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79" r:id="rId2"/>
  </p:sldMasterIdLst>
  <p:notesMasterIdLst>
    <p:notesMasterId r:id="rId4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Lst>
  <p:sldSz cx="9144000" cy="5143500" type="screen16x9"/>
  <p:notesSz cx="6858000" cy="9144000"/>
  <p:embeddedFontLst>
    <p:embeddedFont>
      <p:font typeface="Roboto Medium" panose="020B0604020202020204" charset="0"/>
      <p:regular r:id="rId50"/>
      <p:bold r:id="rId51"/>
      <p:italic r:id="rId52"/>
      <p:boldItalic r:id="rId53"/>
    </p:embeddedFont>
    <p:embeddedFont>
      <p:font typeface="Calibri" panose="020F0502020204030204" pitchFamily="34" charset="0"/>
      <p:regular r:id="rId54"/>
      <p:bold r:id="rId55"/>
      <p:italic r:id="rId56"/>
      <p:boldItalic r:id="rId57"/>
    </p:embeddedFont>
    <p:embeddedFont>
      <p:font typeface="Barlow Condensed Medium" panose="020B0604020202020204" charset="0"/>
      <p:regular r:id="rId58"/>
      <p:bold r:id="rId59"/>
      <p:italic r:id="rId60"/>
      <p:boldItalic r:id="rId61"/>
    </p:embeddedFont>
    <p:embeddedFont>
      <p:font typeface="Proxima Nova Semibold" panose="020B0604020202020204" charset="0"/>
      <p:regular r:id="rId62"/>
      <p:bold r:id="rId63"/>
      <p:boldItalic r:id="rId64"/>
    </p:embeddedFont>
    <p:embeddedFont>
      <p:font typeface="Bebas Neue" panose="020B0604020202020204" charset="0"/>
      <p:regular r:id="rId65"/>
    </p:embeddedFont>
    <p:embeddedFont>
      <p:font typeface="Barlow Condensed" panose="020B0604020202020204" charset="0"/>
      <p:regular r:id="rId66"/>
      <p:bold r:id="rId67"/>
      <p:italic r:id="rId68"/>
      <p:boldItalic r:id="rId69"/>
    </p:embeddedFont>
    <p:embeddedFont>
      <p:font typeface="Amatic SC" panose="020B0604020202020204" charset="-79"/>
      <p:regular r:id="rId70"/>
      <p:bold r:id="rId71"/>
    </p:embeddedFont>
    <p:embeddedFont>
      <p:font typeface="Barlow Condensed SemiBold" panose="020B0604020202020204" charset="0"/>
      <p:regular r:id="rId72"/>
      <p:bold r:id="rId73"/>
      <p:italic r:id="rId74"/>
      <p:boldItalic r:id="rId75"/>
    </p:embeddedFont>
    <p:embeddedFont>
      <p:font typeface="Barlow Condensed Light" panose="020B0604020202020204" charset="0"/>
      <p:regular r:id="rId76"/>
      <p:bold r:id="rId77"/>
      <p:italic r:id="rId78"/>
      <p:boldItalic r:id="rId79"/>
    </p:embeddedFont>
    <p:embeddedFont>
      <p:font typeface="Proxima Nova" panose="020B0604020202020204" charset="0"/>
      <p:regular r:id="rId80"/>
      <p:bold r:id="rId81"/>
      <p:italic r:id="rId82"/>
      <p:bold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5D9486C-9B0A-4B6E-A850-8711A8C60ACB}">
  <a:tblStyle styleId="{E5D9486C-9B0A-4B6E-A850-8711A8C60AC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94660"/>
  </p:normalViewPr>
  <p:slideViewPr>
    <p:cSldViewPr snapToGrid="0">
      <p:cViewPr varScale="1">
        <p:scale>
          <a:sx n="140" d="100"/>
          <a:sy n="140" d="100"/>
        </p:scale>
        <p:origin x="40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font" Target="fonts/font27.fntdata"/><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font" Target="fonts/font22.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font" Target="fonts/font25.fntdata"/><Relationship Id="rId79" Type="http://schemas.openxmlformats.org/officeDocument/2006/relationships/font" Target="fonts/font30.fntdata"/><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12.fntdata"/><Relationship Id="rId82" Type="http://schemas.openxmlformats.org/officeDocument/2006/relationships/font" Target="fonts/font33.fntdata"/><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font" Target="fonts/font28.fntdata"/><Relationship Id="rId8" Type="http://schemas.openxmlformats.org/officeDocument/2006/relationships/slide" Target="slides/slide6.xml"/><Relationship Id="rId51" Type="http://schemas.openxmlformats.org/officeDocument/2006/relationships/font" Target="fonts/font2.fntdata"/><Relationship Id="rId72" Type="http://schemas.openxmlformats.org/officeDocument/2006/relationships/font" Target="fonts/font23.fntdata"/><Relationship Id="rId80" Type="http://schemas.openxmlformats.org/officeDocument/2006/relationships/font" Target="fonts/font31.fntdata"/><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font" Target="fonts/font26.fntdata"/><Relationship Id="rId83" Type="http://schemas.openxmlformats.org/officeDocument/2006/relationships/font" Target="fonts/font3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font" Target="fonts/font29.fntdata"/><Relationship Id="rId81" Type="http://schemas.openxmlformats.org/officeDocument/2006/relationships/font" Target="fonts/font32.fntdata"/><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fbbafc5876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fbbafc5876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fba74456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fba74456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fc45dab83c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fc45dab83c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fbbafc5876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fbbafc5876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fbbafc5876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fbbafc5876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fbbafc5876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fbbafc5876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fbbafc5876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fbbafc5876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fbbafc5876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fbbafc5876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fbbafc5876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fbbafc5876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fbbafc5876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fbbafc5876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fc45dab83c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fc45dab83c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fbbafc587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fbbafc587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fbbafc5876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fbbafc5876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fbbafc5876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fbbafc5876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fbbafc5876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fbbafc5876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fc647a8c5c_3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fc647a8c5c_3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fbbafc5876_0_18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fbbafc5876_0_18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fbbafc5876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fbbafc5876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fbbafc5876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fbbafc5876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101ce18e5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101ce18e5a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fc647a8c5c_3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fc647a8c5c_3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fc45dab83c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fc45dab83c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gfbbafc5876_0_18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7" name="Google Shape;1037;gfbbafc5876_0_18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fc45dab83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4" name="Google Shape;1044;gfc45dab83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gfbbafc5876_0_9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5" name="Google Shape;1065;gfbbafc5876_0_9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fbbafc5876_0_9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8" name="Google Shape;1088;gfbbafc5876_0_9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fbbafc5876_0_95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4" name="Google Shape;1104;gfbbafc5876_0_95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1"/>
        <p:cNvGrpSpPr/>
        <p:nvPr/>
      </p:nvGrpSpPr>
      <p:grpSpPr>
        <a:xfrm>
          <a:off x="0" y="0"/>
          <a:ext cx="0" cy="0"/>
          <a:chOff x="0" y="0"/>
          <a:chExt cx="0" cy="0"/>
        </a:xfrm>
      </p:grpSpPr>
      <p:sp>
        <p:nvSpPr>
          <p:cNvPr id="1442" name="Google Shape;1442;gfbbafc5876_0_99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3" name="Google Shape;1443;gfbbafc5876_0_99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8"/>
        <p:cNvGrpSpPr/>
        <p:nvPr/>
      </p:nvGrpSpPr>
      <p:grpSpPr>
        <a:xfrm>
          <a:off x="0" y="0"/>
          <a:ext cx="0" cy="0"/>
          <a:chOff x="0" y="0"/>
          <a:chExt cx="0" cy="0"/>
        </a:xfrm>
      </p:grpSpPr>
      <p:sp>
        <p:nvSpPr>
          <p:cNvPr id="4229" name="Google Shape;4229;gfbbafc5876_0_127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0" name="Google Shape;4230;gfbbafc5876_0_127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7"/>
        <p:cNvGrpSpPr/>
        <p:nvPr/>
      </p:nvGrpSpPr>
      <p:grpSpPr>
        <a:xfrm>
          <a:off x="0" y="0"/>
          <a:ext cx="0" cy="0"/>
          <a:chOff x="0" y="0"/>
          <a:chExt cx="0" cy="0"/>
        </a:xfrm>
      </p:grpSpPr>
      <p:sp>
        <p:nvSpPr>
          <p:cNvPr id="4648" name="Google Shape;4648;gfbbafc5876_0_13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9" name="Google Shape;4649;gfbbafc5876_0_13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7"/>
        <p:cNvGrpSpPr/>
        <p:nvPr/>
      </p:nvGrpSpPr>
      <p:grpSpPr>
        <a:xfrm>
          <a:off x="0" y="0"/>
          <a:ext cx="0" cy="0"/>
          <a:chOff x="0" y="0"/>
          <a:chExt cx="0" cy="0"/>
        </a:xfrm>
      </p:grpSpPr>
      <p:sp>
        <p:nvSpPr>
          <p:cNvPr id="4818" name="Google Shape;4818;gfbbafc5876_0_13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9" name="Google Shape;4819;gfbbafc5876_0_13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2"/>
        <p:cNvGrpSpPr/>
        <p:nvPr/>
      </p:nvGrpSpPr>
      <p:grpSpPr>
        <a:xfrm>
          <a:off x="0" y="0"/>
          <a:ext cx="0" cy="0"/>
          <a:chOff x="0" y="0"/>
          <a:chExt cx="0" cy="0"/>
        </a:xfrm>
      </p:grpSpPr>
      <p:sp>
        <p:nvSpPr>
          <p:cNvPr id="5223" name="Google Shape;5223;gfbbafc5876_0_136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4" name="Google Shape;5224;gfbbafc5876_0_136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fbbafc5876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fbbafc5876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2"/>
        <p:cNvGrpSpPr/>
        <p:nvPr/>
      </p:nvGrpSpPr>
      <p:grpSpPr>
        <a:xfrm>
          <a:off x="0" y="0"/>
          <a:ext cx="0" cy="0"/>
          <a:chOff x="0" y="0"/>
          <a:chExt cx="0" cy="0"/>
        </a:xfrm>
      </p:grpSpPr>
      <p:sp>
        <p:nvSpPr>
          <p:cNvPr id="5603" name="Google Shape;5603;gfbbafc5876_0_14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4" name="Google Shape;5604;gfbbafc5876_0_14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6"/>
        <p:cNvGrpSpPr/>
        <p:nvPr/>
      </p:nvGrpSpPr>
      <p:grpSpPr>
        <a:xfrm>
          <a:off x="0" y="0"/>
          <a:ext cx="0" cy="0"/>
          <a:chOff x="0" y="0"/>
          <a:chExt cx="0" cy="0"/>
        </a:xfrm>
      </p:grpSpPr>
      <p:sp>
        <p:nvSpPr>
          <p:cNvPr id="6017" name="Google Shape;6017;gfbbafc5876_0_14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8" name="Google Shape;6018;gfbbafc5876_0_14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7"/>
        <p:cNvGrpSpPr/>
        <p:nvPr/>
      </p:nvGrpSpPr>
      <p:grpSpPr>
        <a:xfrm>
          <a:off x="0" y="0"/>
          <a:ext cx="0" cy="0"/>
          <a:chOff x="0" y="0"/>
          <a:chExt cx="0" cy="0"/>
        </a:xfrm>
      </p:grpSpPr>
      <p:sp>
        <p:nvSpPr>
          <p:cNvPr id="6378" name="Google Shape;6378;gfbbafc5876_0_148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9" name="Google Shape;6379;gfbbafc5876_0_148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7"/>
        <p:cNvGrpSpPr/>
        <p:nvPr/>
      </p:nvGrpSpPr>
      <p:grpSpPr>
        <a:xfrm>
          <a:off x="0" y="0"/>
          <a:ext cx="0" cy="0"/>
          <a:chOff x="0" y="0"/>
          <a:chExt cx="0" cy="0"/>
        </a:xfrm>
      </p:grpSpPr>
      <p:sp>
        <p:nvSpPr>
          <p:cNvPr id="6888" name="Google Shape;6888;gfbbafc5876_0_15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9" name="Google Shape;6889;gfbbafc5876_0_15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7"/>
        <p:cNvGrpSpPr/>
        <p:nvPr/>
      </p:nvGrpSpPr>
      <p:grpSpPr>
        <a:xfrm>
          <a:off x="0" y="0"/>
          <a:ext cx="0" cy="0"/>
          <a:chOff x="0" y="0"/>
          <a:chExt cx="0" cy="0"/>
        </a:xfrm>
      </p:grpSpPr>
      <p:sp>
        <p:nvSpPr>
          <p:cNvPr id="7508" name="Google Shape;7508;gfbbafc5876_0_159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09" name="Google Shape;7509;gfbbafc5876_0_159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1"/>
        <p:cNvGrpSpPr/>
        <p:nvPr/>
      </p:nvGrpSpPr>
      <p:grpSpPr>
        <a:xfrm>
          <a:off x="0" y="0"/>
          <a:ext cx="0" cy="0"/>
          <a:chOff x="0" y="0"/>
          <a:chExt cx="0" cy="0"/>
        </a:xfrm>
      </p:grpSpPr>
      <p:sp>
        <p:nvSpPr>
          <p:cNvPr id="8102" name="Google Shape;8102;gfbbafc5876_0_165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03" name="Google Shape;8103;gfbbafc5876_0_165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2"/>
        <p:cNvGrpSpPr/>
        <p:nvPr/>
      </p:nvGrpSpPr>
      <p:grpSpPr>
        <a:xfrm>
          <a:off x="0" y="0"/>
          <a:ext cx="0" cy="0"/>
          <a:chOff x="0" y="0"/>
          <a:chExt cx="0" cy="0"/>
        </a:xfrm>
      </p:grpSpPr>
      <p:sp>
        <p:nvSpPr>
          <p:cNvPr id="8423" name="Google Shape;8423;gfbbafc5876_0_168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4" name="Google Shape;8424;gfbbafc5876_0_168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035c69f69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035c69f69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029e5f07c9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029e5f07c9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1029e5f07c9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1029e5f07c9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fbbafc5876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fbbafc5876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fbbafc587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fbbafc5876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5050" y="1517450"/>
            <a:ext cx="5929200" cy="16800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5700">
                <a:latin typeface="Barlow Condensed Medium"/>
                <a:ea typeface="Barlow Condensed Medium"/>
                <a:cs typeface="Barlow Condensed Medium"/>
                <a:sym typeface="Barlow Condensed Medium"/>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5100" y="3921350"/>
            <a:ext cx="4359000" cy="4095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600"/>
              <a:buNone/>
              <a:defRPr sz="20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ctrTitle" idx="2"/>
          </p:nvPr>
        </p:nvSpPr>
        <p:spPr>
          <a:xfrm>
            <a:off x="715050" y="3197450"/>
            <a:ext cx="5929200" cy="723900"/>
          </a:xfrm>
          <a:prstGeom prst="rect">
            <a:avLst/>
          </a:prstGeom>
          <a:effectLst>
            <a:outerShdw blurRad="142875" dist="161925" dir="1800000" algn="bl" rotWithShape="0">
              <a:schemeClr val="dk2"/>
            </a:outerShdw>
          </a:effectLst>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5700">
                <a:latin typeface="Barlow Condensed Medium"/>
                <a:ea typeface="Barlow Condensed Medium"/>
                <a:cs typeface="Barlow Condensed Medium"/>
                <a:sym typeface="Barlow Condensed Medium"/>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gradFill>
          <a:gsLst>
            <a:gs pos="0">
              <a:srgbClr val="E90E27"/>
            </a:gs>
            <a:gs pos="100000">
              <a:srgbClr val="690B16"/>
            </a:gs>
          </a:gsLst>
          <a:path path="circle">
            <a:fillToRect l="50000" t="50000" r="50000" b="50000"/>
          </a:path>
          <a:tileRect/>
        </a:gradFill>
        <a:effectLst/>
      </p:bgPr>
    </p:bg>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715050" y="2118800"/>
            <a:ext cx="77139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5" name="Google Shape;45;p11"/>
          <p:cNvSpPr txBox="1">
            <a:spLocks noGrp="1"/>
          </p:cNvSpPr>
          <p:nvPr>
            <p:ph type="subTitle" idx="1"/>
          </p:nvPr>
        </p:nvSpPr>
        <p:spPr>
          <a:xfrm>
            <a:off x="715050" y="3629950"/>
            <a:ext cx="7713900" cy="389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4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2699275" y="1855060"/>
            <a:ext cx="2500200" cy="368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300"/>
            </a:lvl1pPr>
            <a:lvl2pPr lvl="1">
              <a:spcBef>
                <a:spcPts val="0"/>
              </a:spcBef>
              <a:spcAft>
                <a:spcPts val="0"/>
              </a:spcAft>
              <a:buClr>
                <a:schemeClr val="accent6"/>
              </a:buClr>
              <a:buSzPts val="2400"/>
              <a:buNone/>
              <a:defRPr sz="2400">
                <a:solidFill>
                  <a:schemeClr val="accent6"/>
                </a:solidFill>
              </a:defRPr>
            </a:lvl2pPr>
            <a:lvl3pPr lvl="2">
              <a:spcBef>
                <a:spcPts val="0"/>
              </a:spcBef>
              <a:spcAft>
                <a:spcPts val="0"/>
              </a:spcAft>
              <a:buClr>
                <a:schemeClr val="accent6"/>
              </a:buClr>
              <a:buSzPts val="2400"/>
              <a:buNone/>
              <a:defRPr sz="2400">
                <a:solidFill>
                  <a:schemeClr val="accent6"/>
                </a:solidFill>
              </a:defRPr>
            </a:lvl3pPr>
            <a:lvl4pPr lvl="3">
              <a:spcBef>
                <a:spcPts val="0"/>
              </a:spcBef>
              <a:spcAft>
                <a:spcPts val="0"/>
              </a:spcAft>
              <a:buClr>
                <a:schemeClr val="accent6"/>
              </a:buClr>
              <a:buSzPts val="2400"/>
              <a:buNone/>
              <a:defRPr sz="2400">
                <a:solidFill>
                  <a:schemeClr val="accent6"/>
                </a:solidFill>
              </a:defRPr>
            </a:lvl4pPr>
            <a:lvl5pPr lvl="4">
              <a:spcBef>
                <a:spcPts val="0"/>
              </a:spcBef>
              <a:spcAft>
                <a:spcPts val="0"/>
              </a:spcAft>
              <a:buClr>
                <a:schemeClr val="accent6"/>
              </a:buClr>
              <a:buSzPts val="2400"/>
              <a:buNone/>
              <a:defRPr sz="2400">
                <a:solidFill>
                  <a:schemeClr val="accent6"/>
                </a:solidFill>
              </a:defRPr>
            </a:lvl5pPr>
            <a:lvl6pPr lvl="5">
              <a:spcBef>
                <a:spcPts val="0"/>
              </a:spcBef>
              <a:spcAft>
                <a:spcPts val="0"/>
              </a:spcAft>
              <a:buClr>
                <a:schemeClr val="accent6"/>
              </a:buClr>
              <a:buSzPts val="2400"/>
              <a:buNone/>
              <a:defRPr sz="2400">
                <a:solidFill>
                  <a:schemeClr val="accent6"/>
                </a:solidFill>
              </a:defRPr>
            </a:lvl6pPr>
            <a:lvl7pPr lvl="6">
              <a:spcBef>
                <a:spcPts val="0"/>
              </a:spcBef>
              <a:spcAft>
                <a:spcPts val="0"/>
              </a:spcAft>
              <a:buClr>
                <a:schemeClr val="accent6"/>
              </a:buClr>
              <a:buSzPts val="2400"/>
              <a:buNone/>
              <a:defRPr sz="2400">
                <a:solidFill>
                  <a:schemeClr val="accent6"/>
                </a:solidFill>
              </a:defRPr>
            </a:lvl7pPr>
            <a:lvl8pPr lvl="7">
              <a:spcBef>
                <a:spcPts val="0"/>
              </a:spcBef>
              <a:spcAft>
                <a:spcPts val="0"/>
              </a:spcAft>
              <a:buClr>
                <a:schemeClr val="accent6"/>
              </a:buClr>
              <a:buSzPts val="2400"/>
              <a:buNone/>
              <a:defRPr sz="2400">
                <a:solidFill>
                  <a:schemeClr val="accent6"/>
                </a:solidFill>
              </a:defRPr>
            </a:lvl8pPr>
            <a:lvl9pPr lvl="8">
              <a:spcBef>
                <a:spcPts val="0"/>
              </a:spcBef>
              <a:spcAft>
                <a:spcPts val="0"/>
              </a:spcAft>
              <a:buClr>
                <a:schemeClr val="accent6"/>
              </a:buClr>
              <a:buSzPts val="2400"/>
              <a:buNone/>
              <a:defRPr sz="2400">
                <a:solidFill>
                  <a:schemeClr val="accent6"/>
                </a:solidFill>
              </a:defRPr>
            </a:lvl9pPr>
          </a:lstStyle>
          <a:p>
            <a:endParaRPr/>
          </a:p>
        </p:txBody>
      </p:sp>
      <p:sp>
        <p:nvSpPr>
          <p:cNvPr id="49" name="Google Shape;49;p13"/>
          <p:cNvSpPr txBox="1">
            <a:spLocks noGrp="1"/>
          </p:cNvSpPr>
          <p:nvPr>
            <p:ph type="title" idx="2" hasCustomPrompt="1"/>
          </p:nvPr>
        </p:nvSpPr>
        <p:spPr>
          <a:xfrm>
            <a:off x="2703413" y="1128287"/>
            <a:ext cx="672600" cy="6729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a:latin typeface="Barlow Condensed SemiBold"/>
                <a:ea typeface="Barlow Condensed SemiBold"/>
                <a:cs typeface="Barlow Condensed SemiBold"/>
                <a:sym typeface="Barlow Condensed SemiBold"/>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0" name="Google Shape;50;p13"/>
          <p:cNvSpPr txBox="1">
            <a:spLocks noGrp="1"/>
          </p:cNvSpPr>
          <p:nvPr>
            <p:ph type="subTitle" idx="1"/>
          </p:nvPr>
        </p:nvSpPr>
        <p:spPr>
          <a:xfrm>
            <a:off x="2699263" y="2223762"/>
            <a:ext cx="2500200" cy="502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600"/>
              <a:buNone/>
              <a:defRPr/>
            </a:lvl2pPr>
            <a:lvl3pPr lvl="2">
              <a:lnSpc>
                <a:spcPct val="100000"/>
              </a:lnSpc>
              <a:spcBef>
                <a:spcPts val="0"/>
              </a:spcBef>
              <a:spcAft>
                <a:spcPts val="0"/>
              </a:spcAft>
              <a:buSzPts val="1600"/>
              <a:buNone/>
              <a:defRPr/>
            </a:lvl3pPr>
            <a:lvl4pPr lvl="3">
              <a:lnSpc>
                <a:spcPct val="100000"/>
              </a:lnSpc>
              <a:spcBef>
                <a:spcPts val="0"/>
              </a:spcBef>
              <a:spcAft>
                <a:spcPts val="0"/>
              </a:spcAft>
              <a:buSzPts val="1600"/>
              <a:buNone/>
              <a:defRPr/>
            </a:lvl4pPr>
            <a:lvl5pPr lvl="4">
              <a:lnSpc>
                <a:spcPct val="100000"/>
              </a:lnSpc>
              <a:spcBef>
                <a:spcPts val="0"/>
              </a:spcBef>
              <a:spcAft>
                <a:spcPts val="0"/>
              </a:spcAft>
              <a:buSzPts val="1600"/>
              <a:buNone/>
              <a:defRPr/>
            </a:lvl5pPr>
            <a:lvl6pPr lvl="5">
              <a:lnSpc>
                <a:spcPct val="100000"/>
              </a:lnSpc>
              <a:spcBef>
                <a:spcPts val="0"/>
              </a:spcBef>
              <a:spcAft>
                <a:spcPts val="0"/>
              </a:spcAft>
              <a:buSzPts val="1600"/>
              <a:buNone/>
              <a:defRPr/>
            </a:lvl6pPr>
            <a:lvl7pPr lvl="6">
              <a:lnSpc>
                <a:spcPct val="100000"/>
              </a:lnSpc>
              <a:spcBef>
                <a:spcPts val="0"/>
              </a:spcBef>
              <a:spcAft>
                <a:spcPts val="0"/>
              </a:spcAft>
              <a:buSzPts val="1600"/>
              <a:buNone/>
              <a:defRPr/>
            </a:lvl7pPr>
            <a:lvl8pPr lvl="7">
              <a:lnSpc>
                <a:spcPct val="100000"/>
              </a:lnSpc>
              <a:spcBef>
                <a:spcPts val="0"/>
              </a:spcBef>
              <a:spcAft>
                <a:spcPts val="0"/>
              </a:spcAft>
              <a:buSzPts val="1600"/>
              <a:buNone/>
              <a:defRPr/>
            </a:lvl8pPr>
            <a:lvl9pPr lvl="8">
              <a:lnSpc>
                <a:spcPct val="100000"/>
              </a:lnSpc>
              <a:spcBef>
                <a:spcPts val="0"/>
              </a:spcBef>
              <a:spcAft>
                <a:spcPts val="0"/>
              </a:spcAft>
              <a:buSzPts val="1600"/>
              <a:buNone/>
              <a:defRPr/>
            </a:lvl9pPr>
          </a:lstStyle>
          <a:p>
            <a:endParaRPr/>
          </a:p>
        </p:txBody>
      </p:sp>
      <p:sp>
        <p:nvSpPr>
          <p:cNvPr id="51" name="Google Shape;51;p13"/>
          <p:cNvSpPr txBox="1">
            <a:spLocks noGrp="1"/>
          </p:cNvSpPr>
          <p:nvPr>
            <p:ph type="title" idx="3"/>
          </p:nvPr>
        </p:nvSpPr>
        <p:spPr>
          <a:xfrm>
            <a:off x="5925608" y="1855054"/>
            <a:ext cx="2498400" cy="368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300"/>
            </a:lvl1pPr>
            <a:lvl2pPr lvl="1">
              <a:spcBef>
                <a:spcPts val="0"/>
              </a:spcBef>
              <a:spcAft>
                <a:spcPts val="0"/>
              </a:spcAft>
              <a:buClr>
                <a:schemeClr val="accent6"/>
              </a:buClr>
              <a:buSzPts val="2400"/>
              <a:buNone/>
              <a:defRPr sz="2400">
                <a:solidFill>
                  <a:schemeClr val="accent6"/>
                </a:solidFill>
              </a:defRPr>
            </a:lvl2pPr>
            <a:lvl3pPr lvl="2">
              <a:spcBef>
                <a:spcPts val="0"/>
              </a:spcBef>
              <a:spcAft>
                <a:spcPts val="0"/>
              </a:spcAft>
              <a:buClr>
                <a:schemeClr val="accent6"/>
              </a:buClr>
              <a:buSzPts val="2400"/>
              <a:buNone/>
              <a:defRPr sz="2400">
                <a:solidFill>
                  <a:schemeClr val="accent6"/>
                </a:solidFill>
              </a:defRPr>
            </a:lvl3pPr>
            <a:lvl4pPr lvl="3">
              <a:spcBef>
                <a:spcPts val="0"/>
              </a:spcBef>
              <a:spcAft>
                <a:spcPts val="0"/>
              </a:spcAft>
              <a:buClr>
                <a:schemeClr val="accent6"/>
              </a:buClr>
              <a:buSzPts val="2400"/>
              <a:buNone/>
              <a:defRPr sz="2400">
                <a:solidFill>
                  <a:schemeClr val="accent6"/>
                </a:solidFill>
              </a:defRPr>
            </a:lvl4pPr>
            <a:lvl5pPr lvl="4">
              <a:spcBef>
                <a:spcPts val="0"/>
              </a:spcBef>
              <a:spcAft>
                <a:spcPts val="0"/>
              </a:spcAft>
              <a:buClr>
                <a:schemeClr val="accent6"/>
              </a:buClr>
              <a:buSzPts val="2400"/>
              <a:buNone/>
              <a:defRPr sz="2400">
                <a:solidFill>
                  <a:schemeClr val="accent6"/>
                </a:solidFill>
              </a:defRPr>
            </a:lvl5pPr>
            <a:lvl6pPr lvl="5">
              <a:spcBef>
                <a:spcPts val="0"/>
              </a:spcBef>
              <a:spcAft>
                <a:spcPts val="0"/>
              </a:spcAft>
              <a:buClr>
                <a:schemeClr val="accent6"/>
              </a:buClr>
              <a:buSzPts val="2400"/>
              <a:buNone/>
              <a:defRPr sz="2400">
                <a:solidFill>
                  <a:schemeClr val="accent6"/>
                </a:solidFill>
              </a:defRPr>
            </a:lvl6pPr>
            <a:lvl7pPr lvl="6">
              <a:spcBef>
                <a:spcPts val="0"/>
              </a:spcBef>
              <a:spcAft>
                <a:spcPts val="0"/>
              </a:spcAft>
              <a:buClr>
                <a:schemeClr val="accent6"/>
              </a:buClr>
              <a:buSzPts val="2400"/>
              <a:buNone/>
              <a:defRPr sz="2400">
                <a:solidFill>
                  <a:schemeClr val="accent6"/>
                </a:solidFill>
              </a:defRPr>
            </a:lvl7pPr>
            <a:lvl8pPr lvl="7">
              <a:spcBef>
                <a:spcPts val="0"/>
              </a:spcBef>
              <a:spcAft>
                <a:spcPts val="0"/>
              </a:spcAft>
              <a:buClr>
                <a:schemeClr val="accent6"/>
              </a:buClr>
              <a:buSzPts val="2400"/>
              <a:buNone/>
              <a:defRPr sz="2400">
                <a:solidFill>
                  <a:schemeClr val="accent6"/>
                </a:solidFill>
              </a:defRPr>
            </a:lvl8pPr>
            <a:lvl9pPr lvl="8">
              <a:spcBef>
                <a:spcPts val="0"/>
              </a:spcBef>
              <a:spcAft>
                <a:spcPts val="0"/>
              </a:spcAft>
              <a:buClr>
                <a:schemeClr val="accent6"/>
              </a:buClr>
              <a:buSzPts val="2400"/>
              <a:buNone/>
              <a:defRPr sz="2400">
                <a:solidFill>
                  <a:schemeClr val="accent6"/>
                </a:solidFill>
              </a:defRPr>
            </a:lvl9pPr>
          </a:lstStyle>
          <a:p>
            <a:endParaRPr/>
          </a:p>
        </p:txBody>
      </p:sp>
      <p:sp>
        <p:nvSpPr>
          <p:cNvPr id="52" name="Google Shape;52;p13"/>
          <p:cNvSpPr txBox="1">
            <a:spLocks noGrp="1"/>
          </p:cNvSpPr>
          <p:nvPr>
            <p:ph type="title" idx="4" hasCustomPrompt="1"/>
          </p:nvPr>
        </p:nvSpPr>
        <p:spPr>
          <a:xfrm>
            <a:off x="5926338" y="1128512"/>
            <a:ext cx="672600" cy="6729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a:latin typeface="Barlow Condensed SemiBold"/>
                <a:ea typeface="Barlow Condensed SemiBold"/>
                <a:cs typeface="Barlow Condensed SemiBold"/>
                <a:sym typeface="Barlow Condensed SemiBold"/>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3" name="Google Shape;53;p13"/>
          <p:cNvSpPr txBox="1">
            <a:spLocks noGrp="1"/>
          </p:cNvSpPr>
          <p:nvPr>
            <p:ph type="subTitle" idx="5"/>
          </p:nvPr>
        </p:nvSpPr>
        <p:spPr>
          <a:xfrm>
            <a:off x="5925612" y="2223754"/>
            <a:ext cx="2498400" cy="502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600"/>
              <a:buNone/>
              <a:defRPr/>
            </a:lvl2pPr>
            <a:lvl3pPr lvl="2">
              <a:lnSpc>
                <a:spcPct val="100000"/>
              </a:lnSpc>
              <a:spcBef>
                <a:spcPts val="0"/>
              </a:spcBef>
              <a:spcAft>
                <a:spcPts val="0"/>
              </a:spcAft>
              <a:buSzPts val="1600"/>
              <a:buNone/>
              <a:defRPr/>
            </a:lvl3pPr>
            <a:lvl4pPr lvl="3">
              <a:lnSpc>
                <a:spcPct val="100000"/>
              </a:lnSpc>
              <a:spcBef>
                <a:spcPts val="0"/>
              </a:spcBef>
              <a:spcAft>
                <a:spcPts val="0"/>
              </a:spcAft>
              <a:buSzPts val="1600"/>
              <a:buNone/>
              <a:defRPr/>
            </a:lvl4pPr>
            <a:lvl5pPr lvl="4">
              <a:lnSpc>
                <a:spcPct val="100000"/>
              </a:lnSpc>
              <a:spcBef>
                <a:spcPts val="0"/>
              </a:spcBef>
              <a:spcAft>
                <a:spcPts val="0"/>
              </a:spcAft>
              <a:buSzPts val="1600"/>
              <a:buNone/>
              <a:defRPr/>
            </a:lvl5pPr>
            <a:lvl6pPr lvl="5">
              <a:lnSpc>
                <a:spcPct val="100000"/>
              </a:lnSpc>
              <a:spcBef>
                <a:spcPts val="0"/>
              </a:spcBef>
              <a:spcAft>
                <a:spcPts val="0"/>
              </a:spcAft>
              <a:buSzPts val="1600"/>
              <a:buNone/>
              <a:defRPr/>
            </a:lvl6pPr>
            <a:lvl7pPr lvl="6">
              <a:lnSpc>
                <a:spcPct val="100000"/>
              </a:lnSpc>
              <a:spcBef>
                <a:spcPts val="0"/>
              </a:spcBef>
              <a:spcAft>
                <a:spcPts val="0"/>
              </a:spcAft>
              <a:buSzPts val="1600"/>
              <a:buNone/>
              <a:defRPr/>
            </a:lvl7pPr>
            <a:lvl8pPr lvl="7">
              <a:lnSpc>
                <a:spcPct val="100000"/>
              </a:lnSpc>
              <a:spcBef>
                <a:spcPts val="0"/>
              </a:spcBef>
              <a:spcAft>
                <a:spcPts val="0"/>
              </a:spcAft>
              <a:buSzPts val="1600"/>
              <a:buNone/>
              <a:defRPr/>
            </a:lvl8pPr>
            <a:lvl9pPr lvl="8">
              <a:lnSpc>
                <a:spcPct val="100000"/>
              </a:lnSpc>
              <a:spcBef>
                <a:spcPts val="0"/>
              </a:spcBef>
              <a:spcAft>
                <a:spcPts val="0"/>
              </a:spcAft>
              <a:buSzPts val="1600"/>
              <a:buNone/>
              <a:defRPr/>
            </a:lvl9pPr>
          </a:lstStyle>
          <a:p>
            <a:endParaRPr/>
          </a:p>
        </p:txBody>
      </p:sp>
      <p:sp>
        <p:nvSpPr>
          <p:cNvPr id="54" name="Google Shape;54;p13"/>
          <p:cNvSpPr txBox="1">
            <a:spLocks noGrp="1"/>
          </p:cNvSpPr>
          <p:nvPr>
            <p:ph type="title" idx="6"/>
          </p:nvPr>
        </p:nvSpPr>
        <p:spPr>
          <a:xfrm>
            <a:off x="2702400" y="3713732"/>
            <a:ext cx="2500200" cy="368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300"/>
            </a:lvl1pPr>
            <a:lvl2pPr lvl="1">
              <a:spcBef>
                <a:spcPts val="0"/>
              </a:spcBef>
              <a:spcAft>
                <a:spcPts val="0"/>
              </a:spcAft>
              <a:buClr>
                <a:schemeClr val="accent6"/>
              </a:buClr>
              <a:buSzPts val="2400"/>
              <a:buNone/>
              <a:defRPr sz="2400">
                <a:solidFill>
                  <a:schemeClr val="accent6"/>
                </a:solidFill>
              </a:defRPr>
            </a:lvl2pPr>
            <a:lvl3pPr lvl="2">
              <a:spcBef>
                <a:spcPts val="0"/>
              </a:spcBef>
              <a:spcAft>
                <a:spcPts val="0"/>
              </a:spcAft>
              <a:buClr>
                <a:schemeClr val="accent6"/>
              </a:buClr>
              <a:buSzPts val="2400"/>
              <a:buNone/>
              <a:defRPr sz="2400">
                <a:solidFill>
                  <a:schemeClr val="accent6"/>
                </a:solidFill>
              </a:defRPr>
            </a:lvl3pPr>
            <a:lvl4pPr lvl="3">
              <a:spcBef>
                <a:spcPts val="0"/>
              </a:spcBef>
              <a:spcAft>
                <a:spcPts val="0"/>
              </a:spcAft>
              <a:buClr>
                <a:schemeClr val="accent6"/>
              </a:buClr>
              <a:buSzPts val="2400"/>
              <a:buNone/>
              <a:defRPr sz="2400">
                <a:solidFill>
                  <a:schemeClr val="accent6"/>
                </a:solidFill>
              </a:defRPr>
            </a:lvl4pPr>
            <a:lvl5pPr lvl="4">
              <a:spcBef>
                <a:spcPts val="0"/>
              </a:spcBef>
              <a:spcAft>
                <a:spcPts val="0"/>
              </a:spcAft>
              <a:buClr>
                <a:schemeClr val="accent6"/>
              </a:buClr>
              <a:buSzPts val="2400"/>
              <a:buNone/>
              <a:defRPr sz="2400">
                <a:solidFill>
                  <a:schemeClr val="accent6"/>
                </a:solidFill>
              </a:defRPr>
            </a:lvl5pPr>
            <a:lvl6pPr lvl="5">
              <a:spcBef>
                <a:spcPts val="0"/>
              </a:spcBef>
              <a:spcAft>
                <a:spcPts val="0"/>
              </a:spcAft>
              <a:buClr>
                <a:schemeClr val="accent6"/>
              </a:buClr>
              <a:buSzPts val="2400"/>
              <a:buNone/>
              <a:defRPr sz="2400">
                <a:solidFill>
                  <a:schemeClr val="accent6"/>
                </a:solidFill>
              </a:defRPr>
            </a:lvl6pPr>
            <a:lvl7pPr lvl="6">
              <a:spcBef>
                <a:spcPts val="0"/>
              </a:spcBef>
              <a:spcAft>
                <a:spcPts val="0"/>
              </a:spcAft>
              <a:buClr>
                <a:schemeClr val="accent6"/>
              </a:buClr>
              <a:buSzPts val="2400"/>
              <a:buNone/>
              <a:defRPr sz="2400">
                <a:solidFill>
                  <a:schemeClr val="accent6"/>
                </a:solidFill>
              </a:defRPr>
            </a:lvl7pPr>
            <a:lvl8pPr lvl="7">
              <a:spcBef>
                <a:spcPts val="0"/>
              </a:spcBef>
              <a:spcAft>
                <a:spcPts val="0"/>
              </a:spcAft>
              <a:buClr>
                <a:schemeClr val="accent6"/>
              </a:buClr>
              <a:buSzPts val="2400"/>
              <a:buNone/>
              <a:defRPr sz="2400">
                <a:solidFill>
                  <a:schemeClr val="accent6"/>
                </a:solidFill>
              </a:defRPr>
            </a:lvl8pPr>
            <a:lvl9pPr lvl="8">
              <a:spcBef>
                <a:spcPts val="0"/>
              </a:spcBef>
              <a:spcAft>
                <a:spcPts val="0"/>
              </a:spcAft>
              <a:buClr>
                <a:schemeClr val="accent6"/>
              </a:buClr>
              <a:buSzPts val="2400"/>
              <a:buNone/>
              <a:defRPr sz="2400">
                <a:solidFill>
                  <a:schemeClr val="accent6"/>
                </a:solidFill>
              </a:defRPr>
            </a:lvl9pPr>
          </a:lstStyle>
          <a:p>
            <a:endParaRPr/>
          </a:p>
        </p:txBody>
      </p:sp>
      <p:sp>
        <p:nvSpPr>
          <p:cNvPr id="55" name="Google Shape;55;p13"/>
          <p:cNvSpPr txBox="1">
            <a:spLocks noGrp="1"/>
          </p:cNvSpPr>
          <p:nvPr>
            <p:ph type="title" idx="7" hasCustomPrompt="1"/>
          </p:nvPr>
        </p:nvSpPr>
        <p:spPr>
          <a:xfrm>
            <a:off x="2703424" y="2986959"/>
            <a:ext cx="672600" cy="6729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a:latin typeface="Barlow Condensed SemiBold"/>
                <a:ea typeface="Barlow Condensed SemiBold"/>
                <a:cs typeface="Barlow Condensed SemiBold"/>
                <a:sym typeface="Barlow Condensed SemiBold"/>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6" name="Google Shape;56;p13"/>
          <p:cNvSpPr txBox="1">
            <a:spLocks noGrp="1"/>
          </p:cNvSpPr>
          <p:nvPr>
            <p:ph type="subTitle" idx="8"/>
          </p:nvPr>
        </p:nvSpPr>
        <p:spPr>
          <a:xfrm>
            <a:off x="2702388" y="4082431"/>
            <a:ext cx="2500200" cy="501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600"/>
              <a:buNone/>
              <a:defRPr/>
            </a:lvl2pPr>
            <a:lvl3pPr lvl="2">
              <a:lnSpc>
                <a:spcPct val="100000"/>
              </a:lnSpc>
              <a:spcBef>
                <a:spcPts val="0"/>
              </a:spcBef>
              <a:spcAft>
                <a:spcPts val="0"/>
              </a:spcAft>
              <a:buSzPts val="1600"/>
              <a:buNone/>
              <a:defRPr/>
            </a:lvl3pPr>
            <a:lvl4pPr lvl="3">
              <a:lnSpc>
                <a:spcPct val="100000"/>
              </a:lnSpc>
              <a:spcBef>
                <a:spcPts val="0"/>
              </a:spcBef>
              <a:spcAft>
                <a:spcPts val="0"/>
              </a:spcAft>
              <a:buSzPts val="1600"/>
              <a:buNone/>
              <a:defRPr/>
            </a:lvl4pPr>
            <a:lvl5pPr lvl="4">
              <a:lnSpc>
                <a:spcPct val="100000"/>
              </a:lnSpc>
              <a:spcBef>
                <a:spcPts val="0"/>
              </a:spcBef>
              <a:spcAft>
                <a:spcPts val="0"/>
              </a:spcAft>
              <a:buSzPts val="1600"/>
              <a:buNone/>
              <a:defRPr/>
            </a:lvl5pPr>
            <a:lvl6pPr lvl="5">
              <a:lnSpc>
                <a:spcPct val="100000"/>
              </a:lnSpc>
              <a:spcBef>
                <a:spcPts val="0"/>
              </a:spcBef>
              <a:spcAft>
                <a:spcPts val="0"/>
              </a:spcAft>
              <a:buSzPts val="1600"/>
              <a:buNone/>
              <a:defRPr/>
            </a:lvl6pPr>
            <a:lvl7pPr lvl="6">
              <a:lnSpc>
                <a:spcPct val="100000"/>
              </a:lnSpc>
              <a:spcBef>
                <a:spcPts val="0"/>
              </a:spcBef>
              <a:spcAft>
                <a:spcPts val="0"/>
              </a:spcAft>
              <a:buSzPts val="1600"/>
              <a:buNone/>
              <a:defRPr/>
            </a:lvl7pPr>
            <a:lvl8pPr lvl="7">
              <a:lnSpc>
                <a:spcPct val="100000"/>
              </a:lnSpc>
              <a:spcBef>
                <a:spcPts val="0"/>
              </a:spcBef>
              <a:spcAft>
                <a:spcPts val="0"/>
              </a:spcAft>
              <a:buSzPts val="1600"/>
              <a:buNone/>
              <a:defRPr/>
            </a:lvl8pPr>
            <a:lvl9pPr lvl="8">
              <a:lnSpc>
                <a:spcPct val="100000"/>
              </a:lnSpc>
              <a:spcBef>
                <a:spcPts val="0"/>
              </a:spcBef>
              <a:spcAft>
                <a:spcPts val="0"/>
              </a:spcAft>
              <a:buSzPts val="1600"/>
              <a:buNone/>
              <a:defRPr/>
            </a:lvl9pPr>
          </a:lstStyle>
          <a:p>
            <a:endParaRPr/>
          </a:p>
        </p:txBody>
      </p:sp>
      <p:sp>
        <p:nvSpPr>
          <p:cNvPr id="57" name="Google Shape;57;p13"/>
          <p:cNvSpPr txBox="1">
            <a:spLocks noGrp="1"/>
          </p:cNvSpPr>
          <p:nvPr>
            <p:ph type="title" idx="9"/>
          </p:nvPr>
        </p:nvSpPr>
        <p:spPr>
          <a:xfrm>
            <a:off x="5925307" y="3713730"/>
            <a:ext cx="2498400" cy="3657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300"/>
            </a:lvl1pPr>
            <a:lvl2pPr lvl="1">
              <a:spcBef>
                <a:spcPts val="0"/>
              </a:spcBef>
              <a:spcAft>
                <a:spcPts val="0"/>
              </a:spcAft>
              <a:buClr>
                <a:schemeClr val="accent6"/>
              </a:buClr>
              <a:buSzPts val="2400"/>
              <a:buNone/>
              <a:defRPr sz="2400">
                <a:solidFill>
                  <a:schemeClr val="accent6"/>
                </a:solidFill>
              </a:defRPr>
            </a:lvl2pPr>
            <a:lvl3pPr lvl="2">
              <a:spcBef>
                <a:spcPts val="0"/>
              </a:spcBef>
              <a:spcAft>
                <a:spcPts val="0"/>
              </a:spcAft>
              <a:buClr>
                <a:schemeClr val="accent6"/>
              </a:buClr>
              <a:buSzPts val="2400"/>
              <a:buNone/>
              <a:defRPr sz="2400">
                <a:solidFill>
                  <a:schemeClr val="accent6"/>
                </a:solidFill>
              </a:defRPr>
            </a:lvl3pPr>
            <a:lvl4pPr lvl="3">
              <a:spcBef>
                <a:spcPts val="0"/>
              </a:spcBef>
              <a:spcAft>
                <a:spcPts val="0"/>
              </a:spcAft>
              <a:buClr>
                <a:schemeClr val="accent6"/>
              </a:buClr>
              <a:buSzPts val="2400"/>
              <a:buNone/>
              <a:defRPr sz="2400">
                <a:solidFill>
                  <a:schemeClr val="accent6"/>
                </a:solidFill>
              </a:defRPr>
            </a:lvl4pPr>
            <a:lvl5pPr lvl="4">
              <a:spcBef>
                <a:spcPts val="0"/>
              </a:spcBef>
              <a:spcAft>
                <a:spcPts val="0"/>
              </a:spcAft>
              <a:buClr>
                <a:schemeClr val="accent6"/>
              </a:buClr>
              <a:buSzPts val="2400"/>
              <a:buNone/>
              <a:defRPr sz="2400">
                <a:solidFill>
                  <a:schemeClr val="accent6"/>
                </a:solidFill>
              </a:defRPr>
            </a:lvl5pPr>
            <a:lvl6pPr lvl="5">
              <a:spcBef>
                <a:spcPts val="0"/>
              </a:spcBef>
              <a:spcAft>
                <a:spcPts val="0"/>
              </a:spcAft>
              <a:buClr>
                <a:schemeClr val="accent6"/>
              </a:buClr>
              <a:buSzPts val="2400"/>
              <a:buNone/>
              <a:defRPr sz="2400">
                <a:solidFill>
                  <a:schemeClr val="accent6"/>
                </a:solidFill>
              </a:defRPr>
            </a:lvl6pPr>
            <a:lvl7pPr lvl="6">
              <a:spcBef>
                <a:spcPts val="0"/>
              </a:spcBef>
              <a:spcAft>
                <a:spcPts val="0"/>
              </a:spcAft>
              <a:buClr>
                <a:schemeClr val="accent6"/>
              </a:buClr>
              <a:buSzPts val="2400"/>
              <a:buNone/>
              <a:defRPr sz="2400">
                <a:solidFill>
                  <a:schemeClr val="accent6"/>
                </a:solidFill>
              </a:defRPr>
            </a:lvl7pPr>
            <a:lvl8pPr lvl="7">
              <a:spcBef>
                <a:spcPts val="0"/>
              </a:spcBef>
              <a:spcAft>
                <a:spcPts val="0"/>
              </a:spcAft>
              <a:buClr>
                <a:schemeClr val="accent6"/>
              </a:buClr>
              <a:buSzPts val="2400"/>
              <a:buNone/>
              <a:defRPr sz="2400">
                <a:solidFill>
                  <a:schemeClr val="accent6"/>
                </a:solidFill>
              </a:defRPr>
            </a:lvl8pPr>
            <a:lvl9pPr lvl="8">
              <a:spcBef>
                <a:spcPts val="0"/>
              </a:spcBef>
              <a:spcAft>
                <a:spcPts val="0"/>
              </a:spcAft>
              <a:buClr>
                <a:schemeClr val="accent6"/>
              </a:buClr>
              <a:buSzPts val="2400"/>
              <a:buNone/>
              <a:defRPr sz="2400">
                <a:solidFill>
                  <a:schemeClr val="accent6"/>
                </a:solidFill>
              </a:defRPr>
            </a:lvl9pPr>
          </a:lstStyle>
          <a:p>
            <a:endParaRPr/>
          </a:p>
        </p:txBody>
      </p:sp>
      <p:sp>
        <p:nvSpPr>
          <p:cNvPr id="58" name="Google Shape;58;p13"/>
          <p:cNvSpPr txBox="1">
            <a:spLocks noGrp="1"/>
          </p:cNvSpPr>
          <p:nvPr>
            <p:ph type="title" idx="13" hasCustomPrompt="1"/>
          </p:nvPr>
        </p:nvSpPr>
        <p:spPr>
          <a:xfrm>
            <a:off x="5925311" y="2986962"/>
            <a:ext cx="672600" cy="6729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a:latin typeface="Barlow Condensed SemiBold"/>
                <a:ea typeface="Barlow Condensed SemiBold"/>
                <a:cs typeface="Barlow Condensed SemiBold"/>
                <a:sym typeface="Barlow Condensed SemiBold"/>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59" name="Google Shape;59;p13"/>
          <p:cNvSpPr txBox="1">
            <a:spLocks noGrp="1"/>
          </p:cNvSpPr>
          <p:nvPr>
            <p:ph type="subTitle" idx="14"/>
          </p:nvPr>
        </p:nvSpPr>
        <p:spPr>
          <a:xfrm>
            <a:off x="5925311" y="4082430"/>
            <a:ext cx="2498400" cy="502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lnSpc>
                <a:spcPct val="100000"/>
              </a:lnSpc>
              <a:spcBef>
                <a:spcPts val="0"/>
              </a:spcBef>
              <a:spcAft>
                <a:spcPts val="0"/>
              </a:spcAft>
              <a:buSzPts val="1600"/>
              <a:buNone/>
              <a:defRPr/>
            </a:lvl2pPr>
            <a:lvl3pPr lvl="2">
              <a:lnSpc>
                <a:spcPct val="100000"/>
              </a:lnSpc>
              <a:spcBef>
                <a:spcPts val="0"/>
              </a:spcBef>
              <a:spcAft>
                <a:spcPts val="0"/>
              </a:spcAft>
              <a:buSzPts val="1600"/>
              <a:buNone/>
              <a:defRPr/>
            </a:lvl3pPr>
            <a:lvl4pPr lvl="3">
              <a:lnSpc>
                <a:spcPct val="100000"/>
              </a:lnSpc>
              <a:spcBef>
                <a:spcPts val="0"/>
              </a:spcBef>
              <a:spcAft>
                <a:spcPts val="0"/>
              </a:spcAft>
              <a:buSzPts val="1600"/>
              <a:buNone/>
              <a:defRPr/>
            </a:lvl4pPr>
            <a:lvl5pPr lvl="4">
              <a:lnSpc>
                <a:spcPct val="100000"/>
              </a:lnSpc>
              <a:spcBef>
                <a:spcPts val="0"/>
              </a:spcBef>
              <a:spcAft>
                <a:spcPts val="0"/>
              </a:spcAft>
              <a:buSzPts val="1600"/>
              <a:buNone/>
              <a:defRPr/>
            </a:lvl5pPr>
            <a:lvl6pPr lvl="5">
              <a:lnSpc>
                <a:spcPct val="100000"/>
              </a:lnSpc>
              <a:spcBef>
                <a:spcPts val="0"/>
              </a:spcBef>
              <a:spcAft>
                <a:spcPts val="0"/>
              </a:spcAft>
              <a:buSzPts val="1600"/>
              <a:buNone/>
              <a:defRPr/>
            </a:lvl6pPr>
            <a:lvl7pPr lvl="6">
              <a:lnSpc>
                <a:spcPct val="100000"/>
              </a:lnSpc>
              <a:spcBef>
                <a:spcPts val="0"/>
              </a:spcBef>
              <a:spcAft>
                <a:spcPts val="0"/>
              </a:spcAft>
              <a:buSzPts val="1600"/>
              <a:buNone/>
              <a:defRPr/>
            </a:lvl7pPr>
            <a:lvl8pPr lvl="7">
              <a:lnSpc>
                <a:spcPct val="100000"/>
              </a:lnSpc>
              <a:spcBef>
                <a:spcPts val="0"/>
              </a:spcBef>
              <a:spcAft>
                <a:spcPts val="0"/>
              </a:spcAft>
              <a:buSzPts val="1600"/>
              <a:buNone/>
              <a:defRPr/>
            </a:lvl8pPr>
            <a:lvl9pPr lvl="8">
              <a:lnSpc>
                <a:spcPct val="100000"/>
              </a:lnSpc>
              <a:spcBef>
                <a:spcPts val="0"/>
              </a:spcBef>
              <a:spcAft>
                <a:spcPts val="0"/>
              </a:spcAft>
              <a:buSzPts val="1600"/>
              <a:buNone/>
              <a:defRPr/>
            </a:lvl9pPr>
          </a:lstStyle>
          <a:p>
            <a:endParaRPr/>
          </a:p>
        </p:txBody>
      </p:sp>
      <p:sp>
        <p:nvSpPr>
          <p:cNvPr id="60" name="Google Shape;60;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Clr>
                <a:schemeClr val="accent6"/>
              </a:buClr>
              <a:buSzPts val="3500"/>
              <a:buNone/>
              <a:defRPr>
                <a:solidFill>
                  <a:schemeClr val="accent6"/>
                </a:solidFill>
              </a:defRPr>
            </a:lvl2pPr>
            <a:lvl3pPr lvl="2">
              <a:spcBef>
                <a:spcPts val="0"/>
              </a:spcBef>
              <a:spcAft>
                <a:spcPts val="0"/>
              </a:spcAft>
              <a:buClr>
                <a:schemeClr val="accent6"/>
              </a:buClr>
              <a:buSzPts val="3500"/>
              <a:buNone/>
              <a:defRPr>
                <a:solidFill>
                  <a:schemeClr val="accent6"/>
                </a:solidFill>
              </a:defRPr>
            </a:lvl3pPr>
            <a:lvl4pPr lvl="3">
              <a:spcBef>
                <a:spcPts val="0"/>
              </a:spcBef>
              <a:spcAft>
                <a:spcPts val="0"/>
              </a:spcAft>
              <a:buClr>
                <a:schemeClr val="accent6"/>
              </a:buClr>
              <a:buSzPts val="3500"/>
              <a:buNone/>
              <a:defRPr>
                <a:solidFill>
                  <a:schemeClr val="accent6"/>
                </a:solidFill>
              </a:defRPr>
            </a:lvl4pPr>
            <a:lvl5pPr lvl="4">
              <a:spcBef>
                <a:spcPts val="0"/>
              </a:spcBef>
              <a:spcAft>
                <a:spcPts val="0"/>
              </a:spcAft>
              <a:buClr>
                <a:schemeClr val="accent6"/>
              </a:buClr>
              <a:buSzPts val="3500"/>
              <a:buNone/>
              <a:defRPr>
                <a:solidFill>
                  <a:schemeClr val="accent6"/>
                </a:solidFill>
              </a:defRPr>
            </a:lvl5pPr>
            <a:lvl6pPr lvl="5">
              <a:spcBef>
                <a:spcPts val="0"/>
              </a:spcBef>
              <a:spcAft>
                <a:spcPts val="0"/>
              </a:spcAft>
              <a:buClr>
                <a:schemeClr val="accent6"/>
              </a:buClr>
              <a:buSzPts val="3500"/>
              <a:buNone/>
              <a:defRPr>
                <a:solidFill>
                  <a:schemeClr val="accent6"/>
                </a:solidFill>
              </a:defRPr>
            </a:lvl6pPr>
            <a:lvl7pPr lvl="6">
              <a:spcBef>
                <a:spcPts val="0"/>
              </a:spcBef>
              <a:spcAft>
                <a:spcPts val="0"/>
              </a:spcAft>
              <a:buClr>
                <a:schemeClr val="accent6"/>
              </a:buClr>
              <a:buSzPts val="3500"/>
              <a:buNone/>
              <a:defRPr>
                <a:solidFill>
                  <a:schemeClr val="accent6"/>
                </a:solidFill>
              </a:defRPr>
            </a:lvl7pPr>
            <a:lvl8pPr lvl="7">
              <a:spcBef>
                <a:spcPts val="0"/>
              </a:spcBef>
              <a:spcAft>
                <a:spcPts val="0"/>
              </a:spcAft>
              <a:buClr>
                <a:schemeClr val="accent6"/>
              </a:buClr>
              <a:buSzPts val="3500"/>
              <a:buNone/>
              <a:defRPr>
                <a:solidFill>
                  <a:schemeClr val="accent6"/>
                </a:solidFill>
              </a:defRPr>
            </a:lvl8pPr>
            <a:lvl9pPr lvl="8">
              <a:spcBef>
                <a:spcPts val="0"/>
              </a:spcBef>
              <a:spcAft>
                <a:spcPts val="0"/>
              </a:spcAft>
              <a:buClr>
                <a:schemeClr val="accent6"/>
              </a:buClr>
              <a:buSzPts val="3500"/>
              <a:buNone/>
              <a:defRPr>
                <a:solidFill>
                  <a:schemeClr val="accent6"/>
                </a:solidFill>
              </a:defRPr>
            </a:lvl9pPr>
          </a:lstStyle>
          <a:p>
            <a:endParaRPr/>
          </a:p>
        </p:txBody>
      </p:sp>
      <p:pic>
        <p:nvPicPr>
          <p:cNvPr id="61" name="Google Shape;61;p13"/>
          <p:cNvPicPr preferRelativeResize="0"/>
          <p:nvPr/>
        </p:nvPicPr>
        <p:blipFill>
          <a:blip r:embed="rId2">
            <a:alphaModFix/>
          </a:blip>
          <a:stretch>
            <a:fillRect/>
          </a:stretch>
        </p:blipFill>
        <p:spPr>
          <a:xfrm rot="-5400000" flipH="1">
            <a:off x="-2902861" y="440039"/>
            <a:ext cx="7235923" cy="4070199"/>
          </a:xfrm>
          <a:prstGeom prst="rect">
            <a:avLst/>
          </a:prstGeom>
          <a:noFill/>
          <a:ln>
            <a:noFill/>
          </a:ln>
          <a:effectLst>
            <a:outerShdw blurRad="628650" dist="466725" dir="18180000" algn="bl" rotWithShape="0">
              <a:srgbClr val="000000">
                <a:alpha val="75000"/>
              </a:srgbClr>
            </a:outerShdw>
          </a:effec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bg>
      <p:bgPr>
        <a:gradFill>
          <a:gsLst>
            <a:gs pos="0">
              <a:srgbClr val="E90E27"/>
            </a:gs>
            <a:gs pos="100000">
              <a:srgbClr val="690B16"/>
            </a:gs>
          </a:gsLst>
          <a:path path="circle">
            <a:fillToRect l="50000" t="50000" r="50000" b="50000"/>
          </a:path>
          <a:tileRect/>
        </a:gradFill>
        <a:effectLst/>
      </p:bgPr>
    </p:bg>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865050" y="3045150"/>
            <a:ext cx="4563900" cy="531900"/>
          </a:xfrm>
          <a:prstGeom prst="rect">
            <a:avLst/>
          </a:prstGeom>
        </p:spPr>
        <p:txBody>
          <a:bodyPr spcFirstLastPara="1" wrap="square" lIns="91425" tIns="91425" rIns="91425" bIns="91425" anchor="ctr" anchorCtr="0">
            <a:noAutofit/>
          </a:bodyPr>
          <a:lstStyle>
            <a:lvl1pPr lvl="0" algn="r">
              <a:spcBef>
                <a:spcPts val="0"/>
              </a:spcBef>
              <a:spcAft>
                <a:spcPts val="0"/>
              </a:spcAft>
              <a:buSzPts val="3000"/>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endParaRPr/>
          </a:p>
        </p:txBody>
      </p:sp>
      <p:sp>
        <p:nvSpPr>
          <p:cNvPr id="64" name="Google Shape;64;p14"/>
          <p:cNvSpPr txBox="1">
            <a:spLocks noGrp="1"/>
          </p:cNvSpPr>
          <p:nvPr>
            <p:ph type="subTitle" idx="1"/>
          </p:nvPr>
        </p:nvSpPr>
        <p:spPr>
          <a:xfrm>
            <a:off x="715050" y="1566450"/>
            <a:ext cx="7713900" cy="14787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SzPts val="2500"/>
              <a:buNone/>
              <a:defRPr sz="25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a:endParaRPr/>
          </a:p>
        </p:txBody>
      </p:sp>
      <p:pic>
        <p:nvPicPr>
          <p:cNvPr id="65" name="Google Shape;65;p14"/>
          <p:cNvPicPr preferRelativeResize="0"/>
          <p:nvPr/>
        </p:nvPicPr>
        <p:blipFill>
          <a:blip r:embed="rId2">
            <a:alphaModFix/>
          </a:blip>
          <a:stretch>
            <a:fillRect/>
          </a:stretch>
        </p:blipFill>
        <p:spPr>
          <a:xfrm rot="2091420">
            <a:off x="5104634" y="-1258079"/>
            <a:ext cx="5249032" cy="2952573"/>
          </a:xfrm>
          <a:prstGeom prst="rect">
            <a:avLst/>
          </a:prstGeom>
          <a:noFill/>
          <a:ln>
            <a:noFill/>
          </a:ln>
        </p:spPr>
      </p:pic>
      <p:pic>
        <p:nvPicPr>
          <p:cNvPr id="66" name="Google Shape;66;p14"/>
          <p:cNvPicPr preferRelativeResize="0"/>
          <p:nvPr/>
        </p:nvPicPr>
        <p:blipFill rotWithShape="1">
          <a:blip r:embed="rId3">
            <a:alphaModFix/>
          </a:blip>
          <a:srcRect l="29218" t="61885" r="41817" b="3961"/>
          <a:stretch/>
        </p:blipFill>
        <p:spPr>
          <a:xfrm>
            <a:off x="-329850" y="2929600"/>
            <a:ext cx="3947525" cy="261940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CUSTOM_1">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69"/>
        <p:cNvGrpSpPr/>
        <p:nvPr/>
      </p:nvGrpSpPr>
      <p:grpSpPr>
        <a:xfrm>
          <a:off x="0" y="0"/>
          <a:ext cx="0" cy="0"/>
          <a:chOff x="0" y="0"/>
          <a:chExt cx="0" cy="0"/>
        </a:xfrm>
      </p:grpSpPr>
      <p:sp>
        <p:nvSpPr>
          <p:cNvPr id="70" name="Google Shape;70;p16"/>
          <p:cNvSpPr txBox="1">
            <a:spLocks noGrp="1"/>
          </p:cNvSpPr>
          <p:nvPr>
            <p:ph type="subTitle" idx="1"/>
          </p:nvPr>
        </p:nvSpPr>
        <p:spPr>
          <a:xfrm>
            <a:off x="1107625" y="2253300"/>
            <a:ext cx="3127800" cy="120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71" name="Google Shape;71;p16"/>
          <p:cNvSpPr txBox="1">
            <a:spLocks noGrp="1"/>
          </p:cNvSpPr>
          <p:nvPr>
            <p:ph type="title"/>
          </p:nvPr>
        </p:nvSpPr>
        <p:spPr>
          <a:xfrm>
            <a:off x="1107625" y="1921700"/>
            <a:ext cx="3127800" cy="3315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2300">
                <a:solidFill>
                  <a:schemeClr val="accent4"/>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3">
  <p:cSld name="CUSTOM_3">
    <p:spTree>
      <p:nvGrpSpPr>
        <p:cNvPr id="1" name="Shape 72"/>
        <p:cNvGrpSpPr/>
        <p:nvPr/>
      </p:nvGrpSpPr>
      <p:grpSpPr>
        <a:xfrm>
          <a:off x="0" y="0"/>
          <a:ext cx="0" cy="0"/>
          <a:chOff x="0" y="0"/>
          <a:chExt cx="0" cy="0"/>
        </a:xfrm>
      </p:grpSpPr>
      <p:sp>
        <p:nvSpPr>
          <p:cNvPr id="73" name="Google Shape;73;p17"/>
          <p:cNvSpPr txBox="1">
            <a:spLocks noGrp="1"/>
          </p:cNvSpPr>
          <p:nvPr>
            <p:ph type="subTitle" idx="1"/>
          </p:nvPr>
        </p:nvSpPr>
        <p:spPr>
          <a:xfrm>
            <a:off x="3967458" y="1180225"/>
            <a:ext cx="4094400" cy="429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Font typeface="Bebas Neue"/>
              <a:buNone/>
              <a:defRPr sz="2300">
                <a:latin typeface="Barlow Condensed Medium"/>
                <a:ea typeface="Barlow Condensed Medium"/>
                <a:cs typeface="Barlow Condensed Medium"/>
                <a:sym typeface="Barlow Condensed Medium"/>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74" name="Google Shape;74;p17"/>
          <p:cNvSpPr txBox="1">
            <a:spLocks noGrp="1"/>
          </p:cNvSpPr>
          <p:nvPr>
            <p:ph type="subTitle" idx="2"/>
          </p:nvPr>
        </p:nvSpPr>
        <p:spPr>
          <a:xfrm>
            <a:off x="1082300" y="2916825"/>
            <a:ext cx="4094400" cy="431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Font typeface="Bebas Neue"/>
              <a:buNone/>
              <a:defRPr sz="2300">
                <a:latin typeface="Barlow Condensed Medium"/>
                <a:ea typeface="Barlow Condensed Medium"/>
                <a:cs typeface="Barlow Condensed Medium"/>
                <a:sym typeface="Barlow Condensed Medium"/>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75" name="Google Shape;75;p17"/>
          <p:cNvSpPr txBox="1">
            <a:spLocks noGrp="1"/>
          </p:cNvSpPr>
          <p:nvPr>
            <p:ph type="subTitle" idx="3"/>
          </p:nvPr>
        </p:nvSpPr>
        <p:spPr>
          <a:xfrm>
            <a:off x="3261088" y="1610125"/>
            <a:ext cx="4800600" cy="1144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76" name="Google Shape;76;p17"/>
          <p:cNvSpPr txBox="1">
            <a:spLocks noGrp="1"/>
          </p:cNvSpPr>
          <p:nvPr>
            <p:ph type="subTitle" idx="4"/>
          </p:nvPr>
        </p:nvSpPr>
        <p:spPr>
          <a:xfrm>
            <a:off x="1082300" y="3347925"/>
            <a:ext cx="4801200" cy="1144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77" name="Google Shape;77;p1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80" name="Google Shape;80;p18"/>
          <p:cNvSpPr txBox="1">
            <a:spLocks noGrp="1"/>
          </p:cNvSpPr>
          <p:nvPr>
            <p:ph type="body" idx="1"/>
          </p:nvPr>
        </p:nvSpPr>
        <p:spPr>
          <a:xfrm>
            <a:off x="714375" y="1098635"/>
            <a:ext cx="3560100" cy="3441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accent4"/>
              </a:buClr>
              <a:buSzPts val="1200"/>
              <a:buChar char="●"/>
              <a:defRPr/>
            </a:lvl1pPr>
            <a:lvl2pPr marL="914400" lvl="1" indent="-304800">
              <a:spcBef>
                <a:spcPts val="1000"/>
              </a:spcBef>
              <a:spcAft>
                <a:spcPts val="0"/>
              </a:spcAft>
              <a:buClr>
                <a:schemeClr val="accent4"/>
              </a:buClr>
              <a:buSzPts val="1200"/>
              <a:buFont typeface="Roboto Condensed Light"/>
              <a:buChar char="○"/>
              <a:defRPr/>
            </a:lvl2pPr>
            <a:lvl3pPr marL="1371600" lvl="2" indent="-304800">
              <a:spcBef>
                <a:spcPts val="1600"/>
              </a:spcBef>
              <a:spcAft>
                <a:spcPts val="0"/>
              </a:spcAft>
              <a:buClr>
                <a:schemeClr val="accent4"/>
              </a:buClr>
              <a:buSzPts val="1200"/>
              <a:buFont typeface="Roboto Condensed Light"/>
              <a:buChar char="■"/>
              <a:defRPr/>
            </a:lvl3pPr>
            <a:lvl4pPr marL="1828800" lvl="3" indent="-304800">
              <a:spcBef>
                <a:spcPts val="1600"/>
              </a:spcBef>
              <a:spcAft>
                <a:spcPts val="0"/>
              </a:spcAft>
              <a:buClr>
                <a:schemeClr val="accent4"/>
              </a:buClr>
              <a:buSzPts val="1200"/>
              <a:buFont typeface="Roboto Condensed Light"/>
              <a:buChar char="●"/>
              <a:defRPr/>
            </a:lvl4pPr>
            <a:lvl5pPr marL="2286000" lvl="4" indent="-304800">
              <a:spcBef>
                <a:spcPts val="1600"/>
              </a:spcBef>
              <a:spcAft>
                <a:spcPts val="0"/>
              </a:spcAft>
              <a:buClr>
                <a:schemeClr val="accent4"/>
              </a:buClr>
              <a:buSzPts val="1200"/>
              <a:buFont typeface="Roboto Condensed Light"/>
              <a:buChar char="○"/>
              <a:defRPr/>
            </a:lvl5pPr>
            <a:lvl6pPr marL="2743200" lvl="5" indent="-304800">
              <a:spcBef>
                <a:spcPts val="1600"/>
              </a:spcBef>
              <a:spcAft>
                <a:spcPts val="0"/>
              </a:spcAft>
              <a:buClr>
                <a:schemeClr val="accent4"/>
              </a:buClr>
              <a:buSzPts val="1200"/>
              <a:buFont typeface="Roboto Condensed Light"/>
              <a:buChar char="■"/>
              <a:defRPr/>
            </a:lvl6pPr>
            <a:lvl7pPr marL="3200400" lvl="6" indent="-304800">
              <a:spcBef>
                <a:spcPts val="1600"/>
              </a:spcBef>
              <a:spcAft>
                <a:spcPts val="0"/>
              </a:spcAft>
              <a:buClr>
                <a:schemeClr val="accent4"/>
              </a:buClr>
              <a:buSzPts val="1200"/>
              <a:buFont typeface="Roboto Condensed Light"/>
              <a:buChar char="●"/>
              <a:defRPr/>
            </a:lvl7pPr>
            <a:lvl8pPr marL="3657600" lvl="7" indent="-304800">
              <a:spcBef>
                <a:spcPts val="1600"/>
              </a:spcBef>
              <a:spcAft>
                <a:spcPts val="0"/>
              </a:spcAft>
              <a:buClr>
                <a:schemeClr val="accent4"/>
              </a:buClr>
              <a:buSzPts val="1200"/>
              <a:buFont typeface="Roboto Condensed Light"/>
              <a:buChar char="○"/>
              <a:defRPr/>
            </a:lvl8pPr>
            <a:lvl9pPr marL="4114800" lvl="8" indent="-304800">
              <a:spcBef>
                <a:spcPts val="1600"/>
              </a:spcBef>
              <a:spcAft>
                <a:spcPts val="1600"/>
              </a:spcAft>
              <a:buClr>
                <a:schemeClr val="accent4"/>
              </a:buClr>
              <a:buSzPts val="1200"/>
              <a:buFont typeface="Roboto Condensed Light"/>
              <a:buChar char="■"/>
              <a:defRPr/>
            </a:lvl9pPr>
          </a:lstStyle>
          <a:p>
            <a:endParaRPr/>
          </a:p>
        </p:txBody>
      </p:sp>
      <p:sp>
        <p:nvSpPr>
          <p:cNvPr id="81" name="Google Shape;81;p18"/>
          <p:cNvSpPr txBox="1">
            <a:spLocks noGrp="1"/>
          </p:cNvSpPr>
          <p:nvPr>
            <p:ph type="body" idx="2"/>
          </p:nvPr>
        </p:nvSpPr>
        <p:spPr>
          <a:xfrm>
            <a:off x="4863900" y="1724235"/>
            <a:ext cx="3560100" cy="281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accent4"/>
              </a:buClr>
              <a:buSzPts val="1200"/>
              <a:buChar char="●"/>
              <a:defRPr/>
            </a:lvl1pPr>
            <a:lvl2pPr marL="914400" lvl="1" indent="-304800">
              <a:spcBef>
                <a:spcPts val="1000"/>
              </a:spcBef>
              <a:spcAft>
                <a:spcPts val="0"/>
              </a:spcAft>
              <a:buClr>
                <a:schemeClr val="accent4"/>
              </a:buClr>
              <a:buSzPts val="1200"/>
              <a:buFont typeface="Roboto Condensed Light"/>
              <a:buChar char="○"/>
              <a:defRPr/>
            </a:lvl2pPr>
            <a:lvl3pPr marL="1371600" lvl="2" indent="-304800">
              <a:spcBef>
                <a:spcPts val="1600"/>
              </a:spcBef>
              <a:spcAft>
                <a:spcPts val="0"/>
              </a:spcAft>
              <a:buClr>
                <a:schemeClr val="accent4"/>
              </a:buClr>
              <a:buSzPts val="1200"/>
              <a:buFont typeface="Roboto Condensed Light"/>
              <a:buChar char="■"/>
              <a:defRPr/>
            </a:lvl3pPr>
            <a:lvl4pPr marL="1828800" lvl="3" indent="-304800">
              <a:spcBef>
                <a:spcPts val="1600"/>
              </a:spcBef>
              <a:spcAft>
                <a:spcPts val="0"/>
              </a:spcAft>
              <a:buClr>
                <a:schemeClr val="accent4"/>
              </a:buClr>
              <a:buSzPts val="1200"/>
              <a:buFont typeface="Roboto Condensed Light"/>
              <a:buChar char="●"/>
              <a:defRPr/>
            </a:lvl4pPr>
            <a:lvl5pPr marL="2286000" lvl="4" indent="-304800">
              <a:spcBef>
                <a:spcPts val="1600"/>
              </a:spcBef>
              <a:spcAft>
                <a:spcPts val="0"/>
              </a:spcAft>
              <a:buClr>
                <a:schemeClr val="accent4"/>
              </a:buClr>
              <a:buSzPts val="1200"/>
              <a:buFont typeface="Roboto Condensed Light"/>
              <a:buChar char="○"/>
              <a:defRPr/>
            </a:lvl5pPr>
            <a:lvl6pPr marL="2743200" lvl="5" indent="-304800">
              <a:spcBef>
                <a:spcPts val="1600"/>
              </a:spcBef>
              <a:spcAft>
                <a:spcPts val="0"/>
              </a:spcAft>
              <a:buClr>
                <a:schemeClr val="accent4"/>
              </a:buClr>
              <a:buSzPts val="1200"/>
              <a:buFont typeface="Roboto Condensed Light"/>
              <a:buChar char="■"/>
              <a:defRPr/>
            </a:lvl6pPr>
            <a:lvl7pPr marL="3200400" lvl="6" indent="-304800">
              <a:spcBef>
                <a:spcPts val="1600"/>
              </a:spcBef>
              <a:spcAft>
                <a:spcPts val="0"/>
              </a:spcAft>
              <a:buClr>
                <a:schemeClr val="accent4"/>
              </a:buClr>
              <a:buSzPts val="1200"/>
              <a:buFont typeface="Roboto Condensed Light"/>
              <a:buChar char="●"/>
              <a:defRPr/>
            </a:lvl7pPr>
            <a:lvl8pPr marL="3657600" lvl="7" indent="-304800">
              <a:spcBef>
                <a:spcPts val="1600"/>
              </a:spcBef>
              <a:spcAft>
                <a:spcPts val="0"/>
              </a:spcAft>
              <a:buClr>
                <a:schemeClr val="accent4"/>
              </a:buClr>
              <a:buSzPts val="1200"/>
              <a:buFont typeface="Roboto Condensed Light"/>
              <a:buChar char="○"/>
              <a:defRPr/>
            </a:lvl8pPr>
            <a:lvl9pPr marL="4114800" lvl="8" indent="-304800">
              <a:spcBef>
                <a:spcPts val="1600"/>
              </a:spcBef>
              <a:spcAft>
                <a:spcPts val="1600"/>
              </a:spcAft>
              <a:buClr>
                <a:schemeClr val="accent4"/>
              </a:buClr>
              <a:buSzPts val="1200"/>
              <a:buFont typeface="Roboto Condensed Light"/>
              <a:buChar char="■"/>
              <a:defRPr/>
            </a:lvl9pPr>
          </a:lstStyle>
          <a:p>
            <a:endParaRPr/>
          </a:p>
        </p:txBody>
      </p:sp>
      <p:pic>
        <p:nvPicPr>
          <p:cNvPr id="82" name="Google Shape;82;p18"/>
          <p:cNvPicPr preferRelativeResize="0"/>
          <p:nvPr/>
        </p:nvPicPr>
        <p:blipFill rotWithShape="1">
          <a:blip r:embed="rId2">
            <a:alphaModFix/>
          </a:blip>
          <a:srcRect t="14177"/>
          <a:stretch/>
        </p:blipFill>
        <p:spPr>
          <a:xfrm rot="10616508">
            <a:off x="5094473" y="3927365"/>
            <a:ext cx="4718626" cy="194776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83"/>
        <p:cNvGrpSpPr/>
        <p:nvPr/>
      </p:nvGrpSpPr>
      <p:grpSpPr>
        <a:xfrm>
          <a:off x="0" y="0"/>
          <a:ext cx="0" cy="0"/>
          <a:chOff x="0" y="0"/>
          <a:chExt cx="0" cy="0"/>
        </a:xfrm>
      </p:grpSpPr>
      <p:sp>
        <p:nvSpPr>
          <p:cNvPr id="84" name="Google Shape;84;p1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5" name="Google Shape;85;p19"/>
          <p:cNvSpPr txBox="1">
            <a:spLocks noGrp="1"/>
          </p:cNvSpPr>
          <p:nvPr>
            <p:ph type="body" idx="1"/>
          </p:nvPr>
        </p:nvSpPr>
        <p:spPr>
          <a:xfrm>
            <a:off x="714375" y="1166825"/>
            <a:ext cx="3560100" cy="34416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a:lvl1pPr>
            <a:lvl2pPr marL="914400" lvl="1" indent="-304800" rtl="0">
              <a:spcBef>
                <a:spcPts val="1000"/>
              </a:spcBef>
              <a:spcAft>
                <a:spcPts val="0"/>
              </a:spcAft>
              <a:buSzPts val="1200"/>
              <a:buFont typeface="Roboto Condensed Light"/>
              <a:buChar char="○"/>
              <a:defRPr/>
            </a:lvl2pPr>
            <a:lvl3pPr marL="1371600" lvl="2" indent="-304800" rtl="0">
              <a:spcBef>
                <a:spcPts val="1600"/>
              </a:spcBef>
              <a:spcAft>
                <a:spcPts val="0"/>
              </a:spcAft>
              <a:buSzPts val="1200"/>
              <a:buFont typeface="Roboto Condensed Light"/>
              <a:buChar char="■"/>
              <a:defRPr/>
            </a:lvl3pPr>
            <a:lvl4pPr marL="1828800" lvl="3" indent="-304800" rtl="0">
              <a:spcBef>
                <a:spcPts val="1600"/>
              </a:spcBef>
              <a:spcAft>
                <a:spcPts val="0"/>
              </a:spcAft>
              <a:buSzPts val="1200"/>
              <a:buFont typeface="Roboto Condensed Light"/>
              <a:buChar char="●"/>
              <a:defRPr/>
            </a:lvl4pPr>
            <a:lvl5pPr marL="2286000" lvl="4" indent="-304800" rtl="0">
              <a:spcBef>
                <a:spcPts val="1600"/>
              </a:spcBef>
              <a:spcAft>
                <a:spcPts val="0"/>
              </a:spcAft>
              <a:buSzPts val="1200"/>
              <a:buFont typeface="Roboto Condensed Light"/>
              <a:buChar char="○"/>
              <a:defRPr/>
            </a:lvl5pPr>
            <a:lvl6pPr marL="2743200" lvl="5" indent="-304800" rtl="0">
              <a:spcBef>
                <a:spcPts val="1600"/>
              </a:spcBef>
              <a:spcAft>
                <a:spcPts val="0"/>
              </a:spcAft>
              <a:buSzPts val="1200"/>
              <a:buFont typeface="Roboto Condensed Light"/>
              <a:buChar char="■"/>
              <a:defRPr/>
            </a:lvl6pPr>
            <a:lvl7pPr marL="3200400" lvl="6" indent="-304800" rtl="0">
              <a:spcBef>
                <a:spcPts val="1600"/>
              </a:spcBef>
              <a:spcAft>
                <a:spcPts val="0"/>
              </a:spcAft>
              <a:buSzPts val="1200"/>
              <a:buFont typeface="Roboto Condensed Light"/>
              <a:buChar char="●"/>
              <a:defRPr/>
            </a:lvl7pPr>
            <a:lvl8pPr marL="3657600" lvl="7" indent="-304800" rtl="0">
              <a:spcBef>
                <a:spcPts val="1600"/>
              </a:spcBef>
              <a:spcAft>
                <a:spcPts val="0"/>
              </a:spcAft>
              <a:buSzPts val="1200"/>
              <a:buFont typeface="Roboto Condensed Light"/>
              <a:buChar char="○"/>
              <a:defRPr/>
            </a:lvl8pPr>
            <a:lvl9pPr marL="4114800" lvl="8" indent="-304800" rtl="0">
              <a:spcBef>
                <a:spcPts val="1600"/>
              </a:spcBef>
              <a:spcAft>
                <a:spcPts val="1600"/>
              </a:spcAft>
              <a:buSzPts val="1200"/>
              <a:buFont typeface="Roboto Condensed Light"/>
              <a:buChar char="■"/>
              <a:defRPr/>
            </a:lvl9pPr>
          </a:lstStyle>
          <a:p>
            <a:endParaRPr/>
          </a:p>
        </p:txBody>
      </p:sp>
      <p:sp>
        <p:nvSpPr>
          <p:cNvPr id="86" name="Google Shape;86;p19"/>
          <p:cNvSpPr txBox="1">
            <a:spLocks noGrp="1"/>
          </p:cNvSpPr>
          <p:nvPr>
            <p:ph type="body" idx="2"/>
          </p:nvPr>
        </p:nvSpPr>
        <p:spPr>
          <a:xfrm>
            <a:off x="4863900" y="1166825"/>
            <a:ext cx="3560100" cy="34416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a:lvl1pPr>
            <a:lvl2pPr marL="914400" lvl="1" indent="-304800" rtl="0">
              <a:spcBef>
                <a:spcPts val="1000"/>
              </a:spcBef>
              <a:spcAft>
                <a:spcPts val="0"/>
              </a:spcAft>
              <a:buSzPts val="1200"/>
              <a:buFont typeface="Roboto Condensed Light"/>
              <a:buChar char="○"/>
              <a:defRPr/>
            </a:lvl2pPr>
            <a:lvl3pPr marL="1371600" lvl="2" indent="-304800" rtl="0">
              <a:spcBef>
                <a:spcPts val="1600"/>
              </a:spcBef>
              <a:spcAft>
                <a:spcPts val="0"/>
              </a:spcAft>
              <a:buSzPts val="1200"/>
              <a:buFont typeface="Roboto Condensed Light"/>
              <a:buChar char="■"/>
              <a:defRPr/>
            </a:lvl3pPr>
            <a:lvl4pPr marL="1828800" lvl="3" indent="-304800" rtl="0">
              <a:spcBef>
                <a:spcPts val="1600"/>
              </a:spcBef>
              <a:spcAft>
                <a:spcPts val="0"/>
              </a:spcAft>
              <a:buSzPts val="1200"/>
              <a:buFont typeface="Roboto Condensed Light"/>
              <a:buChar char="●"/>
              <a:defRPr/>
            </a:lvl4pPr>
            <a:lvl5pPr marL="2286000" lvl="4" indent="-304800" rtl="0">
              <a:spcBef>
                <a:spcPts val="1600"/>
              </a:spcBef>
              <a:spcAft>
                <a:spcPts val="0"/>
              </a:spcAft>
              <a:buSzPts val="1200"/>
              <a:buFont typeface="Roboto Condensed Light"/>
              <a:buChar char="○"/>
              <a:defRPr/>
            </a:lvl5pPr>
            <a:lvl6pPr marL="2743200" lvl="5" indent="-304800" rtl="0">
              <a:spcBef>
                <a:spcPts val="1600"/>
              </a:spcBef>
              <a:spcAft>
                <a:spcPts val="0"/>
              </a:spcAft>
              <a:buSzPts val="1200"/>
              <a:buFont typeface="Roboto Condensed Light"/>
              <a:buChar char="■"/>
              <a:defRPr/>
            </a:lvl6pPr>
            <a:lvl7pPr marL="3200400" lvl="6" indent="-304800" rtl="0">
              <a:spcBef>
                <a:spcPts val="1600"/>
              </a:spcBef>
              <a:spcAft>
                <a:spcPts val="0"/>
              </a:spcAft>
              <a:buSzPts val="1200"/>
              <a:buFont typeface="Roboto Condensed Light"/>
              <a:buChar char="●"/>
              <a:defRPr/>
            </a:lvl7pPr>
            <a:lvl8pPr marL="3657600" lvl="7" indent="-304800" rtl="0">
              <a:spcBef>
                <a:spcPts val="1600"/>
              </a:spcBef>
              <a:spcAft>
                <a:spcPts val="0"/>
              </a:spcAft>
              <a:buSzPts val="1200"/>
              <a:buFont typeface="Roboto Condensed Light"/>
              <a:buChar char="○"/>
              <a:defRPr/>
            </a:lvl8pPr>
            <a:lvl9pPr marL="4114800" lvl="8" indent="-304800" rtl="0">
              <a:spcBef>
                <a:spcPts val="1600"/>
              </a:spcBef>
              <a:spcAft>
                <a:spcPts val="1600"/>
              </a:spcAft>
              <a:buSzPts val="1200"/>
              <a:buFont typeface="Roboto Condensed Light"/>
              <a:buChar char="■"/>
              <a:defRPr/>
            </a:lvl9pPr>
          </a:lstStyle>
          <a:p>
            <a:endParaRPr/>
          </a:p>
        </p:txBody>
      </p:sp>
      <p:pic>
        <p:nvPicPr>
          <p:cNvPr id="87" name="Google Shape;87;p19"/>
          <p:cNvPicPr preferRelativeResize="0"/>
          <p:nvPr/>
        </p:nvPicPr>
        <p:blipFill rotWithShape="1">
          <a:blip r:embed="rId2">
            <a:alphaModFix/>
          </a:blip>
          <a:srcRect t="14177"/>
          <a:stretch/>
        </p:blipFill>
        <p:spPr>
          <a:xfrm rot="-10616508" flipH="1">
            <a:off x="-667597" y="3927365"/>
            <a:ext cx="4718626" cy="194776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866700" y="2562775"/>
            <a:ext cx="21816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90" name="Google Shape;90;p20"/>
          <p:cNvSpPr txBox="1">
            <a:spLocks noGrp="1"/>
          </p:cNvSpPr>
          <p:nvPr>
            <p:ph type="subTitle" idx="1"/>
          </p:nvPr>
        </p:nvSpPr>
        <p:spPr>
          <a:xfrm>
            <a:off x="866700" y="3090475"/>
            <a:ext cx="2181600" cy="882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91" name="Google Shape;91;p20"/>
          <p:cNvSpPr txBox="1">
            <a:spLocks noGrp="1"/>
          </p:cNvSpPr>
          <p:nvPr>
            <p:ph type="title" idx="2"/>
          </p:nvPr>
        </p:nvSpPr>
        <p:spPr>
          <a:xfrm>
            <a:off x="3481200" y="2562775"/>
            <a:ext cx="21816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92" name="Google Shape;92;p20"/>
          <p:cNvSpPr txBox="1">
            <a:spLocks noGrp="1"/>
          </p:cNvSpPr>
          <p:nvPr>
            <p:ph type="subTitle" idx="3"/>
          </p:nvPr>
        </p:nvSpPr>
        <p:spPr>
          <a:xfrm>
            <a:off x="3481200" y="3090475"/>
            <a:ext cx="2181600" cy="882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93" name="Google Shape;93;p20"/>
          <p:cNvSpPr txBox="1">
            <a:spLocks noGrp="1"/>
          </p:cNvSpPr>
          <p:nvPr>
            <p:ph type="title" idx="4"/>
          </p:nvPr>
        </p:nvSpPr>
        <p:spPr>
          <a:xfrm>
            <a:off x="6095700" y="2562775"/>
            <a:ext cx="2181600" cy="527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94" name="Google Shape;94;p20"/>
          <p:cNvSpPr txBox="1">
            <a:spLocks noGrp="1"/>
          </p:cNvSpPr>
          <p:nvPr>
            <p:ph type="subTitle" idx="5"/>
          </p:nvPr>
        </p:nvSpPr>
        <p:spPr>
          <a:xfrm>
            <a:off x="6095700" y="3090475"/>
            <a:ext cx="2181600" cy="882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95" name="Google Shape;95;p20"/>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1472900" y="2266438"/>
            <a:ext cx="2331300" cy="12972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1472900" y="1007388"/>
            <a:ext cx="1420500" cy="10731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15" name="Google Shape;15;p3"/>
          <p:cNvSpPr txBox="1">
            <a:spLocks noGrp="1"/>
          </p:cNvSpPr>
          <p:nvPr>
            <p:ph type="subTitle" idx="1"/>
          </p:nvPr>
        </p:nvSpPr>
        <p:spPr>
          <a:xfrm>
            <a:off x="1472900" y="3578563"/>
            <a:ext cx="2331300" cy="6279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96"/>
        <p:cNvGrpSpPr/>
        <p:nvPr/>
      </p:nvGrpSpPr>
      <p:grpSpPr>
        <a:xfrm>
          <a:off x="0" y="0"/>
          <a:ext cx="0" cy="0"/>
          <a:chOff x="0" y="0"/>
          <a:chExt cx="0" cy="0"/>
        </a:xfrm>
      </p:grpSpPr>
      <p:sp>
        <p:nvSpPr>
          <p:cNvPr id="97" name="Google Shape;97;p21"/>
          <p:cNvSpPr txBox="1">
            <a:spLocks noGrp="1"/>
          </p:cNvSpPr>
          <p:nvPr>
            <p:ph type="title"/>
          </p:nvPr>
        </p:nvSpPr>
        <p:spPr>
          <a:xfrm>
            <a:off x="901200" y="2465800"/>
            <a:ext cx="1965900" cy="74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98" name="Google Shape;98;p21"/>
          <p:cNvSpPr txBox="1">
            <a:spLocks noGrp="1"/>
          </p:cNvSpPr>
          <p:nvPr>
            <p:ph type="subTitle" idx="1"/>
          </p:nvPr>
        </p:nvSpPr>
        <p:spPr>
          <a:xfrm>
            <a:off x="720000" y="3208350"/>
            <a:ext cx="2328300" cy="882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99" name="Google Shape;99;p21"/>
          <p:cNvSpPr txBox="1">
            <a:spLocks noGrp="1"/>
          </p:cNvSpPr>
          <p:nvPr>
            <p:ph type="title" idx="2"/>
          </p:nvPr>
        </p:nvSpPr>
        <p:spPr>
          <a:xfrm>
            <a:off x="3589050" y="2465800"/>
            <a:ext cx="1965900" cy="74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0" name="Google Shape;100;p21"/>
          <p:cNvSpPr txBox="1">
            <a:spLocks noGrp="1"/>
          </p:cNvSpPr>
          <p:nvPr>
            <p:ph type="subTitle" idx="3"/>
          </p:nvPr>
        </p:nvSpPr>
        <p:spPr>
          <a:xfrm>
            <a:off x="3407850" y="3208350"/>
            <a:ext cx="2328300" cy="882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01" name="Google Shape;101;p21"/>
          <p:cNvSpPr txBox="1">
            <a:spLocks noGrp="1"/>
          </p:cNvSpPr>
          <p:nvPr>
            <p:ph type="title" idx="4"/>
          </p:nvPr>
        </p:nvSpPr>
        <p:spPr>
          <a:xfrm>
            <a:off x="6276900" y="2465800"/>
            <a:ext cx="1965900" cy="74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2" name="Google Shape;102;p21"/>
          <p:cNvSpPr txBox="1">
            <a:spLocks noGrp="1"/>
          </p:cNvSpPr>
          <p:nvPr>
            <p:ph type="subTitle" idx="5"/>
          </p:nvPr>
        </p:nvSpPr>
        <p:spPr>
          <a:xfrm>
            <a:off x="6095700" y="3208350"/>
            <a:ext cx="2328300" cy="882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03" name="Google Shape;103;p21"/>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xfrm>
            <a:off x="1743113" y="1861573"/>
            <a:ext cx="2090100" cy="38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06" name="Google Shape;106;p22"/>
          <p:cNvSpPr txBox="1">
            <a:spLocks noGrp="1"/>
          </p:cNvSpPr>
          <p:nvPr>
            <p:ph type="subTitle" idx="1"/>
          </p:nvPr>
        </p:nvSpPr>
        <p:spPr>
          <a:xfrm>
            <a:off x="1743088" y="2247976"/>
            <a:ext cx="2090100" cy="532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07" name="Google Shape;107;p22"/>
          <p:cNvSpPr txBox="1">
            <a:spLocks noGrp="1"/>
          </p:cNvSpPr>
          <p:nvPr>
            <p:ph type="title" idx="2"/>
          </p:nvPr>
        </p:nvSpPr>
        <p:spPr>
          <a:xfrm>
            <a:off x="5310813" y="1861573"/>
            <a:ext cx="2090100" cy="38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08" name="Google Shape;108;p22"/>
          <p:cNvSpPr txBox="1">
            <a:spLocks noGrp="1"/>
          </p:cNvSpPr>
          <p:nvPr>
            <p:ph type="subTitle" idx="3"/>
          </p:nvPr>
        </p:nvSpPr>
        <p:spPr>
          <a:xfrm>
            <a:off x="5310787" y="2247976"/>
            <a:ext cx="2090100" cy="532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09" name="Google Shape;109;p22"/>
          <p:cNvSpPr txBox="1">
            <a:spLocks noGrp="1"/>
          </p:cNvSpPr>
          <p:nvPr>
            <p:ph type="title" idx="4"/>
          </p:nvPr>
        </p:nvSpPr>
        <p:spPr>
          <a:xfrm>
            <a:off x="1743125" y="3681900"/>
            <a:ext cx="2090100" cy="38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10" name="Google Shape;110;p22"/>
          <p:cNvSpPr txBox="1">
            <a:spLocks noGrp="1"/>
          </p:cNvSpPr>
          <p:nvPr>
            <p:ph type="subTitle" idx="5"/>
          </p:nvPr>
        </p:nvSpPr>
        <p:spPr>
          <a:xfrm>
            <a:off x="1743100" y="4068300"/>
            <a:ext cx="2090100" cy="532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11" name="Google Shape;111;p22"/>
          <p:cNvSpPr txBox="1">
            <a:spLocks noGrp="1"/>
          </p:cNvSpPr>
          <p:nvPr>
            <p:ph type="title" idx="6"/>
          </p:nvPr>
        </p:nvSpPr>
        <p:spPr>
          <a:xfrm>
            <a:off x="5310800" y="3681900"/>
            <a:ext cx="2090100" cy="38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12" name="Google Shape;112;p22"/>
          <p:cNvSpPr txBox="1">
            <a:spLocks noGrp="1"/>
          </p:cNvSpPr>
          <p:nvPr>
            <p:ph type="subTitle" idx="7"/>
          </p:nvPr>
        </p:nvSpPr>
        <p:spPr>
          <a:xfrm>
            <a:off x="5310795" y="4068300"/>
            <a:ext cx="2090100" cy="532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13" name="Google Shape;113;p22"/>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2158344" y="1456973"/>
            <a:ext cx="2090100" cy="386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6" name="Google Shape;116;p23"/>
          <p:cNvSpPr txBox="1">
            <a:spLocks noGrp="1"/>
          </p:cNvSpPr>
          <p:nvPr>
            <p:ph type="subTitle" idx="1"/>
          </p:nvPr>
        </p:nvSpPr>
        <p:spPr>
          <a:xfrm>
            <a:off x="2158331" y="1843375"/>
            <a:ext cx="2090100" cy="76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7" name="Google Shape;117;p23"/>
          <p:cNvSpPr txBox="1">
            <a:spLocks noGrp="1"/>
          </p:cNvSpPr>
          <p:nvPr>
            <p:ph type="title" idx="2"/>
          </p:nvPr>
        </p:nvSpPr>
        <p:spPr>
          <a:xfrm>
            <a:off x="5726044" y="1456973"/>
            <a:ext cx="2090100" cy="386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8" name="Google Shape;118;p23"/>
          <p:cNvSpPr txBox="1">
            <a:spLocks noGrp="1"/>
          </p:cNvSpPr>
          <p:nvPr>
            <p:ph type="subTitle" idx="3"/>
          </p:nvPr>
        </p:nvSpPr>
        <p:spPr>
          <a:xfrm>
            <a:off x="5726015" y="1843375"/>
            <a:ext cx="2090100" cy="76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19" name="Google Shape;119;p23"/>
          <p:cNvSpPr txBox="1">
            <a:spLocks noGrp="1"/>
          </p:cNvSpPr>
          <p:nvPr>
            <p:ph type="title" idx="4"/>
          </p:nvPr>
        </p:nvSpPr>
        <p:spPr>
          <a:xfrm>
            <a:off x="2158356" y="3277300"/>
            <a:ext cx="2090100" cy="386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0" name="Google Shape;120;p23"/>
          <p:cNvSpPr txBox="1">
            <a:spLocks noGrp="1"/>
          </p:cNvSpPr>
          <p:nvPr>
            <p:ph type="subTitle" idx="5"/>
          </p:nvPr>
        </p:nvSpPr>
        <p:spPr>
          <a:xfrm>
            <a:off x="2158331" y="3663700"/>
            <a:ext cx="2090100" cy="76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21" name="Google Shape;121;p23"/>
          <p:cNvSpPr txBox="1">
            <a:spLocks noGrp="1"/>
          </p:cNvSpPr>
          <p:nvPr>
            <p:ph type="title" idx="6"/>
          </p:nvPr>
        </p:nvSpPr>
        <p:spPr>
          <a:xfrm>
            <a:off x="5726031" y="3277300"/>
            <a:ext cx="2090100" cy="386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2" name="Google Shape;122;p23"/>
          <p:cNvSpPr txBox="1">
            <a:spLocks noGrp="1"/>
          </p:cNvSpPr>
          <p:nvPr>
            <p:ph type="subTitle" idx="7"/>
          </p:nvPr>
        </p:nvSpPr>
        <p:spPr>
          <a:xfrm>
            <a:off x="5726030" y="3663700"/>
            <a:ext cx="2090100" cy="760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23" name="Google Shape;123;p23"/>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2">
  <p:cSld name="BLANK_1_1_1_1_2_1">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a:off x="2644416" y="2319225"/>
            <a:ext cx="19293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accent4"/>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6" name="Google Shape;126;p24"/>
          <p:cNvSpPr txBox="1">
            <a:spLocks noGrp="1"/>
          </p:cNvSpPr>
          <p:nvPr>
            <p:ph type="subTitle" idx="1"/>
          </p:nvPr>
        </p:nvSpPr>
        <p:spPr>
          <a:xfrm>
            <a:off x="2644419" y="2735100"/>
            <a:ext cx="1929300" cy="161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27" name="Google Shape;127;p24"/>
          <p:cNvSpPr txBox="1">
            <a:spLocks noGrp="1"/>
          </p:cNvSpPr>
          <p:nvPr>
            <p:ph type="title" idx="2"/>
          </p:nvPr>
        </p:nvSpPr>
        <p:spPr>
          <a:xfrm>
            <a:off x="6499599" y="2319225"/>
            <a:ext cx="19293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accent4"/>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8" name="Google Shape;128;p24"/>
          <p:cNvSpPr txBox="1">
            <a:spLocks noGrp="1"/>
          </p:cNvSpPr>
          <p:nvPr>
            <p:ph type="subTitle" idx="3"/>
          </p:nvPr>
        </p:nvSpPr>
        <p:spPr>
          <a:xfrm>
            <a:off x="6499590" y="2735100"/>
            <a:ext cx="1929300" cy="161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29" name="Google Shape;129;p24"/>
          <p:cNvSpPr txBox="1">
            <a:spLocks noGrp="1"/>
          </p:cNvSpPr>
          <p:nvPr>
            <p:ph type="title" idx="4"/>
          </p:nvPr>
        </p:nvSpPr>
        <p:spPr>
          <a:xfrm>
            <a:off x="715100" y="2319225"/>
            <a:ext cx="19293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accent4"/>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0" name="Google Shape;130;p24"/>
          <p:cNvSpPr txBox="1">
            <a:spLocks noGrp="1"/>
          </p:cNvSpPr>
          <p:nvPr>
            <p:ph type="subTitle" idx="5"/>
          </p:nvPr>
        </p:nvSpPr>
        <p:spPr>
          <a:xfrm>
            <a:off x="715106" y="2735112"/>
            <a:ext cx="1929300" cy="161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accent4"/>
                </a:solidFill>
              </a:defRPr>
            </a:lvl1pPr>
            <a:lvl2pPr lvl="1" algn="ctr" rtl="0">
              <a:lnSpc>
                <a:spcPct val="100000"/>
              </a:lnSpc>
              <a:spcBef>
                <a:spcPts val="160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31" name="Google Shape;131;p24"/>
          <p:cNvSpPr txBox="1">
            <a:spLocks noGrp="1"/>
          </p:cNvSpPr>
          <p:nvPr>
            <p:ph type="title" idx="6"/>
          </p:nvPr>
        </p:nvSpPr>
        <p:spPr>
          <a:xfrm>
            <a:off x="4570308" y="2319225"/>
            <a:ext cx="1929300" cy="415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2" name="Google Shape;132;p24"/>
          <p:cNvSpPr txBox="1">
            <a:spLocks noGrp="1"/>
          </p:cNvSpPr>
          <p:nvPr>
            <p:ph type="subTitle" idx="7"/>
          </p:nvPr>
        </p:nvSpPr>
        <p:spPr>
          <a:xfrm>
            <a:off x="4570305" y="2735100"/>
            <a:ext cx="1929300" cy="161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33" name="Google Shape;133;p24"/>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34"/>
        <p:cNvGrpSpPr/>
        <p:nvPr/>
      </p:nvGrpSpPr>
      <p:grpSpPr>
        <a:xfrm>
          <a:off x="0" y="0"/>
          <a:ext cx="0" cy="0"/>
          <a:chOff x="0" y="0"/>
          <a:chExt cx="0" cy="0"/>
        </a:xfrm>
      </p:grpSpPr>
      <p:sp>
        <p:nvSpPr>
          <p:cNvPr id="135" name="Google Shape;135;p25"/>
          <p:cNvSpPr txBox="1">
            <a:spLocks noGrp="1"/>
          </p:cNvSpPr>
          <p:nvPr>
            <p:ph type="title"/>
          </p:nvPr>
        </p:nvSpPr>
        <p:spPr>
          <a:xfrm>
            <a:off x="718775" y="1615575"/>
            <a:ext cx="2560200" cy="42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36" name="Google Shape;136;p25"/>
          <p:cNvSpPr txBox="1">
            <a:spLocks noGrp="1"/>
          </p:cNvSpPr>
          <p:nvPr>
            <p:ph type="subTitle" idx="1"/>
          </p:nvPr>
        </p:nvSpPr>
        <p:spPr>
          <a:xfrm>
            <a:off x="992975" y="2035613"/>
            <a:ext cx="2011800" cy="77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37" name="Google Shape;137;p25"/>
          <p:cNvSpPr txBox="1">
            <a:spLocks noGrp="1"/>
          </p:cNvSpPr>
          <p:nvPr>
            <p:ph type="title" idx="2"/>
          </p:nvPr>
        </p:nvSpPr>
        <p:spPr>
          <a:xfrm>
            <a:off x="3294775" y="1615583"/>
            <a:ext cx="2560200" cy="42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38" name="Google Shape;138;p25"/>
          <p:cNvSpPr txBox="1">
            <a:spLocks noGrp="1"/>
          </p:cNvSpPr>
          <p:nvPr>
            <p:ph type="subTitle" idx="3"/>
          </p:nvPr>
        </p:nvSpPr>
        <p:spPr>
          <a:xfrm>
            <a:off x="3568975" y="2035613"/>
            <a:ext cx="2011800" cy="77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39" name="Google Shape;139;p25"/>
          <p:cNvSpPr txBox="1">
            <a:spLocks noGrp="1"/>
          </p:cNvSpPr>
          <p:nvPr>
            <p:ph type="title" idx="4"/>
          </p:nvPr>
        </p:nvSpPr>
        <p:spPr>
          <a:xfrm>
            <a:off x="718775" y="3122600"/>
            <a:ext cx="2560200" cy="42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40" name="Google Shape;140;p25"/>
          <p:cNvSpPr txBox="1">
            <a:spLocks noGrp="1"/>
          </p:cNvSpPr>
          <p:nvPr>
            <p:ph type="subTitle" idx="5"/>
          </p:nvPr>
        </p:nvSpPr>
        <p:spPr>
          <a:xfrm>
            <a:off x="991325" y="3542700"/>
            <a:ext cx="2015100" cy="77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41" name="Google Shape;141;p25"/>
          <p:cNvSpPr txBox="1">
            <a:spLocks noGrp="1"/>
          </p:cNvSpPr>
          <p:nvPr>
            <p:ph type="title" idx="6"/>
          </p:nvPr>
        </p:nvSpPr>
        <p:spPr>
          <a:xfrm>
            <a:off x="3294775" y="3122600"/>
            <a:ext cx="2560200" cy="42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42" name="Google Shape;142;p25"/>
          <p:cNvSpPr txBox="1">
            <a:spLocks noGrp="1"/>
          </p:cNvSpPr>
          <p:nvPr>
            <p:ph type="subTitle" idx="7"/>
          </p:nvPr>
        </p:nvSpPr>
        <p:spPr>
          <a:xfrm>
            <a:off x="3567325" y="3542700"/>
            <a:ext cx="2015100" cy="77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43" name="Google Shape;143;p25"/>
          <p:cNvSpPr txBox="1">
            <a:spLocks noGrp="1"/>
          </p:cNvSpPr>
          <p:nvPr>
            <p:ph type="title" idx="8"/>
          </p:nvPr>
        </p:nvSpPr>
        <p:spPr>
          <a:xfrm>
            <a:off x="5870775" y="1615575"/>
            <a:ext cx="2560200" cy="42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44" name="Google Shape;144;p25"/>
          <p:cNvSpPr txBox="1">
            <a:spLocks noGrp="1"/>
          </p:cNvSpPr>
          <p:nvPr>
            <p:ph type="subTitle" idx="9"/>
          </p:nvPr>
        </p:nvSpPr>
        <p:spPr>
          <a:xfrm>
            <a:off x="6144975" y="2035613"/>
            <a:ext cx="2011800" cy="77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45" name="Google Shape;145;p25"/>
          <p:cNvSpPr txBox="1">
            <a:spLocks noGrp="1"/>
          </p:cNvSpPr>
          <p:nvPr>
            <p:ph type="title" idx="13"/>
          </p:nvPr>
        </p:nvSpPr>
        <p:spPr>
          <a:xfrm>
            <a:off x="5870775" y="3122600"/>
            <a:ext cx="2560200" cy="42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500"/>
              <a:buNone/>
              <a:defRPr sz="23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a:endParaRPr/>
          </a:p>
        </p:txBody>
      </p:sp>
      <p:sp>
        <p:nvSpPr>
          <p:cNvPr id="146" name="Google Shape;146;p25"/>
          <p:cNvSpPr txBox="1">
            <a:spLocks noGrp="1"/>
          </p:cNvSpPr>
          <p:nvPr>
            <p:ph type="subTitle" idx="14"/>
          </p:nvPr>
        </p:nvSpPr>
        <p:spPr>
          <a:xfrm>
            <a:off x="6143325" y="3542700"/>
            <a:ext cx="2015100" cy="77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47" name="Google Shape;147;p25"/>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pic>
        <p:nvPicPr>
          <p:cNvPr id="148" name="Google Shape;148;p25"/>
          <p:cNvPicPr preferRelativeResize="0"/>
          <p:nvPr/>
        </p:nvPicPr>
        <p:blipFill>
          <a:blip r:embed="rId2">
            <a:alphaModFix/>
          </a:blip>
          <a:stretch>
            <a:fillRect/>
          </a:stretch>
        </p:blipFill>
        <p:spPr>
          <a:xfrm rot="-8100000" flipH="1">
            <a:off x="6231600" y="-520061"/>
            <a:ext cx="5419325" cy="3048374"/>
          </a:xfrm>
          <a:prstGeom prst="rect">
            <a:avLst/>
          </a:prstGeom>
          <a:noFill/>
          <a:ln>
            <a:noFill/>
          </a:ln>
          <a:effectLst>
            <a:outerShdw blurRad="628650" dist="466725" dir="18180000" algn="bl" rotWithShape="0">
              <a:srgbClr val="000000">
                <a:alpha val="75000"/>
              </a:srgbClr>
            </a:outerShdw>
          </a:effectLst>
        </p:spPr>
      </p:pic>
      <p:pic>
        <p:nvPicPr>
          <p:cNvPr id="149" name="Google Shape;149;p25"/>
          <p:cNvPicPr preferRelativeResize="0"/>
          <p:nvPr/>
        </p:nvPicPr>
        <p:blipFill>
          <a:blip r:embed="rId2">
            <a:alphaModFix/>
          </a:blip>
          <a:stretch>
            <a:fillRect/>
          </a:stretch>
        </p:blipFill>
        <p:spPr>
          <a:xfrm rot="8100000">
            <a:off x="-2412926" y="-562511"/>
            <a:ext cx="5419325" cy="3048374"/>
          </a:xfrm>
          <a:prstGeom prst="rect">
            <a:avLst/>
          </a:prstGeom>
          <a:noFill/>
          <a:ln>
            <a:noFill/>
          </a:ln>
          <a:effectLst>
            <a:outerShdw blurRad="628650" dist="466725" dir="18180000" algn="bl" rotWithShape="0">
              <a:srgbClr val="000000">
                <a:alpha val="75000"/>
              </a:srgbClr>
            </a:outerShdw>
          </a:effectLst>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50"/>
        <p:cNvGrpSpPr/>
        <p:nvPr/>
      </p:nvGrpSpPr>
      <p:grpSpPr>
        <a:xfrm>
          <a:off x="0" y="0"/>
          <a:ext cx="0" cy="0"/>
          <a:chOff x="0" y="0"/>
          <a:chExt cx="0" cy="0"/>
        </a:xfrm>
      </p:grpSpPr>
      <p:sp>
        <p:nvSpPr>
          <p:cNvPr id="151" name="Google Shape;151;p26"/>
          <p:cNvSpPr txBox="1">
            <a:spLocks noGrp="1"/>
          </p:cNvSpPr>
          <p:nvPr>
            <p:ph type="title" hasCustomPrompt="1"/>
          </p:nvPr>
        </p:nvSpPr>
        <p:spPr>
          <a:xfrm>
            <a:off x="1284000" y="535000"/>
            <a:ext cx="65760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65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152" name="Google Shape;152;p26"/>
          <p:cNvSpPr txBox="1">
            <a:spLocks noGrp="1"/>
          </p:cNvSpPr>
          <p:nvPr>
            <p:ph type="subTitle" idx="1"/>
          </p:nvPr>
        </p:nvSpPr>
        <p:spPr>
          <a:xfrm>
            <a:off x="1284000" y="1363300"/>
            <a:ext cx="65760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53" name="Google Shape;153;p26"/>
          <p:cNvSpPr txBox="1">
            <a:spLocks noGrp="1"/>
          </p:cNvSpPr>
          <p:nvPr>
            <p:ph type="title" idx="2" hasCustomPrompt="1"/>
          </p:nvPr>
        </p:nvSpPr>
        <p:spPr>
          <a:xfrm>
            <a:off x="1284000" y="1934988"/>
            <a:ext cx="65760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65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154" name="Google Shape;154;p26"/>
          <p:cNvSpPr txBox="1">
            <a:spLocks noGrp="1"/>
          </p:cNvSpPr>
          <p:nvPr>
            <p:ph type="subTitle" idx="3"/>
          </p:nvPr>
        </p:nvSpPr>
        <p:spPr>
          <a:xfrm>
            <a:off x="1284000" y="2763288"/>
            <a:ext cx="65760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accent4"/>
                </a:solidFill>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155" name="Google Shape;155;p26"/>
          <p:cNvSpPr txBox="1">
            <a:spLocks noGrp="1"/>
          </p:cNvSpPr>
          <p:nvPr>
            <p:ph type="title" idx="4" hasCustomPrompt="1"/>
          </p:nvPr>
        </p:nvSpPr>
        <p:spPr>
          <a:xfrm>
            <a:off x="1284000" y="3334988"/>
            <a:ext cx="6576000" cy="828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65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156" name="Google Shape;156;p26"/>
          <p:cNvSpPr txBox="1">
            <a:spLocks noGrp="1"/>
          </p:cNvSpPr>
          <p:nvPr>
            <p:ph type="subTitle" idx="5"/>
          </p:nvPr>
        </p:nvSpPr>
        <p:spPr>
          <a:xfrm>
            <a:off x="1284000" y="4163288"/>
            <a:ext cx="6576000" cy="445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pic>
        <p:nvPicPr>
          <p:cNvPr id="157" name="Google Shape;157;p26"/>
          <p:cNvPicPr preferRelativeResize="0"/>
          <p:nvPr/>
        </p:nvPicPr>
        <p:blipFill>
          <a:blip r:embed="rId2">
            <a:alphaModFix/>
          </a:blip>
          <a:stretch>
            <a:fillRect/>
          </a:stretch>
        </p:blipFill>
        <p:spPr>
          <a:xfrm rot="-5400000">
            <a:off x="4622676" y="742802"/>
            <a:ext cx="7235923" cy="4070199"/>
          </a:xfrm>
          <a:prstGeom prst="rect">
            <a:avLst/>
          </a:prstGeom>
          <a:noFill/>
          <a:ln>
            <a:noFill/>
          </a:ln>
          <a:effectLst>
            <a:outerShdw blurRad="628650" dist="466725" dir="18180000" algn="bl" rotWithShape="0">
              <a:srgbClr val="000000">
                <a:alpha val="75000"/>
              </a:srgbClr>
            </a:outerShdw>
          </a:effectLst>
        </p:spPr>
      </p:pic>
      <p:pic>
        <p:nvPicPr>
          <p:cNvPr id="158" name="Google Shape;158;p26"/>
          <p:cNvPicPr preferRelativeResize="0"/>
          <p:nvPr/>
        </p:nvPicPr>
        <p:blipFill>
          <a:blip r:embed="rId2">
            <a:alphaModFix/>
          </a:blip>
          <a:stretch>
            <a:fillRect/>
          </a:stretch>
        </p:blipFill>
        <p:spPr>
          <a:xfrm rot="5400000">
            <a:off x="-2727511" y="742802"/>
            <a:ext cx="7235923" cy="4070199"/>
          </a:xfrm>
          <a:prstGeom prst="rect">
            <a:avLst/>
          </a:prstGeom>
          <a:noFill/>
          <a:ln>
            <a:noFill/>
          </a:ln>
          <a:effectLst>
            <a:outerShdw blurRad="628650" dist="466725" dir="18180000" algn="bl" rotWithShape="0">
              <a:srgbClr val="000000">
                <a:alpha val="75000"/>
              </a:srgbClr>
            </a:outerShdw>
          </a:effectLst>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59"/>
        <p:cNvGrpSpPr/>
        <p:nvPr/>
      </p:nvGrpSpPr>
      <p:grpSpPr>
        <a:xfrm>
          <a:off x="0" y="0"/>
          <a:ext cx="0" cy="0"/>
          <a:chOff x="0" y="0"/>
          <a:chExt cx="0" cy="0"/>
        </a:xfrm>
      </p:grpSpPr>
      <p:sp>
        <p:nvSpPr>
          <p:cNvPr id="160" name="Google Shape;160;p27"/>
          <p:cNvSpPr txBox="1">
            <a:spLocks noGrp="1"/>
          </p:cNvSpPr>
          <p:nvPr>
            <p:ph type="ctrTitle"/>
          </p:nvPr>
        </p:nvSpPr>
        <p:spPr>
          <a:xfrm>
            <a:off x="2484300" y="535000"/>
            <a:ext cx="4284000" cy="10215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7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1" name="Google Shape;161;p27"/>
          <p:cNvSpPr txBox="1">
            <a:spLocks noGrp="1"/>
          </p:cNvSpPr>
          <p:nvPr>
            <p:ph type="subTitle" idx="1"/>
          </p:nvPr>
        </p:nvSpPr>
        <p:spPr>
          <a:xfrm>
            <a:off x="2479350" y="1556434"/>
            <a:ext cx="4293900" cy="1407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63" name="Google Shape;163;p27"/>
          <p:cNvPicPr preferRelativeResize="0"/>
          <p:nvPr/>
        </p:nvPicPr>
        <p:blipFill>
          <a:blip r:embed="rId2">
            <a:alphaModFix/>
          </a:blip>
          <a:stretch>
            <a:fillRect/>
          </a:stretch>
        </p:blipFill>
        <p:spPr>
          <a:xfrm rot="4683601">
            <a:off x="-2077302" y="626140"/>
            <a:ext cx="7364806" cy="4142692"/>
          </a:xfrm>
          <a:prstGeom prst="rect">
            <a:avLst/>
          </a:prstGeom>
          <a:noFill/>
          <a:ln>
            <a:noFill/>
          </a:ln>
        </p:spPr>
      </p:pic>
      <p:pic>
        <p:nvPicPr>
          <p:cNvPr id="164" name="Google Shape;164;p27"/>
          <p:cNvPicPr preferRelativeResize="0"/>
          <p:nvPr/>
        </p:nvPicPr>
        <p:blipFill rotWithShape="1">
          <a:blip r:embed="rId3">
            <a:alphaModFix/>
          </a:blip>
          <a:srcRect l="25440" r="48337" b="42479"/>
          <a:stretch/>
        </p:blipFill>
        <p:spPr>
          <a:xfrm>
            <a:off x="7190900" y="2714464"/>
            <a:ext cx="2162998" cy="2670000"/>
          </a:xfrm>
          <a:prstGeom prst="rect">
            <a:avLst/>
          </a:prstGeom>
          <a:noFill/>
          <a:ln>
            <a:noFill/>
          </a:ln>
        </p:spPr>
      </p:pic>
      <p:pic>
        <p:nvPicPr>
          <p:cNvPr id="165" name="Google Shape;165;p27"/>
          <p:cNvPicPr preferRelativeResize="0"/>
          <p:nvPr/>
        </p:nvPicPr>
        <p:blipFill rotWithShape="1">
          <a:blip r:embed="rId3">
            <a:alphaModFix/>
          </a:blip>
          <a:srcRect l="36889" r="36889" b="38351"/>
          <a:stretch/>
        </p:blipFill>
        <p:spPr>
          <a:xfrm>
            <a:off x="7140750" y="-99800"/>
            <a:ext cx="2162998" cy="2861726"/>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66"/>
        <p:cNvGrpSpPr/>
        <p:nvPr/>
      </p:nvGrpSpPr>
      <p:grpSpPr>
        <a:xfrm>
          <a:off x="0" y="0"/>
          <a:ext cx="0" cy="0"/>
          <a:chOff x="0" y="0"/>
          <a:chExt cx="0" cy="0"/>
        </a:xfrm>
      </p:grpSpPr>
      <p:pic>
        <p:nvPicPr>
          <p:cNvPr id="167" name="Google Shape;167;p28"/>
          <p:cNvPicPr preferRelativeResize="0"/>
          <p:nvPr/>
        </p:nvPicPr>
        <p:blipFill>
          <a:blip r:embed="rId2">
            <a:alphaModFix/>
          </a:blip>
          <a:stretch>
            <a:fillRect/>
          </a:stretch>
        </p:blipFill>
        <p:spPr>
          <a:xfrm rot="2541077">
            <a:off x="-1956150" y="2631999"/>
            <a:ext cx="6415723" cy="3608825"/>
          </a:xfrm>
          <a:prstGeom prst="rect">
            <a:avLst/>
          </a:prstGeom>
          <a:noFill/>
          <a:ln>
            <a:noFill/>
          </a:ln>
        </p:spPr>
      </p:pic>
      <p:pic>
        <p:nvPicPr>
          <p:cNvPr id="168" name="Google Shape;168;p28"/>
          <p:cNvPicPr preferRelativeResize="0"/>
          <p:nvPr/>
        </p:nvPicPr>
        <p:blipFill>
          <a:blip r:embed="rId2">
            <a:alphaModFix/>
          </a:blip>
          <a:stretch>
            <a:fillRect/>
          </a:stretch>
        </p:blipFill>
        <p:spPr>
          <a:xfrm rot="-7775247">
            <a:off x="4482110" y="-1500099"/>
            <a:ext cx="7235924" cy="40702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gradFill>
          <a:gsLst>
            <a:gs pos="0">
              <a:srgbClr val="E90E27"/>
            </a:gs>
            <a:gs pos="100000">
              <a:srgbClr val="690B16"/>
            </a:gs>
          </a:gsLst>
          <a:path path="circle">
            <a:fillToRect l="50000" t="50000" r="50000" b="50000"/>
          </a:path>
          <a:tileRect/>
        </a:gradFill>
        <a:effectLst/>
      </p:bgPr>
    </p:bg>
    <p:spTree>
      <p:nvGrpSpPr>
        <p:cNvPr id="1" name="Shape 169"/>
        <p:cNvGrpSpPr/>
        <p:nvPr/>
      </p:nvGrpSpPr>
      <p:grpSpPr>
        <a:xfrm>
          <a:off x="0" y="0"/>
          <a:ext cx="0" cy="0"/>
          <a:chOff x="0" y="0"/>
          <a:chExt cx="0" cy="0"/>
        </a:xfrm>
      </p:grpSpPr>
      <p:pic>
        <p:nvPicPr>
          <p:cNvPr id="170" name="Google Shape;170;p29"/>
          <p:cNvPicPr preferRelativeResize="0"/>
          <p:nvPr/>
        </p:nvPicPr>
        <p:blipFill>
          <a:blip r:embed="rId2">
            <a:alphaModFix/>
          </a:blip>
          <a:stretch>
            <a:fillRect/>
          </a:stretch>
        </p:blipFill>
        <p:spPr>
          <a:xfrm>
            <a:off x="1850" y="0"/>
            <a:ext cx="9140300" cy="5143501"/>
          </a:xfrm>
          <a:prstGeom prst="rect">
            <a:avLst/>
          </a:prstGeom>
          <a:noFill/>
          <a:ln>
            <a:noFill/>
          </a:ln>
        </p:spPr>
      </p:pic>
      <p:pic>
        <p:nvPicPr>
          <p:cNvPr id="171" name="Google Shape;171;p29"/>
          <p:cNvPicPr preferRelativeResize="0"/>
          <p:nvPr/>
        </p:nvPicPr>
        <p:blipFill rotWithShape="1">
          <a:blip r:embed="rId3">
            <a:alphaModFix/>
          </a:blip>
          <a:srcRect l="36879" t="4406" r="36576" b="38073"/>
          <a:stretch/>
        </p:blipFill>
        <p:spPr>
          <a:xfrm>
            <a:off x="-556625" y="-391700"/>
            <a:ext cx="3071698" cy="3745849"/>
          </a:xfrm>
          <a:prstGeom prst="rect">
            <a:avLst/>
          </a:prstGeom>
          <a:noFill/>
          <a:ln>
            <a:noFill/>
          </a:ln>
        </p:spPr>
      </p:pic>
      <p:pic>
        <p:nvPicPr>
          <p:cNvPr id="172" name="Google Shape;172;p29"/>
          <p:cNvPicPr preferRelativeResize="0"/>
          <p:nvPr/>
        </p:nvPicPr>
        <p:blipFill rotWithShape="1">
          <a:blip r:embed="rId3">
            <a:alphaModFix/>
          </a:blip>
          <a:srcRect l="50952" t="4089" r="22503" b="38389"/>
          <a:stretch/>
        </p:blipFill>
        <p:spPr>
          <a:xfrm>
            <a:off x="6646175" y="2152075"/>
            <a:ext cx="3071698" cy="3745849"/>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7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8" name="Google Shape;18;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Char char="●"/>
              <a:defRPr sz="1400"/>
            </a:lvl1pPr>
            <a:lvl2pPr marL="914400" lvl="1" indent="-330200">
              <a:lnSpc>
                <a:spcPct val="115000"/>
              </a:lnSpc>
              <a:spcBef>
                <a:spcPts val="0"/>
              </a:spcBef>
              <a:spcAft>
                <a:spcPts val="0"/>
              </a:spcAft>
              <a:buSzPts val="1600"/>
              <a:buChar char="○"/>
              <a:defRPr/>
            </a:lvl2pPr>
            <a:lvl3pPr marL="1371600" lvl="2" indent="-330200">
              <a:lnSpc>
                <a:spcPct val="115000"/>
              </a:lnSpc>
              <a:spcBef>
                <a:spcPts val="0"/>
              </a:spcBef>
              <a:spcAft>
                <a:spcPts val="0"/>
              </a:spcAft>
              <a:buSzPts val="1600"/>
              <a:buChar char="■"/>
              <a:defRPr/>
            </a:lvl3pPr>
            <a:lvl4pPr marL="1828800" lvl="3" indent="-330200">
              <a:lnSpc>
                <a:spcPct val="115000"/>
              </a:lnSpc>
              <a:spcBef>
                <a:spcPts val="0"/>
              </a:spcBef>
              <a:spcAft>
                <a:spcPts val="0"/>
              </a:spcAft>
              <a:buSzPts val="1600"/>
              <a:buChar char="●"/>
              <a:defRPr/>
            </a:lvl4pPr>
            <a:lvl5pPr marL="2286000" lvl="4" indent="-330200">
              <a:lnSpc>
                <a:spcPct val="115000"/>
              </a:lnSpc>
              <a:spcBef>
                <a:spcPts val="0"/>
              </a:spcBef>
              <a:spcAft>
                <a:spcPts val="0"/>
              </a:spcAft>
              <a:buSzPts val="1600"/>
              <a:buChar char="○"/>
              <a:defRPr/>
            </a:lvl5pPr>
            <a:lvl6pPr marL="2743200" lvl="5" indent="-330200">
              <a:lnSpc>
                <a:spcPct val="115000"/>
              </a:lnSpc>
              <a:spcBef>
                <a:spcPts val="0"/>
              </a:spcBef>
              <a:spcAft>
                <a:spcPts val="0"/>
              </a:spcAft>
              <a:buSzPts val="1600"/>
              <a:buChar char="■"/>
              <a:defRPr/>
            </a:lvl6pPr>
            <a:lvl7pPr marL="3200400" lvl="6" indent="-330200">
              <a:lnSpc>
                <a:spcPct val="115000"/>
              </a:lnSpc>
              <a:spcBef>
                <a:spcPts val="0"/>
              </a:spcBef>
              <a:spcAft>
                <a:spcPts val="0"/>
              </a:spcAft>
              <a:buSzPts val="1600"/>
              <a:buChar char="●"/>
              <a:defRPr/>
            </a:lvl7pPr>
            <a:lvl8pPr marL="3657600" lvl="7" indent="-330200">
              <a:lnSpc>
                <a:spcPct val="115000"/>
              </a:lnSpc>
              <a:spcBef>
                <a:spcPts val="0"/>
              </a:spcBef>
              <a:spcAft>
                <a:spcPts val="0"/>
              </a:spcAft>
              <a:buSzPts val="1600"/>
              <a:buChar char="○"/>
              <a:defRPr/>
            </a:lvl8pPr>
            <a:lvl9pPr marL="4114800" lvl="8" indent="-330200">
              <a:lnSpc>
                <a:spcPct val="115000"/>
              </a:lnSpc>
              <a:spcBef>
                <a:spcPts val="0"/>
              </a:spcBef>
              <a:spcAft>
                <a:spcPts val="0"/>
              </a:spcAft>
              <a:buSzPts val="16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177"/>
        <p:cNvGrpSpPr/>
        <p:nvPr/>
      </p:nvGrpSpPr>
      <p:grpSpPr>
        <a:xfrm>
          <a:off x="0" y="0"/>
          <a:ext cx="0" cy="0"/>
          <a:chOff x="0" y="0"/>
          <a:chExt cx="0" cy="0"/>
        </a:xfrm>
      </p:grpSpPr>
      <p:sp>
        <p:nvSpPr>
          <p:cNvPr id="178" name="Google Shape;178;p32"/>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txBox="1">
            <a:spLocks noGrp="1"/>
          </p:cNvSpPr>
          <p:nvPr>
            <p:ph type="subTitle" idx="1"/>
          </p:nvPr>
        </p:nvSpPr>
        <p:spPr>
          <a:xfrm>
            <a:off x="1356775" y="2404500"/>
            <a:ext cx="2907600" cy="334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300">
                <a:latin typeface="Barlow Condensed Medium"/>
                <a:ea typeface="Barlow Condensed Medium"/>
                <a:cs typeface="Barlow Condensed Medium"/>
                <a:sym typeface="Barlow Condensed Medium"/>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1" name="Google Shape;21;p5"/>
          <p:cNvSpPr txBox="1">
            <a:spLocks noGrp="1"/>
          </p:cNvSpPr>
          <p:nvPr>
            <p:ph type="subTitle" idx="2"/>
          </p:nvPr>
        </p:nvSpPr>
        <p:spPr>
          <a:xfrm>
            <a:off x="4873300" y="2404500"/>
            <a:ext cx="2907600" cy="334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300">
                <a:latin typeface="Barlow Condensed Medium"/>
                <a:ea typeface="Barlow Condensed Medium"/>
                <a:cs typeface="Barlow Condensed Medium"/>
                <a:sym typeface="Barlow Condensed Medium"/>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22" name="Google Shape;22;p5"/>
          <p:cNvSpPr txBox="1">
            <a:spLocks noGrp="1"/>
          </p:cNvSpPr>
          <p:nvPr>
            <p:ph type="subTitle" idx="3"/>
          </p:nvPr>
        </p:nvSpPr>
        <p:spPr>
          <a:xfrm>
            <a:off x="1287175" y="2764375"/>
            <a:ext cx="3046800" cy="1442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3" name="Google Shape;23;p5"/>
          <p:cNvSpPr txBox="1">
            <a:spLocks noGrp="1"/>
          </p:cNvSpPr>
          <p:nvPr>
            <p:ph type="subTitle" idx="4"/>
          </p:nvPr>
        </p:nvSpPr>
        <p:spPr>
          <a:xfrm>
            <a:off x="4804600" y="2764375"/>
            <a:ext cx="3045000" cy="1442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4" name="Google Shape;24;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9" name="Google Shape;29;p7"/>
          <p:cNvSpPr txBox="1">
            <a:spLocks noGrp="1"/>
          </p:cNvSpPr>
          <p:nvPr>
            <p:ph type="body" idx="1"/>
          </p:nvPr>
        </p:nvSpPr>
        <p:spPr>
          <a:xfrm>
            <a:off x="4603200" y="1027901"/>
            <a:ext cx="3820800" cy="3409500"/>
          </a:xfrm>
          <a:prstGeom prst="rect">
            <a:avLst/>
          </a:prstGeom>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Char char="●"/>
              <a:defRPr/>
            </a:lvl1pPr>
            <a:lvl2pPr marL="914400" lvl="1" indent="-330200">
              <a:lnSpc>
                <a:spcPct val="115000"/>
              </a:lnSpc>
              <a:spcBef>
                <a:spcPts val="0"/>
              </a:spcBef>
              <a:spcAft>
                <a:spcPts val="0"/>
              </a:spcAft>
              <a:buSzPts val="1600"/>
              <a:buChar char="○"/>
              <a:defRPr/>
            </a:lvl2pPr>
            <a:lvl3pPr marL="1371600" lvl="2" indent="-330200">
              <a:lnSpc>
                <a:spcPct val="115000"/>
              </a:lnSpc>
              <a:spcBef>
                <a:spcPts val="0"/>
              </a:spcBef>
              <a:spcAft>
                <a:spcPts val="0"/>
              </a:spcAft>
              <a:buSzPts val="1600"/>
              <a:buChar char="■"/>
              <a:defRPr/>
            </a:lvl3pPr>
            <a:lvl4pPr marL="1828800" lvl="3" indent="-330200">
              <a:lnSpc>
                <a:spcPct val="115000"/>
              </a:lnSpc>
              <a:spcBef>
                <a:spcPts val="0"/>
              </a:spcBef>
              <a:spcAft>
                <a:spcPts val="0"/>
              </a:spcAft>
              <a:buSzPts val="1600"/>
              <a:buChar char="●"/>
              <a:defRPr/>
            </a:lvl4pPr>
            <a:lvl5pPr marL="2286000" lvl="4" indent="-330200">
              <a:lnSpc>
                <a:spcPct val="115000"/>
              </a:lnSpc>
              <a:spcBef>
                <a:spcPts val="0"/>
              </a:spcBef>
              <a:spcAft>
                <a:spcPts val="0"/>
              </a:spcAft>
              <a:buSzPts val="1600"/>
              <a:buChar char="○"/>
              <a:defRPr/>
            </a:lvl5pPr>
            <a:lvl6pPr marL="2743200" lvl="5" indent="-330200">
              <a:lnSpc>
                <a:spcPct val="115000"/>
              </a:lnSpc>
              <a:spcBef>
                <a:spcPts val="0"/>
              </a:spcBef>
              <a:spcAft>
                <a:spcPts val="0"/>
              </a:spcAft>
              <a:buSzPts val="1600"/>
              <a:buChar char="■"/>
              <a:defRPr/>
            </a:lvl6pPr>
            <a:lvl7pPr marL="3200400" lvl="6" indent="-330200">
              <a:lnSpc>
                <a:spcPct val="115000"/>
              </a:lnSpc>
              <a:spcBef>
                <a:spcPts val="0"/>
              </a:spcBef>
              <a:spcAft>
                <a:spcPts val="0"/>
              </a:spcAft>
              <a:buSzPts val="1600"/>
              <a:buChar char="●"/>
              <a:defRPr/>
            </a:lvl7pPr>
            <a:lvl8pPr marL="3657600" lvl="7" indent="-330200">
              <a:lnSpc>
                <a:spcPct val="115000"/>
              </a:lnSpc>
              <a:spcBef>
                <a:spcPts val="0"/>
              </a:spcBef>
              <a:spcAft>
                <a:spcPts val="0"/>
              </a:spcAft>
              <a:buSzPts val="1600"/>
              <a:buChar char="○"/>
              <a:defRPr/>
            </a:lvl8pPr>
            <a:lvl9pPr marL="4114800" lvl="8" indent="-330200">
              <a:lnSpc>
                <a:spcPct val="115000"/>
              </a:lnSpc>
              <a:spcBef>
                <a:spcPts val="0"/>
              </a:spcBef>
              <a:spcAft>
                <a:spcPts val="0"/>
              </a:spcAft>
              <a:buSzPts val="16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gradFill>
          <a:gsLst>
            <a:gs pos="0">
              <a:srgbClr val="E90E27"/>
            </a:gs>
            <a:gs pos="100000">
              <a:srgbClr val="690B16"/>
            </a:gs>
          </a:gsLst>
          <a:path path="circle">
            <a:fillToRect l="50000" t="50000" r="50000" b="50000"/>
          </a:path>
          <a:tileRect/>
        </a:gradFill>
        <a:effectLst/>
      </p:bgPr>
    </p:bg>
    <p:spTree>
      <p:nvGrpSpPr>
        <p:cNvPr id="1" name="Shape 30"/>
        <p:cNvGrpSpPr/>
        <p:nvPr/>
      </p:nvGrpSpPr>
      <p:grpSpPr>
        <a:xfrm>
          <a:off x="0" y="0"/>
          <a:ext cx="0" cy="0"/>
          <a:chOff x="0" y="0"/>
          <a:chExt cx="0" cy="0"/>
        </a:xfrm>
      </p:grpSpPr>
      <p:pic>
        <p:nvPicPr>
          <p:cNvPr id="31" name="Google Shape;31;p8"/>
          <p:cNvPicPr preferRelativeResize="0"/>
          <p:nvPr/>
        </p:nvPicPr>
        <p:blipFill>
          <a:blip r:embed="rId2">
            <a:alphaModFix/>
          </a:blip>
          <a:stretch>
            <a:fillRect/>
          </a:stretch>
        </p:blipFill>
        <p:spPr>
          <a:xfrm>
            <a:off x="1850" y="0"/>
            <a:ext cx="9140300" cy="5143501"/>
          </a:xfrm>
          <a:prstGeom prst="rect">
            <a:avLst/>
          </a:prstGeom>
          <a:noFill/>
          <a:ln>
            <a:noFill/>
          </a:ln>
        </p:spPr>
      </p:pic>
      <p:pic>
        <p:nvPicPr>
          <p:cNvPr id="32" name="Google Shape;32;p8"/>
          <p:cNvPicPr preferRelativeResize="0"/>
          <p:nvPr/>
        </p:nvPicPr>
        <p:blipFill rotWithShape="1">
          <a:blip r:embed="rId3">
            <a:alphaModFix/>
          </a:blip>
          <a:srcRect l="11076" t="36870" r="69041" b="5608"/>
          <a:stretch/>
        </p:blipFill>
        <p:spPr>
          <a:xfrm>
            <a:off x="7814550" y="862650"/>
            <a:ext cx="2300801" cy="3745849"/>
          </a:xfrm>
          <a:prstGeom prst="rect">
            <a:avLst/>
          </a:prstGeom>
          <a:noFill/>
          <a:ln>
            <a:noFill/>
          </a:ln>
        </p:spPr>
      </p:pic>
      <p:pic>
        <p:nvPicPr>
          <p:cNvPr id="33" name="Google Shape;33;p8"/>
          <p:cNvPicPr preferRelativeResize="0"/>
          <p:nvPr/>
        </p:nvPicPr>
        <p:blipFill rotWithShape="1">
          <a:blip r:embed="rId3">
            <a:alphaModFix/>
          </a:blip>
          <a:srcRect l="59226" t="38279" r="25263" b="6186"/>
          <a:stretch/>
        </p:blipFill>
        <p:spPr>
          <a:xfrm>
            <a:off x="-618400" y="582975"/>
            <a:ext cx="1794901" cy="3616575"/>
          </a:xfrm>
          <a:prstGeom prst="rect">
            <a:avLst/>
          </a:prstGeom>
          <a:noFill/>
          <a:ln>
            <a:noFill/>
          </a:ln>
        </p:spPr>
      </p:pic>
      <p:sp>
        <p:nvSpPr>
          <p:cNvPr id="34" name="Google Shape;34;p8"/>
          <p:cNvSpPr txBox="1">
            <a:spLocks noGrp="1"/>
          </p:cNvSpPr>
          <p:nvPr>
            <p:ph type="title"/>
          </p:nvPr>
        </p:nvSpPr>
        <p:spPr>
          <a:xfrm>
            <a:off x="715100" y="1103550"/>
            <a:ext cx="7713900" cy="293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gradFill>
          <a:gsLst>
            <a:gs pos="0">
              <a:srgbClr val="E90E27"/>
            </a:gs>
            <a:gs pos="100000">
              <a:srgbClr val="690B16"/>
            </a:gs>
          </a:gsLst>
          <a:path path="circle">
            <a:fillToRect l="50000" t="50000" r="50000" b="50000"/>
          </a:path>
          <a:tileRect/>
        </a:gradFill>
        <a:effectLst/>
      </p:bgPr>
    </p:bg>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2241450" y="1504200"/>
            <a:ext cx="4661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7" name="Google Shape;37;p9"/>
          <p:cNvSpPr txBox="1">
            <a:spLocks noGrp="1"/>
          </p:cNvSpPr>
          <p:nvPr>
            <p:ph type="subTitle" idx="1"/>
          </p:nvPr>
        </p:nvSpPr>
        <p:spPr>
          <a:xfrm>
            <a:off x="2241450" y="2346000"/>
            <a:ext cx="4661100" cy="1293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1600"/>
              </a:spcBef>
              <a:spcAft>
                <a:spcPts val="0"/>
              </a:spcAft>
              <a:buSzPts val="1600"/>
              <a:buNone/>
              <a:defRPr/>
            </a:lvl2pPr>
            <a:lvl3pPr lvl="2" algn="ctr">
              <a:lnSpc>
                <a:spcPct val="100000"/>
              </a:lnSpc>
              <a:spcBef>
                <a:spcPts val="1600"/>
              </a:spcBef>
              <a:spcAft>
                <a:spcPts val="0"/>
              </a:spcAft>
              <a:buSzPts val="1600"/>
              <a:buNone/>
              <a:defRPr/>
            </a:lvl3pPr>
            <a:lvl4pPr lvl="3" algn="ctr">
              <a:lnSpc>
                <a:spcPct val="100000"/>
              </a:lnSpc>
              <a:spcBef>
                <a:spcPts val="1600"/>
              </a:spcBef>
              <a:spcAft>
                <a:spcPts val="0"/>
              </a:spcAft>
              <a:buSzPts val="1600"/>
              <a:buNone/>
              <a:defRPr/>
            </a:lvl4pPr>
            <a:lvl5pPr lvl="4" algn="ctr">
              <a:lnSpc>
                <a:spcPct val="100000"/>
              </a:lnSpc>
              <a:spcBef>
                <a:spcPts val="1600"/>
              </a:spcBef>
              <a:spcAft>
                <a:spcPts val="0"/>
              </a:spcAft>
              <a:buSzPts val="1600"/>
              <a:buNone/>
              <a:defRPr/>
            </a:lvl5pPr>
            <a:lvl6pPr lvl="5" algn="ctr">
              <a:lnSpc>
                <a:spcPct val="100000"/>
              </a:lnSpc>
              <a:spcBef>
                <a:spcPts val="1600"/>
              </a:spcBef>
              <a:spcAft>
                <a:spcPts val="0"/>
              </a:spcAft>
              <a:buSzPts val="1600"/>
              <a:buNone/>
              <a:defRPr/>
            </a:lvl6pPr>
            <a:lvl7pPr lvl="6" algn="ctr">
              <a:lnSpc>
                <a:spcPct val="100000"/>
              </a:lnSpc>
              <a:spcBef>
                <a:spcPts val="1600"/>
              </a:spcBef>
              <a:spcAft>
                <a:spcPts val="0"/>
              </a:spcAft>
              <a:buSzPts val="1600"/>
              <a:buNone/>
              <a:defRPr/>
            </a:lvl7pPr>
            <a:lvl8pPr lvl="7" algn="ctr">
              <a:lnSpc>
                <a:spcPct val="100000"/>
              </a:lnSpc>
              <a:spcBef>
                <a:spcPts val="1600"/>
              </a:spcBef>
              <a:spcAft>
                <a:spcPts val="0"/>
              </a:spcAft>
              <a:buSzPts val="1600"/>
              <a:buNone/>
              <a:defRPr/>
            </a:lvl8pPr>
            <a:lvl9pPr lvl="8" algn="ctr">
              <a:lnSpc>
                <a:spcPct val="100000"/>
              </a:lnSpc>
              <a:spcBef>
                <a:spcPts val="1600"/>
              </a:spcBef>
              <a:spcAft>
                <a:spcPts val="1600"/>
              </a:spcAft>
              <a:buSzPts val="1600"/>
              <a:buNone/>
              <a:defRPr/>
            </a:lvl9pPr>
          </a:lstStyle>
          <a:p>
            <a:endParaRPr/>
          </a:p>
        </p:txBody>
      </p:sp>
      <p:pic>
        <p:nvPicPr>
          <p:cNvPr id="38" name="Google Shape;38;p9"/>
          <p:cNvPicPr preferRelativeResize="0"/>
          <p:nvPr/>
        </p:nvPicPr>
        <p:blipFill>
          <a:blip r:embed="rId2">
            <a:alphaModFix/>
          </a:blip>
          <a:stretch>
            <a:fillRect/>
          </a:stretch>
        </p:blipFill>
        <p:spPr>
          <a:xfrm>
            <a:off x="1850" y="0"/>
            <a:ext cx="9140300" cy="5143501"/>
          </a:xfrm>
          <a:prstGeom prst="rect">
            <a:avLst/>
          </a:prstGeom>
          <a:noFill/>
          <a:ln>
            <a:noFill/>
          </a:ln>
        </p:spPr>
      </p:pic>
      <p:pic>
        <p:nvPicPr>
          <p:cNvPr id="39" name="Google Shape;39;p9"/>
          <p:cNvPicPr preferRelativeResize="0"/>
          <p:nvPr/>
        </p:nvPicPr>
        <p:blipFill rotWithShape="1">
          <a:blip r:embed="rId3">
            <a:alphaModFix/>
          </a:blip>
          <a:srcRect l="36881" t="4406" r="37179" b="38073"/>
          <a:stretch/>
        </p:blipFill>
        <p:spPr>
          <a:xfrm>
            <a:off x="-556625" y="-391700"/>
            <a:ext cx="3001851" cy="3745849"/>
          </a:xfrm>
          <a:prstGeom prst="rect">
            <a:avLst/>
          </a:prstGeom>
          <a:noFill/>
          <a:ln>
            <a:noFill/>
          </a:ln>
        </p:spPr>
      </p:pic>
      <p:pic>
        <p:nvPicPr>
          <p:cNvPr id="40" name="Google Shape;40;p9"/>
          <p:cNvPicPr preferRelativeResize="0"/>
          <p:nvPr/>
        </p:nvPicPr>
        <p:blipFill rotWithShape="1">
          <a:blip r:embed="rId3">
            <a:alphaModFix/>
          </a:blip>
          <a:srcRect l="50952" t="4089" r="22503" b="38389"/>
          <a:stretch/>
        </p:blipFill>
        <p:spPr>
          <a:xfrm>
            <a:off x="6646175" y="2152075"/>
            <a:ext cx="3071698" cy="37458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title"/>
          </p:nvPr>
        </p:nvSpPr>
        <p:spPr>
          <a:xfrm>
            <a:off x="5994373" y="448956"/>
            <a:ext cx="2501400" cy="1425000"/>
          </a:xfrm>
          <a:prstGeom prst="rect">
            <a:avLst/>
          </a:prstGeom>
          <a:noFill/>
        </p:spPr>
        <p:txBody>
          <a:bodyPr spcFirstLastPara="1" wrap="square" lIns="91425" tIns="91425" rIns="91425" bIns="91425" anchor="ctr" anchorCtr="0">
            <a:noAutofit/>
          </a:bodyPr>
          <a:lstStyle>
            <a:lvl1pPr lvl="0" algn="r">
              <a:spcBef>
                <a:spcPts val="0"/>
              </a:spcBef>
              <a:spcAft>
                <a:spcPts val="0"/>
              </a:spcAft>
              <a:buSzPts val="3500"/>
              <a:buNone/>
              <a:defRPr sz="30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hyperlink" Target="https://plantillaspowerpoint.org/"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1.png"/><Relationship Id="rId4" Type="http://schemas.openxmlformats.org/officeDocument/2006/relationships/hyperlink" Target="https://plantillaspowerpoint.or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lt2"/>
            </a:gs>
            <a:gs pos="65000">
              <a:srgbClr val="16533B"/>
            </a:gs>
            <a:gs pos="100000">
              <a:srgbClr val="081D15"/>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6"/>
              </a:buClr>
              <a:buSzPts val="3500"/>
              <a:buFont typeface="Barlow Condensed Medium"/>
              <a:buNone/>
              <a:defRPr sz="3500">
                <a:solidFill>
                  <a:schemeClr val="accent6"/>
                </a:solidFill>
                <a:latin typeface="Barlow Condensed Medium"/>
                <a:ea typeface="Barlow Condensed Medium"/>
                <a:cs typeface="Barlow Condensed Medium"/>
                <a:sym typeface="Barlow Condensed Medium"/>
              </a:defRPr>
            </a:lvl1pPr>
            <a:lvl2pPr lvl="1">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1pPr>
            <a:lvl2pPr marL="914400" lvl="1" indent="-330200">
              <a:lnSpc>
                <a:spcPct val="100000"/>
              </a:lnSpc>
              <a:spcBef>
                <a:spcPts val="160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2pPr>
            <a:lvl3pPr marL="1371600" lvl="2" indent="-330200">
              <a:lnSpc>
                <a:spcPct val="100000"/>
              </a:lnSpc>
              <a:spcBef>
                <a:spcPts val="160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3pPr>
            <a:lvl4pPr marL="1828800" lvl="3" indent="-330200">
              <a:lnSpc>
                <a:spcPct val="100000"/>
              </a:lnSpc>
              <a:spcBef>
                <a:spcPts val="160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4pPr>
            <a:lvl5pPr marL="2286000" lvl="4" indent="-330200">
              <a:lnSpc>
                <a:spcPct val="100000"/>
              </a:lnSpc>
              <a:spcBef>
                <a:spcPts val="160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5pPr>
            <a:lvl6pPr marL="2743200" lvl="5" indent="-330200">
              <a:lnSpc>
                <a:spcPct val="100000"/>
              </a:lnSpc>
              <a:spcBef>
                <a:spcPts val="160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6pPr>
            <a:lvl7pPr marL="3200400" lvl="6" indent="-330200">
              <a:lnSpc>
                <a:spcPct val="100000"/>
              </a:lnSpc>
              <a:spcBef>
                <a:spcPts val="160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7pPr>
            <a:lvl8pPr marL="3657600" lvl="7" indent="-330200">
              <a:lnSpc>
                <a:spcPct val="100000"/>
              </a:lnSpc>
              <a:spcBef>
                <a:spcPts val="1600"/>
              </a:spcBef>
              <a:spcAft>
                <a:spcPts val="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8pPr>
            <a:lvl9pPr marL="4114800" lvl="8" indent="-330200">
              <a:lnSpc>
                <a:spcPct val="100000"/>
              </a:lnSpc>
              <a:spcBef>
                <a:spcPts val="1600"/>
              </a:spcBef>
              <a:spcAft>
                <a:spcPts val="1600"/>
              </a:spcAft>
              <a:buClr>
                <a:schemeClr val="accent6"/>
              </a:buClr>
              <a:buSzPts val="1600"/>
              <a:buFont typeface="Barlow Condensed"/>
              <a:buChar char="■"/>
              <a:defRPr sz="1600">
                <a:solidFill>
                  <a:schemeClr val="accent6"/>
                </a:solidFill>
                <a:latin typeface="Barlow Condensed"/>
                <a:ea typeface="Barlow Condensed"/>
                <a:cs typeface="Barlow Condensed"/>
                <a:sym typeface="Barlow Condensed"/>
              </a:defRPr>
            </a:lvl9pPr>
          </a:lstStyle>
          <a:p>
            <a:endParaRPr/>
          </a:p>
        </p:txBody>
      </p:sp>
      <p:sp>
        <p:nvSpPr>
          <p:cNvPr id="4" name="TextBox 11"/>
          <p:cNvSpPr txBox="1"/>
          <p:nvPr userDrawn="1"/>
        </p:nvSpPr>
        <p:spPr>
          <a:xfrm rot="16200000">
            <a:off x="-2346120" y="1452432"/>
            <a:ext cx="4446020" cy="246221"/>
          </a:xfrm>
          <a:prstGeom prst="rect">
            <a:avLst/>
          </a:prstGeom>
          <a:noFill/>
        </p:spPr>
        <p:txBody>
          <a:bodyPr wrap="square" rtlCol="0" anchor="ctr">
            <a:spAutoFit/>
          </a:bodyPr>
          <a:lstStyle/>
          <a:p>
            <a:r>
              <a:rPr lang="bs-Latn-BA" sz="1000" dirty="0">
                <a:solidFill>
                  <a:schemeClr val="accent4">
                    <a:lumMod val="50000"/>
                  </a:schemeClr>
                </a:solidFill>
              </a:rPr>
              <a:t>Find</a:t>
            </a:r>
            <a:r>
              <a:rPr lang="bs-Latn-BA" sz="1000" baseline="0" dirty="0">
                <a:solidFill>
                  <a:schemeClr val="accent4">
                    <a:lumMod val="50000"/>
                  </a:schemeClr>
                </a:solidFill>
              </a:rPr>
              <a:t> m</a:t>
            </a:r>
            <a:r>
              <a:rPr lang="bs-Latn-BA" sz="1000" dirty="0">
                <a:solidFill>
                  <a:schemeClr val="accent4">
                    <a:lumMod val="50000"/>
                  </a:schemeClr>
                </a:solidFill>
              </a:rPr>
              <a:t>ore PowerPoint templates</a:t>
            </a:r>
            <a:r>
              <a:rPr lang="bs-Latn-BA" sz="1000" baseline="0" dirty="0">
                <a:solidFill>
                  <a:schemeClr val="accent4">
                    <a:lumMod val="50000"/>
                  </a:schemeClr>
                </a:solidFill>
              </a:rPr>
              <a:t> on </a:t>
            </a:r>
            <a:r>
              <a:rPr lang="es-PE" sz="1000" b="1" baseline="0" dirty="0" smtClean="0">
                <a:solidFill>
                  <a:schemeClr val="bg1">
                    <a:lumMod val="65000"/>
                  </a:schemeClr>
                </a:solidFill>
                <a:hlinkClick r:id="rId30"/>
              </a:rPr>
              <a:t>plantillaspowerpoint.org</a:t>
            </a:r>
            <a:endParaRPr lang="en-US" sz="1000" dirty="0">
              <a:solidFill>
                <a:schemeClr val="bg1">
                  <a:lumMod val="65000"/>
                </a:schemeClr>
              </a:solidFill>
            </a:endParaRPr>
          </a:p>
        </p:txBody>
      </p:sp>
      <p:pic>
        <p:nvPicPr>
          <p:cNvPr id="5" name="Imagen 4"/>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rot="16200000">
            <a:off x="-794667" y="4249072"/>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73"/>
        <p:cNvGrpSpPr/>
        <p:nvPr/>
      </p:nvGrpSpPr>
      <p:grpSpPr>
        <a:xfrm>
          <a:off x="0" y="0"/>
          <a:ext cx="0" cy="0"/>
          <a:chOff x="0" y="0"/>
          <a:chExt cx="0" cy="0"/>
        </a:xfrm>
      </p:grpSpPr>
      <p:sp>
        <p:nvSpPr>
          <p:cNvPr id="174" name="Google Shape;174;p30"/>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75" name="Google Shape;175;p30"/>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6" name="TextBox 11"/>
          <p:cNvSpPr txBox="1"/>
          <p:nvPr userDrawn="1"/>
        </p:nvSpPr>
        <p:spPr>
          <a:xfrm rot="16200000">
            <a:off x="-2346120" y="1452432"/>
            <a:ext cx="4446020" cy="246221"/>
          </a:xfrm>
          <a:prstGeom prst="rect">
            <a:avLst/>
          </a:prstGeom>
          <a:noFill/>
        </p:spPr>
        <p:txBody>
          <a:bodyPr wrap="square" rtlCol="0" anchor="ctr">
            <a:spAutoFit/>
          </a:bodyPr>
          <a:lstStyle/>
          <a:p>
            <a:r>
              <a:rPr lang="bs-Latn-BA" sz="1000" dirty="0">
                <a:solidFill>
                  <a:schemeClr val="bg2">
                    <a:lumMod val="60000"/>
                    <a:lumOff val="40000"/>
                  </a:schemeClr>
                </a:solidFill>
              </a:rPr>
              <a:t>Find</a:t>
            </a:r>
            <a:r>
              <a:rPr lang="bs-Latn-BA" sz="1000" baseline="0" dirty="0">
                <a:solidFill>
                  <a:schemeClr val="bg2">
                    <a:lumMod val="60000"/>
                    <a:lumOff val="40000"/>
                  </a:schemeClr>
                </a:solidFill>
              </a:rPr>
              <a:t> m</a:t>
            </a:r>
            <a:r>
              <a:rPr lang="bs-Latn-BA" sz="1000" dirty="0">
                <a:solidFill>
                  <a:schemeClr val="bg2">
                    <a:lumMod val="60000"/>
                    <a:lumOff val="40000"/>
                  </a:schemeClr>
                </a:solidFill>
              </a:rPr>
              <a:t>ore PowerPoint templates</a:t>
            </a:r>
            <a:r>
              <a:rPr lang="bs-Latn-BA" sz="1000" baseline="0" dirty="0">
                <a:solidFill>
                  <a:schemeClr val="bg2">
                    <a:lumMod val="60000"/>
                    <a:lumOff val="40000"/>
                  </a:schemeClr>
                </a:solidFill>
              </a:rPr>
              <a:t> on </a:t>
            </a:r>
            <a:r>
              <a:rPr lang="es-PE" sz="1000" b="1" baseline="0" dirty="0" smtClean="0">
                <a:solidFill>
                  <a:schemeClr val="bg1">
                    <a:lumMod val="65000"/>
                  </a:schemeClr>
                </a:solidFill>
                <a:hlinkClick r:id="rId4"/>
              </a:rPr>
              <a:t>plantillaspowerpoint.org</a:t>
            </a:r>
            <a:endParaRPr lang="en-US" sz="1000" dirty="0">
              <a:solidFill>
                <a:schemeClr val="bg1">
                  <a:lumMod val="65000"/>
                </a:schemeClr>
              </a:solidFill>
            </a:endParaRPr>
          </a:p>
        </p:txBody>
      </p:sp>
      <p:pic>
        <p:nvPicPr>
          <p:cNvPr id="7" name="Imagen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6200000">
            <a:off x="-794667" y="4249072"/>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76" r:id="rId1"/>
    <p:sldLayoutId id="2147483677"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hyperlink" Target="https://storyset.com/?utm_source=slidesgo_template&amp;utm_medium=referral-link&amp;utm_campaign=slidesgo_contents_of_this_template&amp;utm_term=storyset&amp;utm_content=storyset" TargetMode="External"/><Relationship Id="rId3" Type="http://schemas.openxmlformats.org/officeDocument/2006/relationships/slide" Target="slide29.xml"/><Relationship Id="rId7" Type="http://schemas.openxmlformats.org/officeDocument/2006/relationships/slide" Target="slide3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32.xml"/><Relationship Id="rId5" Type="http://schemas.openxmlformats.org/officeDocument/2006/relationships/slide" Target="slide31.xml"/><Relationship Id="rId10" Type="http://schemas.openxmlformats.org/officeDocument/2006/relationships/slide" Target="slide40.xml"/><Relationship Id="rId4" Type="http://schemas.openxmlformats.org/officeDocument/2006/relationships/slide" Target="slide27.xml"/><Relationship Id="rId9" Type="http://schemas.openxmlformats.org/officeDocument/2006/relationships/slide" Target="slide34.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spreadsheets/d/1pDAzGVX_a36g4WdZM0tuFOm2COR45cRQVxqCEtQYThw/copy"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hyperlink" Target="https://slidesgo.com/es/slidesgo-school/tips-para-presentaciones/como-modificar-una-grafica-en-nuestras-presentaciones?utm_source=slidesgo_template&amp;utm_medium=referral-link&amp;utm_campaign=how-to-modify-a-graph-in-our-templates&amp;utm_term=slidesgo-school&amp;utm_content=how-to-modify-a-graph-in-our-templates" TargetMode="Externa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spreadsheets/d/1pDAzGVX_a36g4WdZM0tuFOm2COR45cRQVxqCEtQYThw/copy"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hyperlink" Target="https://slidesgo.com/es/slidesgo-school/tips-para-presentaciones/como-modificar-una-grafica-en-nuestras-presentaciones?utm_source=slidesgo_template&amp;utm_medium=referral-link&amp;utm_campaign=how-to-modify-a-graph-in-our-templates&amp;utm_term=slidesgo-school&amp;utm_content=how-to-modify-a-graph-in-our-templates" TargetMode="Externa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s://www.freepik.es/vector-gratis/dia-constitucion-mexicana-dibujado-mano-globos_11525550.htm#page=1&amp;position=4&amp;from_view=collections/?utm_source=slidesgo_template&amp;utm_medium=referral-link&amp;utm_campaign=sg_resources&amp;utm_content=freepik/?utm_source=slidesgo_template&amp;utm_medium=referral-link&amp;utm_campaign=sg_resources&amp;utm_content=freepik" TargetMode="External"/><Relationship Id="rId7" Type="http://schemas.openxmlformats.org/officeDocument/2006/relationships/hyperlink" Target="https://www.freepik.es/foto-gratis/abogado-documentos_3357352.htm/?utm_source=slidesgo_template&amp;utm_medium=referral-link&amp;utm_campaign=sg_resources&amp;utm_content=freepik" TargetMode="External"/><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hyperlink" Target="https://www.freepik.es/foto-gratis/abogado-balanza_3357378.htm/?utm_source=slidesgo_template&amp;utm_medium=referral-link&amp;utm_campaign=sg_resources&amp;utm_content=freepik" TargetMode="External"/><Relationship Id="rId5" Type="http://schemas.openxmlformats.org/officeDocument/2006/relationships/hyperlink" Target="https://www.freepik.es/foto-gratis/firmando-documentos_3357356.htm/?utm_source=slidesgo_template&amp;utm_medium=referral-link&amp;utm_campaign=sg_resources&amp;utm_content=freepik" TargetMode="External"/><Relationship Id="rId4" Type="http://schemas.openxmlformats.org/officeDocument/2006/relationships/hyperlink" Target="https://www.freepik.es/vector-gratis/fondo-dia-constitucion-bandera-mexicana_11739793.htm#page=1&amp;query=flag%20background&amp;position=2&amp;from_view=author/?utm_source=slidesgo_template&amp;utm_medium=referral-link&amp;utm_campaign=sg_resources&amp;utm_content=freepik"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freepik.es/foto-gratis/abogado-rellenando-formulario_3357359.htm/?utm_source=slidesgo_template&amp;utm_medium=referral-link&amp;utm_campaign=sg_resources&amp;utm_content=freepik" TargetMode="External"/><Relationship Id="rId3" Type="http://schemas.openxmlformats.org/officeDocument/2006/relationships/hyperlink" Target="https://www.freepik.es/vector-gratis/dia-constitucion-mexico-realista_11733981.htm#page=1&amp;position=15&amp;from_view=collections/?utm_source=slidesgo_template&amp;utm_medium=referral-link&amp;utm_campaign=sg_resources&amp;utm_content=freepik" TargetMode="External"/><Relationship Id="rId7" Type="http://schemas.openxmlformats.org/officeDocument/2006/relationships/hyperlink" Target="https://www.freepik.es/foto-gratis/abogado-cliente_3357722.htm?query=justicia/?utm_source=slidesgo_template&amp;utm_medium=referral-link&amp;utm_campaign=sg_resources&amp;utm_content=freepik" TargetMode="External"/><Relationship Id="rId2" Type="http://schemas.openxmlformats.org/officeDocument/2006/relationships/notesSlide" Target="../notesSlides/notesSlide31.xml"/><Relationship Id="rId1" Type="http://schemas.openxmlformats.org/officeDocument/2006/relationships/slideLayout" Target="../slideLayouts/slideLayout17.xml"/><Relationship Id="rId6" Type="http://schemas.openxmlformats.org/officeDocument/2006/relationships/hyperlink" Target="https://www.flaticon.com/packs/voting-elections-39?word=political/?utm_source=slidesgo_template&amp;utm_medium=referral-link&amp;utm_campaign=sg_resources&amp;utm_content=freepik" TargetMode="External"/><Relationship Id="rId5" Type="http://schemas.openxmlformats.org/officeDocument/2006/relationships/hyperlink" Target="https://www.freepik.es/vector-gratis/fondo-pantalla-degradado-dia-constitucion-bandera-mexicana_11739800.htm#page=1&amp;query=mexico%20flag&amp;position=2&amp;from_view=search/?utm_source=slidesgo_template&amp;utm_medium=referral-link&amp;utm_campaign=sg_resources&amp;utm_content=freepik" TargetMode="External"/><Relationship Id="rId4" Type="http://schemas.openxmlformats.org/officeDocument/2006/relationships/hyperlink" Target="https://www.freepik.es/vector-gratis/fondo-realista-independencia-mexico-globos_9242881.htm/?utm_source=slidesgo_template&amp;utm_medium=referral-link&amp;utm_campaign=sg_resources&amp;utm_content=freepik" TargetMode="External"/><Relationship Id="rId9" Type="http://schemas.openxmlformats.org/officeDocument/2006/relationships/hyperlink" Target="https://www.freepik.es/foto-gratis/abogado-apuntando-citas_3357380.htm/?utm_source=slidesgo_template&amp;utm_medium=referral-link&amp;utm_campaign=sg_resources&amp;utm_content=freepik"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fonts.google.com/specimen/Barlow" TargetMode="External"/><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8" Type="http://schemas.openxmlformats.org/officeDocument/2006/relationships/hyperlink" Target="https://storyset.com/rafiki?utm_source=slidesgo_template&amp;utm_medium=referral-link&amp;utm_campaign=slidesgo_final_slides&amp;utm_term=rafiki&amp;utm_content=storyset" TargetMode="External"/><Relationship Id="rId13" Type="http://schemas.openxmlformats.org/officeDocument/2006/relationships/hyperlink" Target="https://storyset.com/cuate?utm_source=slidesgo_template&amp;utm_medium=referral-link&amp;utm_campaign=slidesgo_final_slides&amp;utm_term=cuate&amp;utm_content=storyset" TargetMode="External"/><Relationship Id="rId3" Type="http://schemas.openxmlformats.org/officeDocument/2006/relationships/hyperlink" Target="https://storyset.com/how-it-works?utm_source=slidesgo_template&amp;utm_medium=referral-link&amp;utm_campaign=slidesgo_final_slides&amp;utm_term=how%20it%20works&amp;utm_content=storyset" TargetMode="External"/><Relationship Id="rId7" Type="http://schemas.openxmlformats.org/officeDocument/2006/relationships/hyperlink" Target="https://storyset.com/bro?utm_source=slidesgo_template&amp;utm_medium=referral-link&amp;utm_campaign=slidesgo_final_slides&amp;utm_term=bro&amp;utm_content=storyset" TargetMode="External"/><Relationship Id="rId12" Type="http://schemas.openxmlformats.org/officeDocument/2006/relationships/image" Target="../media/image18.gif"/><Relationship Id="rId2" Type="http://schemas.openxmlformats.org/officeDocument/2006/relationships/notesSlide" Target="../notesSlides/notesSlide33.xml"/><Relationship Id="rId1" Type="http://schemas.openxmlformats.org/officeDocument/2006/relationships/slideLayout" Target="../slideLayouts/slideLayout30.xml"/><Relationship Id="rId6" Type="http://schemas.openxmlformats.org/officeDocument/2006/relationships/hyperlink" Target="https://storyset.com/amico?utm_source=slidesgo_template&amp;utm_medium=referral-link&amp;utm_campaign=slidesgo_final_slides&amp;utm_term=amico&amp;utm_content=storyset" TargetMode="External"/><Relationship Id="rId11" Type="http://schemas.openxmlformats.org/officeDocument/2006/relationships/image" Target="../media/image17.gif"/><Relationship Id="rId5" Type="http://schemas.openxmlformats.org/officeDocument/2006/relationships/hyperlink" Target="https://storyset.com/pana?utm_source=slidesgo_template&amp;utm_medium=referral-link&amp;utm_campaign=slidesgo_final_slides&amp;utm_term=pana&amp;utm_content=storyset" TargetMode="External"/><Relationship Id="rId10" Type="http://schemas.openxmlformats.org/officeDocument/2006/relationships/image" Target="../media/image16.gif"/><Relationship Id="rId4" Type="http://schemas.openxmlformats.org/officeDocument/2006/relationships/image" Target="../media/image14.gif"/><Relationship Id="rId9" Type="http://schemas.openxmlformats.org/officeDocument/2006/relationships/image" Target="../media/image15.gi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chrome.google.com/webstore/detail/flaticon-for-gsuit-gslide/haekgjfnhhdkgfgmldhfokhmfkgmciba" TargetMode="External"/><Relationship Id="rId2" Type="http://schemas.openxmlformats.org/officeDocument/2006/relationships/notesSlide" Target="../notesSlides/notesSlide40.xml"/><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3"/>
          <p:cNvSpPr txBox="1">
            <a:spLocks noGrp="1"/>
          </p:cNvSpPr>
          <p:nvPr>
            <p:ph type="ctrTitle"/>
          </p:nvPr>
        </p:nvSpPr>
        <p:spPr>
          <a:xfrm>
            <a:off x="715050" y="1517450"/>
            <a:ext cx="5929200" cy="168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dirty="0" smtClean="0"/>
              <a:t>EL </a:t>
            </a:r>
            <a:r>
              <a:rPr lang="es-419" dirty="0"/>
              <a:t>SISTEMA DE GOBIERNO</a:t>
            </a:r>
            <a:endParaRPr dirty="0">
              <a:solidFill>
                <a:schemeClr val="accent2"/>
              </a:solidFill>
            </a:endParaRPr>
          </a:p>
        </p:txBody>
      </p:sp>
      <p:sp>
        <p:nvSpPr>
          <p:cNvPr id="184" name="Google Shape;184;p33"/>
          <p:cNvSpPr txBox="1">
            <a:spLocks noGrp="1"/>
          </p:cNvSpPr>
          <p:nvPr>
            <p:ph type="subTitle" idx="1"/>
          </p:nvPr>
        </p:nvSpPr>
        <p:spPr>
          <a:xfrm>
            <a:off x="715100" y="3921350"/>
            <a:ext cx="4359000" cy="40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latin typeface="Barlow Condensed"/>
                <a:ea typeface="Barlow Condensed"/>
                <a:cs typeface="Barlow Condensed"/>
                <a:sym typeface="Barlow Condensed"/>
              </a:rPr>
              <a:t>Aquí es donde comienza la presentación</a:t>
            </a:r>
            <a:endParaRPr>
              <a:latin typeface="Barlow Condensed"/>
              <a:ea typeface="Barlow Condensed"/>
              <a:cs typeface="Barlow Condensed"/>
              <a:sym typeface="Barlow Condensed"/>
            </a:endParaRPr>
          </a:p>
        </p:txBody>
      </p:sp>
      <p:pic>
        <p:nvPicPr>
          <p:cNvPr id="185" name="Google Shape;185;p33"/>
          <p:cNvPicPr preferRelativeResize="0"/>
          <p:nvPr/>
        </p:nvPicPr>
        <p:blipFill rotWithShape="1">
          <a:blip r:embed="rId3">
            <a:alphaModFix/>
          </a:blip>
          <a:srcRect l="6658" r="6641"/>
          <a:stretch/>
        </p:blipFill>
        <p:spPr>
          <a:xfrm rot="1818894">
            <a:off x="3552876" y="-1597917"/>
            <a:ext cx="6677330" cy="4332370"/>
          </a:xfrm>
          <a:prstGeom prst="rect">
            <a:avLst/>
          </a:prstGeom>
          <a:noFill/>
          <a:ln>
            <a:noFill/>
          </a:ln>
          <a:effectLst>
            <a:outerShdw blurRad="57150" dist="19050" dir="5400000" algn="bl" rotWithShape="0">
              <a:srgbClr val="000000">
                <a:alpha val="50000"/>
              </a:srgbClr>
            </a:outerShdw>
          </a:effectLst>
        </p:spPr>
      </p:pic>
      <p:pic>
        <p:nvPicPr>
          <p:cNvPr id="186" name="Google Shape;186;p33"/>
          <p:cNvPicPr preferRelativeResize="0"/>
          <p:nvPr/>
        </p:nvPicPr>
        <p:blipFill rotWithShape="1">
          <a:blip r:embed="rId4">
            <a:alphaModFix/>
          </a:blip>
          <a:srcRect l="22584" t="-950" r="17855" b="950"/>
          <a:stretch/>
        </p:blipFill>
        <p:spPr>
          <a:xfrm>
            <a:off x="6447231" y="2290141"/>
            <a:ext cx="3369461" cy="3182439"/>
          </a:xfrm>
          <a:prstGeom prst="rect">
            <a:avLst/>
          </a:prstGeom>
          <a:noFill/>
          <a:ln>
            <a:noFill/>
          </a:ln>
        </p:spPr>
      </p:pic>
      <p:sp>
        <p:nvSpPr>
          <p:cNvPr id="187" name="Google Shape;187;p33"/>
          <p:cNvSpPr txBox="1">
            <a:spLocks noGrp="1"/>
          </p:cNvSpPr>
          <p:nvPr>
            <p:ph type="ctrTitle" idx="2"/>
          </p:nvPr>
        </p:nvSpPr>
        <p:spPr>
          <a:xfrm>
            <a:off x="715050" y="3197450"/>
            <a:ext cx="5929200" cy="723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solidFill>
                  <a:schemeClr val="accent4"/>
                </a:solidFill>
              </a:rPr>
              <a:t>DE </a:t>
            </a:r>
            <a:r>
              <a:rPr lang="es-419">
                <a:solidFill>
                  <a:schemeClr val="accent3"/>
                </a:solidFill>
              </a:rPr>
              <a:t>MÉ</a:t>
            </a:r>
            <a:r>
              <a:rPr lang="es-419">
                <a:solidFill>
                  <a:schemeClr val="accent4"/>
                </a:solidFill>
              </a:rPr>
              <a:t>XI</a:t>
            </a:r>
            <a:r>
              <a:rPr lang="es-419">
                <a:solidFill>
                  <a:schemeClr val="accent2"/>
                </a:solidFill>
              </a:rPr>
              <a:t>CO</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2"/>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PODERES DE LA UNIÓN</a:t>
            </a:r>
            <a:endParaRPr/>
          </a:p>
        </p:txBody>
      </p:sp>
      <p:sp>
        <p:nvSpPr>
          <p:cNvPr id="347" name="Google Shape;347;p42"/>
          <p:cNvSpPr txBox="1">
            <a:spLocks noGrp="1"/>
          </p:cNvSpPr>
          <p:nvPr>
            <p:ph type="title"/>
          </p:nvPr>
        </p:nvSpPr>
        <p:spPr>
          <a:xfrm>
            <a:off x="866700" y="2562775"/>
            <a:ext cx="21816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EJECUTIVO</a:t>
            </a:r>
            <a:endParaRPr/>
          </a:p>
        </p:txBody>
      </p:sp>
      <p:sp>
        <p:nvSpPr>
          <p:cNvPr id="348" name="Google Shape;348;p42"/>
          <p:cNvSpPr txBox="1">
            <a:spLocks noGrp="1"/>
          </p:cNvSpPr>
          <p:nvPr>
            <p:ph type="subTitle" idx="1"/>
          </p:nvPr>
        </p:nvSpPr>
        <p:spPr>
          <a:xfrm>
            <a:off x="866700" y="3090475"/>
            <a:ext cx="2181600" cy="88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Mercurio es el planeta más cercano al sol y el más pequeño del sistema solar</a:t>
            </a:r>
            <a:endParaRPr/>
          </a:p>
        </p:txBody>
      </p:sp>
      <p:sp>
        <p:nvSpPr>
          <p:cNvPr id="349" name="Google Shape;349;p42"/>
          <p:cNvSpPr txBox="1">
            <a:spLocks noGrp="1"/>
          </p:cNvSpPr>
          <p:nvPr>
            <p:ph type="title" idx="2"/>
          </p:nvPr>
        </p:nvSpPr>
        <p:spPr>
          <a:xfrm>
            <a:off x="3481200" y="2562775"/>
            <a:ext cx="21816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LEGISLATIVO</a:t>
            </a:r>
            <a:endParaRPr/>
          </a:p>
        </p:txBody>
      </p:sp>
      <p:sp>
        <p:nvSpPr>
          <p:cNvPr id="350" name="Google Shape;350;p42"/>
          <p:cNvSpPr txBox="1">
            <a:spLocks noGrp="1"/>
          </p:cNvSpPr>
          <p:nvPr>
            <p:ph type="subTitle" idx="3"/>
          </p:nvPr>
        </p:nvSpPr>
        <p:spPr>
          <a:xfrm>
            <a:off x="3481200" y="3090475"/>
            <a:ext cx="2181600" cy="88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Venus tiene un nombre precioso y es el segundo planeta más cercano al Sol</a:t>
            </a:r>
            <a:endParaRPr/>
          </a:p>
        </p:txBody>
      </p:sp>
      <p:sp>
        <p:nvSpPr>
          <p:cNvPr id="351" name="Google Shape;351;p42"/>
          <p:cNvSpPr txBox="1">
            <a:spLocks noGrp="1"/>
          </p:cNvSpPr>
          <p:nvPr>
            <p:ph type="title" idx="4"/>
          </p:nvPr>
        </p:nvSpPr>
        <p:spPr>
          <a:xfrm>
            <a:off x="6095700" y="2562775"/>
            <a:ext cx="21816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JUDICIAL</a:t>
            </a:r>
            <a:endParaRPr/>
          </a:p>
        </p:txBody>
      </p:sp>
      <p:sp>
        <p:nvSpPr>
          <p:cNvPr id="352" name="Google Shape;352;p42"/>
          <p:cNvSpPr txBox="1">
            <a:spLocks noGrp="1"/>
          </p:cNvSpPr>
          <p:nvPr>
            <p:ph type="subTitle" idx="5"/>
          </p:nvPr>
        </p:nvSpPr>
        <p:spPr>
          <a:xfrm>
            <a:off x="6095700" y="3090475"/>
            <a:ext cx="2181600" cy="88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La Tierra es el tercer planeta más cercano al Sol y el único que alberga vida</a:t>
            </a:r>
            <a:endParaRPr/>
          </a:p>
        </p:txBody>
      </p:sp>
      <p:grpSp>
        <p:nvGrpSpPr>
          <p:cNvPr id="353" name="Google Shape;353;p42"/>
          <p:cNvGrpSpPr/>
          <p:nvPr/>
        </p:nvGrpSpPr>
        <p:grpSpPr>
          <a:xfrm>
            <a:off x="6829800" y="1600788"/>
            <a:ext cx="713400" cy="713400"/>
            <a:chOff x="6829800" y="1600788"/>
            <a:chExt cx="713400" cy="713400"/>
          </a:xfrm>
        </p:grpSpPr>
        <p:sp>
          <p:nvSpPr>
            <p:cNvPr id="354" name="Google Shape;354;p42"/>
            <p:cNvSpPr/>
            <p:nvPr/>
          </p:nvSpPr>
          <p:spPr>
            <a:xfrm>
              <a:off x="6829800" y="1600788"/>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5" name="Google Shape;355;p42"/>
            <p:cNvGrpSpPr/>
            <p:nvPr/>
          </p:nvGrpSpPr>
          <p:grpSpPr>
            <a:xfrm>
              <a:off x="6997749" y="1748247"/>
              <a:ext cx="377512" cy="418547"/>
              <a:chOff x="6135649" y="1934835"/>
              <a:chExt cx="377512" cy="418547"/>
            </a:xfrm>
          </p:grpSpPr>
          <p:sp>
            <p:nvSpPr>
              <p:cNvPr id="356" name="Google Shape;356;p42"/>
              <p:cNvSpPr/>
              <p:nvPr/>
            </p:nvSpPr>
            <p:spPr>
              <a:xfrm>
                <a:off x="6135649" y="2137412"/>
                <a:ext cx="123199" cy="86344"/>
              </a:xfrm>
              <a:custGeom>
                <a:avLst/>
                <a:gdLst/>
                <a:ahLst/>
                <a:cxnLst/>
                <a:rect l="l" t="t" r="r" b="b"/>
                <a:pathLst>
                  <a:path w="3891" h="2727" extrusionOk="0">
                    <a:moveTo>
                      <a:pt x="387" y="1"/>
                    </a:moveTo>
                    <a:cubicBezTo>
                      <a:pt x="173" y="1"/>
                      <a:pt x="1" y="174"/>
                      <a:pt x="1" y="388"/>
                    </a:cubicBezTo>
                    <a:lnTo>
                      <a:pt x="1" y="792"/>
                    </a:lnTo>
                    <a:cubicBezTo>
                      <a:pt x="54" y="2082"/>
                      <a:pt x="1000" y="2727"/>
                      <a:pt x="1946" y="2727"/>
                    </a:cubicBezTo>
                    <a:cubicBezTo>
                      <a:pt x="2892" y="2727"/>
                      <a:pt x="3838" y="2082"/>
                      <a:pt x="3891" y="792"/>
                    </a:cubicBezTo>
                    <a:lnTo>
                      <a:pt x="3891" y="388"/>
                    </a:lnTo>
                    <a:cubicBezTo>
                      <a:pt x="3891" y="174"/>
                      <a:pt x="3718" y="1"/>
                      <a:pt x="35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2"/>
              <p:cNvSpPr/>
              <p:nvPr/>
            </p:nvSpPr>
            <p:spPr>
              <a:xfrm>
                <a:off x="6156989" y="1934835"/>
                <a:ext cx="336572" cy="276572"/>
              </a:xfrm>
              <a:custGeom>
                <a:avLst/>
                <a:gdLst/>
                <a:ahLst/>
                <a:cxnLst/>
                <a:rect l="l" t="t" r="r" b="b"/>
                <a:pathLst>
                  <a:path w="10630" h="8735" extrusionOk="0">
                    <a:moveTo>
                      <a:pt x="5261" y="0"/>
                    </a:moveTo>
                    <a:cubicBezTo>
                      <a:pt x="5260" y="0"/>
                      <a:pt x="5260" y="0"/>
                      <a:pt x="5259" y="0"/>
                    </a:cubicBezTo>
                    <a:cubicBezTo>
                      <a:pt x="5094" y="1"/>
                      <a:pt x="4947" y="108"/>
                      <a:pt x="4895" y="264"/>
                    </a:cubicBezTo>
                    <a:lnTo>
                      <a:pt x="4099" y="2626"/>
                    </a:lnTo>
                    <a:lnTo>
                      <a:pt x="1107" y="2626"/>
                    </a:lnTo>
                    <a:cubicBezTo>
                      <a:pt x="924" y="2626"/>
                      <a:pt x="774" y="2477"/>
                      <a:pt x="774" y="2292"/>
                    </a:cubicBezTo>
                    <a:cubicBezTo>
                      <a:pt x="764" y="2035"/>
                      <a:pt x="575" y="1907"/>
                      <a:pt x="387" y="1907"/>
                    </a:cubicBezTo>
                    <a:cubicBezTo>
                      <a:pt x="198" y="1907"/>
                      <a:pt x="10" y="2035"/>
                      <a:pt x="0" y="2292"/>
                    </a:cubicBezTo>
                    <a:cubicBezTo>
                      <a:pt x="0" y="2789"/>
                      <a:pt x="329" y="3211"/>
                      <a:pt x="780" y="3352"/>
                    </a:cubicBezTo>
                    <a:lnTo>
                      <a:pt x="150" y="5624"/>
                    </a:lnTo>
                    <a:lnTo>
                      <a:pt x="953" y="5624"/>
                    </a:lnTo>
                    <a:lnTo>
                      <a:pt x="1265" y="4501"/>
                    </a:lnTo>
                    <a:lnTo>
                      <a:pt x="1583" y="5624"/>
                    </a:lnTo>
                    <a:lnTo>
                      <a:pt x="2388" y="5624"/>
                    </a:lnTo>
                    <a:lnTo>
                      <a:pt x="1758" y="3400"/>
                    </a:lnTo>
                    <a:lnTo>
                      <a:pt x="3990" y="3400"/>
                    </a:lnTo>
                    <a:lnTo>
                      <a:pt x="3990" y="8735"/>
                    </a:lnTo>
                    <a:lnTo>
                      <a:pt x="6582" y="8735"/>
                    </a:lnTo>
                    <a:lnTo>
                      <a:pt x="6582" y="3400"/>
                    </a:lnTo>
                    <a:lnTo>
                      <a:pt x="8797" y="3400"/>
                    </a:lnTo>
                    <a:lnTo>
                      <a:pt x="8180" y="5624"/>
                    </a:lnTo>
                    <a:lnTo>
                      <a:pt x="8985" y="5624"/>
                    </a:lnTo>
                    <a:lnTo>
                      <a:pt x="9297" y="4501"/>
                    </a:lnTo>
                    <a:lnTo>
                      <a:pt x="9614" y="5624"/>
                    </a:lnTo>
                    <a:lnTo>
                      <a:pt x="10419" y="5624"/>
                    </a:lnTo>
                    <a:lnTo>
                      <a:pt x="9780" y="3370"/>
                    </a:lnTo>
                    <a:cubicBezTo>
                      <a:pt x="10266" y="3254"/>
                      <a:pt x="10629" y="2814"/>
                      <a:pt x="10629" y="2292"/>
                    </a:cubicBezTo>
                    <a:cubicBezTo>
                      <a:pt x="10629" y="2078"/>
                      <a:pt x="10456" y="1906"/>
                      <a:pt x="10242" y="1906"/>
                    </a:cubicBezTo>
                    <a:cubicBezTo>
                      <a:pt x="10027" y="1906"/>
                      <a:pt x="9855" y="2078"/>
                      <a:pt x="9855" y="2292"/>
                    </a:cubicBezTo>
                    <a:cubicBezTo>
                      <a:pt x="9855" y="2477"/>
                      <a:pt x="9705" y="2626"/>
                      <a:pt x="9522" y="2626"/>
                    </a:cubicBezTo>
                    <a:lnTo>
                      <a:pt x="6467" y="2626"/>
                    </a:lnTo>
                    <a:lnTo>
                      <a:pt x="5627" y="257"/>
                    </a:lnTo>
                    <a:cubicBezTo>
                      <a:pt x="5572" y="103"/>
                      <a:pt x="5424" y="0"/>
                      <a:pt x="52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2"/>
              <p:cNvSpPr/>
              <p:nvPr/>
            </p:nvSpPr>
            <p:spPr>
              <a:xfrm>
                <a:off x="6389962" y="2137412"/>
                <a:ext cx="123199" cy="86344"/>
              </a:xfrm>
              <a:custGeom>
                <a:avLst/>
                <a:gdLst/>
                <a:ahLst/>
                <a:cxnLst/>
                <a:rect l="l" t="t" r="r" b="b"/>
                <a:pathLst>
                  <a:path w="3891" h="2727" extrusionOk="0">
                    <a:moveTo>
                      <a:pt x="387" y="1"/>
                    </a:moveTo>
                    <a:cubicBezTo>
                      <a:pt x="172" y="1"/>
                      <a:pt x="0" y="174"/>
                      <a:pt x="0" y="388"/>
                    </a:cubicBezTo>
                    <a:lnTo>
                      <a:pt x="0" y="792"/>
                    </a:lnTo>
                    <a:cubicBezTo>
                      <a:pt x="54" y="2082"/>
                      <a:pt x="1000" y="2727"/>
                      <a:pt x="1945" y="2727"/>
                    </a:cubicBezTo>
                    <a:cubicBezTo>
                      <a:pt x="2891" y="2727"/>
                      <a:pt x="3837" y="2082"/>
                      <a:pt x="3890" y="792"/>
                    </a:cubicBezTo>
                    <a:lnTo>
                      <a:pt x="3890" y="388"/>
                    </a:lnTo>
                    <a:cubicBezTo>
                      <a:pt x="3888" y="174"/>
                      <a:pt x="3716" y="1"/>
                      <a:pt x="3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2"/>
              <p:cNvSpPr/>
              <p:nvPr/>
            </p:nvSpPr>
            <p:spPr>
              <a:xfrm>
                <a:off x="6204958" y="2235977"/>
                <a:ext cx="238862" cy="42618"/>
              </a:xfrm>
              <a:custGeom>
                <a:avLst/>
                <a:gdLst/>
                <a:ahLst/>
                <a:cxnLst/>
                <a:rect l="l" t="t" r="r" b="b"/>
                <a:pathLst>
                  <a:path w="7544" h="1346" extrusionOk="0">
                    <a:moveTo>
                      <a:pt x="2421" y="1"/>
                    </a:moveTo>
                    <a:lnTo>
                      <a:pt x="0" y="1346"/>
                    </a:lnTo>
                    <a:lnTo>
                      <a:pt x="7544" y="1346"/>
                    </a:lnTo>
                    <a:lnTo>
                      <a:pt x="51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42"/>
              <p:cNvSpPr/>
              <p:nvPr/>
            </p:nvSpPr>
            <p:spPr>
              <a:xfrm>
                <a:off x="6204958" y="2303070"/>
                <a:ext cx="238830" cy="50312"/>
              </a:xfrm>
              <a:custGeom>
                <a:avLst/>
                <a:gdLst/>
                <a:ahLst/>
                <a:cxnLst/>
                <a:rect l="l" t="t" r="r" b="b"/>
                <a:pathLst>
                  <a:path w="7543" h="1589" extrusionOk="0">
                    <a:moveTo>
                      <a:pt x="0" y="1"/>
                    </a:moveTo>
                    <a:lnTo>
                      <a:pt x="0" y="1201"/>
                    </a:lnTo>
                    <a:cubicBezTo>
                      <a:pt x="0" y="1415"/>
                      <a:pt x="172" y="1589"/>
                      <a:pt x="387" y="1589"/>
                    </a:cubicBezTo>
                    <a:lnTo>
                      <a:pt x="7156" y="1589"/>
                    </a:lnTo>
                    <a:cubicBezTo>
                      <a:pt x="7371" y="1589"/>
                      <a:pt x="7543" y="1415"/>
                      <a:pt x="7543" y="1201"/>
                    </a:cubicBezTo>
                    <a:lnTo>
                      <a:pt x="75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1" name="Google Shape;361;p42"/>
          <p:cNvGrpSpPr/>
          <p:nvPr/>
        </p:nvGrpSpPr>
        <p:grpSpPr>
          <a:xfrm>
            <a:off x="1600800" y="1600800"/>
            <a:ext cx="713400" cy="713400"/>
            <a:chOff x="1600800" y="1556950"/>
            <a:chExt cx="713400" cy="713400"/>
          </a:xfrm>
        </p:grpSpPr>
        <p:sp>
          <p:nvSpPr>
            <p:cNvPr id="362" name="Google Shape;362;p42"/>
            <p:cNvSpPr/>
            <p:nvPr/>
          </p:nvSpPr>
          <p:spPr>
            <a:xfrm>
              <a:off x="1600800" y="1556950"/>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42"/>
            <p:cNvGrpSpPr/>
            <p:nvPr/>
          </p:nvGrpSpPr>
          <p:grpSpPr>
            <a:xfrm>
              <a:off x="1748196" y="1717020"/>
              <a:ext cx="418610" cy="393280"/>
              <a:chOff x="3284409" y="3292808"/>
              <a:chExt cx="418610" cy="393280"/>
            </a:xfrm>
          </p:grpSpPr>
          <p:sp>
            <p:nvSpPr>
              <p:cNvPr id="364" name="Google Shape;364;p42"/>
              <p:cNvSpPr/>
              <p:nvPr/>
            </p:nvSpPr>
            <p:spPr>
              <a:xfrm>
                <a:off x="3416536" y="3292808"/>
                <a:ext cx="154291" cy="56993"/>
              </a:xfrm>
              <a:custGeom>
                <a:avLst/>
                <a:gdLst/>
                <a:ahLst/>
                <a:cxnLst/>
                <a:rect l="l" t="t" r="r" b="b"/>
                <a:pathLst>
                  <a:path w="4873" h="1800" extrusionOk="0">
                    <a:moveTo>
                      <a:pt x="388" y="0"/>
                    </a:moveTo>
                    <a:cubicBezTo>
                      <a:pt x="174" y="0"/>
                      <a:pt x="1" y="174"/>
                      <a:pt x="1" y="387"/>
                    </a:cubicBezTo>
                    <a:lnTo>
                      <a:pt x="1" y="1799"/>
                    </a:lnTo>
                    <a:lnTo>
                      <a:pt x="775" y="1799"/>
                    </a:lnTo>
                    <a:lnTo>
                      <a:pt x="775" y="774"/>
                    </a:lnTo>
                    <a:lnTo>
                      <a:pt x="4099" y="774"/>
                    </a:lnTo>
                    <a:lnTo>
                      <a:pt x="4099" y="1799"/>
                    </a:lnTo>
                    <a:lnTo>
                      <a:pt x="4873" y="1799"/>
                    </a:lnTo>
                    <a:lnTo>
                      <a:pt x="4873" y="387"/>
                    </a:lnTo>
                    <a:cubicBezTo>
                      <a:pt x="4873" y="174"/>
                      <a:pt x="4700" y="0"/>
                      <a:pt x="44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2"/>
              <p:cNvSpPr/>
              <p:nvPr/>
            </p:nvSpPr>
            <p:spPr>
              <a:xfrm>
                <a:off x="3284440" y="3653602"/>
                <a:ext cx="418547" cy="32486"/>
              </a:xfrm>
              <a:custGeom>
                <a:avLst/>
                <a:gdLst/>
                <a:ahLst/>
                <a:cxnLst/>
                <a:rect l="l" t="t" r="r" b="b"/>
                <a:pathLst>
                  <a:path w="13219" h="1026" extrusionOk="0">
                    <a:moveTo>
                      <a:pt x="1" y="0"/>
                    </a:moveTo>
                    <a:lnTo>
                      <a:pt x="1" y="543"/>
                    </a:lnTo>
                    <a:cubicBezTo>
                      <a:pt x="1" y="809"/>
                      <a:pt x="218" y="1025"/>
                      <a:pt x="485" y="1025"/>
                    </a:cubicBezTo>
                    <a:lnTo>
                      <a:pt x="12735" y="1025"/>
                    </a:lnTo>
                    <a:cubicBezTo>
                      <a:pt x="13002" y="1025"/>
                      <a:pt x="13218" y="809"/>
                      <a:pt x="13218" y="543"/>
                    </a:cubicBezTo>
                    <a:lnTo>
                      <a:pt x="132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2"/>
              <p:cNvSpPr/>
              <p:nvPr/>
            </p:nvSpPr>
            <p:spPr>
              <a:xfrm>
                <a:off x="3284409" y="3487501"/>
                <a:ext cx="418515" cy="141595"/>
              </a:xfrm>
              <a:custGeom>
                <a:avLst/>
                <a:gdLst/>
                <a:ahLst/>
                <a:cxnLst/>
                <a:rect l="l" t="t" r="r" b="b"/>
                <a:pathLst>
                  <a:path w="13218" h="4472" extrusionOk="0">
                    <a:moveTo>
                      <a:pt x="1" y="1"/>
                    </a:moveTo>
                    <a:lnTo>
                      <a:pt x="1" y="4471"/>
                    </a:lnTo>
                    <a:lnTo>
                      <a:pt x="13218" y="4471"/>
                    </a:lnTo>
                    <a:lnTo>
                      <a:pt x="13218" y="1"/>
                    </a:lnTo>
                    <a:lnTo>
                      <a:pt x="11184" y="1"/>
                    </a:lnTo>
                    <a:lnTo>
                      <a:pt x="11184" y="1287"/>
                    </a:lnTo>
                    <a:lnTo>
                      <a:pt x="11185" y="1287"/>
                    </a:lnTo>
                    <a:cubicBezTo>
                      <a:pt x="11185" y="1390"/>
                      <a:pt x="11144" y="1488"/>
                      <a:pt x="11071" y="1561"/>
                    </a:cubicBezTo>
                    <a:lnTo>
                      <a:pt x="10147" y="2487"/>
                    </a:lnTo>
                    <a:cubicBezTo>
                      <a:pt x="10074" y="2562"/>
                      <a:pt x="9973" y="2599"/>
                      <a:pt x="9872" y="2599"/>
                    </a:cubicBezTo>
                    <a:cubicBezTo>
                      <a:pt x="9772" y="2599"/>
                      <a:pt x="9671" y="2562"/>
                      <a:pt x="9599" y="2487"/>
                    </a:cubicBezTo>
                    <a:lnTo>
                      <a:pt x="8674" y="1561"/>
                    </a:lnTo>
                    <a:cubicBezTo>
                      <a:pt x="8601" y="1488"/>
                      <a:pt x="8560" y="1390"/>
                      <a:pt x="8560" y="1287"/>
                    </a:cubicBezTo>
                    <a:lnTo>
                      <a:pt x="8560" y="1"/>
                    </a:lnTo>
                    <a:lnTo>
                      <a:pt x="4660" y="1"/>
                    </a:lnTo>
                    <a:lnTo>
                      <a:pt x="4660" y="1287"/>
                    </a:lnTo>
                    <a:cubicBezTo>
                      <a:pt x="4660" y="1390"/>
                      <a:pt x="4619" y="1488"/>
                      <a:pt x="4546" y="1561"/>
                    </a:cubicBezTo>
                    <a:lnTo>
                      <a:pt x="3620" y="2487"/>
                    </a:lnTo>
                    <a:cubicBezTo>
                      <a:pt x="3548" y="2562"/>
                      <a:pt x="3447" y="2599"/>
                      <a:pt x="3347" y="2599"/>
                    </a:cubicBezTo>
                    <a:cubicBezTo>
                      <a:pt x="3246" y="2599"/>
                      <a:pt x="3146" y="2562"/>
                      <a:pt x="3074" y="2487"/>
                    </a:cubicBezTo>
                    <a:lnTo>
                      <a:pt x="2148" y="1561"/>
                    </a:lnTo>
                    <a:cubicBezTo>
                      <a:pt x="2075" y="1488"/>
                      <a:pt x="2034" y="1390"/>
                      <a:pt x="2034" y="1287"/>
                    </a:cubicBezTo>
                    <a:lnTo>
                      <a:pt x="20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2"/>
              <p:cNvSpPr/>
              <p:nvPr/>
            </p:nvSpPr>
            <p:spPr>
              <a:xfrm>
                <a:off x="3284440" y="3374307"/>
                <a:ext cx="418578" cy="88718"/>
              </a:xfrm>
              <a:custGeom>
                <a:avLst/>
                <a:gdLst/>
                <a:ahLst/>
                <a:cxnLst/>
                <a:rect l="l" t="t" r="r" b="b"/>
                <a:pathLst>
                  <a:path w="13220" h="2802" extrusionOk="0">
                    <a:moveTo>
                      <a:pt x="485" y="0"/>
                    </a:moveTo>
                    <a:cubicBezTo>
                      <a:pt x="218" y="0"/>
                      <a:pt x="1" y="217"/>
                      <a:pt x="1" y="483"/>
                    </a:cubicBezTo>
                    <a:lnTo>
                      <a:pt x="1" y="2802"/>
                    </a:lnTo>
                    <a:lnTo>
                      <a:pt x="2034" y="2802"/>
                    </a:lnTo>
                    <a:lnTo>
                      <a:pt x="2034" y="2318"/>
                    </a:lnTo>
                    <a:cubicBezTo>
                      <a:pt x="2034" y="2105"/>
                      <a:pt x="2208" y="1932"/>
                      <a:pt x="2422" y="1932"/>
                    </a:cubicBezTo>
                    <a:lnTo>
                      <a:pt x="4273" y="1932"/>
                    </a:lnTo>
                    <a:cubicBezTo>
                      <a:pt x="4487" y="1932"/>
                      <a:pt x="4660" y="2105"/>
                      <a:pt x="4660" y="2318"/>
                    </a:cubicBezTo>
                    <a:lnTo>
                      <a:pt x="4660" y="2802"/>
                    </a:lnTo>
                    <a:lnTo>
                      <a:pt x="8560" y="2802"/>
                    </a:lnTo>
                    <a:lnTo>
                      <a:pt x="8560" y="2318"/>
                    </a:lnTo>
                    <a:cubicBezTo>
                      <a:pt x="8560" y="2105"/>
                      <a:pt x="8733" y="1932"/>
                      <a:pt x="8948" y="1932"/>
                    </a:cubicBezTo>
                    <a:lnTo>
                      <a:pt x="10799" y="1932"/>
                    </a:lnTo>
                    <a:cubicBezTo>
                      <a:pt x="11013" y="1932"/>
                      <a:pt x="11185" y="2105"/>
                      <a:pt x="11185" y="2318"/>
                    </a:cubicBezTo>
                    <a:lnTo>
                      <a:pt x="11185" y="2802"/>
                    </a:lnTo>
                    <a:lnTo>
                      <a:pt x="13219" y="2802"/>
                    </a:lnTo>
                    <a:lnTo>
                      <a:pt x="13219" y="483"/>
                    </a:lnTo>
                    <a:cubicBezTo>
                      <a:pt x="13219" y="217"/>
                      <a:pt x="13003" y="0"/>
                      <a:pt x="12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2"/>
              <p:cNvSpPr/>
              <p:nvPr/>
            </p:nvSpPr>
            <p:spPr>
              <a:xfrm>
                <a:off x="3373349" y="3459954"/>
                <a:ext cx="34101" cy="80264"/>
              </a:xfrm>
              <a:custGeom>
                <a:avLst/>
                <a:gdLst/>
                <a:ahLst/>
                <a:cxnLst/>
                <a:rect l="l" t="t" r="r" b="b"/>
                <a:pathLst>
                  <a:path w="1077" h="2535" extrusionOk="0">
                    <a:moveTo>
                      <a:pt x="0" y="1"/>
                    </a:moveTo>
                    <a:lnTo>
                      <a:pt x="0" y="1996"/>
                    </a:lnTo>
                    <a:lnTo>
                      <a:pt x="539" y="2535"/>
                    </a:lnTo>
                    <a:lnTo>
                      <a:pt x="1077" y="1996"/>
                    </a:lnTo>
                    <a:lnTo>
                      <a:pt x="10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2"/>
              <p:cNvSpPr/>
              <p:nvPr/>
            </p:nvSpPr>
            <p:spPr>
              <a:xfrm>
                <a:off x="3579978" y="3459954"/>
                <a:ext cx="34101" cy="80264"/>
              </a:xfrm>
              <a:custGeom>
                <a:avLst/>
                <a:gdLst/>
                <a:ahLst/>
                <a:cxnLst/>
                <a:rect l="l" t="t" r="r" b="b"/>
                <a:pathLst>
                  <a:path w="1077" h="2535" extrusionOk="0">
                    <a:moveTo>
                      <a:pt x="0" y="1"/>
                    </a:moveTo>
                    <a:lnTo>
                      <a:pt x="0" y="1996"/>
                    </a:lnTo>
                    <a:lnTo>
                      <a:pt x="538" y="2535"/>
                    </a:lnTo>
                    <a:lnTo>
                      <a:pt x="1076" y="1996"/>
                    </a:lnTo>
                    <a:lnTo>
                      <a:pt x="1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0" name="Google Shape;370;p42"/>
          <p:cNvGrpSpPr/>
          <p:nvPr/>
        </p:nvGrpSpPr>
        <p:grpSpPr>
          <a:xfrm>
            <a:off x="4225575" y="1600788"/>
            <a:ext cx="713400" cy="713400"/>
            <a:chOff x="4225575" y="1556938"/>
            <a:chExt cx="713400" cy="713400"/>
          </a:xfrm>
        </p:grpSpPr>
        <p:sp>
          <p:nvSpPr>
            <p:cNvPr id="371" name="Google Shape;371;p42"/>
            <p:cNvSpPr/>
            <p:nvPr/>
          </p:nvSpPr>
          <p:spPr>
            <a:xfrm>
              <a:off x="4225575" y="1556938"/>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42"/>
            <p:cNvGrpSpPr/>
            <p:nvPr/>
          </p:nvGrpSpPr>
          <p:grpSpPr>
            <a:xfrm>
              <a:off x="4400409" y="1704366"/>
              <a:ext cx="363739" cy="418578"/>
              <a:chOff x="6021759" y="3267541"/>
              <a:chExt cx="363739" cy="418578"/>
            </a:xfrm>
          </p:grpSpPr>
          <p:sp>
            <p:nvSpPr>
              <p:cNvPr id="373" name="Google Shape;373;p42"/>
              <p:cNvSpPr/>
              <p:nvPr/>
            </p:nvSpPr>
            <p:spPr>
              <a:xfrm>
                <a:off x="6021759" y="3267541"/>
                <a:ext cx="314187" cy="418357"/>
              </a:xfrm>
              <a:custGeom>
                <a:avLst/>
                <a:gdLst/>
                <a:ahLst/>
                <a:cxnLst/>
                <a:rect l="l" t="t" r="r" b="b"/>
                <a:pathLst>
                  <a:path w="9923" h="13213" extrusionOk="0">
                    <a:moveTo>
                      <a:pt x="8290" y="1890"/>
                    </a:moveTo>
                    <a:cubicBezTo>
                      <a:pt x="8805" y="1911"/>
                      <a:pt x="8805" y="2645"/>
                      <a:pt x="8290" y="2664"/>
                    </a:cubicBezTo>
                    <a:lnTo>
                      <a:pt x="6300" y="2664"/>
                    </a:lnTo>
                    <a:cubicBezTo>
                      <a:pt x="5786" y="2644"/>
                      <a:pt x="5786" y="1910"/>
                      <a:pt x="6300" y="1890"/>
                    </a:cubicBezTo>
                    <a:close/>
                    <a:moveTo>
                      <a:pt x="8290" y="3864"/>
                    </a:moveTo>
                    <a:cubicBezTo>
                      <a:pt x="8805" y="3885"/>
                      <a:pt x="8805" y="4619"/>
                      <a:pt x="8290" y="4638"/>
                    </a:cubicBezTo>
                    <a:lnTo>
                      <a:pt x="6300" y="4638"/>
                    </a:lnTo>
                    <a:cubicBezTo>
                      <a:pt x="5786" y="4618"/>
                      <a:pt x="5786" y="3885"/>
                      <a:pt x="6300" y="3864"/>
                    </a:cubicBezTo>
                    <a:close/>
                    <a:moveTo>
                      <a:pt x="2926" y="1889"/>
                    </a:moveTo>
                    <a:cubicBezTo>
                      <a:pt x="4130" y="1889"/>
                      <a:pt x="4771" y="3342"/>
                      <a:pt x="3968" y="4226"/>
                    </a:cubicBezTo>
                    <a:cubicBezTo>
                      <a:pt x="4511" y="4572"/>
                      <a:pt x="4872" y="5181"/>
                      <a:pt x="4872" y="5872"/>
                    </a:cubicBezTo>
                    <a:lnTo>
                      <a:pt x="4872" y="6226"/>
                    </a:lnTo>
                    <a:cubicBezTo>
                      <a:pt x="4872" y="6441"/>
                      <a:pt x="4700" y="6613"/>
                      <a:pt x="4485" y="6613"/>
                    </a:cubicBezTo>
                    <a:lnTo>
                      <a:pt x="1356" y="6613"/>
                    </a:lnTo>
                    <a:cubicBezTo>
                      <a:pt x="1143" y="6613"/>
                      <a:pt x="969" y="6441"/>
                      <a:pt x="969" y="6226"/>
                    </a:cubicBezTo>
                    <a:lnTo>
                      <a:pt x="969" y="5872"/>
                    </a:lnTo>
                    <a:cubicBezTo>
                      <a:pt x="969" y="5181"/>
                      <a:pt x="1330" y="4573"/>
                      <a:pt x="1873" y="4226"/>
                    </a:cubicBezTo>
                    <a:cubicBezTo>
                      <a:pt x="1070" y="3342"/>
                      <a:pt x="1711" y="1889"/>
                      <a:pt x="2916" y="1889"/>
                    </a:cubicBezTo>
                    <a:cubicBezTo>
                      <a:pt x="2918" y="1889"/>
                      <a:pt x="2919" y="1889"/>
                      <a:pt x="2921" y="1889"/>
                    </a:cubicBezTo>
                    <a:cubicBezTo>
                      <a:pt x="2923" y="1889"/>
                      <a:pt x="2924" y="1889"/>
                      <a:pt x="2926" y="1889"/>
                    </a:cubicBezTo>
                    <a:close/>
                    <a:moveTo>
                      <a:pt x="8290" y="5839"/>
                    </a:moveTo>
                    <a:cubicBezTo>
                      <a:pt x="8805" y="5859"/>
                      <a:pt x="8805" y="6594"/>
                      <a:pt x="8290" y="6613"/>
                    </a:cubicBezTo>
                    <a:lnTo>
                      <a:pt x="6300" y="6613"/>
                    </a:lnTo>
                    <a:cubicBezTo>
                      <a:pt x="5786" y="6594"/>
                      <a:pt x="5786" y="5859"/>
                      <a:pt x="6300" y="5839"/>
                    </a:cubicBezTo>
                    <a:close/>
                    <a:moveTo>
                      <a:pt x="8290" y="7815"/>
                    </a:moveTo>
                    <a:cubicBezTo>
                      <a:pt x="8805" y="7836"/>
                      <a:pt x="8805" y="8570"/>
                      <a:pt x="8290" y="8589"/>
                    </a:cubicBezTo>
                    <a:lnTo>
                      <a:pt x="1356" y="8589"/>
                    </a:lnTo>
                    <a:cubicBezTo>
                      <a:pt x="1143" y="8589"/>
                      <a:pt x="969" y="8416"/>
                      <a:pt x="969" y="8202"/>
                    </a:cubicBezTo>
                    <a:cubicBezTo>
                      <a:pt x="969" y="7988"/>
                      <a:pt x="1143" y="7815"/>
                      <a:pt x="1356" y="7815"/>
                    </a:cubicBezTo>
                    <a:close/>
                    <a:moveTo>
                      <a:pt x="483" y="1"/>
                    </a:moveTo>
                    <a:cubicBezTo>
                      <a:pt x="217" y="1"/>
                      <a:pt x="1" y="217"/>
                      <a:pt x="1" y="485"/>
                    </a:cubicBezTo>
                    <a:lnTo>
                      <a:pt x="1" y="12039"/>
                    </a:lnTo>
                    <a:cubicBezTo>
                      <a:pt x="33" y="12822"/>
                      <a:pt x="606" y="13212"/>
                      <a:pt x="1179" y="13212"/>
                    </a:cubicBezTo>
                    <a:cubicBezTo>
                      <a:pt x="1752" y="13212"/>
                      <a:pt x="2326" y="12821"/>
                      <a:pt x="2358" y="12039"/>
                    </a:cubicBezTo>
                    <a:lnTo>
                      <a:pt x="2358" y="10867"/>
                    </a:lnTo>
                    <a:cubicBezTo>
                      <a:pt x="2358" y="10654"/>
                      <a:pt x="2532" y="10480"/>
                      <a:pt x="2745" y="10480"/>
                    </a:cubicBezTo>
                    <a:lnTo>
                      <a:pt x="9922" y="10480"/>
                    </a:lnTo>
                    <a:lnTo>
                      <a:pt x="9922" y="485"/>
                    </a:lnTo>
                    <a:cubicBezTo>
                      <a:pt x="9922" y="217"/>
                      <a:pt x="9705" y="1"/>
                      <a:pt x="94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2"/>
              <p:cNvSpPr/>
              <p:nvPr/>
            </p:nvSpPr>
            <p:spPr>
              <a:xfrm>
                <a:off x="6108324" y="3623903"/>
                <a:ext cx="277174" cy="62217"/>
              </a:xfrm>
              <a:custGeom>
                <a:avLst/>
                <a:gdLst/>
                <a:ahLst/>
                <a:cxnLst/>
                <a:rect l="l" t="t" r="r" b="b"/>
                <a:pathLst>
                  <a:path w="8754" h="1965" extrusionOk="0">
                    <a:moveTo>
                      <a:pt x="398" y="0"/>
                    </a:moveTo>
                    <a:lnTo>
                      <a:pt x="398" y="786"/>
                    </a:lnTo>
                    <a:cubicBezTo>
                      <a:pt x="398" y="1228"/>
                      <a:pt x="251" y="1636"/>
                      <a:pt x="1" y="1964"/>
                    </a:cubicBezTo>
                    <a:lnTo>
                      <a:pt x="7575" y="1964"/>
                    </a:lnTo>
                    <a:cubicBezTo>
                      <a:pt x="8225" y="1964"/>
                      <a:pt x="8754" y="1435"/>
                      <a:pt x="8754" y="786"/>
                    </a:cubicBezTo>
                    <a:lnTo>
                      <a:pt x="8754" y="483"/>
                    </a:lnTo>
                    <a:cubicBezTo>
                      <a:pt x="8754" y="217"/>
                      <a:pt x="8537" y="0"/>
                      <a:pt x="8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2"/>
              <p:cNvSpPr/>
              <p:nvPr/>
            </p:nvSpPr>
            <p:spPr>
              <a:xfrm>
                <a:off x="6077010" y="3416165"/>
                <a:ext cx="74502" cy="36254"/>
              </a:xfrm>
              <a:custGeom>
                <a:avLst/>
                <a:gdLst/>
                <a:ahLst/>
                <a:cxnLst/>
                <a:rect l="l" t="t" r="r" b="b"/>
                <a:pathLst>
                  <a:path w="2353" h="1145" extrusionOk="0">
                    <a:moveTo>
                      <a:pt x="1176" y="1"/>
                    </a:moveTo>
                    <a:cubicBezTo>
                      <a:pt x="537" y="1"/>
                      <a:pt x="18" y="511"/>
                      <a:pt x="0" y="1145"/>
                    </a:cubicBezTo>
                    <a:lnTo>
                      <a:pt x="2353" y="1145"/>
                    </a:lnTo>
                    <a:cubicBezTo>
                      <a:pt x="2336" y="511"/>
                      <a:pt x="1815" y="1"/>
                      <a:pt x="1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2"/>
              <p:cNvSpPr/>
              <p:nvPr/>
            </p:nvSpPr>
            <p:spPr>
              <a:xfrm>
                <a:off x="6094266" y="3352017"/>
                <a:ext cx="39958" cy="39673"/>
              </a:xfrm>
              <a:custGeom>
                <a:avLst/>
                <a:gdLst/>
                <a:ahLst/>
                <a:cxnLst/>
                <a:rect l="l" t="t" r="r" b="b"/>
                <a:pathLst>
                  <a:path w="1262" h="1253" extrusionOk="0">
                    <a:moveTo>
                      <a:pt x="631" y="0"/>
                    </a:moveTo>
                    <a:cubicBezTo>
                      <a:pt x="324" y="0"/>
                      <a:pt x="18" y="209"/>
                      <a:pt x="1" y="626"/>
                    </a:cubicBezTo>
                    <a:cubicBezTo>
                      <a:pt x="1" y="971"/>
                      <a:pt x="284" y="1253"/>
                      <a:pt x="631" y="1253"/>
                    </a:cubicBezTo>
                    <a:cubicBezTo>
                      <a:pt x="978" y="1253"/>
                      <a:pt x="1262" y="971"/>
                      <a:pt x="1262" y="626"/>
                    </a:cubicBezTo>
                    <a:cubicBezTo>
                      <a:pt x="1244" y="208"/>
                      <a:pt x="938"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PODER LEGISLATIVO</a:t>
            </a:r>
            <a:endParaRPr/>
          </a:p>
        </p:txBody>
      </p:sp>
      <p:sp>
        <p:nvSpPr>
          <p:cNvPr id="382" name="Google Shape;382;p43"/>
          <p:cNvSpPr txBox="1">
            <a:spLocks noGrp="1"/>
          </p:cNvSpPr>
          <p:nvPr>
            <p:ph type="subTitle" idx="1"/>
          </p:nvPr>
        </p:nvSpPr>
        <p:spPr>
          <a:xfrm>
            <a:off x="1356775" y="2404500"/>
            <a:ext cx="2907600" cy="33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CÁMARA DE DIPUTADOS</a:t>
            </a:r>
            <a:endParaRPr/>
          </a:p>
        </p:txBody>
      </p:sp>
      <p:sp>
        <p:nvSpPr>
          <p:cNvPr id="383" name="Google Shape;383;p43"/>
          <p:cNvSpPr txBox="1">
            <a:spLocks noGrp="1"/>
          </p:cNvSpPr>
          <p:nvPr>
            <p:ph type="subTitle" idx="2"/>
          </p:nvPr>
        </p:nvSpPr>
        <p:spPr>
          <a:xfrm>
            <a:off x="4873300" y="2404500"/>
            <a:ext cx="2907600" cy="33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CÁMARA DE SENADORES</a:t>
            </a:r>
            <a:endParaRPr/>
          </a:p>
        </p:txBody>
      </p:sp>
      <p:sp>
        <p:nvSpPr>
          <p:cNvPr id="384" name="Google Shape;384;p43"/>
          <p:cNvSpPr txBox="1">
            <a:spLocks noGrp="1"/>
          </p:cNvSpPr>
          <p:nvPr>
            <p:ph type="subTitle" idx="3"/>
          </p:nvPr>
        </p:nvSpPr>
        <p:spPr>
          <a:xfrm>
            <a:off x="1287175" y="2764375"/>
            <a:ext cx="3046800" cy="144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Júpiter es un gigante gaseoso y el planeta más grande del sistema solar. Es el cuarto objeto más brillante del cielo nocturno. Lleva el nombre del dios romano de los cielos y los relámpagos</a:t>
            </a:r>
            <a:endParaRPr/>
          </a:p>
        </p:txBody>
      </p:sp>
      <p:sp>
        <p:nvSpPr>
          <p:cNvPr id="385" name="Google Shape;385;p43"/>
          <p:cNvSpPr txBox="1">
            <a:spLocks noGrp="1"/>
          </p:cNvSpPr>
          <p:nvPr>
            <p:ph type="subTitle" idx="4"/>
          </p:nvPr>
        </p:nvSpPr>
        <p:spPr>
          <a:xfrm>
            <a:off x="4804600" y="2764375"/>
            <a:ext cx="3045000" cy="144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Saturno es un gigante gaseoso y tiene varios anillos. Está compuesto principalmente por hidrógeno y helio. Lleva el nombre del dios romano de la riqueza y la agricultura</a:t>
            </a:r>
            <a:endParaRPr/>
          </a:p>
        </p:txBody>
      </p:sp>
      <p:grpSp>
        <p:nvGrpSpPr>
          <p:cNvPr id="386" name="Google Shape;386;p43"/>
          <p:cNvGrpSpPr/>
          <p:nvPr/>
        </p:nvGrpSpPr>
        <p:grpSpPr>
          <a:xfrm>
            <a:off x="2453875" y="1534350"/>
            <a:ext cx="713400" cy="713400"/>
            <a:chOff x="2278525" y="1534350"/>
            <a:chExt cx="713400" cy="713400"/>
          </a:xfrm>
        </p:grpSpPr>
        <p:sp>
          <p:nvSpPr>
            <p:cNvPr id="387" name="Google Shape;387;p43"/>
            <p:cNvSpPr/>
            <p:nvPr/>
          </p:nvSpPr>
          <p:spPr>
            <a:xfrm>
              <a:off x="2278525" y="1534350"/>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8" name="Google Shape;388;p43"/>
            <p:cNvGrpSpPr/>
            <p:nvPr/>
          </p:nvGrpSpPr>
          <p:grpSpPr>
            <a:xfrm>
              <a:off x="2425955" y="1732563"/>
              <a:ext cx="418547" cy="316973"/>
              <a:chOff x="3974905" y="3369115"/>
              <a:chExt cx="418547" cy="316973"/>
            </a:xfrm>
          </p:grpSpPr>
          <p:sp>
            <p:nvSpPr>
              <p:cNvPr id="389" name="Google Shape;389;p43"/>
              <p:cNvSpPr/>
              <p:nvPr/>
            </p:nvSpPr>
            <p:spPr>
              <a:xfrm>
                <a:off x="4065523" y="3369115"/>
                <a:ext cx="78555" cy="68549"/>
              </a:xfrm>
              <a:custGeom>
                <a:avLst/>
                <a:gdLst/>
                <a:ahLst/>
                <a:cxnLst/>
                <a:rect l="l" t="t" r="r" b="b"/>
                <a:pathLst>
                  <a:path w="2481" h="2165" extrusionOk="0">
                    <a:moveTo>
                      <a:pt x="1415" y="0"/>
                    </a:moveTo>
                    <a:cubicBezTo>
                      <a:pt x="0" y="60"/>
                      <a:pt x="0" y="2106"/>
                      <a:pt x="1415" y="2164"/>
                    </a:cubicBezTo>
                    <a:cubicBezTo>
                      <a:pt x="1416" y="2164"/>
                      <a:pt x="1417" y="2164"/>
                      <a:pt x="1418" y="2164"/>
                    </a:cubicBezTo>
                    <a:cubicBezTo>
                      <a:pt x="2005" y="2164"/>
                      <a:pt x="2481" y="1679"/>
                      <a:pt x="2481" y="1083"/>
                    </a:cubicBezTo>
                    <a:cubicBezTo>
                      <a:pt x="2481" y="486"/>
                      <a:pt x="2003" y="0"/>
                      <a:pt x="1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3"/>
              <p:cNvSpPr/>
              <p:nvPr/>
            </p:nvSpPr>
            <p:spPr>
              <a:xfrm>
                <a:off x="4072773" y="3462297"/>
                <a:ext cx="75103" cy="134819"/>
              </a:xfrm>
              <a:custGeom>
                <a:avLst/>
                <a:gdLst/>
                <a:ahLst/>
                <a:cxnLst/>
                <a:rect l="l" t="t" r="r" b="b"/>
                <a:pathLst>
                  <a:path w="2372" h="4258" extrusionOk="0">
                    <a:moveTo>
                      <a:pt x="1186" y="0"/>
                    </a:moveTo>
                    <a:cubicBezTo>
                      <a:pt x="759" y="0"/>
                      <a:pt x="332" y="134"/>
                      <a:pt x="1" y="402"/>
                    </a:cubicBezTo>
                    <a:cubicBezTo>
                      <a:pt x="883" y="1091"/>
                      <a:pt x="927" y="2488"/>
                      <a:pt x="87" y="3231"/>
                    </a:cubicBezTo>
                    <a:cubicBezTo>
                      <a:pt x="542" y="3463"/>
                      <a:pt x="923" y="3821"/>
                      <a:pt x="1186" y="4258"/>
                    </a:cubicBezTo>
                    <a:cubicBezTo>
                      <a:pt x="1449" y="3821"/>
                      <a:pt x="1831" y="3463"/>
                      <a:pt x="2286" y="3231"/>
                    </a:cubicBezTo>
                    <a:cubicBezTo>
                      <a:pt x="1444" y="2488"/>
                      <a:pt x="1488" y="1091"/>
                      <a:pt x="2372" y="402"/>
                    </a:cubicBezTo>
                    <a:cubicBezTo>
                      <a:pt x="2040" y="134"/>
                      <a:pt x="1613" y="0"/>
                      <a:pt x="11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3"/>
              <p:cNvSpPr/>
              <p:nvPr/>
            </p:nvSpPr>
            <p:spPr>
              <a:xfrm>
                <a:off x="4213197" y="3369115"/>
                <a:ext cx="78555" cy="68549"/>
              </a:xfrm>
              <a:custGeom>
                <a:avLst/>
                <a:gdLst/>
                <a:ahLst/>
                <a:cxnLst/>
                <a:rect l="l" t="t" r="r" b="b"/>
                <a:pathLst>
                  <a:path w="2481" h="2165" extrusionOk="0">
                    <a:moveTo>
                      <a:pt x="1415" y="0"/>
                    </a:moveTo>
                    <a:cubicBezTo>
                      <a:pt x="0" y="60"/>
                      <a:pt x="0" y="2106"/>
                      <a:pt x="1415" y="2164"/>
                    </a:cubicBezTo>
                    <a:cubicBezTo>
                      <a:pt x="1416" y="2164"/>
                      <a:pt x="1417" y="2164"/>
                      <a:pt x="1419" y="2164"/>
                    </a:cubicBezTo>
                    <a:cubicBezTo>
                      <a:pt x="2005" y="2164"/>
                      <a:pt x="2481" y="1679"/>
                      <a:pt x="2481" y="1083"/>
                    </a:cubicBezTo>
                    <a:cubicBezTo>
                      <a:pt x="2481" y="486"/>
                      <a:pt x="2003" y="0"/>
                      <a:pt x="1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3"/>
              <p:cNvSpPr/>
              <p:nvPr/>
            </p:nvSpPr>
            <p:spPr>
              <a:xfrm>
                <a:off x="4220447" y="3462297"/>
                <a:ext cx="75103" cy="134819"/>
              </a:xfrm>
              <a:custGeom>
                <a:avLst/>
                <a:gdLst/>
                <a:ahLst/>
                <a:cxnLst/>
                <a:rect l="l" t="t" r="r" b="b"/>
                <a:pathLst>
                  <a:path w="2372" h="4258" extrusionOk="0">
                    <a:moveTo>
                      <a:pt x="1186" y="0"/>
                    </a:moveTo>
                    <a:cubicBezTo>
                      <a:pt x="759" y="0"/>
                      <a:pt x="332" y="134"/>
                      <a:pt x="1" y="402"/>
                    </a:cubicBezTo>
                    <a:cubicBezTo>
                      <a:pt x="883" y="1091"/>
                      <a:pt x="928" y="2488"/>
                      <a:pt x="87" y="3231"/>
                    </a:cubicBezTo>
                    <a:cubicBezTo>
                      <a:pt x="542" y="3463"/>
                      <a:pt x="923" y="3821"/>
                      <a:pt x="1186" y="4258"/>
                    </a:cubicBezTo>
                    <a:cubicBezTo>
                      <a:pt x="1449" y="3821"/>
                      <a:pt x="1831" y="3463"/>
                      <a:pt x="2286" y="3231"/>
                    </a:cubicBezTo>
                    <a:cubicBezTo>
                      <a:pt x="1444" y="2488"/>
                      <a:pt x="1488" y="1091"/>
                      <a:pt x="2372" y="402"/>
                    </a:cubicBezTo>
                    <a:cubicBezTo>
                      <a:pt x="2040" y="134"/>
                      <a:pt x="1613" y="0"/>
                      <a:pt x="11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3"/>
              <p:cNvSpPr/>
              <p:nvPr/>
            </p:nvSpPr>
            <p:spPr>
              <a:xfrm>
                <a:off x="4002673" y="3486804"/>
                <a:ext cx="67568" cy="68423"/>
              </a:xfrm>
              <a:custGeom>
                <a:avLst/>
                <a:gdLst/>
                <a:ahLst/>
                <a:cxnLst/>
                <a:rect l="l" t="t" r="r" b="b"/>
                <a:pathLst>
                  <a:path w="2134" h="2161" extrusionOk="0">
                    <a:moveTo>
                      <a:pt x="1068" y="0"/>
                    </a:moveTo>
                    <a:cubicBezTo>
                      <a:pt x="549" y="0"/>
                      <a:pt x="30" y="359"/>
                      <a:pt x="1" y="1077"/>
                    </a:cubicBezTo>
                    <a:cubicBezTo>
                      <a:pt x="2" y="1674"/>
                      <a:pt x="480" y="2160"/>
                      <a:pt x="1068" y="2160"/>
                    </a:cubicBezTo>
                    <a:cubicBezTo>
                      <a:pt x="1656" y="2160"/>
                      <a:pt x="2134" y="1674"/>
                      <a:pt x="2134" y="1077"/>
                    </a:cubicBezTo>
                    <a:cubicBezTo>
                      <a:pt x="2105" y="359"/>
                      <a:pt x="1586" y="0"/>
                      <a:pt x="10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3"/>
              <p:cNvSpPr/>
              <p:nvPr/>
            </p:nvSpPr>
            <p:spPr>
              <a:xfrm>
                <a:off x="3974905" y="3580050"/>
                <a:ext cx="123199" cy="106038"/>
              </a:xfrm>
              <a:custGeom>
                <a:avLst/>
                <a:gdLst/>
                <a:ahLst/>
                <a:cxnLst/>
                <a:rect l="l" t="t" r="r" b="b"/>
                <a:pathLst>
                  <a:path w="3891" h="3349" extrusionOk="0">
                    <a:moveTo>
                      <a:pt x="1945" y="0"/>
                    </a:moveTo>
                    <a:cubicBezTo>
                      <a:pt x="999" y="0"/>
                      <a:pt x="53" y="645"/>
                      <a:pt x="0" y="1935"/>
                    </a:cubicBezTo>
                    <a:lnTo>
                      <a:pt x="0" y="2866"/>
                    </a:lnTo>
                    <a:cubicBezTo>
                      <a:pt x="0" y="3132"/>
                      <a:pt x="216" y="3348"/>
                      <a:pt x="483" y="3348"/>
                    </a:cubicBezTo>
                    <a:lnTo>
                      <a:pt x="3889" y="3348"/>
                    </a:lnTo>
                    <a:lnTo>
                      <a:pt x="3889" y="1935"/>
                    </a:lnTo>
                    <a:lnTo>
                      <a:pt x="3890" y="1935"/>
                    </a:lnTo>
                    <a:cubicBezTo>
                      <a:pt x="3837" y="645"/>
                      <a:pt x="2891" y="0"/>
                      <a:pt x="19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3"/>
              <p:cNvSpPr/>
              <p:nvPr/>
            </p:nvSpPr>
            <p:spPr>
              <a:xfrm>
                <a:off x="4150378" y="3486709"/>
                <a:ext cx="78586" cy="68549"/>
              </a:xfrm>
              <a:custGeom>
                <a:avLst/>
                <a:gdLst/>
                <a:ahLst/>
                <a:cxnLst/>
                <a:rect l="l" t="t" r="r" b="b"/>
                <a:pathLst>
                  <a:path w="2482" h="2165" extrusionOk="0">
                    <a:moveTo>
                      <a:pt x="1063" y="0"/>
                    </a:moveTo>
                    <a:cubicBezTo>
                      <a:pt x="477" y="0"/>
                      <a:pt x="1" y="485"/>
                      <a:pt x="1" y="1082"/>
                    </a:cubicBezTo>
                    <a:cubicBezTo>
                      <a:pt x="1" y="1678"/>
                      <a:pt x="479" y="2164"/>
                      <a:pt x="1067" y="2164"/>
                    </a:cubicBezTo>
                    <a:cubicBezTo>
                      <a:pt x="2481" y="2105"/>
                      <a:pt x="2481" y="59"/>
                      <a:pt x="1067" y="0"/>
                    </a:cubicBezTo>
                    <a:cubicBezTo>
                      <a:pt x="1066" y="0"/>
                      <a:pt x="1064" y="0"/>
                      <a:pt x="10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3"/>
              <p:cNvSpPr/>
              <p:nvPr/>
            </p:nvSpPr>
            <p:spPr>
              <a:xfrm>
                <a:off x="4122578" y="3580050"/>
                <a:ext cx="123199" cy="106038"/>
              </a:xfrm>
              <a:custGeom>
                <a:avLst/>
                <a:gdLst/>
                <a:ahLst/>
                <a:cxnLst/>
                <a:rect l="l" t="t" r="r" b="b"/>
                <a:pathLst>
                  <a:path w="3891" h="3349" extrusionOk="0">
                    <a:moveTo>
                      <a:pt x="1946" y="0"/>
                    </a:moveTo>
                    <a:cubicBezTo>
                      <a:pt x="1000" y="0"/>
                      <a:pt x="54" y="645"/>
                      <a:pt x="0" y="1935"/>
                    </a:cubicBezTo>
                    <a:lnTo>
                      <a:pt x="0" y="3348"/>
                    </a:lnTo>
                    <a:lnTo>
                      <a:pt x="3890" y="3348"/>
                    </a:lnTo>
                    <a:lnTo>
                      <a:pt x="3890" y="1935"/>
                    </a:lnTo>
                    <a:cubicBezTo>
                      <a:pt x="3837" y="645"/>
                      <a:pt x="2891" y="0"/>
                      <a:pt x="19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3"/>
              <p:cNvSpPr/>
              <p:nvPr/>
            </p:nvSpPr>
            <p:spPr>
              <a:xfrm>
                <a:off x="4298052" y="3486709"/>
                <a:ext cx="78586" cy="68549"/>
              </a:xfrm>
              <a:custGeom>
                <a:avLst/>
                <a:gdLst/>
                <a:ahLst/>
                <a:cxnLst/>
                <a:rect l="l" t="t" r="r" b="b"/>
                <a:pathLst>
                  <a:path w="2482" h="2165" extrusionOk="0">
                    <a:moveTo>
                      <a:pt x="1063" y="0"/>
                    </a:moveTo>
                    <a:cubicBezTo>
                      <a:pt x="478" y="0"/>
                      <a:pt x="1" y="485"/>
                      <a:pt x="1" y="1082"/>
                    </a:cubicBezTo>
                    <a:cubicBezTo>
                      <a:pt x="1" y="1678"/>
                      <a:pt x="480" y="2164"/>
                      <a:pt x="1067" y="2164"/>
                    </a:cubicBezTo>
                    <a:cubicBezTo>
                      <a:pt x="2482" y="2105"/>
                      <a:pt x="2482" y="59"/>
                      <a:pt x="1067" y="0"/>
                    </a:cubicBezTo>
                    <a:cubicBezTo>
                      <a:pt x="1066" y="0"/>
                      <a:pt x="1064" y="0"/>
                      <a:pt x="10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3"/>
              <p:cNvSpPr/>
              <p:nvPr/>
            </p:nvSpPr>
            <p:spPr>
              <a:xfrm>
                <a:off x="4270252" y="3579734"/>
                <a:ext cx="123199" cy="106354"/>
              </a:xfrm>
              <a:custGeom>
                <a:avLst/>
                <a:gdLst/>
                <a:ahLst/>
                <a:cxnLst/>
                <a:rect l="l" t="t" r="r" b="b"/>
                <a:pathLst>
                  <a:path w="3891" h="3359" extrusionOk="0">
                    <a:moveTo>
                      <a:pt x="1945" y="0"/>
                    </a:moveTo>
                    <a:cubicBezTo>
                      <a:pt x="873" y="0"/>
                      <a:pt x="0" y="873"/>
                      <a:pt x="0" y="1945"/>
                    </a:cubicBezTo>
                    <a:lnTo>
                      <a:pt x="0" y="3358"/>
                    </a:lnTo>
                    <a:lnTo>
                      <a:pt x="3406" y="3358"/>
                    </a:lnTo>
                    <a:cubicBezTo>
                      <a:pt x="3672" y="3358"/>
                      <a:pt x="3890" y="3142"/>
                      <a:pt x="3890" y="2876"/>
                    </a:cubicBezTo>
                    <a:lnTo>
                      <a:pt x="3890" y="1945"/>
                    </a:lnTo>
                    <a:cubicBezTo>
                      <a:pt x="3891" y="873"/>
                      <a:pt x="3018" y="0"/>
                      <a:pt x="19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 name="Google Shape;399;p43"/>
          <p:cNvGrpSpPr/>
          <p:nvPr/>
        </p:nvGrpSpPr>
        <p:grpSpPr>
          <a:xfrm>
            <a:off x="5970400" y="1534350"/>
            <a:ext cx="713400" cy="713400"/>
            <a:chOff x="5933400" y="1534350"/>
            <a:chExt cx="713400" cy="713400"/>
          </a:xfrm>
        </p:grpSpPr>
        <p:sp>
          <p:nvSpPr>
            <p:cNvPr id="400" name="Google Shape;400;p43"/>
            <p:cNvSpPr/>
            <p:nvPr/>
          </p:nvSpPr>
          <p:spPr>
            <a:xfrm>
              <a:off x="5933400" y="1534350"/>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43"/>
            <p:cNvGrpSpPr/>
            <p:nvPr/>
          </p:nvGrpSpPr>
          <p:grpSpPr>
            <a:xfrm>
              <a:off x="6081225" y="1681777"/>
              <a:ext cx="417755" cy="418547"/>
              <a:chOff x="5429100" y="1934835"/>
              <a:chExt cx="417755" cy="418547"/>
            </a:xfrm>
          </p:grpSpPr>
          <p:sp>
            <p:nvSpPr>
              <p:cNvPr id="402" name="Google Shape;402;p43"/>
              <p:cNvSpPr/>
              <p:nvPr/>
            </p:nvSpPr>
            <p:spPr>
              <a:xfrm>
                <a:off x="5577122" y="2121422"/>
                <a:ext cx="121616" cy="231896"/>
              </a:xfrm>
              <a:custGeom>
                <a:avLst/>
                <a:gdLst/>
                <a:ahLst/>
                <a:cxnLst/>
                <a:rect l="l" t="t" r="r" b="b"/>
                <a:pathLst>
                  <a:path w="3841" h="7324" extrusionOk="0">
                    <a:moveTo>
                      <a:pt x="387" y="0"/>
                    </a:moveTo>
                    <a:cubicBezTo>
                      <a:pt x="173" y="0"/>
                      <a:pt x="0" y="173"/>
                      <a:pt x="0" y="387"/>
                    </a:cubicBezTo>
                    <a:lnTo>
                      <a:pt x="0" y="6937"/>
                    </a:lnTo>
                    <a:cubicBezTo>
                      <a:pt x="0" y="7151"/>
                      <a:pt x="173" y="7323"/>
                      <a:pt x="387" y="7323"/>
                    </a:cubicBezTo>
                    <a:lnTo>
                      <a:pt x="3454" y="7323"/>
                    </a:lnTo>
                    <a:cubicBezTo>
                      <a:pt x="3667" y="7323"/>
                      <a:pt x="3840" y="7151"/>
                      <a:pt x="3840" y="6937"/>
                    </a:cubicBezTo>
                    <a:lnTo>
                      <a:pt x="3840" y="387"/>
                    </a:lnTo>
                    <a:cubicBezTo>
                      <a:pt x="3840" y="175"/>
                      <a:pt x="3667" y="0"/>
                      <a:pt x="3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3"/>
              <p:cNvSpPr/>
              <p:nvPr/>
            </p:nvSpPr>
            <p:spPr>
              <a:xfrm>
                <a:off x="5723149" y="2227301"/>
                <a:ext cx="123705" cy="126080"/>
              </a:xfrm>
              <a:custGeom>
                <a:avLst/>
                <a:gdLst/>
                <a:ahLst/>
                <a:cxnLst/>
                <a:rect l="l" t="t" r="r" b="b"/>
                <a:pathLst>
                  <a:path w="3907" h="3982" extrusionOk="0">
                    <a:moveTo>
                      <a:pt x="387" y="0"/>
                    </a:moveTo>
                    <a:cubicBezTo>
                      <a:pt x="174" y="0"/>
                      <a:pt x="1" y="173"/>
                      <a:pt x="1" y="388"/>
                    </a:cubicBezTo>
                    <a:lnTo>
                      <a:pt x="1" y="3594"/>
                    </a:lnTo>
                    <a:cubicBezTo>
                      <a:pt x="1" y="3808"/>
                      <a:pt x="174" y="3982"/>
                      <a:pt x="387" y="3982"/>
                    </a:cubicBezTo>
                    <a:lnTo>
                      <a:pt x="3519" y="3982"/>
                    </a:lnTo>
                    <a:cubicBezTo>
                      <a:pt x="3733" y="3982"/>
                      <a:pt x="3906" y="3808"/>
                      <a:pt x="3906" y="3594"/>
                    </a:cubicBezTo>
                    <a:lnTo>
                      <a:pt x="3906" y="388"/>
                    </a:lnTo>
                    <a:cubicBezTo>
                      <a:pt x="3906" y="173"/>
                      <a:pt x="3733" y="0"/>
                      <a:pt x="35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3"/>
              <p:cNvSpPr/>
              <p:nvPr/>
            </p:nvSpPr>
            <p:spPr>
              <a:xfrm>
                <a:off x="5429100" y="2178320"/>
                <a:ext cx="123705" cy="175062"/>
              </a:xfrm>
              <a:custGeom>
                <a:avLst/>
                <a:gdLst/>
                <a:ahLst/>
                <a:cxnLst/>
                <a:rect l="l" t="t" r="r" b="b"/>
                <a:pathLst>
                  <a:path w="3907" h="5529" extrusionOk="0">
                    <a:moveTo>
                      <a:pt x="387" y="0"/>
                    </a:moveTo>
                    <a:cubicBezTo>
                      <a:pt x="174" y="0"/>
                      <a:pt x="1" y="173"/>
                      <a:pt x="1" y="388"/>
                    </a:cubicBezTo>
                    <a:lnTo>
                      <a:pt x="1" y="5141"/>
                    </a:lnTo>
                    <a:cubicBezTo>
                      <a:pt x="1" y="5355"/>
                      <a:pt x="174" y="5529"/>
                      <a:pt x="387" y="5529"/>
                    </a:cubicBezTo>
                    <a:lnTo>
                      <a:pt x="3519" y="5529"/>
                    </a:lnTo>
                    <a:cubicBezTo>
                      <a:pt x="3733" y="5529"/>
                      <a:pt x="3906" y="5355"/>
                      <a:pt x="3906" y="5141"/>
                    </a:cubicBezTo>
                    <a:lnTo>
                      <a:pt x="3906" y="388"/>
                    </a:lnTo>
                    <a:cubicBezTo>
                      <a:pt x="3906" y="173"/>
                      <a:pt x="3733" y="0"/>
                      <a:pt x="35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3"/>
              <p:cNvSpPr/>
              <p:nvPr/>
            </p:nvSpPr>
            <p:spPr>
              <a:xfrm>
                <a:off x="5587286" y="2016144"/>
                <a:ext cx="101225" cy="74470"/>
              </a:xfrm>
              <a:custGeom>
                <a:avLst/>
                <a:gdLst/>
                <a:ahLst/>
                <a:cxnLst/>
                <a:rect l="l" t="t" r="r" b="b"/>
                <a:pathLst>
                  <a:path w="3197" h="2352" extrusionOk="0">
                    <a:moveTo>
                      <a:pt x="1595" y="1"/>
                    </a:moveTo>
                    <a:cubicBezTo>
                      <a:pt x="715" y="1"/>
                      <a:pt x="1" y="716"/>
                      <a:pt x="1" y="1595"/>
                    </a:cubicBezTo>
                    <a:lnTo>
                      <a:pt x="1" y="1880"/>
                    </a:lnTo>
                    <a:cubicBezTo>
                      <a:pt x="1" y="2139"/>
                      <a:pt x="212" y="2351"/>
                      <a:pt x="473" y="2351"/>
                    </a:cubicBezTo>
                    <a:lnTo>
                      <a:pt x="2725" y="2351"/>
                    </a:lnTo>
                    <a:cubicBezTo>
                      <a:pt x="2985" y="2351"/>
                      <a:pt x="3196" y="2139"/>
                      <a:pt x="3196" y="1880"/>
                    </a:cubicBezTo>
                    <a:lnTo>
                      <a:pt x="3196" y="1595"/>
                    </a:lnTo>
                    <a:cubicBezTo>
                      <a:pt x="3196" y="715"/>
                      <a:pt x="2482" y="1"/>
                      <a:pt x="16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3"/>
              <p:cNvSpPr/>
              <p:nvPr/>
            </p:nvSpPr>
            <p:spPr>
              <a:xfrm>
                <a:off x="5609228" y="1934835"/>
                <a:ext cx="57309" cy="56803"/>
              </a:xfrm>
              <a:custGeom>
                <a:avLst/>
                <a:gdLst/>
                <a:ahLst/>
                <a:cxnLst/>
                <a:rect l="l" t="t" r="r" b="b"/>
                <a:pathLst>
                  <a:path w="1810" h="1794" extrusionOk="0">
                    <a:moveTo>
                      <a:pt x="905" y="0"/>
                    </a:moveTo>
                    <a:cubicBezTo>
                      <a:pt x="466" y="0"/>
                      <a:pt x="26" y="298"/>
                      <a:pt x="1" y="894"/>
                    </a:cubicBezTo>
                    <a:cubicBezTo>
                      <a:pt x="2" y="1390"/>
                      <a:pt x="407" y="1794"/>
                      <a:pt x="905" y="1794"/>
                    </a:cubicBezTo>
                    <a:cubicBezTo>
                      <a:pt x="1404" y="1794"/>
                      <a:pt x="1809" y="1390"/>
                      <a:pt x="1809" y="894"/>
                    </a:cubicBezTo>
                    <a:cubicBezTo>
                      <a:pt x="1784" y="298"/>
                      <a:pt x="1345"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3"/>
              <p:cNvSpPr/>
              <p:nvPr/>
            </p:nvSpPr>
            <p:spPr>
              <a:xfrm>
                <a:off x="5440340" y="2074847"/>
                <a:ext cx="101225" cy="74407"/>
              </a:xfrm>
              <a:custGeom>
                <a:avLst/>
                <a:gdLst/>
                <a:ahLst/>
                <a:cxnLst/>
                <a:rect l="l" t="t" r="r" b="b"/>
                <a:pathLst>
                  <a:path w="3197" h="2350" extrusionOk="0">
                    <a:moveTo>
                      <a:pt x="1594" y="0"/>
                    </a:moveTo>
                    <a:cubicBezTo>
                      <a:pt x="716" y="0"/>
                      <a:pt x="0" y="715"/>
                      <a:pt x="0" y="1594"/>
                    </a:cubicBezTo>
                    <a:lnTo>
                      <a:pt x="0" y="1878"/>
                    </a:lnTo>
                    <a:cubicBezTo>
                      <a:pt x="0" y="2139"/>
                      <a:pt x="212" y="2350"/>
                      <a:pt x="472" y="2350"/>
                    </a:cubicBezTo>
                    <a:lnTo>
                      <a:pt x="2725" y="2350"/>
                    </a:lnTo>
                    <a:cubicBezTo>
                      <a:pt x="2984" y="2350"/>
                      <a:pt x="3196" y="2139"/>
                      <a:pt x="3196" y="1878"/>
                    </a:cubicBezTo>
                    <a:lnTo>
                      <a:pt x="3196" y="1594"/>
                    </a:lnTo>
                    <a:cubicBezTo>
                      <a:pt x="3197" y="715"/>
                      <a:pt x="2481" y="0"/>
                      <a:pt x="1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3"/>
              <p:cNvSpPr/>
              <p:nvPr/>
            </p:nvSpPr>
            <p:spPr>
              <a:xfrm>
                <a:off x="5462282" y="1993537"/>
                <a:ext cx="57277" cy="56834"/>
              </a:xfrm>
              <a:custGeom>
                <a:avLst/>
                <a:gdLst/>
                <a:ahLst/>
                <a:cxnLst/>
                <a:rect l="l" t="t" r="r" b="b"/>
                <a:pathLst>
                  <a:path w="1809" h="1795" extrusionOk="0">
                    <a:moveTo>
                      <a:pt x="905" y="0"/>
                    </a:moveTo>
                    <a:cubicBezTo>
                      <a:pt x="465" y="0"/>
                      <a:pt x="26" y="299"/>
                      <a:pt x="0" y="894"/>
                    </a:cubicBezTo>
                    <a:cubicBezTo>
                      <a:pt x="2" y="1390"/>
                      <a:pt x="407" y="1794"/>
                      <a:pt x="906" y="1794"/>
                    </a:cubicBezTo>
                    <a:cubicBezTo>
                      <a:pt x="1404" y="1794"/>
                      <a:pt x="1809" y="1390"/>
                      <a:pt x="1809" y="894"/>
                    </a:cubicBezTo>
                    <a:cubicBezTo>
                      <a:pt x="1784" y="298"/>
                      <a:pt x="1344"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3"/>
              <p:cNvSpPr/>
              <p:nvPr/>
            </p:nvSpPr>
            <p:spPr>
              <a:xfrm>
                <a:off x="5734390" y="2116641"/>
                <a:ext cx="101225" cy="74470"/>
              </a:xfrm>
              <a:custGeom>
                <a:avLst/>
                <a:gdLst/>
                <a:ahLst/>
                <a:cxnLst/>
                <a:rect l="l" t="t" r="r" b="b"/>
                <a:pathLst>
                  <a:path w="3197" h="2352" extrusionOk="0">
                    <a:moveTo>
                      <a:pt x="1595" y="1"/>
                    </a:moveTo>
                    <a:cubicBezTo>
                      <a:pt x="716" y="1"/>
                      <a:pt x="1" y="716"/>
                      <a:pt x="1" y="1595"/>
                    </a:cubicBezTo>
                    <a:lnTo>
                      <a:pt x="1" y="1880"/>
                    </a:lnTo>
                    <a:cubicBezTo>
                      <a:pt x="1" y="2140"/>
                      <a:pt x="212" y="2351"/>
                      <a:pt x="472" y="2351"/>
                    </a:cubicBezTo>
                    <a:lnTo>
                      <a:pt x="2724" y="2351"/>
                    </a:lnTo>
                    <a:cubicBezTo>
                      <a:pt x="2985" y="2351"/>
                      <a:pt x="3196" y="2140"/>
                      <a:pt x="3196" y="1880"/>
                    </a:cubicBezTo>
                    <a:lnTo>
                      <a:pt x="3196" y="1595"/>
                    </a:lnTo>
                    <a:cubicBezTo>
                      <a:pt x="3197" y="716"/>
                      <a:pt x="2481" y="1"/>
                      <a:pt x="16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3"/>
              <p:cNvSpPr/>
              <p:nvPr/>
            </p:nvSpPr>
            <p:spPr>
              <a:xfrm>
                <a:off x="5756332" y="2035332"/>
                <a:ext cx="57277" cy="56803"/>
              </a:xfrm>
              <a:custGeom>
                <a:avLst/>
                <a:gdLst/>
                <a:ahLst/>
                <a:cxnLst/>
                <a:rect l="l" t="t" r="r" b="b"/>
                <a:pathLst>
                  <a:path w="1809" h="1794" extrusionOk="0">
                    <a:moveTo>
                      <a:pt x="905" y="0"/>
                    </a:moveTo>
                    <a:cubicBezTo>
                      <a:pt x="465" y="0"/>
                      <a:pt x="26" y="298"/>
                      <a:pt x="1" y="895"/>
                    </a:cubicBezTo>
                    <a:cubicBezTo>
                      <a:pt x="3" y="1392"/>
                      <a:pt x="408" y="1794"/>
                      <a:pt x="906" y="1794"/>
                    </a:cubicBezTo>
                    <a:cubicBezTo>
                      <a:pt x="1404" y="1794"/>
                      <a:pt x="1809" y="1390"/>
                      <a:pt x="1809" y="895"/>
                    </a:cubicBezTo>
                    <a:cubicBezTo>
                      <a:pt x="1784" y="298"/>
                      <a:pt x="1344"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14"/>
        <p:cNvGrpSpPr/>
        <p:nvPr/>
      </p:nvGrpSpPr>
      <p:grpSpPr>
        <a:xfrm>
          <a:off x="0" y="0"/>
          <a:ext cx="0" cy="0"/>
          <a:chOff x="0" y="0"/>
          <a:chExt cx="0" cy="0"/>
        </a:xfrm>
      </p:grpSpPr>
      <p:sp>
        <p:nvSpPr>
          <p:cNvPr id="415" name="Google Shape;415;p44"/>
          <p:cNvSpPr/>
          <p:nvPr/>
        </p:nvSpPr>
        <p:spPr>
          <a:xfrm rot="1768921">
            <a:off x="3599347" y="-1834294"/>
            <a:ext cx="6065578" cy="5662932"/>
          </a:xfrm>
          <a:custGeom>
            <a:avLst/>
            <a:gdLst/>
            <a:ahLst/>
            <a:cxnLst/>
            <a:rect l="l" t="t" r="r" b="b"/>
            <a:pathLst>
              <a:path w="32657" h="19191" extrusionOk="0">
                <a:moveTo>
                  <a:pt x="0" y="895"/>
                </a:moveTo>
                <a:cubicBezTo>
                  <a:pt x="0" y="895"/>
                  <a:pt x="7501" y="19191"/>
                  <a:pt x="32656" y="10166"/>
                </a:cubicBezTo>
                <a:lnTo>
                  <a:pt x="32656" y="0"/>
                </a:lnTo>
                <a:close/>
              </a:path>
            </a:pathLst>
          </a:custGeom>
          <a:gradFill>
            <a:gsLst>
              <a:gs pos="0">
                <a:srgbClr val="E90E27"/>
              </a:gs>
              <a:gs pos="100000">
                <a:srgbClr val="690B16"/>
              </a:gs>
            </a:gsLst>
            <a:path path="circle">
              <a:fillToRect l="50000" t="50000" r="50000" b="50000"/>
            </a:path>
            <a:tileRect/>
          </a:gradFill>
          <a:ln>
            <a:noFill/>
          </a:ln>
          <a:effectLst>
            <a:outerShdw blurRad="285750" dist="180975"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txBox="1">
            <a:spLocks noGrp="1"/>
          </p:cNvSpPr>
          <p:nvPr>
            <p:ph type="title"/>
          </p:nvPr>
        </p:nvSpPr>
        <p:spPr>
          <a:xfrm>
            <a:off x="5994373" y="448956"/>
            <a:ext cx="2501400" cy="1425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419"/>
              <a:t>UNA IMAGEN VALE MÁS QUE MIL PALABRAS</a:t>
            </a:r>
            <a:endParaRPr/>
          </a:p>
        </p:txBody>
      </p:sp>
      <p:sp>
        <p:nvSpPr>
          <p:cNvPr id="417" name="Google Shape;417;p44"/>
          <p:cNvSpPr/>
          <p:nvPr/>
        </p:nvSpPr>
        <p:spPr>
          <a:xfrm rot="-5400000" flipH="1">
            <a:off x="-2203440" y="1285153"/>
            <a:ext cx="5666621" cy="2863391"/>
          </a:xfrm>
          <a:custGeom>
            <a:avLst/>
            <a:gdLst/>
            <a:ahLst/>
            <a:cxnLst/>
            <a:rect l="l" t="t" r="r" b="b"/>
            <a:pathLst>
              <a:path w="68289" h="34507" extrusionOk="0">
                <a:moveTo>
                  <a:pt x="0" y="14803"/>
                </a:moveTo>
                <a:cubicBezTo>
                  <a:pt x="0" y="14803"/>
                  <a:pt x="12322" y="10391"/>
                  <a:pt x="26924" y="18095"/>
                </a:cubicBezTo>
                <a:cubicBezTo>
                  <a:pt x="41526" y="25800"/>
                  <a:pt x="50558" y="34506"/>
                  <a:pt x="68289" y="32760"/>
                </a:cubicBezTo>
                <a:lnTo>
                  <a:pt x="68289" y="1"/>
                </a:lnTo>
                <a:lnTo>
                  <a:pt x="0" y="1"/>
                </a:lnTo>
                <a:close/>
              </a:path>
            </a:pathLst>
          </a:custGeom>
          <a:gradFill>
            <a:gsLst>
              <a:gs pos="0">
                <a:srgbClr val="1E8B5D"/>
              </a:gs>
              <a:gs pos="100000">
                <a:srgbClr val="081D15"/>
              </a:gs>
            </a:gsLst>
            <a:path path="circle">
              <a:fillToRect l="50000" t="50000" r="50000" b="50000"/>
            </a:path>
            <a:tileRect/>
          </a:gradFill>
          <a:ln>
            <a:noFill/>
          </a:ln>
          <a:effectLst>
            <a:outerShdw blurRad="285750" dist="190500" dir="2160000" algn="bl" rotWithShape="0">
              <a:schemeClr val="lt2">
                <a:alpha val="3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cxnSp>
        <p:nvCxnSpPr>
          <p:cNvPr id="422" name="Google Shape;422;p45"/>
          <p:cNvCxnSpPr>
            <a:stCxn id="423" idx="3"/>
            <a:endCxn id="424" idx="1"/>
          </p:cNvCxnSpPr>
          <p:nvPr/>
        </p:nvCxnSpPr>
        <p:spPr>
          <a:xfrm>
            <a:off x="2016056" y="1697697"/>
            <a:ext cx="5112000" cy="0"/>
          </a:xfrm>
          <a:prstGeom prst="straightConnector1">
            <a:avLst/>
          </a:prstGeom>
          <a:noFill/>
          <a:ln w="28575" cap="flat" cmpd="sng">
            <a:solidFill>
              <a:schemeClr val="accent6"/>
            </a:solidFill>
            <a:prstDash val="solid"/>
            <a:round/>
            <a:headEnd type="none" w="med" len="med"/>
            <a:tailEnd type="none" w="med" len="med"/>
          </a:ln>
        </p:spPr>
      </p:cxnSp>
      <p:sp>
        <p:nvSpPr>
          <p:cNvPr id="425" name="Google Shape;425;p45"/>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FASES HISTÓRICAS</a:t>
            </a:r>
            <a:endParaRPr/>
          </a:p>
        </p:txBody>
      </p:sp>
      <p:sp>
        <p:nvSpPr>
          <p:cNvPr id="426" name="Google Shape;426;p45"/>
          <p:cNvSpPr txBox="1">
            <a:spLocks noGrp="1"/>
          </p:cNvSpPr>
          <p:nvPr>
            <p:ph type="title"/>
          </p:nvPr>
        </p:nvSpPr>
        <p:spPr>
          <a:xfrm>
            <a:off x="2644416" y="2319225"/>
            <a:ext cx="1929300" cy="41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INDEPENDENCIA</a:t>
            </a:r>
            <a:endParaRPr/>
          </a:p>
        </p:txBody>
      </p:sp>
      <p:sp>
        <p:nvSpPr>
          <p:cNvPr id="427" name="Google Shape;427;p45"/>
          <p:cNvSpPr txBox="1">
            <a:spLocks noGrp="1"/>
          </p:cNvSpPr>
          <p:nvPr>
            <p:ph type="subTitle" idx="1"/>
          </p:nvPr>
        </p:nvSpPr>
        <p:spPr>
          <a:xfrm>
            <a:off x="2644419" y="2735100"/>
            <a:ext cx="1929300" cy="161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t>El nombre de este planeta no tiene nada que ver con el metal líquido, ya que Mercurio recibió su nombre de un dios romano</a:t>
            </a:r>
            <a:endParaRPr/>
          </a:p>
        </p:txBody>
      </p:sp>
      <p:sp>
        <p:nvSpPr>
          <p:cNvPr id="428" name="Google Shape;428;p45"/>
          <p:cNvSpPr txBox="1">
            <a:spLocks noGrp="1"/>
          </p:cNvSpPr>
          <p:nvPr>
            <p:ph type="title" idx="2"/>
          </p:nvPr>
        </p:nvSpPr>
        <p:spPr>
          <a:xfrm>
            <a:off x="6499599" y="2319225"/>
            <a:ext cx="1929300" cy="41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1"/>
              </a:buClr>
              <a:buSzPts val="1100"/>
              <a:buFont typeface="Arial"/>
              <a:buNone/>
            </a:pPr>
            <a:r>
              <a:rPr lang="es-419"/>
              <a:t>LA REFORMA</a:t>
            </a:r>
            <a:endParaRPr/>
          </a:p>
        </p:txBody>
      </p:sp>
      <p:sp>
        <p:nvSpPr>
          <p:cNvPr id="429" name="Google Shape;429;p45"/>
          <p:cNvSpPr txBox="1">
            <a:spLocks noGrp="1"/>
          </p:cNvSpPr>
          <p:nvPr>
            <p:ph type="subTitle" idx="3"/>
          </p:nvPr>
        </p:nvSpPr>
        <p:spPr>
          <a:xfrm>
            <a:off x="6499590" y="2735100"/>
            <a:ext cx="1929300" cy="161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t>Venus tiene un nombre precioso y es el segundo planeta más cercano al Sol. Es un planeta caluroso, incluso más que Mercurio</a:t>
            </a:r>
            <a:endParaRPr/>
          </a:p>
        </p:txBody>
      </p:sp>
      <p:sp>
        <p:nvSpPr>
          <p:cNvPr id="430" name="Google Shape;430;p45"/>
          <p:cNvSpPr txBox="1">
            <a:spLocks noGrp="1"/>
          </p:cNvSpPr>
          <p:nvPr>
            <p:ph type="title" idx="6"/>
          </p:nvPr>
        </p:nvSpPr>
        <p:spPr>
          <a:xfrm>
            <a:off x="4570308" y="2319225"/>
            <a:ext cx="1929300" cy="41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EL PORFIRIATO</a:t>
            </a:r>
            <a:endParaRPr/>
          </a:p>
        </p:txBody>
      </p:sp>
      <p:sp>
        <p:nvSpPr>
          <p:cNvPr id="431" name="Google Shape;431;p45"/>
          <p:cNvSpPr txBox="1">
            <a:spLocks noGrp="1"/>
          </p:cNvSpPr>
          <p:nvPr>
            <p:ph type="subTitle" idx="7"/>
          </p:nvPr>
        </p:nvSpPr>
        <p:spPr>
          <a:xfrm>
            <a:off x="4570305" y="2735100"/>
            <a:ext cx="1929300" cy="1618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t>La Tierra es el tercer planeta más cercano al Sol y el único que alberga vida en todo el sistema solar. Aquí es donde vivimos todos</a:t>
            </a:r>
            <a:endParaRPr/>
          </a:p>
        </p:txBody>
      </p:sp>
      <p:sp>
        <p:nvSpPr>
          <p:cNvPr id="432" name="Google Shape;432;p45"/>
          <p:cNvSpPr/>
          <p:nvPr/>
        </p:nvSpPr>
        <p:spPr>
          <a:xfrm>
            <a:off x="1335813" y="1361247"/>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3" name="Google Shape;433;p45"/>
          <p:cNvSpPr txBox="1">
            <a:spLocks noGrp="1"/>
          </p:cNvSpPr>
          <p:nvPr>
            <p:ph type="title" idx="4"/>
          </p:nvPr>
        </p:nvSpPr>
        <p:spPr>
          <a:xfrm>
            <a:off x="715100" y="2319225"/>
            <a:ext cx="1929300" cy="41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CONQUISTA</a:t>
            </a:r>
            <a:endParaRPr/>
          </a:p>
        </p:txBody>
      </p:sp>
      <p:sp>
        <p:nvSpPr>
          <p:cNvPr id="434" name="Google Shape;434;p45"/>
          <p:cNvSpPr/>
          <p:nvPr/>
        </p:nvSpPr>
        <p:spPr>
          <a:xfrm>
            <a:off x="3263013" y="1361247"/>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5" name="Google Shape;435;p45"/>
          <p:cNvSpPr txBox="1">
            <a:spLocks noGrp="1"/>
          </p:cNvSpPr>
          <p:nvPr>
            <p:ph type="title" idx="4"/>
          </p:nvPr>
        </p:nvSpPr>
        <p:spPr>
          <a:xfrm>
            <a:off x="3272769" y="1361247"/>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2</a:t>
            </a:r>
            <a:endParaRPr/>
          </a:p>
        </p:txBody>
      </p:sp>
      <p:sp>
        <p:nvSpPr>
          <p:cNvPr id="436" name="Google Shape;436;p45"/>
          <p:cNvSpPr/>
          <p:nvPr/>
        </p:nvSpPr>
        <p:spPr>
          <a:xfrm>
            <a:off x="5194363" y="1361247"/>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7" name="Google Shape;437;p45"/>
          <p:cNvSpPr txBox="1">
            <a:spLocks noGrp="1"/>
          </p:cNvSpPr>
          <p:nvPr>
            <p:ph type="title" idx="4"/>
          </p:nvPr>
        </p:nvSpPr>
        <p:spPr>
          <a:xfrm>
            <a:off x="5198656" y="1361247"/>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3</a:t>
            </a:r>
            <a:endParaRPr/>
          </a:p>
        </p:txBody>
      </p:sp>
      <p:sp>
        <p:nvSpPr>
          <p:cNvPr id="438" name="Google Shape;438;p45"/>
          <p:cNvSpPr/>
          <p:nvPr/>
        </p:nvSpPr>
        <p:spPr>
          <a:xfrm>
            <a:off x="7123325" y="1361247"/>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24" name="Google Shape;424;p45"/>
          <p:cNvSpPr txBox="1">
            <a:spLocks noGrp="1"/>
          </p:cNvSpPr>
          <p:nvPr>
            <p:ph type="title" idx="4"/>
          </p:nvPr>
        </p:nvSpPr>
        <p:spPr>
          <a:xfrm>
            <a:off x="7127944" y="1361247"/>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4</a:t>
            </a:r>
            <a:endParaRPr/>
          </a:p>
        </p:txBody>
      </p:sp>
      <p:sp>
        <p:nvSpPr>
          <p:cNvPr id="439" name="Google Shape;439;p45"/>
          <p:cNvSpPr txBox="1">
            <a:spLocks noGrp="1"/>
          </p:cNvSpPr>
          <p:nvPr>
            <p:ph type="subTitle" idx="5"/>
          </p:nvPr>
        </p:nvSpPr>
        <p:spPr>
          <a:xfrm>
            <a:off x="715106" y="2735112"/>
            <a:ext cx="1929300" cy="16185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s-419"/>
              <a:t>A pesar de ser rojo, Marte es en realidad un lugar muy frío. Está lleno de polvo de óxido de hierro, que le da al planeta su tono rojizo</a:t>
            </a:r>
            <a:endParaRPr/>
          </a:p>
        </p:txBody>
      </p:sp>
      <p:sp>
        <p:nvSpPr>
          <p:cNvPr id="423" name="Google Shape;423;p45"/>
          <p:cNvSpPr txBox="1">
            <a:spLocks noGrp="1"/>
          </p:cNvSpPr>
          <p:nvPr>
            <p:ph type="title" idx="4"/>
          </p:nvPr>
        </p:nvSpPr>
        <p:spPr>
          <a:xfrm>
            <a:off x="1343456" y="1361247"/>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1</a:t>
            </a:r>
            <a:endParaRPr/>
          </a:p>
        </p:txBody>
      </p:sp>
      <p:cxnSp>
        <p:nvCxnSpPr>
          <p:cNvPr id="440" name="Google Shape;440;p45"/>
          <p:cNvCxnSpPr>
            <a:stCxn id="423" idx="2"/>
            <a:endCxn id="433" idx="0"/>
          </p:cNvCxnSpPr>
          <p:nvPr/>
        </p:nvCxnSpPr>
        <p:spPr>
          <a:xfrm>
            <a:off x="1679756" y="2034147"/>
            <a:ext cx="0" cy="285000"/>
          </a:xfrm>
          <a:prstGeom prst="straightConnector1">
            <a:avLst/>
          </a:prstGeom>
          <a:noFill/>
          <a:ln w="28575" cap="flat" cmpd="sng">
            <a:solidFill>
              <a:schemeClr val="accent6"/>
            </a:solidFill>
            <a:prstDash val="solid"/>
            <a:round/>
            <a:headEnd type="none" w="med" len="med"/>
            <a:tailEnd type="none" w="med" len="med"/>
          </a:ln>
        </p:spPr>
      </p:cxnSp>
      <p:cxnSp>
        <p:nvCxnSpPr>
          <p:cNvPr id="441" name="Google Shape;441;p45"/>
          <p:cNvCxnSpPr>
            <a:stCxn id="435" idx="2"/>
            <a:endCxn id="426" idx="0"/>
          </p:cNvCxnSpPr>
          <p:nvPr/>
        </p:nvCxnSpPr>
        <p:spPr>
          <a:xfrm>
            <a:off x="3609069" y="2034147"/>
            <a:ext cx="0" cy="285000"/>
          </a:xfrm>
          <a:prstGeom prst="straightConnector1">
            <a:avLst/>
          </a:prstGeom>
          <a:noFill/>
          <a:ln w="28575" cap="flat" cmpd="sng">
            <a:solidFill>
              <a:schemeClr val="accent6"/>
            </a:solidFill>
            <a:prstDash val="solid"/>
            <a:round/>
            <a:headEnd type="none" w="med" len="med"/>
            <a:tailEnd type="none" w="med" len="med"/>
          </a:ln>
        </p:spPr>
      </p:cxnSp>
      <p:cxnSp>
        <p:nvCxnSpPr>
          <p:cNvPr id="442" name="Google Shape;442;p45"/>
          <p:cNvCxnSpPr>
            <a:stCxn id="437" idx="2"/>
            <a:endCxn id="430" idx="0"/>
          </p:cNvCxnSpPr>
          <p:nvPr/>
        </p:nvCxnSpPr>
        <p:spPr>
          <a:xfrm>
            <a:off x="5534956" y="2034147"/>
            <a:ext cx="0" cy="285000"/>
          </a:xfrm>
          <a:prstGeom prst="straightConnector1">
            <a:avLst/>
          </a:prstGeom>
          <a:noFill/>
          <a:ln w="28575" cap="flat" cmpd="sng">
            <a:solidFill>
              <a:schemeClr val="accent6"/>
            </a:solidFill>
            <a:prstDash val="solid"/>
            <a:round/>
            <a:headEnd type="none" w="med" len="med"/>
            <a:tailEnd type="none" w="med" len="med"/>
          </a:ln>
        </p:spPr>
      </p:cxnSp>
      <p:cxnSp>
        <p:nvCxnSpPr>
          <p:cNvPr id="443" name="Google Shape;443;p45"/>
          <p:cNvCxnSpPr>
            <a:stCxn id="424" idx="2"/>
            <a:endCxn id="428" idx="0"/>
          </p:cNvCxnSpPr>
          <p:nvPr/>
        </p:nvCxnSpPr>
        <p:spPr>
          <a:xfrm>
            <a:off x="7464244" y="2034147"/>
            <a:ext cx="0" cy="285000"/>
          </a:xfrm>
          <a:prstGeom prst="straightConnector1">
            <a:avLst/>
          </a:prstGeom>
          <a:noFill/>
          <a:ln w="28575" cap="flat" cmpd="sng">
            <a:solidFill>
              <a:schemeClr val="accent6"/>
            </a:solidFill>
            <a:prstDash val="solid"/>
            <a:round/>
            <a:headEnd type="none" w="med" len="med"/>
            <a:tailEnd type="non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E90E27"/>
            </a:gs>
            <a:gs pos="100000">
              <a:srgbClr val="690B16"/>
            </a:gs>
          </a:gsLst>
          <a:path path="circle">
            <a:fillToRect l="50000" t="50000" r="50000" b="50000"/>
          </a:path>
          <a:tileRect/>
        </a:gradFill>
        <a:effectLst/>
      </p:bgPr>
    </p:bg>
    <p:spTree>
      <p:nvGrpSpPr>
        <p:cNvPr id="1" name="Shape 447"/>
        <p:cNvGrpSpPr/>
        <p:nvPr/>
      </p:nvGrpSpPr>
      <p:grpSpPr>
        <a:xfrm>
          <a:off x="0" y="0"/>
          <a:ext cx="0" cy="0"/>
          <a:chOff x="0" y="0"/>
          <a:chExt cx="0" cy="0"/>
        </a:xfrm>
      </p:grpSpPr>
      <p:sp>
        <p:nvSpPr>
          <p:cNvPr id="448" name="Google Shape;448;p46"/>
          <p:cNvSpPr txBox="1">
            <a:spLocks noGrp="1"/>
          </p:cNvSpPr>
          <p:nvPr>
            <p:ph type="title"/>
          </p:nvPr>
        </p:nvSpPr>
        <p:spPr>
          <a:xfrm>
            <a:off x="3865050" y="3045150"/>
            <a:ext cx="4563900" cy="531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419"/>
              <a:t>—IGNACIO ALLENDE</a:t>
            </a:r>
            <a:endParaRPr/>
          </a:p>
        </p:txBody>
      </p:sp>
      <p:sp>
        <p:nvSpPr>
          <p:cNvPr id="449" name="Google Shape;449;p46"/>
          <p:cNvSpPr txBox="1">
            <a:spLocks noGrp="1"/>
          </p:cNvSpPr>
          <p:nvPr>
            <p:ph type="subTitle" idx="1"/>
          </p:nvPr>
        </p:nvSpPr>
        <p:spPr>
          <a:xfrm>
            <a:off x="715050" y="1566450"/>
            <a:ext cx="7713900" cy="1478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419"/>
              <a:t>“Sin importar el tamaño de la ciudad o pueblo donde nacen los hombres y mujeres, ellos finalmente, son el tamaño de su obra, de su voluntad de engrandecer y enriquecer a sus hermanos”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47"/>
          <p:cNvSpPr/>
          <p:nvPr/>
        </p:nvSpPr>
        <p:spPr>
          <a:xfrm>
            <a:off x="2431463" y="1084635"/>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7"/>
          <p:cNvSpPr/>
          <p:nvPr/>
        </p:nvSpPr>
        <p:spPr>
          <a:xfrm>
            <a:off x="2431475" y="2911138"/>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7"/>
          <p:cNvSpPr/>
          <p:nvPr/>
        </p:nvSpPr>
        <p:spPr>
          <a:xfrm>
            <a:off x="5999125" y="2911150"/>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7"/>
          <p:cNvSpPr/>
          <p:nvPr/>
        </p:nvSpPr>
        <p:spPr>
          <a:xfrm>
            <a:off x="5999113" y="1084648"/>
            <a:ext cx="713400" cy="7134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7"/>
          <p:cNvSpPr txBox="1">
            <a:spLocks noGrp="1"/>
          </p:cNvSpPr>
          <p:nvPr>
            <p:ph type="title"/>
          </p:nvPr>
        </p:nvSpPr>
        <p:spPr>
          <a:xfrm>
            <a:off x="1743113" y="1861573"/>
            <a:ext cx="2090100" cy="38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OTORGADAS</a:t>
            </a:r>
            <a:endParaRPr/>
          </a:p>
        </p:txBody>
      </p:sp>
      <p:sp>
        <p:nvSpPr>
          <p:cNvPr id="459" name="Google Shape;459;p47"/>
          <p:cNvSpPr txBox="1">
            <a:spLocks noGrp="1"/>
          </p:cNvSpPr>
          <p:nvPr>
            <p:ph type="subTitle" idx="1"/>
          </p:nvPr>
        </p:nvSpPr>
        <p:spPr>
          <a:xfrm>
            <a:off x="1743088" y="2247976"/>
            <a:ext cx="2090100" cy="53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Venus es el segundo planeta más cercano al Sol</a:t>
            </a:r>
            <a:endParaRPr/>
          </a:p>
        </p:txBody>
      </p:sp>
      <p:sp>
        <p:nvSpPr>
          <p:cNvPr id="460" name="Google Shape;460;p47"/>
          <p:cNvSpPr txBox="1">
            <a:spLocks noGrp="1"/>
          </p:cNvSpPr>
          <p:nvPr>
            <p:ph type="title" idx="2"/>
          </p:nvPr>
        </p:nvSpPr>
        <p:spPr>
          <a:xfrm>
            <a:off x="5310813" y="1861573"/>
            <a:ext cx="2090100" cy="38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IMPUESTAS</a:t>
            </a:r>
            <a:endParaRPr/>
          </a:p>
        </p:txBody>
      </p:sp>
      <p:sp>
        <p:nvSpPr>
          <p:cNvPr id="461" name="Google Shape;461;p47"/>
          <p:cNvSpPr txBox="1">
            <a:spLocks noGrp="1"/>
          </p:cNvSpPr>
          <p:nvPr>
            <p:ph type="subTitle" idx="3"/>
          </p:nvPr>
        </p:nvSpPr>
        <p:spPr>
          <a:xfrm>
            <a:off x="5310787" y="2247976"/>
            <a:ext cx="2090100" cy="53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Júpiter es el planeta más grande del sistema solar</a:t>
            </a:r>
            <a:endParaRPr/>
          </a:p>
        </p:txBody>
      </p:sp>
      <p:sp>
        <p:nvSpPr>
          <p:cNvPr id="462" name="Google Shape;462;p47"/>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CONSTITUCIÓN</a:t>
            </a:r>
            <a:endParaRPr/>
          </a:p>
        </p:txBody>
      </p:sp>
      <p:sp>
        <p:nvSpPr>
          <p:cNvPr id="463" name="Google Shape;463;p47"/>
          <p:cNvSpPr txBox="1">
            <a:spLocks noGrp="1"/>
          </p:cNvSpPr>
          <p:nvPr>
            <p:ph type="title" idx="4"/>
          </p:nvPr>
        </p:nvSpPr>
        <p:spPr>
          <a:xfrm>
            <a:off x="1743125" y="3681900"/>
            <a:ext cx="2090100" cy="38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PACTADAS</a:t>
            </a:r>
            <a:endParaRPr/>
          </a:p>
        </p:txBody>
      </p:sp>
      <p:sp>
        <p:nvSpPr>
          <p:cNvPr id="464" name="Google Shape;464;p47"/>
          <p:cNvSpPr txBox="1">
            <a:spLocks noGrp="1"/>
          </p:cNvSpPr>
          <p:nvPr>
            <p:ph type="subTitle" idx="5"/>
          </p:nvPr>
        </p:nvSpPr>
        <p:spPr>
          <a:xfrm>
            <a:off x="1743100" y="4068300"/>
            <a:ext cx="2090100" cy="53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Marte contiene gran cantidad de óxido de hierro</a:t>
            </a:r>
            <a:endParaRPr/>
          </a:p>
        </p:txBody>
      </p:sp>
      <p:sp>
        <p:nvSpPr>
          <p:cNvPr id="465" name="Google Shape;465;p47"/>
          <p:cNvSpPr txBox="1">
            <a:spLocks noGrp="1"/>
          </p:cNvSpPr>
          <p:nvPr>
            <p:ph type="title" idx="6"/>
          </p:nvPr>
        </p:nvSpPr>
        <p:spPr>
          <a:xfrm>
            <a:off x="5310800" y="3681900"/>
            <a:ext cx="2090100" cy="38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APROBADAS</a:t>
            </a:r>
            <a:endParaRPr/>
          </a:p>
        </p:txBody>
      </p:sp>
      <p:sp>
        <p:nvSpPr>
          <p:cNvPr id="466" name="Google Shape;466;p47"/>
          <p:cNvSpPr txBox="1">
            <a:spLocks noGrp="1"/>
          </p:cNvSpPr>
          <p:nvPr>
            <p:ph type="subTitle" idx="7"/>
          </p:nvPr>
        </p:nvSpPr>
        <p:spPr>
          <a:xfrm>
            <a:off x="5310795" y="4068300"/>
            <a:ext cx="2090100" cy="53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Saturno está compuesto por hidrógeno y helio</a:t>
            </a:r>
            <a:endParaRPr/>
          </a:p>
        </p:txBody>
      </p:sp>
      <p:grpSp>
        <p:nvGrpSpPr>
          <p:cNvPr id="467" name="Google Shape;467;p47"/>
          <p:cNvGrpSpPr/>
          <p:nvPr/>
        </p:nvGrpSpPr>
        <p:grpSpPr>
          <a:xfrm>
            <a:off x="6146523" y="1248143"/>
            <a:ext cx="418578" cy="386409"/>
            <a:chOff x="3328230" y="2633310"/>
            <a:chExt cx="418578" cy="386409"/>
          </a:xfrm>
        </p:grpSpPr>
        <p:sp>
          <p:nvSpPr>
            <p:cNvPr id="468" name="Google Shape;468;p47"/>
            <p:cNvSpPr/>
            <p:nvPr/>
          </p:nvSpPr>
          <p:spPr>
            <a:xfrm>
              <a:off x="3400104" y="2633310"/>
              <a:ext cx="274894" cy="45277"/>
            </a:xfrm>
            <a:custGeom>
              <a:avLst/>
              <a:gdLst/>
              <a:ahLst/>
              <a:cxnLst/>
              <a:rect l="l" t="t" r="r" b="b"/>
              <a:pathLst>
                <a:path w="8682" h="1430" extrusionOk="0">
                  <a:moveTo>
                    <a:pt x="539" y="1"/>
                  </a:moveTo>
                  <a:cubicBezTo>
                    <a:pt x="477" y="527"/>
                    <a:pt x="286" y="1014"/>
                    <a:pt x="0" y="1430"/>
                  </a:cubicBezTo>
                  <a:lnTo>
                    <a:pt x="8681" y="1430"/>
                  </a:lnTo>
                  <a:cubicBezTo>
                    <a:pt x="8395" y="1014"/>
                    <a:pt x="8205" y="527"/>
                    <a:pt x="81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7"/>
            <p:cNvSpPr/>
            <p:nvPr/>
          </p:nvSpPr>
          <p:spPr>
            <a:xfrm>
              <a:off x="3682660" y="2633310"/>
              <a:ext cx="64148" cy="45277"/>
            </a:xfrm>
            <a:custGeom>
              <a:avLst/>
              <a:gdLst/>
              <a:ahLst/>
              <a:cxnLst/>
              <a:rect l="l" t="t" r="r" b="b"/>
              <a:pathLst>
                <a:path w="2026" h="1430" extrusionOk="0">
                  <a:moveTo>
                    <a:pt x="0" y="1"/>
                  </a:moveTo>
                  <a:cubicBezTo>
                    <a:pt x="89" y="564"/>
                    <a:pt x="373" y="1063"/>
                    <a:pt x="779" y="1430"/>
                  </a:cubicBezTo>
                  <a:lnTo>
                    <a:pt x="2026" y="1430"/>
                  </a:lnTo>
                  <a:lnTo>
                    <a:pt x="2026" y="484"/>
                  </a:lnTo>
                  <a:cubicBezTo>
                    <a:pt x="2026" y="217"/>
                    <a:pt x="1810" y="1"/>
                    <a:pt x="15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7"/>
            <p:cNvSpPr/>
            <p:nvPr/>
          </p:nvSpPr>
          <p:spPr>
            <a:xfrm>
              <a:off x="3328261" y="2633310"/>
              <a:ext cx="64212" cy="45277"/>
            </a:xfrm>
            <a:custGeom>
              <a:avLst/>
              <a:gdLst/>
              <a:ahLst/>
              <a:cxnLst/>
              <a:rect l="l" t="t" r="r" b="b"/>
              <a:pathLst>
                <a:path w="2028" h="1430" extrusionOk="0">
                  <a:moveTo>
                    <a:pt x="484" y="1"/>
                  </a:moveTo>
                  <a:cubicBezTo>
                    <a:pt x="218" y="1"/>
                    <a:pt x="1" y="217"/>
                    <a:pt x="1" y="484"/>
                  </a:cubicBezTo>
                  <a:lnTo>
                    <a:pt x="1" y="1430"/>
                  </a:lnTo>
                  <a:lnTo>
                    <a:pt x="1246" y="1430"/>
                  </a:lnTo>
                  <a:cubicBezTo>
                    <a:pt x="1653" y="1065"/>
                    <a:pt x="1936" y="564"/>
                    <a:pt x="20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7"/>
            <p:cNvSpPr/>
            <p:nvPr/>
          </p:nvSpPr>
          <p:spPr>
            <a:xfrm>
              <a:off x="3328230" y="2703062"/>
              <a:ext cx="64180" cy="42713"/>
            </a:xfrm>
            <a:custGeom>
              <a:avLst/>
              <a:gdLst/>
              <a:ahLst/>
              <a:cxnLst/>
              <a:rect l="l" t="t" r="r" b="b"/>
              <a:pathLst>
                <a:path w="2027" h="1349" extrusionOk="0">
                  <a:moveTo>
                    <a:pt x="1" y="1"/>
                  </a:moveTo>
                  <a:lnTo>
                    <a:pt x="1" y="1349"/>
                  </a:lnTo>
                  <a:lnTo>
                    <a:pt x="1333" y="1349"/>
                  </a:lnTo>
                  <a:cubicBezTo>
                    <a:pt x="1693" y="991"/>
                    <a:pt x="1943" y="524"/>
                    <a:pt x="20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7"/>
            <p:cNvSpPr/>
            <p:nvPr/>
          </p:nvSpPr>
          <p:spPr>
            <a:xfrm>
              <a:off x="3401782" y="2703062"/>
              <a:ext cx="271506" cy="42713"/>
            </a:xfrm>
            <a:custGeom>
              <a:avLst/>
              <a:gdLst/>
              <a:ahLst/>
              <a:cxnLst/>
              <a:rect l="l" t="t" r="r" b="b"/>
              <a:pathLst>
                <a:path w="8575" h="1349" extrusionOk="0">
                  <a:moveTo>
                    <a:pt x="486" y="1"/>
                  </a:moveTo>
                  <a:cubicBezTo>
                    <a:pt x="427" y="493"/>
                    <a:pt x="257" y="950"/>
                    <a:pt x="0" y="1349"/>
                  </a:cubicBezTo>
                  <a:lnTo>
                    <a:pt x="8574" y="1349"/>
                  </a:lnTo>
                  <a:cubicBezTo>
                    <a:pt x="8318" y="950"/>
                    <a:pt x="8148" y="493"/>
                    <a:pt x="80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7"/>
            <p:cNvSpPr/>
            <p:nvPr/>
          </p:nvSpPr>
          <p:spPr>
            <a:xfrm>
              <a:off x="3682628" y="2703062"/>
              <a:ext cx="64148" cy="42713"/>
            </a:xfrm>
            <a:custGeom>
              <a:avLst/>
              <a:gdLst/>
              <a:ahLst/>
              <a:cxnLst/>
              <a:rect l="l" t="t" r="r" b="b"/>
              <a:pathLst>
                <a:path w="2026" h="1349" extrusionOk="0">
                  <a:moveTo>
                    <a:pt x="0" y="1"/>
                  </a:moveTo>
                  <a:cubicBezTo>
                    <a:pt x="83" y="524"/>
                    <a:pt x="333" y="991"/>
                    <a:pt x="693" y="1349"/>
                  </a:cubicBezTo>
                  <a:lnTo>
                    <a:pt x="2026" y="1349"/>
                  </a:lnTo>
                  <a:lnTo>
                    <a:pt x="2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7"/>
            <p:cNvSpPr/>
            <p:nvPr/>
          </p:nvSpPr>
          <p:spPr>
            <a:xfrm>
              <a:off x="3328261" y="2955539"/>
              <a:ext cx="64212" cy="64180"/>
            </a:xfrm>
            <a:custGeom>
              <a:avLst/>
              <a:gdLst/>
              <a:ahLst/>
              <a:cxnLst/>
              <a:rect l="l" t="t" r="r" b="b"/>
              <a:pathLst>
                <a:path w="2028" h="2027" extrusionOk="0">
                  <a:moveTo>
                    <a:pt x="1" y="1"/>
                  </a:moveTo>
                  <a:lnTo>
                    <a:pt x="1" y="1544"/>
                  </a:lnTo>
                  <a:cubicBezTo>
                    <a:pt x="1" y="1810"/>
                    <a:pt x="218" y="2026"/>
                    <a:pt x="484" y="2026"/>
                  </a:cubicBezTo>
                  <a:lnTo>
                    <a:pt x="2027" y="2026"/>
                  </a:lnTo>
                  <a:cubicBezTo>
                    <a:pt x="1860" y="988"/>
                    <a:pt x="1039" y="1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7"/>
            <p:cNvSpPr/>
            <p:nvPr/>
          </p:nvSpPr>
          <p:spPr>
            <a:xfrm>
              <a:off x="3328261" y="2770282"/>
              <a:ext cx="64212" cy="64180"/>
            </a:xfrm>
            <a:custGeom>
              <a:avLst/>
              <a:gdLst/>
              <a:ahLst/>
              <a:cxnLst/>
              <a:rect l="l" t="t" r="r" b="b"/>
              <a:pathLst>
                <a:path w="2028" h="2027" extrusionOk="0">
                  <a:moveTo>
                    <a:pt x="1" y="1"/>
                  </a:moveTo>
                  <a:lnTo>
                    <a:pt x="1" y="2026"/>
                  </a:lnTo>
                  <a:cubicBezTo>
                    <a:pt x="1039" y="1860"/>
                    <a:pt x="1860" y="1039"/>
                    <a:pt x="20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7"/>
            <p:cNvSpPr/>
            <p:nvPr/>
          </p:nvSpPr>
          <p:spPr>
            <a:xfrm>
              <a:off x="3328261" y="2770282"/>
              <a:ext cx="418515" cy="249437"/>
            </a:xfrm>
            <a:custGeom>
              <a:avLst/>
              <a:gdLst/>
              <a:ahLst/>
              <a:cxnLst/>
              <a:rect l="l" t="t" r="r" b="b"/>
              <a:pathLst>
                <a:path w="13218" h="7878" extrusionOk="0">
                  <a:moveTo>
                    <a:pt x="6592" y="1610"/>
                  </a:moveTo>
                  <a:cubicBezTo>
                    <a:pt x="6780" y="1610"/>
                    <a:pt x="6968" y="1739"/>
                    <a:pt x="6978" y="1996"/>
                  </a:cubicBezTo>
                  <a:lnTo>
                    <a:pt x="6978" y="2064"/>
                  </a:lnTo>
                  <a:cubicBezTo>
                    <a:pt x="7196" y="2123"/>
                    <a:pt x="7347" y="2222"/>
                    <a:pt x="7411" y="2270"/>
                  </a:cubicBezTo>
                  <a:cubicBezTo>
                    <a:pt x="7583" y="2398"/>
                    <a:pt x="7617" y="2640"/>
                    <a:pt x="7489" y="2812"/>
                  </a:cubicBezTo>
                  <a:cubicBezTo>
                    <a:pt x="7413" y="2914"/>
                    <a:pt x="7297" y="2968"/>
                    <a:pt x="7179" y="2968"/>
                  </a:cubicBezTo>
                  <a:cubicBezTo>
                    <a:pt x="7098" y="2968"/>
                    <a:pt x="7017" y="2942"/>
                    <a:pt x="6947" y="2890"/>
                  </a:cubicBezTo>
                  <a:cubicBezTo>
                    <a:pt x="6901" y="2856"/>
                    <a:pt x="6793" y="2791"/>
                    <a:pt x="6637" y="2791"/>
                  </a:cubicBezTo>
                  <a:cubicBezTo>
                    <a:pt x="6581" y="2791"/>
                    <a:pt x="6520" y="2799"/>
                    <a:pt x="6452" y="2820"/>
                  </a:cubicBezTo>
                  <a:cubicBezTo>
                    <a:pt x="6317" y="2861"/>
                    <a:pt x="6281" y="2998"/>
                    <a:pt x="6273" y="3039"/>
                  </a:cubicBezTo>
                  <a:cubicBezTo>
                    <a:pt x="6258" y="3122"/>
                    <a:pt x="6278" y="3189"/>
                    <a:pt x="6305" y="3210"/>
                  </a:cubicBezTo>
                  <a:cubicBezTo>
                    <a:pt x="6471" y="3341"/>
                    <a:pt x="6775" y="3459"/>
                    <a:pt x="7051" y="3557"/>
                  </a:cubicBezTo>
                  <a:cubicBezTo>
                    <a:pt x="8121" y="3921"/>
                    <a:pt x="8026" y="5404"/>
                    <a:pt x="6978" y="5765"/>
                  </a:cubicBezTo>
                  <a:lnTo>
                    <a:pt x="6978" y="5881"/>
                  </a:lnTo>
                  <a:cubicBezTo>
                    <a:pt x="6968" y="6138"/>
                    <a:pt x="6779" y="6266"/>
                    <a:pt x="6591" y="6266"/>
                  </a:cubicBezTo>
                  <a:cubicBezTo>
                    <a:pt x="6402" y="6266"/>
                    <a:pt x="6214" y="6138"/>
                    <a:pt x="6204" y="5881"/>
                  </a:cubicBezTo>
                  <a:lnTo>
                    <a:pt x="6204" y="5806"/>
                  </a:lnTo>
                  <a:cubicBezTo>
                    <a:pt x="5997" y="5775"/>
                    <a:pt x="5818" y="5703"/>
                    <a:pt x="5581" y="5547"/>
                  </a:cubicBezTo>
                  <a:cubicBezTo>
                    <a:pt x="5402" y="5432"/>
                    <a:pt x="5351" y="5191"/>
                    <a:pt x="5469" y="5012"/>
                  </a:cubicBezTo>
                  <a:cubicBezTo>
                    <a:pt x="5543" y="4899"/>
                    <a:pt x="5667" y="4837"/>
                    <a:pt x="5794" y="4837"/>
                  </a:cubicBezTo>
                  <a:cubicBezTo>
                    <a:pt x="5866" y="4837"/>
                    <a:pt x="5940" y="4857"/>
                    <a:pt x="6005" y="4901"/>
                  </a:cubicBezTo>
                  <a:cubicBezTo>
                    <a:pt x="6209" y="5034"/>
                    <a:pt x="6288" y="5052"/>
                    <a:pt x="6539" y="5052"/>
                  </a:cubicBezTo>
                  <a:cubicBezTo>
                    <a:pt x="6555" y="5052"/>
                    <a:pt x="6572" y="5052"/>
                    <a:pt x="6590" y="5052"/>
                  </a:cubicBezTo>
                  <a:cubicBezTo>
                    <a:pt x="6852" y="5050"/>
                    <a:pt x="7006" y="4854"/>
                    <a:pt x="7036" y="4673"/>
                  </a:cubicBezTo>
                  <a:cubicBezTo>
                    <a:pt x="7053" y="4566"/>
                    <a:pt x="7046" y="4376"/>
                    <a:pt x="6795" y="4286"/>
                  </a:cubicBezTo>
                  <a:cubicBezTo>
                    <a:pt x="6104" y="4038"/>
                    <a:pt x="5364" y="3762"/>
                    <a:pt x="5513" y="2896"/>
                  </a:cubicBezTo>
                  <a:cubicBezTo>
                    <a:pt x="5585" y="2511"/>
                    <a:pt x="5849" y="2205"/>
                    <a:pt x="6204" y="2087"/>
                  </a:cubicBezTo>
                  <a:lnTo>
                    <a:pt x="6204" y="1996"/>
                  </a:lnTo>
                  <a:cubicBezTo>
                    <a:pt x="6215" y="1739"/>
                    <a:pt x="6403" y="1610"/>
                    <a:pt x="6592" y="1610"/>
                  </a:cubicBezTo>
                  <a:close/>
                  <a:moveTo>
                    <a:pt x="2808" y="1"/>
                  </a:moveTo>
                  <a:cubicBezTo>
                    <a:pt x="2632" y="1467"/>
                    <a:pt x="1466" y="2632"/>
                    <a:pt x="1" y="2808"/>
                  </a:cubicBezTo>
                  <a:lnTo>
                    <a:pt x="1" y="5070"/>
                  </a:lnTo>
                  <a:cubicBezTo>
                    <a:pt x="1466" y="5247"/>
                    <a:pt x="2633" y="6412"/>
                    <a:pt x="2808" y="7877"/>
                  </a:cubicBezTo>
                  <a:lnTo>
                    <a:pt x="10410" y="7877"/>
                  </a:lnTo>
                  <a:cubicBezTo>
                    <a:pt x="10588" y="6412"/>
                    <a:pt x="11752" y="5245"/>
                    <a:pt x="13218" y="5070"/>
                  </a:cubicBezTo>
                  <a:lnTo>
                    <a:pt x="13218" y="2808"/>
                  </a:lnTo>
                  <a:cubicBezTo>
                    <a:pt x="11752" y="2631"/>
                    <a:pt x="10588" y="1467"/>
                    <a:pt x="104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7"/>
            <p:cNvSpPr/>
            <p:nvPr/>
          </p:nvSpPr>
          <p:spPr>
            <a:xfrm>
              <a:off x="3682628" y="2955539"/>
              <a:ext cx="64148" cy="64180"/>
            </a:xfrm>
            <a:custGeom>
              <a:avLst/>
              <a:gdLst/>
              <a:ahLst/>
              <a:cxnLst/>
              <a:rect l="l" t="t" r="r" b="b"/>
              <a:pathLst>
                <a:path w="2026" h="2027" extrusionOk="0">
                  <a:moveTo>
                    <a:pt x="2026" y="1"/>
                  </a:moveTo>
                  <a:cubicBezTo>
                    <a:pt x="989" y="167"/>
                    <a:pt x="165" y="988"/>
                    <a:pt x="0" y="2026"/>
                  </a:cubicBezTo>
                  <a:lnTo>
                    <a:pt x="1543" y="2026"/>
                  </a:lnTo>
                  <a:cubicBezTo>
                    <a:pt x="1810" y="2026"/>
                    <a:pt x="2026" y="1810"/>
                    <a:pt x="2026" y="1544"/>
                  </a:cubicBezTo>
                  <a:lnTo>
                    <a:pt x="2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7"/>
            <p:cNvSpPr/>
            <p:nvPr/>
          </p:nvSpPr>
          <p:spPr>
            <a:xfrm>
              <a:off x="3682628" y="2770282"/>
              <a:ext cx="64148" cy="64180"/>
            </a:xfrm>
            <a:custGeom>
              <a:avLst/>
              <a:gdLst/>
              <a:ahLst/>
              <a:cxnLst/>
              <a:rect l="l" t="t" r="r" b="b"/>
              <a:pathLst>
                <a:path w="2026" h="2027" extrusionOk="0">
                  <a:moveTo>
                    <a:pt x="0" y="1"/>
                  </a:moveTo>
                  <a:cubicBezTo>
                    <a:pt x="166" y="1039"/>
                    <a:pt x="989" y="1861"/>
                    <a:pt x="2026" y="2026"/>
                  </a:cubicBezTo>
                  <a:lnTo>
                    <a:pt x="2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 name="Google Shape;479;p47"/>
          <p:cNvGrpSpPr/>
          <p:nvPr/>
        </p:nvGrpSpPr>
        <p:grpSpPr>
          <a:xfrm>
            <a:off x="2635593" y="3058548"/>
            <a:ext cx="305163" cy="418578"/>
            <a:chOff x="6169116" y="3933879"/>
            <a:chExt cx="305163" cy="418578"/>
          </a:xfrm>
        </p:grpSpPr>
        <p:sp>
          <p:nvSpPr>
            <p:cNvPr id="480" name="Google Shape;480;p47"/>
            <p:cNvSpPr/>
            <p:nvPr/>
          </p:nvSpPr>
          <p:spPr>
            <a:xfrm>
              <a:off x="6227122" y="4085700"/>
              <a:ext cx="24538" cy="33309"/>
            </a:xfrm>
            <a:custGeom>
              <a:avLst/>
              <a:gdLst/>
              <a:ahLst/>
              <a:cxnLst/>
              <a:rect l="l" t="t" r="r" b="b"/>
              <a:pathLst>
                <a:path w="775" h="1052" extrusionOk="0">
                  <a:moveTo>
                    <a:pt x="0" y="0"/>
                  </a:moveTo>
                  <a:lnTo>
                    <a:pt x="0" y="1052"/>
                  </a:lnTo>
                  <a:cubicBezTo>
                    <a:pt x="125" y="1027"/>
                    <a:pt x="257" y="1015"/>
                    <a:pt x="388" y="1015"/>
                  </a:cubicBezTo>
                  <a:cubicBezTo>
                    <a:pt x="519" y="1015"/>
                    <a:pt x="650" y="1027"/>
                    <a:pt x="774" y="1052"/>
                  </a:cubicBezTo>
                  <a:lnTo>
                    <a:pt x="7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7"/>
            <p:cNvSpPr/>
            <p:nvPr/>
          </p:nvSpPr>
          <p:spPr>
            <a:xfrm>
              <a:off x="6391672" y="4085700"/>
              <a:ext cx="24538" cy="33309"/>
            </a:xfrm>
            <a:custGeom>
              <a:avLst/>
              <a:gdLst/>
              <a:ahLst/>
              <a:cxnLst/>
              <a:rect l="l" t="t" r="r" b="b"/>
              <a:pathLst>
                <a:path w="775" h="1052" extrusionOk="0">
                  <a:moveTo>
                    <a:pt x="0" y="0"/>
                  </a:moveTo>
                  <a:lnTo>
                    <a:pt x="0" y="1052"/>
                  </a:lnTo>
                  <a:cubicBezTo>
                    <a:pt x="126" y="1027"/>
                    <a:pt x="257" y="1015"/>
                    <a:pt x="388" y="1015"/>
                  </a:cubicBezTo>
                  <a:cubicBezTo>
                    <a:pt x="519" y="1015"/>
                    <a:pt x="650" y="1027"/>
                    <a:pt x="774" y="1052"/>
                  </a:cubicBezTo>
                  <a:lnTo>
                    <a:pt x="7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7"/>
            <p:cNvSpPr/>
            <p:nvPr/>
          </p:nvSpPr>
          <p:spPr>
            <a:xfrm>
              <a:off x="6169116" y="4250060"/>
              <a:ext cx="140265" cy="102365"/>
            </a:xfrm>
            <a:custGeom>
              <a:avLst/>
              <a:gdLst/>
              <a:ahLst/>
              <a:cxnLst/>
              <a:rect l="l" t="t" r="r" b="b"/>
              <a:pathLst>
                <a:path w="4430" h="3233" extrusionOk="0">
                  <a:moveTo>
                    <a:pt x="2226" y="0"/>
                  </a:moveTo>
                  <a:cubicBezTo>
                    <a:pt x="1138" y="0"/>
                    <a:pt x="51" y="751"/>
                    <a:pt x="1" y="2210"/>
                  </a:cubicBezTo>
                  <a:lnTo>
                    <a:pt x="1" y="2749"/>
                  </a:lnTo>
                  <a:cubicBezTo>
                    <a:pt x="1" y="3016"/>
                    <a:pt x="217" y="3232"/>
                    <a:pt x="483" y="3232"/>
                  </a:cubicBezTo>
                  <a:lnTo>
                    <a:pt x="3956" y="3232"/>
                  </a:lnTo>
                  <a:cubicBezTo>
                    <a:pt x="4187" y="3232"/>
                    <a:pt x="4379" y="3071"/>
                    <a:pt x="4428" y="2856"/>
                  </a:cubicBezTo>
                  <a:cubicBezTo>
                    <a:pt x="4425" y="2821"/>
                    <a:pt x="4423" y="2785"/>
                    <a:pt x="4423" y="2749"/>
                  </a:cubicBezTo>
                  <a:lnTo>
                    <a:pt x="4423" y="2210"/>
                  </a:lnTo>
                  <a:cubicBezTo>
                    <a:pt x="4423" y="2141"/>
                    <a:pt x="4425" y="2072"/>
                    <a:pt x="4430" y="2003"/>
                  </a:cubicBezTo>
                  <a:cubicBezTo>
                    <a:pt x="4259" y="656"/>
                    <a:pt x="3242" y="0"/>
                    <a:pt x="22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7"/>
            <p:cNvSpPr/>
            <p:nvPr/>
          </p:nvSpPr>
          <p:spPr>
            <a:xfrm>
              <a:off x="6169116" y="3933879"/>
              <a:ext cx="140043" cy="127347"/>
            </a:xfrm>
            <a:custGeom>
              <a:avLst/>
              <a:gdLst/>
              <a:ahLst/>
              <a:cxnLst/>
              <a:rect l="l" t="t" r="r" b="b"/>
              <a:pathLst>
                <a:path w="4423" h="4022" extrusionOk="0">
                  <a:moveTo>
                    <a:pt x="3062" y="1150"/>
                  </a:moveTo>
                  <a:cubicBezTo>
                    <a:pt x="3161" y="1150"/>
                    <a:pt x="3260" y="1188"/>
                    <a:pt x="3336" y="1264"/>
                  </a:cubicBezTo>
                  <a:cubicBezTo>
                    <a:pt x="3487" y="1414"/>
                    <a:pt x="3487" y="1659"/>
                    <a:pt x="3336" y="1810"/>
                  </a:cubicBezTo>
                  <a:lnTo>
                    <a:pt x="2245" y="2901"/>
                  </a:lnTo>
                  <a:cubicBezTo>
                    <a:pt x="2173" y="2976"/>
                    <a:pt x="2072" y="3013"/>
                    <a:pt x="1971" y="3013"/>
                  </a:cubicBezTo>
                  <a:cubicBezTo>
                    <a:pt x="1871" y="3013"/>
                    <a:pt x="1770" y="2976"/>
                    <a:pt x="1698" y="2901"/>
                  </a:cubicBezTo>
                  <a:lnTo>
                    <a:pt x="1103" y="2306"/>
                  </a:lnTo>
                  <a:cubicBezTo>
                    <a:pt x="953" y="2157"/>
                    <a:pt x="953" y="1912"/>
                    <a:pt x="1103" y="1761"/>
                  </a:cubicBezTo>
                  <a:cubicBezTo>
                    <a:pt x="1179" y="1685"/>
                    <a:pt x="1278" y="1647"/>
                    <a:pt x="1377" y="1647"/>
                  </a:cubicBezTo>
                  <a:cubicBezTo>
                    <a:pt x="1476" y="1647"/>
                    <a:pt x="1575" y="1685"/>
                    <a:pt x="1651" y="1761"/>
                  </a:cubicBezTo>
                  <a:lnTo>
                    <a:pt x="1971" y="2081"/>
                  </a:lnTo>
                  <a:lnTo>
                    <a:pt x="2789" y="1264"/>
                  </a:lnTo>
                  <a:cubicBezTo>
                    <a:pt x="2864" y="1188"/>
                    <a:pt x="2963" y="1150"/>
                    <a:pt x="3062" y="1150"/>
                  </a:cubicBezTo>
                  <a:close/>
                  <a:moveTo>
                    <a:pt x="483" y="1"/>
                  </a:moveTo>
                  <a:cubicBezTo>
                    <a:pt x="217" y="1"/>
                    <a:pt x="1" y="218"/>
                    <a:pt x="1" y="485"/>
                  </a:cubicBezTo>
                  <a:lnTo>
                    <a:pt x="1" y="3536"/>
                  </a:lnTo>
                  <a:cubicBezTo>
                    <a:pt x="1" y="3803"/>
                    <a:pt x="217" y="4019"/>
                    <a:pt x="483" y="4019"/>
                  </a:cubicBezTo>
                  <a:lnTo>
                    <a:pt x="4423" y="4021"/>
                  </a:lnTo>
                  <a:lnTo>
                    <a:pt x="44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7"/>
            <p:cNvSpPr/>
            <p:nvPr/>
          </p:nvSpPr>
          <p:spPr>
            <a:xfrm>
              <a:off x="6333634" y="3933879"/>
              <a:ext cx="140613" cy="127347"/>
            </a:xfrm>
            <a:custGeom>
              <a:avLst/>
              <a:gdLst/>
              <a:ahLst/>
              <a:cxnLst/>
              <a:rect l="l" t="t" r="r" b="b"/>
              <a:pathLst>
                <a:path w="4441" h="4022" extrusionOk="0">
                  <a:moveTo>
                    <a:pt x="3063" y="1150"/>
                  </a:moveTo>
                  <a:cubicBezTo>
                    <a:pt x="3162" y="1150"/>
                    <a:pt x="3261" y="1188"/>
                    <a:pt x="3337" y="1264"/>
                  </a:cubicBezTo>
                  <a:cubicBezTo>
                    <a:pt x="3488" y="1414"/>
                    <a:pt x="3488" y="1659"/>
                    <a:pt x="3337" y="1810"/>
                  </a:cubicBezTo>
                  <a:lnTo>
                    <a:pt x="2247" y="2901"/>
                  </a:lnTo>
                  <a:cubicBezTo>
                    <a:pt x="2174" y="2976"/>
                    <a:pt x="2073" y="3013"/>
                    <a:pt x="1972" y="3013"/>
                  </a:cubicBezTo>
                  <a:cubicBezTo>
                    <a:pt x="1872" y="3013"/>
                    <a:pt x="1771" y="2976"/>
                    <a:pt x="1699" y="2901"/>
                  </a:cubicBezTo>
                  <a:lnTo>
                    <a:pt x="1105" y="2306"/>
                  </a:lnTo>
                  <a:cubicBezTo>
                    <a:pt x="954" y="2157"/>
                    <a:pt x="954" y="1912"/>
                    <a:pt x="1105" y="1761"/>
                  </a:cubicBezTo>
                  <a:cubicBezTo>
                    <a:pt x="1180" y="1685"/>
                    <a:pt x="1279" y="1647"/>
                    <a:pt x="1378" y="1647"/>
                  </a:cubicBezTo>
                  <a:cubicBezTo>
                    <a:pt x="1477" y="1647"/>
                    <a:pt x="1576" y="1685"/>
                    <a:pt x="1652" y="1761"/>
                  </a:cubicBezTo>
                  <a:lnTo>
                    <a:pt x="1972" y="2081"/>
                  </a:lnTo>
                  <a:lnTo>
                    <a:pt x="2790" y="1264"/>
                  </a:lnTo>
                  <a:cubicBezTo>
                    <a:pt x="2865" y="1188"/>
                    <a:pt x="2964" y="1150"/>
                    <a:pt x="3063" y="1150"/>
                  </a:cubicBezTo>
                  <a:close/>
                  <a:moveTo>
                    <a:pt x="1" y="1"/>
                  </a:moveTo>
                  <a:lnTo>
                    <a:pt x="1" y="4021"/>
                  </a:lnTo>
                  <a:lnTo>
                    <a:pt x="3957" y="4021"/>
                  </a:lnTo>
                  <a:cubicBezTo>
                    <a:pt x="4223" y="4021"/>
                    <a:pt x="4440" y="3804"/>
                    <a:pt x="4440" y="3537"/>
                  </a:cubicBezTo>
                  <a:lnTo>
                    <a:pt x="4440" y="485"/>
                  </a:lnTo>
                  <a:cubicBezTo>
                    <a:pt x="4440" y="218"/>
                    <a:pt x="4224" y="1"/>
                    <a:pt x="39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7"/>
            <p:cNvSpPr/>
            <p:nvPr/>
          </p:nvSpPr>
          <p:spPr>
            <a:xfrm>
              <a:off x="6184409" y="4142344"/>
              <a:ext cx="96412" cy="82861"/>
            </a:xfrm>
            <a:custGeom>
              <a:avLst/>
              <a:gdLst/>
              <a:ahLst/>
              <a:cxnLst/>
              <a:rect l="l" t="t" r="r" b="b"/>
              <a:pathLst>
                <a:path w="3045" h="2617" extrusionOk="0">
                  <a:moveTo>
                    <a:pt x="1737" y="1"/>
                  </a:moveTo>
                  <a:cubicBezTo>
                    <a:pt x="0" y="73"/>
                    <a:pt x="1" y="2545"/>
                    <a:pt x="1737" y="2617"/>
                  </a:cubicBezTo>
                  <a:cubicBezTo>
                    <a:pt x="2458" y="2617"/>
                    <a:pt x="3045" y="2031"/>
                    <a:pt x="3045" y="1309"/>
                  </a:cubicBezTo>
                  <a:cubicBezTo>
                    <a:pt x="3045" y="587"/>
                    <a:pt x="2458" y="1"/>
                    <a:pt x="17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7"/>
            <p:cNvSpPr/>
            <p:nvPr/>
          </p:nvSpPr>
          <p:spPr>
            <a:xfrm>
              <a:off x="6333634" y="4249744"/>
              <a:ext cx="140645" cy="102713"/>
            </a:xfrm>
            <a:custGeom>
              <a:avLst/>
              <a:gdLst/>
              <a:ahLst/>
              <a:cxnLst/>
              <a:rect l="l" t="t" r="r" b="b"/>
              <a:pathLst>
                <a:path w="4442" h="3244" extrusionOk="0">
                  <a:moveTo>
                    <a:pt x="2221" y="1"/>
                  </a:moveTo>
                  <a:cubicBezTo>
                    <a:pt x="997" y="1"/>
                    <a:pt x="1" y="996"/>
                    <a:pt x="1" y="2221"/>
                  </a:cubicBezTo>
                  <a:lnTo>
                    <a:pt x="1" y="2760"/>
                  </a:lnTo>
                  <a:cubicBezTo>
                    <a:pt x="1" y="3027"/>
                    <a:pt x="217" y="3243"/>
                    <a:pt x="483" y="3243"/>
                  </a:cubicBezTo>
                  <a:lnTo>
                    <a:pt x="3955" y="3243"/>
                  </a:lnTo>
                  <a:cubicBezTo>
                    <a:pt x="4222" y="3243"/>
                    <a:pt x="4439" y="3027"/>
                    <a:pt x="4439" y="2760"/>
                  </a:cubicBezTo>
                  <a:lnTo>
                    <a:pt x="4439" y="2220"/>
                  </a:lnTo>
                  <a:cubicBezTo>
                    <a:pt x="4441" y="996"/>
                    <a:pt x="3446" y="1"/>
                    <a:pt x="2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7"/>
            <p:cNvSpPr/>
            <p:nvPr/>
          </p:nvSpPr>
          <p:spPr>
            <a:xfrm>
              <a:off x="6362510" y="4142344"/>
              <a:ext cx="82861" cy="82671"/>
            </a:xfrm>
            <a:custGeom>
              <a:avLst/>
              <a:gdLst/>
              <a:ahLst/>
              <a:cxnLst/>
              <a:rect l="l" t="t" r="r" b="b"/>
              <a:pathLst>
                <a:path w="2617" h="2611" extrusionOk="0">
                  <a:moveTo>
                    <a:pt x="1309" y="1"/>
                  </a:moveTo>
                  <a:cubicBezTo>
                    <a:pt x="587" y="1"/>
                    <a:pt x="1" y="587"/>
                    <a:pt x="1" y="1309"/>
                  </a:cubicBezTo>
                  <a:cubicBezTo>
                    <a:pt x="37" y="2177"/>
                    <a:pt x="673" y="2611"/>
                    <a:pt x="1309" y="2611"/>
                  </a:cubicBezTo>
                  <a:cubicBezTo>
                    <a:pt x="1945" y="2611"/>
                    <a:pt x="2581" y="2177"/>
                    <a:pt x="2617" y="1309"/>
                  </a:cubicBezTo>
                  <a:cubicBezTo>
                    <a:pt x="2617" y="587"/>
                    <a:pt x="2031" y="1"/>
                    <a:pt x="13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47"/>
          <p:cNvGrpSpPr/>
          <p:nvPr/>
        </p:nvGrpSpPr>
        <p:grpSpPr>
          <a:xfrm>
            <a:off x="6158552" y="3058561"/>
            <a:ext cx="394546" cy="418578"/>
            <a:chOff x="6670523" y="2601172"/>
            <a:chExt cx="394546" cy="418578"/>
          </a:xfrm>
        </p:grpSpPr>
        <p:sp>
          <p:nvSpPr>
            <p:cNvPr id="489" name="Google Shape;489;p47"/>
            <p:cNvSpPr/>
            <p:nvPr/>
          </p:nvSpPr>
          <p:spPr>
            <a:xfrm>
              <a:off x="6715737" y="2601172"/>
              <a:ext cx="303992" cy="208118"/>
            </a:xfrm>
            <a:custGeom>
              <a:avLst/>
              <a:gdLst/>
              <a:ahLst/>
              <a:cxnLst/>
              <a:rect l="l" t="t" r="r" b="b"/>
              <a:pathLst>
                <a:path w="9601" h="6573" extrusionOk="0">
                  <a:moveTo>
                    <a:pt x="5600" y="2011"/>
                  </a:moveTo>
                  <a:cubicBezTo>
                    <a:pt x="5699" y="2011"/>
                    <a:pt x="5798" y="2049"/>
                    <a:pt x="5874" y="2124"/>
                  </a:cubicBezTo>
                  <a:cubicBezTo>
                    <a:pt x="6025" y="2277"/>
                    <a:pt x="6025" y="2522"/>
                    <a:pt x="5874" y="2672"/>
                  </a:cubicBezTo>
                  <a:lnTo>
                    <a:pt x="4842" y="3704"/>
                  </a:lnTo>
                  <a:cubicBezTo>
                    <a:pt x="4770" y="3779"/>
                    <a:pt x="4669" y="3817"/>
                    <a:pt x="4568" y="3817"/>
                  </a:cubicBezTo>
                  <a:cubicBezTo>
                    <a:pt x="4467" y="3817"/>
                    <a:pt x="4366" y="3779"/>
                    <a:pt x="4294" y="3704"/>
                  </a:cubicBezTo>
                  <a:lnTo>
                    <a:pt x="3731" y="3142"/>
                  </a:lnTo>
                  <a:cubicBezTo>
                    <a:pt x="3580" y="2990"/>
                    <a:pt x="3580" y="2744"/>
                    <a:pt x="3731" y="2593"/>
                  </a:cubicBezTo>
                  <a:cubicBezTo>
                    <a:pt x="3807" y="2518"/>
                    <a:pt x="3906" y="2480"/>
                    <a:pt x="4006" y="2480"/>
                  </a:cubicBezTo>
                  <a:cubicBezTo>
                    <a:pt x="4105" y="2480"/>
                    <a:pt x="4204" y="2518"/>
                    <a:pt x="4280" y="2593"/>
                  </a:cubicBezTo>
                  <a:lnTo>
                    <a:pt x="4568" y="2882"/>
                  </a:lnTo>
                  <a:lnTo>
                    <a:pt x="5325" y="2124"/>
                  </a:lnTo>
                  <a:cubicBezTo>
                    <a:pt x="5401" y="2049"/>
                    <a:pt x="5500" y="2011"/>
                    <a:pt x="5600" y="2011"/>
                  </a:cubicBezTo>
                  <a:close/>
                  <a:moveTo>
                    <a:pt x="389" y="0"/>
                  </a:moveTo>
                  <a:cubicBezTo>
                    <a:pt x="175" y="0"/>
                    <a:pt x="1" y="173"/>
                    <a:pt x="1" y="389"/>
                  </a:cubicBezTo>
                  <a:lnTo>
                    <a:pt x="1" y="6573"/>
                  </a:lnTo>
                  <a:cubicBezTo>
                    <a:pt x="126" y="6544"/>
                    <a:pt x="258" y="6530"/>
                    <a:pt x="391" y="6530"/>
                  </a:cubicBezTo>
                  <a:cubicBezTo>
                    <a:pt x="523" y="6530"/>
                    <a:pt x="654" y="6544"/>
                    <a:pt x="778" y="6573"/>
                  </a:cubicBezTo>
                  <a:lnTo>
                    <a:pt x="778" y="5736"/>
                  </a:lnTo>
                  <a:lnTo>
                    <a:pt x="4417" y="5736"/>
                  </a:lnTo>
                  <a:lnTo>
                    <a:pt x="4417" y="6572"/>
                  </a:lnTo>
                  <a:cubicBezTo>
                    <a:pt x="4540" y="6543"/>
                    <a:pt x="4672" y="6529"/>
                    <a:pt x="4803" y="6529"/>
                  </a:cubicBezTo>
                  <a:cubicBezTo>
                    <a:pt x="4935" y="6529"/>
                    <a:pt x="5068" y="6543"/>
                    <a:pt x="5192" y="6573"/>
                  </a:cubicBezTo>
                  <a:lnTo>
                    <a:pt x="5192" y="5736"/>
                  </a:lnTo>
                  <a:lnTo>
                    <a:pt x="8826" y="5736"/>
                  </a:lnTo>
                  <a:lnTo>
                    <a:pt x="8826" y="6573"/>
                  </a:lnTo>
                  <a:cubicBezTo>
                    <a:pt x="8950" y="6544"/>
                    <a:pt x="9082" y="6530"/>
                    <a:pt x="9214" y="6530"/>
                  </a:cubicBezTo>
                  <a:cubicBezTo>
                    <a:pt x="9346" y="6530"/>
                    <a:pt x="9477" y="6544"/>
                    <a:pt x="9601" y="6573"/>
                  </a:cubicBezTo>
                  <a:lnTo>
                    <a:pt x="9601" y="389"/>
                  </a:lnTo>
                  <a:cubicBezTo>
                    <a:pt x="9601" y="174"/>
                    <a:pt x="9428" y="0"/>
                    <a:pt x="92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7"/>
            <p:cNvSpPr/>
            <p:nvPr/>
          </p:nvSpPr>
          <p:spPr>
            <a:xfrm>
              <a:off x="6686576" y="2832435"/>
              <a:ext cx="72792" cy="63483"/>
            </a:xfrm>
            <a:custGeom>
              <a:avLst/>
              <a:gdLst/>
              <a:ahLst/>
              <a:cxnLst/>
              <a:rect l="l" t="t" r="r" b="b"/>
              <a:pathLst>
                <a:path w="2299" h="2005" extrusionOk="0">
                  <a:moveTo>
                    <a:pt x="1310" y="1"/>
                  </a:moveTo>
                  <a:cubicBezTo>
                    <a:pt x="0" y="56"/>
                    <a:pt x="0" y="1949"/>
                    <a:pt x="1310" y="2005"/>
                  </a:cubicBezTo>
                  <a:cubicBezTo>
                    <a:pt x="1857" y="2005"/>
                    <a:pt x="2299" y="1557"/>
                    <a:pt x="2299" y="1003"/>
                  </a:cubicBezTo>
                  <a:cubicBezTo>
                    <a:pt x="2299" y="451"/>
                    <a:pt x="1855" y="1"/>
                    <a:pt x="1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7"/>
            <p:cNvSpPr/>
            <p:nvPr/>
          </p:nvSpPr>
          <p:spPr>
            <a:xfrm>
              <a:off x="6670523" y="2920774"/>
              <a:ext cx="115157" cy="98977"/>
            </a:xfrm>
            <a:custGeom>
              <a:avLst/>
              <a:gdLst/>
              <a:ahLst/>
              <a:cxnLst/>
              <a:rect l="l" t="t" r="r" b="b"/>
              <a:pathLst>
                <a:path w="3637" h="3126" extrusionOk="0">
                  <a:moveTo>
                    <a:pt x="1819" y="1"/>
                  </a:moveTo>
                  <a:cubicBezTo>
                    <a:pt x="935" y="1"/>
                    <a:pt x="51" y="604"/>
                    <a:pt x="1" y="1809"/>
                  </a:cubicBezTo>
                  <a:lnTo>
                    <a:pt x="1" y="2690"/>
                  </a:lnTo>
                  <a:cubicBezTo>
                    <a:pt x="1" y="2931"/>
                    <a:pt x="197" y="3125"/>
                    <a:pt x="437" y="3125"/>
                  </a:cubicBezTo>
                  <a:lnTo>
                    <a:pt x="3636" y="3125"/>
                  </a:lnTo>
                  <a:lnTo>
                    <a:pt x="3636" y="1809"/>
                  </a:lnTo>
                  <a:lnTo>
                    <a:pt x="3637" y="1809"/>
                  </a:lnTo>
                  <a:cubicBezTo>
                    <a:pt x="3587" y="603"/>
                    <a:pt x="2703" y="1"/>
                    <a:pt x="18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7"/>
            <p:cNvSpPr/>
            <p:nvPr/>
          </p:nvSpPr>
          <p:spPr>
            <a:xfrm>
              <a:off x="6826271" y="2832435"/>
              <a:ext cx="72792" cy="63483"/>
            </a:xfrm>
            <a:custGeom>
              <a:avLst/>
              <a:gdLst/>
              <a:ahLst/>
              <a:cxnLst/>
              <a:rect l="l" t="t" r="r" b="b"/>
              <a:pathLst>
                <a:path w="2299" h="2005" extrusionOk="0">
                  <a:moveTo>
                    <a:pt x="1310" y="1"/>
                  </a:moveTo>
                  <a:cubicBezTo>
                    <a:pt x="0" y="56"/>
                    <a:pt x="0" y="1949"/>
                    <a:pt x="1310" y="2005"/>
                  </a:cubicBezTo>
                  <a:cubicBezTo>
                    <a:pt x="1856" y="2005"/>
                    <a:pt x="2298" y="1557"/>
                    <a:pt x="2298" y="1003"/>
                  </a:cubicBezTo>
                  <a:cubicBezTo>
                    <a:pt x="2298" y="451"/>
                    <a:pt x="1855" y="1"/>
                    <a:pt x="1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7"/>
            <p:cNvSpPr/>
            <p:nvPr/>
          </p:nvSpPr>
          <p:spPr>
            <a:xfrm>
              <a:off x="6810155" y="2920774"/>
              <a:ext cx="115188" cy="98977"/>
            </a:xfrm>
            <a:custGeom>
              <a:avLst/>
              <a:gdLst/>
              <a:ahLst/>
              <a:cxnLst/>
              <a:rect l="l" t="t" r="r" b="b"/>
              <a:pathLst>
                <a:path w="3638" h="3126" extrusionOk="0">
                  <a:moveTo>
                    <a:pt x="1820" y="1"/>
                  </a:moveTo>
                  <a:cubicBezTo>
                    <a:pt x="936" y="1"/>
                    <a:pt x="51" y="604"/>
                    <a:pt x="1" y="1809"/>
                  </a:cubicBezTo>
                  <a:lnTo>
                    <a:pt x="1" y="3125"/>
                  </a:lnTo>
                  <a:lnTo>
                    <a:pt x="3638" y="3125"/>
                  </a:lnTo>
                  <a:lnTo>
                    <a:pt x="3638" y="1809"/>
                  </a:lnTo>
                  <a:cubicBezTo>
                    <a:pt x="3588" y="603"/>
                    <a:pt x="2704" y="1"/>
                    <a:pt x="18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7"/>
            <p:cNvSpPr/>
            <p:nvPr/>
          </p:nvSpPr>
          <p:spPr>
            <a:xfrm>
              <a:off x="6965966" y="2832435"/>
              <a:ext cx="72760" cy="63483"/>
            </a:xfrm>
            <a:custGeom>
              <a:avLst/>
              <a:gdLst/>
              <a:ahLst/>
              <a:cxnLst/>
              <a:rect l="l" t="t" r="r" b="b"/>
              <a:pathLst>
                <a:path w="2298" h="2005" extrusionOk="0">
                  <a:moveTo>
                    <a:pt x="1310" y="1"/>
                  </a:moveTo>
                  <a:cubicBezTo>
                    <a:pt x="0" y="56"/>
                    <a:pt x="0" y="1949"/>
                    <a:pt x="1310" y="2005"/>
                  </a:cubicBezTo>
                  <a:cubicBezTo>
                    <a:pt x="1856" y="2005"/>
                    <a:pt x="2297" y="1557"/>
                    <a:pt x="2297" y="1003"/>
                  </a:cubicBezTo>
                  <a:cubicBezTo>
                    <a:pt x="2297" y="451"/>
                    <a:pt x="1855" y="1"/>
                    <a:pt x="1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7"/>
            <p:cNvSpPr/>
            <p:nvPr/>
          </p:nvSpPr>
          <p:spPr>
            <a:xfrm>
              <a:off x="6949881" y="2920457"/>
              <a:ext cx="115188" cy="99294"/>
            </a:xfrm>
            <a:custGeom>
              <a:avLst/>
              <a:gdLst/>
              <a:ahLst/>
              <a:cxnLst/>
              <a:rect l="l" t="t" r="r" b="b"/>
              <a:pathLst>
                <a:path w="3638" h="3136" extrusionOk="0">
                  <a:moveTo>
                    <a:pt x="1819" y="1"/>
                  </a:moveTo>
                  <a:cubicBezTo>
                    <a:pt x="817" y="1"/>
                    <a:pt x="1" y="818"/>
                    <a:pt x="1" y="1819"/>
                  </a:cubicBezTo>
                  <a:lnTo>
                    <a:pt x="1" y="3135"/>
                  </a:lnTo>
                  <a:lnTo>
                    <a:pt x="3202" y="3135"/>
                  </a:lnTo>
                  <a:cubicBezTo>
                    <a:pt x="3442" y="3135"/>
                    <a:pt x="3638" y="2940"/>
                    <a:pt x="3638" y="2700"/>
                  </a:cubicBezTo>
                  <a:lnTo>
                    <a:pt x="3638" y="1819"/>
                  </a:lnTo>
                  <a:cubicBezTo>
                    <a:pt x="3636" y="817"/>
                    <a:pt x="2821" y="1"/>
                    <a:pt x="18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 name="Google Shape;496;p47"/>
          <p:cNvGrpSpPr/>
          <p:nvPr/>
        </p:nvGrpSpPr>
        <p:grpSpPr>
          <a:xfrm>
            <a:off x="2597338" y="1232078"/>
            <a:ext cx="381660" cy="418515"/>
            <a:chOff x="6128588" y="1268498"/>
            <a:chExt cx="381660" cy="418515"/>
          </a:xfrm>
        </p:grpSpPr>
        <p:sp>
          <p:nvSpPr>
            <p:cNvPr id="497" name="Google Shape;497;p47"/>
            <p:cNvSpPr/>
            <p:nvPr/>
          </p:nvSpPr>
          <p:spPr>
            <a:xfrm>
              <a:off x="6128588" y="1518283"/>
              <a:ext cx="64053" cy="168571"/>
            </a:xfrm>
            <a:custGeom>
              <a:avLst/>
              <a:gdLst/>
              <a:ahLst/>
              <a:cxnLst/>
              <a:rect l="l" t="t" r="r" b="b"/>
              <a:pathLst>
                <a:path w="2023" h="5324" extrusionOk="0">
                  <a:moveTo>
                    <a:pt x="483" y="0"/>
                  </a:moveTo>
                  <a:cubicBezTo>
                    <a:pt x="216" y="0"/>
                    <a:pt x="0" y="217"/>
                    <a:pt x="0" y="483"/>
                  </a:cubicBezTo>
                  <a:lnTo>
                    <a:pt x="0" y="4317"/>
                  </a:lnTo>
                  <a:cubicBezTo>
                    <a:pt x="28" y="4988"/>
                    <a:pt x="520" y="5323"/>
                    <a:pt x="1011" y="5323"/>
                  </a:cubicBezTo>
                  <a:cubicBezTo>
                    <a:pt x="1503" y="5323"/>
                    <a:pt x="1995" y="4988"/>
                    <a:pt x="2023" y="4317"/>
                  </a:cubicBezTo>
                  <a:lnTo>
                    <a:pt x="20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7"/>
            <p:cNvSpPr/>
            <p:nvPr/>
          </p:nvSpPr>
          <p:spPr>
            <a:xfrm>
              <a:off x="6207142" y="1268498"/>
              <a:ext cx="303105" cy="418515"/>
            </a:xfrm>
            <a:custGeom>
              <a:avLst/>
              <a:gdLst/>
              <a:ahLst/>
              <a:cxnLst/>
              <a:rect l="l" t="t" r="r" b="b"/>
              <a:pathLst>
                <a:path w="9573" h="13218" extrusionOk="0">
                  <a:moveTo>
                    <a:pt x="4949" y="1867"/>
                  </a:moveTo>
                  <a:cubicBezTo>
                    <a:pt x="6348" y="1867"/>
                    <a:pt x="7051" y="3584"/>
                    <a:pt x="6068" y="4562"/>
                  </a:cubicBezTo>
                  <a:cubicBezTo>
                    <a:pt x="6727" y="4948"/>
                    <a:pt x="7171" y="5665"/>
                    <a:pt x="7171" y="6483"/>
                  </a:cubicBezTo>
                  <a:lnTo>
                    <a:pt x="7171" y="6900"/>
                  </a:lnTo>
                  <a:cubicBezTo>
                    <a:pt x="7171" y="7114"/>
                    <a:pt x="6999" y="7287"/>
                    <a:pt x="6785" y="7287"/>
                  </a:cubicBezTo>
                  <a:lnTo>
                    <a:pt x="3104" y="7287"/>
                  </a:lnTo>
                  <a:cubicBezTo>
                    <a:pt x="2890" y="7287"/>
                    <a:pt x="2715" y="7114"/>
                    <a:pt x="2715" y="6900"/>
                  </a:cubicBezTo>
                  <a:lnTo>
                    <a:pt x="2715" y="6483"/>
                  </a:lnTo>
                  <a:cubicBezTo>
                    <a:pt x="2715" y="5665"/>
                    <a:pt x="3158" y="4948"/>
                    <a:pt x="3818" y="4562"/>
                  </a:cubicBezTo>
                  <a:cubicBezTo>
                    <a:pt x="2835" y="3584"/>
                    <a:pt x="3539" y="1867"/>
                    <a:pt x="4939" y="1867"/>
                  </a:cubicBezTo>
                  <a:cubicBezTo>
                    <a:pt x="4940" y="1867"/>
                    <a:pt x="4942" y="1867"/>
                    <a:pt x="4944" y="1867"/>
                  </a:cubicBezTo>
                  <a:cubicBezTo>
                    <a:pt x="4945" y="1867"/>
                    <a:pt x="4947" y="1867"/>
                    <a:pt x="4949" y="1867"/>
                  </a:cubicBezTo>
                  <a:close/>
                  <a:moveTo>
                    <a:pt x="7720" y="8545"/>
                  </a:moveTo>
                  <a:cubicBezTo>
                    <a:pt x="8234" y="8565"/>
                    <a:pt x="8232" y="9299"/>
                    <a:pt x="7720" y="9319"/>
                  </a:cubicBezTo>
                  <a:lnTo>
                    <a:pt x="2168" y="9319"/>
                  </a:lnTo>
                  <a:cubicBezTo>
                    <a:pt x="1654" y="9299"/>
                    <a:pt x="1654" y="8565"/>
                    <a:pt x="2168" y="8545"/>
                  </a:cubicBezTo>
                  <a:close/>
                  <a:moveTo>
                    <a:pt x="7720" y="10578"/>
                  </a:moveTo>
                  <a:cubicBezTo>
                    <a:pt x="8234" y="10596"/>
                    <a:pt x="8232" y="11331"/>
                    <a:pt x="7720" y="11352"/>
                  </a:cubicBezTo>
                  <a:lnTo>
                    <a:pt x="2168" y="11352"/>
                  </a:lnTo>
                  <a:cubicBezTo>
                    <a:pt x="1654" y="11331"/>
                    <a:pt x="1654" y="10596"/>
                    <a:pt x="2168" y="10578"/>
                  </a:cubicBezTo>
                  <a:close/>
                  <a:moveTo>
                    <a:pt x="799" y="0"/>
                  </a:moveTo>
                  <a:cubicBezTo>
                    <a:pt x="533" y="0"/>
                    <a:pt x="317" y="216"/>
                    <a:pt x="317" y="483"/>
                  </a:cubicBezTo>
                  <a:lnTo>
                    <a:pt x="317" y="12206"/>
                  </a:lnTo>
                  <a:cubicBezTo>
                    <a:pt x="317" y="12582"/>
                    <a:pt x="200" y="12931"/>
                    <a:pt x="1" y="13218"/>
                  </a:cubicBezTo>
                  <a:lnTo>
                    <a:pt x="8560" y="13218"/>
                  </a:lnTo>
                  <a:cubicBezTo>
                    <a:pt x="9118" y="13218"/>
                    <a:pt x="9572" y="12763"/>
                    <a:pt x="9572" y="12206"/>
                  </a:cubicBezTo>
                  <a:lnTo>
                    <a:pt x="9572" y="483"/>
                  </a:lnTo>
                  <a:cubicBezTo>
                    <a:pt x="9572" y="216"/>
                    <a:pt x="9355" y="0"/>
                    <a:pt x="90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7"/>
            <p:cNvSpPr/>
            <p:nvPr/>
          </p:nvSpPr>
          <p:spPr>
            <a:xfrm>
              <a:off x="6317613" y="1427760"/>
              <a:ext cx="92075" cy="46987"/>
            </a:xfrm>
            <a:custGeom>
              <a:avLst/>
              <a:gdLst/>
              <a:ahLst/>
              <a:cxnLst/>
              <a:rect l="l" t="t" r="r" b="b"/>
              <a:pathLst>
                <a:path w="2908" h="1484" extrusionOk="0">
                  <a:moveTo>
                    <a:pt x="1452" y="0"/>
                  </a:moveTo>
                  <a:cubicBezTo>
                    <a:pt x="651" y="0"/>
                    <a:pt x="0" y="651"/>
                    <a:pt x="0" y="1453"/>
                  </a:cubicBezTo>
                  <a:lnTo>
                    <a:pt x="0" y="1484"/>
                  </a:lnTo>
                  <a:lnTo>
                    <a:pt x="2906" y="1484"/>
                  </a:lnTo>
                  <a:lnTo>
                    <a:pt x="2906" y="1453"/>
                  </a:lnTo>
                  <a:lnTo>
                    <a:pt x="2907" y="1453"/>
                  </a:lnTo>
                  <a:cubicBezTo>
                    <a:pt x="2907" y="651"/>
                    <a:pt x="2256" y="0"/>
                    <a:pt x="14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7"/>
            <p:cNvSpPr/>
            <p:nvPr/>
          </p:nvSpPr>
          <p:spPr>
            <a:xfrm>
              <a:off x="6338035" y="1352213"/>
              <a:ext cx="51293" cy="51040"/>
            </a:xfrm>
            <a:custGeom>
              <a:avLst/>
              <a:gdLst/>
              <a:ahLst/>
              <a:cxnLst/>
              <a:rect l="l" t="t" r="r" b="b"/>
              <a:pathLst>
                <a:path w="1620" h="1612" extrusionOk="0">
                  <a:moveTo>
                    <a:pt x="809" y="0"/>
                  </a:moveTo>
                  <a:cubicBezTo>
                    <a:pt x="416" y="0"/>
                    <a:pt x="22" y="268"/>
                    <a:pt x="0" y="804"/>
                  </a:cubicBezTo>
                  <a:cubicBezTo>
                    <a:pt x="0" y="1250"/>
                    <a:pt x="364" y="1611"/>
                    <a:pt x="810" y="1611"/>
                  </a:cubicBezTo>
                  <a:cubicBezTo>
                    <a:pt x="1256" y="1611"/>
                    <a:pt x="1620" y="1248"/>
                    <a:pt x="1620" y="804"/>
                  </a:cubicBezTo>
                  <a:cubicBezTo>
                    <a:pt x="1597" y="268"/>
                    <a:pt x="1203" y="0"/>
                    <a:pt x="8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4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solidFill>
                  <a:schemeClr val="accent4"/>
                </a:solidFill>
              </a:rPr>
              <a:t>REVISIÓN LITERARIA</a:t>
            </a:r>
            <a:endParaRPr/>
          </a:p>
        </p:txBody>
      </p:sp>
      <p:sp>
        <p:nvSpPr>
          <p:cNvPr id="506" name="Google Shape;506;p48"/>
          <p:cNvSpPr txBox="1">
            <a:spLocks noGrp="1"/>
          </p:cNvSpPr>
          <p:nvPr>
            <p:ph type="subTitle" idx="3"/>
          </p:nvPr>
        </p:nvSpPr>
        <p:spPr>
          <a:xfrm>
            <a:off x="3261088" y="1610125"/>
            <a:ext cx="4800600" cy="1144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419"/>
              <a:t>Mercurio es el planeta que más cerca está del Sol y el más pequeño de todo el sistema solar. El nombre de este planeta no tiene nada que ver con el metal líquido, ya que Mercurio recibió su nombre de un dios romano</a:t>
            </a:r>
            <a:endParaRPr/>
          </a:p>
        </p:txBody>
      </p:sp>
      <p:sp>
        <p:nvSpPr>
          <p:cNvPr id="507" name="Google Shape;507;p48"/>
          <p:cNvSpPr txBox="1">
            <a:spLocks noGrp="1"/>
          </p:cNvSpPr>
          <p:nvPr>
            <p:ph type="subTitle" idx="1"/>
          </p:nvPr>
        </p:nvSpPr>
        <p:spPr>
          <a:xfrm>
            <a:off x="3967458" y="1180225"/>
            <a:ext cx="4094400" cy="429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419"/>
              <a:t>JUAN RUIZ DE ALARCÓN</a:t>
            </a:r>
            <a:endParaRPr/>
          </a:p>
        </p:txBody>
      </p:sp>
      <p:sp>
        <p:nvSpPr>
          <p:cNvPr id="508" name="Google Shape;508;p48"/>
          <p:cNvSpPr txBox="1">
            <a:spLocks noGrp="1"/>
          </p:cNvSpPr>
          <p:nvPr>
            <p:ph type="subTitle" idx="2"/>
          </p:nvPr>
        </p:nvSpPr>
        <p:spPr>
          <a:xfrm>
            <a:off x="1082300" y="2916825"/>
            <a:ext cx="4094400" cy="431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DIEGO DE RIBERA</a:t>
            </a:r>
            <a:endParaRPr/>
          </a:p>
        </p:txBody>
      </p:sp>
      <p:sp>
        <p:nvSpPr>
          <p:cNvPr id="509" name="Google Shape;509;p48"/>
          <p:cNvSpPr txBox="1">
            <a:spLocks noGrp="1"/>
          </p:cNvSpPr>
          <p:nvPr>
            <p:ph type="subTitle" idx="4"/>
          </p:nvPr>
        </p:nvSpPr>
        <p:spPr>
          <a:xfrm>
            <a:off x="1082300" y="3347925"/>
            <a:ext cx="4801200" cy="1144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Venus tiene un nombre precioso y es el segundo planeta más cercano al Sol. Es un planeta caluroso, incluso más que Mercurio, y su atmósfera es extremadamente venenosa. Es el segundo objeto natural más brillante del cielo nocturno después de la Luna</a:t>
            </a:r>
            <a:endParaRPr/>
          </a:p>
        </p:txBody>
      </p:sp>
      <p:grpSp>
        <p:nvGrpSpPr>
          <p:cNvPr id="510" name="Google Shape;510;p48"/>
          <p:cNvGrpSpPr/>
          <p:nvPr/>
        </p:nvGrpSpPr>
        <p:grpSpPr>
          <a:xfrm>
            <a:off x="1199198" y="1363157"/>
            <a:ext cx="1144200" cy="1144200"/>
            <a:chOff x="1199198" y="1282107"/>
            <a:chExt cx="1144200" cy="1144200"/>
          </a:xfrm>
        </p:grpSpPr>
        <p:sp>
          <p:nvSpPr>
            <p:cNvPr id="511" name="Google Shape;511;p48"/>
            <p:cNvSpPr/>
            <p:nvPr/>
          </p:nvSpPr>
          <p:spPr>
            <a:xfrm>
              <a:off x="1199198" y="1282107"/>
              <a:ext cx="1144200" cy="11442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8"/>
            <p:cNvSpPr/>
            <p:nvPr/>
          </p:nvSpPr>
          <p:spPr>
            <a:xfrm>
              <a:off x="1518883" y="1565765"/>
              <a:ext cx="504829" cy="596322"/>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 name="Google Shape;513;p48"/>
          <p:cNvGrpSpPr/>
          <p:nvPr/>
        </p:nvGrpSpPr>
        <p:grpSpPr>
          <a:xfrm>
            <a:off x="6863427" y="3114130"/>
            <a:ext cx="1110600" cy="1144200"/>
            <a:chOff x="6863427" y="2870580"/>
            <a:chExt cx="1110600" cy="1144200"/>
          </a:xfrm>
        </p:grpSpPr>
        <p:sp>
          <p:nvSpPr>
            <p:cNvPr id="514" name="Google Shape;514;p48"/>
            <p:cNvSpPr/>
            <p:nvPr/>
          </p:nvSpPr>
          <p:spPr>
            <a:xfrm>
              <a:off x="6863427" y="2870580"/>
              <a:ext cx="1110600" cy="11442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5" name="Google Shape;515;p48"/>
            <p:cNvGrpSpPr/>
            <p:nvPr/>
          </p:nvGrpSpPr>
          <p:grpSpPr>
            <a:xfrm>
              <a:off x="7131131" y="3172017"/>
              <a:ext cx="577269" cy="541727"/>
              <a:chOff x="-40378075" y="3267450"/>
              <a:chExt cx="317425" cy="289075"/>
            </a:xfrm>
          </p:grpSpPr>
          <p:sp>
            <p:nvSpPr>
              <p:cNvPr id="516" name="Google Shape;516;p48"/>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8"/>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8"/>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8"/>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E90E27"/>
            </a:gs>
            <a:gs pos="100000">
              <a:srgbClr val="690B16"/>
            </a:gs>
          </a:gsLst>
          <a:path path="circle">
            <a:fillToRect l="50000" t="50000" r="50000" b="50000"/>
          </a:path>
          <a:tileRect/>
        </a:gradFill>
        <a:effectLst/>
      </p:bgPr>
    </p:bg>
    <p:spTree>
      <p:nvGrpSpPr>
        <p:cNvPr id="1" name="Shape 523"/>
        <p:cNvGrpSpPr/>
        <p:nvPr/>
      </p:nvGrpSpPr>
      <p:grpSpPr>
        <a:xfrm>
          <a:off x="0" y="0"/>
          <a:ext cx="0" cy="0"/>
          <a:chOff x="0" y="0"/>
          <a:chExt cx="0" cy="0"/>
        </a:xfrm>
      </p:grpSpPr>
      <p:sp>
        <p:nvSpPr>
          <p:cNvPr id="524" name="Google Shape;524;p49"/>
          <p:cNvSpPr txBox="1">
            <a:spLocks noGrp="1"/>
          </p:cNvSpPr>
          <p:nvPr>
            <p:ph type="subTitle" idx="1"/>
          </p:nvPr>
        </p:nvSpPr>
        <p:spPr>
          <a:xfrm>
            <a:off x="715050" y="3629950"/>
            <a:ext cx="7713900" cy="389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t>Las cifras grandes llaman la atención del público</a:t>
            </a:r>
            <a:endParaRPr/>
          </a:p>
        </p:txBody>
      </p:sp>
      <p:sp>
        <p:nvSpPr>
          <p:cNvPr id="525" name="Google Shape;525;p49"/>
          <p:cNvSpPr txBox="1">
            <a:spLocks noGrp="1"/>
          </p:cNvSpPr>
          <p:nvPr>
            <p:ph type="title"/>
          </p:nvPr>
        </p:nvSpPr>
        <p:spPr>
          <a:xfrm>
            <a:off x="715050" y="2118800"/>
            <a:ext cx="7713900" cy="1511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419"/>
              <a:t>$51,217,400,000</a:t>
            </a:r>
            <a:endParaRPr/>
          </a:p>
        </p:txBody>
      </p:sp>
      <p:pic>
        <p:nvPicPr>
          <p:cNvPr id="526" name="Google Shape;526;p49"/>
          <p:cNvPicPr preferRelativeResize="0"/>
          <p:nvPr/>
        </p:nvPicPr>
        <p:blipFill>
          <a:blip r:embed="rId3">
            <a:alphaModFix/>
          </a:blip>
          <a:stretch>
            <a:fillRect/>
          </a:stretch>
        </p:blipFill>
        <p:spPr>
          <a:xfrm rot="1046502">
            <a:off x="2391018" y="91060"/>
            <a:ext cx="4361960" cy="245360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50"/>
          <p:cNvSpPr txBox="1">
            <a:spLocks noGrp="1"/>
          </p:cNvSpPr>
          <p:nvPr>
            <p:ph type="title"/>
          </p:nvPr>
        </p:nvSpPr>
        <p:spPr>
          <a:xfrm>
            <a:off x="1284000" y="535000"/>
            <a:ext cx="657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500</a:t>
            </a:r>
            <a:endParaRPr/>
          </a:p>
        </p:txBody>
      </p:sp>
      <p:sp>
        <p:nvSpPr>
          <p:cNvPr id="532" name="Google Shape;532;p50"/>
          <p:cNvSpPr txBox="1">
            <a:spLocks noGrp="1"/>
          </p:cNvSpPr>
          <p:nvPr>
            <p:ph type="subTitle" idx="1"/>
          </p:nvPr>
        </p:nvSpPr>
        <p:spPr>
          <a:xfrm>
            <a:off x="1284000" y="1363300"/>
            <a:ext cx="65760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Diputados constituyen la Cámara de Diputados del Congreso de la Unión</a:t>
            </a:r>
            <a:endParaRPr/>
          </a:p>
        </p:txBody>
      </p:sp>
      <p:sp>
        <p:nvSpPr>
          <p:cNvPr id="533" name="Google Shape;533;p50"/>
          <p:cNvSpPr txBox="1">
            <a:spLocks noGrp="1"/>
          </p:cNvSpPr>
          <p:nvPr>
            <p:ph type="title" idx="2"/>
          </p:nvPr>
        </p:nvSpPr>
        <p:spPr>
          <a:xfrm>
            <a:off x="1284000" y="1934988"/>
            <a:ext cx="657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352 072 KM</a:t>
            </a:r>
            <a:endParaRPr/>
          </a:p>
        </p:txBody>
      </p:sp>
      <p:sp>
        <p:nvSpPr>
          <p:cNvPr id="534" name="Google Shape;534;p50"/>
          <p:cNvSpPr txBox="1">
            <a:spLocks noGrp="1"/>
          </p:cNvSpPr>
          <p:nvPr>
            <p:ph type="subTitle" idx="3"/>
          </p:nvPr>
        </p:nvSpPr>
        <p:spPr>
          <a:xfrm>
            <a:off x="1284000" y="2763288"/>
            <a:ext cx="65760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Longitud total de vías terrestres de transportes en México</a:t>
            </a:r>
            <a:endParaRPr/>
          </a:p>
        </p:txBody>
      </p:sp>
      <p:sp>
        <p:nvSpPr>
          <p:cNvPr id="535" name="Google Shape;535;p50"/>
          <p:cNvSpPr txBox="1">
            <a:spLocks noGrp="1"/>
          </p:cNvSpPr>
          <p:nvPr>
            <p:ph type="title" idx="4"/>
          </p:nvPr>
        </p:nvSpPr>
        <p:spPr>
          <a:xfrm>
            <a:off x="1284000" y="3334988"/>
            <a:ext cx="6576000" cy="8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21 804 515</a:t>
            </a:r>
            <a:endParaRPr/>
          </a:p>
        </p:txBody>
      </p:sp>
      <p:sp>
        <p:nvSpPr>
          <p:cNvPr id="536" name="Google Shape;536;p50"/>
          <p:cNvSpPr txBox="1">
            <a:spLocks noGrp="1"/>
          </p:cNvSpPr>
          <p:nvPr>
            <p:ph type="subTitle" idx="5"/>
          </p:nvPr>
        </p:nvSpPr>
        <p:spPr>
          <a:xfrm>
            <a:off x="1284000" y="4163288"/>
            <a:ext cx="6576000" cy="44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Es la población total de Ciudad de México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5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CIUDADES CON RELEVANCIA HISTÓRICA</a:t>
            </a:r>
            <a:endParaRPr/>
          </a:p>
        </p:txBody>
      </p:sp>
      <p:sp>
        <p:nvSpPr>
          <p:cNvPr id="542" name="Google Shape;542;p51"/>
          <p:cNvSpPr/>
          <p:nvPr/>
        </p:nvSpPr>
        <p:spPr>
          <a:xfrm>
            <a:off x="720000" y="1502201"/>
            <a:ext cx="3568137" cy="2525164"/>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chemeClr val="accent2"/>
          </a:solidFill>
          <a:ln>
            <a:noFill/>
          </a:ln>
          <a:effectLst>
            <a:outerShdw blurRad="500063" dist="133350" dir="618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51"/>
          <p:cNvSpPr txBox="1">
            <a:spLocks noGrp="1"/>
          </p:cNvSpPr>
          <p:nvPr>
            <p:ph type="title" idx="4294967295"/>
          </p:nvPr>
        </p:nvSpPr>
        <p:spPr>
          <a:xfrm>
            <a:off x="5002600" y="3620900"/>
            <a:ext cx="3426300" cy="41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300"/>
              <a:t>CANCÚN</a:t>
            </a:r>
            <a:endParaRPr sz="2300"/>
          </a:p>
        </p:txBody>
      </p:sp>
      <p:sp>
        <p:nvSpPr>
          <p:cNvPr id="544" name="Google Shape;544;p51"/>
          <p:cNvSpPr txBox="1">
            <a:spLocks noGrp="1"/>
          </p:cNvSpPr>
          <p:nvPr>
            <p:ph type="title" idx="4294967295"/>
          </p:nvPr>
        </p:nvSpPr>
        <p:spPr>
          <a:xfrm>
            <a:off x="4997573" y="1256205"/>
            <a:ext cx="3426300" cy="41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300"/>
              <a:t>CIUDAD DE MÉXICO</a:t>
            </a:r>
            <a:endParaRPr sz="2300"/>
          </a:p>
        </p:txBody>
      </p:sp>
      <p:sp>
        <p:nvSpPr>
          <p:cNvPr id="545" name="Google Shape;545;p51"/>
          <p:cNvSpPr txBox="1">
            <a:spLocks noGrp="1"/>
          </p:cNvSpPr>
          <p:nvPr>
            <p:ph type="title" idx="4294967295"/>
          </p:nvPr>
        </p:nvSpPr>
        <p:spPr>
          <a:xfrm>
            <a:off x="5002601" y="2434128"/>
            <a:ext cx="3426300" cy="41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300"/>
              <a:t>MONTERREY</a:t>
            </a:r>
            <a:endParaRPr sz="2300"/>
          </a:p>
        </p:txBody>
      </p:sp>
      <p:sp>
        <p:nvSpPr>
          <p:cNvPr id="546" name="Google Shape;546;p51"/>
          <p:cNvSpPr txBox="1">
            <a:spLocks noGrp="1"/>
          </p:cNvSpPr>
          <p:nvPr>
            <p:ph type="subTitle" idx="4294967295"/>
          </p:nvPr>
        </p:nvSpPr>
        <p:spPr>
          <a:xfrm>
            <a:off x="4997575" y="1667805"/>
            <a:ext cx="3426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419"/>
              <a:t>Venus es el segundo objeto natural más brillante del cielo nocturno después de la Luna</a:t>
            </a:r>
            <a:endParaRPr/>
          </a:p>
        </p:txBody>
      </p:sp>
      <p:sp>
        <p:nvSpPr>
          <p:cNvPr id="547" name="Google Shape;547;p51"/>
          <p:cNvSpPr txBox="1">
            <a:spLocks noGrp="1"/>
          </p:cNvSpPr>
          <p:nvPr>
            <p:ph type="subTitle" idx="4294967295"/>
          </p:nvPr>
        </p:nvSpPr>
        <p:spPr>
          <a:xfrm>
            <a:off x="5002600" y="2852519"/>
            <a:ext cx="3426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419"/>
              <a:t>Marte está lleno de polvo de óxido de hierro, lo que le da al planeta su tono rojizo</a:t>
            </a:r>
            <a:endParaRPr/>
          </a:p>
        </p:txBody>
      </p:sp>
      <p:sp>
        <p:nvSpPr>
          <p:cNvPr id="548" name="Google Shape;548;p51"/>
          <p:cNvSpPr txBox="1">
            <a:spLocks noGrp="1"/>
          </p:cNvSpPr>
          <p:nvPr>
            <p:ph type="subTitle" idx="4294967295"/>
          </p:nvPr>
        </p:nvSpPr>
        <p:spPr>
          <a:xfrm>
            <a:off x="5002600" y="4032499"/>
            <a:ext cx="3426300" cy="576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419"/>
              <a:t>La tierra es único planeta conocido que alberga vida en el Sistema Solar</a:t>
            </a:r>
            <a:endParaRPr/>
          </a:p>
        </p:txBody>
      </p:sp>
      <p:sp>
        <p:nvSpPr>
          <p:cNvPr id="549" name="Google Shape;549;p51"/>
          <p:cNvSpPr/>
          <p:nvPr/>
        </p:nvSpPr>
        <p:spPr>
          <a:xfrm>
            <a:off x="4659900" y="1393659"/>
            <a:ext cx="298500" cy="298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51"/>
          <p:cNvSpPr/>
          <p:nvPr/>
        </p:nvSpPr>
        <p:spPr>
          <a:xfrm>
            <a:off x="4659900" y="2576452"/>
            <a:ext cx="298500" cy="298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51"/>
          <p:cNvSpPr/>
          <p:nvPr/>
        </p:nvSpPr>
        <p:spPr>
          <a:xfrm>
            <a:off x="4659900" y="3758354"/>
            <a:ext cx="298500" cy="298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51"/>
          <p:cNvSpPr/>
          <p:nvPr/>
        </p:nvSpPr>
        <p:spPr>
          <a:xfrm>
            <a:off x="4074156" y="3131498"/>
            <a:ext cx="169800" cy="1698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1"/>
          <p:cNvSpPr/>
          <p:nvPr/>
        </p:nvSpPr>
        <p:spPr>
          <a:xfrm>
            <a:off x="2599794" y="2461184"/>
            <a:ext cx="169800" cy="1698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1"/>
          <p:cNvSpPr/>
          <p:nvPr/>
        </p:nvSpPr>
        <p:spPr>
          <a:xfrm>
            <a:off x="2487796" y="3367805"/>
            <a:ext cx="169800" cy="169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1E8B5D"/>
            </a:gs>
            <a:gs pos="100000">
              <a:srgbClr val="081D15"/>
            </a:gs>
          </a:gsLst>
          <a:path path="circle">
            <a:fillToRect l="50000" t="50000" r="50000" b="50000"/>
          </a:path>
          <a:tileRect/>
        </a:gradFill>
        <a:effectLst/>
      </p:bgPr>
    </p:bg>
    <p:spTree>
      <p:nvGrpSpPr>
        <p:cNvPr id="1" name="Shape 191"/>
        <p:cNvGrpSpPr/>
        <p:nvPr/>
      </p:nvGrpSpPr>
      <p:grpSpPr>
        <a:xfrm>
          <a:off x="0" y="0"/>
          <a:ext cx="0" cy="0"/>
          <a:chOff x="0" y="0"/>
          <a:chExt cx="0" cy="0"/>
        </a:xfrm>
      </p:grpSpPr>
      <p:sp>
        <p:nvSpPr>
          <p:cNvPr id="192" name="Google Shape;192;p3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dirty="0"/>
              <a:t>CONTENIDO DE ESTA PLANTILLA</a:t>
            </a:r>
            <a:endParaRPr dirty="0"/>
          </a:p>
        </p:txBody>
      </p:sp>
      <p:sp>
        <p:nvSpPr>
          <p:cNvPr id="193" name="Google Shape;193;p3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419" sz="1250" dirty="0"/>
              <a:t>Esto es lo que encontrarás en esta </a:t>
            </a:r>
            <a:r>
              <a:rPr lang="es-419" sz="1250" dirty="0" smtClean="0"/>
              <a:t>plantilla: </a:t>
            </a:r>
            <a:endParaRPr sz="1250" dirty="0"/>
          </a:p>
          <a:p>
            <a:pPr marL="457200" lvl="0" indent="-307975" algn="l" rtl="0">
              <a:lnSpc>
                <a:spcPct val="100000"/>
              </a:lnSpc>
              <a:spcBef>
                <a:spcPts val="1000"/>
              </a:spcBef>
              <a:spcAft>
                <a:spcPts val="0"/>
              </a:spcAft>
              <a:buSzPts val="1250"/>
              <a:buFont typeface="Anaheim"/>
              <a:buAutoNum type="arabicPeriod"/>
            </a:pPr>
            <a:r>
              <a:rPr lang="es-419" sz="1250" dirty="0"/>
              <a:t>Una estructura de diapositivas basada en una presentación para educación, que puedes adaptar fácilmente a tus necesidades. Para obtener más información sobre cómo editar la plantilla, visita </a:t>
            </a:r>
            <a:r>
              <a:rPr lang="es-419" sz="1250" dirty="0" smtClean="0">
                <a:uFill>
                  <a:noFill/>
                </a:uFill>
                <a:latin typeface="Barlow Condensed SemiBold"/>
                <a:ea typeface="Barlow Condensed SemiBold"/>
                <a:cs typeface="Barlow Condensed SemiBold"/>
                <a:sym typeface="Barlow Condensed SemiBold"/>
              </a:rPr>
              <a:t>plantillaspowerpoint.org</a:t>
            </a:r>
            <a:r>
              <a:rPr lang="es-419" sz="1250" dirty="0" smtClean="0"/>
              <a:t>.</a:t>
            </a:r>
            <a:endParaRPr sz="1250" dirty="0"/>
          </a:p>
          <a:p>
            <a:pPr marL="457200" lvl="0" indent="-307975" algn="l" rtl="0">
              <a:lnSpc>
                <a:spcPct val="100000"/>
              </a:lnSpc>
              <a:spcBef>
                <a:spcPts val="0"/>
              </a:spcBef>
              <a:spcAft>
                <a:spcPts val="0"/>
              </a:spcAft>
              <a:buSzPts val="1250"/>
              <a:buFont typeface="Anaheim"/>
              <a:buAutoNum type="arabicPeriod"/>
            </a:pPr>
            <a:r>
              <a:rPr lang="es-419" sz="1250" dirty="0"/>
              <a:t>En la diapositiva de</a:t>
            </a:r>
            <a:r>
              <a:rPr lang="es-419" sz="1250" dirty="0">
                <a:latin typeface="Barlow Condensed SemiBold"/>
                <a:ea typeface="Barlow Condensed SemiBold"/>
                <a:cs typeface="Barlow Condensed SemiBold"/>
                <a:sym typeface="Barlow Condensed SemiBold"/>
              </a:rPr>
              <a:t> </a:t>
            </a:r>
            <a:r>
              <a:rPr lang="es-419" sz="1250" dirty="0">
                <a:uFill>
                  <a:noFill/>
                </a:uFill>
                <a:latin typeface="Barlow Condensed SemiBold"/>
                <a:ea typeface="Barlow Condensed SemiBold"/>
                <a:cs typeface="Barlow Condensed SemiBold"/>
                <a:sym typeface="Barlow Condensed SemiBold"/>
                <a:hlinkClick r:id="rId3" action="ppaction://hlinksldjump"/>
              </a:rPr>
              <a:t>recursos alternativos</a:t>
            </a:r>
            <a:r>
              <a:rPr lang="es-419" sz="1250" dirty="0"/>
              <a:t> puedes encontrar una variedad de recursos gráficos acordes al estilo de nuestro diseño.</a:t>
            </a:r>
            <a:endParaRPr sz="1250" dirty="0"/>
          </a:p>
          <a:p>
            <a:pPr marL="457200" lvl="0" indent="-307975" algn="l" rtl="0">
              <a:lnSpc>
                <a:spcPct val="100000"/>
              </a:lnSpc>
              <a:spcBef>
                <a:spcPts val="0"/>
              </a:spcBef>
              <a:spcAft>
                <a:spcPts val="0"/>
              </a:spcAft>
              <a:buSzPts val="1250"/>
              <a:buFont typeface="Anaheim"/>
              <a:buAutoNum type="arabicPeriod"/>
            </a:pPr>
            <a:r>
              <a:rPr lang="es-419" sz="1250" dirty="0"/>
              <a:t>Una diapositiva de </a:t>
            </a:r>
            <a:r>
              <a:rPr lang="es-419" sz="1250" dirty="0">
                <a:uFill>
                  <a:noFill/>
                </a:uFill>
                <a:latin typeface="Barlow Condensed SemiBold"/>
                <a:ea typeface="Barlow Condensed SemiBold"/>
                <a:cs typeface="Barlow Condensed SemiBold"/>
                <a:sym typeface="Barlow Condensed SemiBold"/>
                <a:hlinkClick r:id="rId4" action="ppaction://hlinksldjump"/>
              </a:rPr>
              <a:t>gracias</a:t>
            </a:r>
            <a:r>
              <a:rPr lang="es-419" sz="1250" dirty="0"/>
              <a:t>, la cual debes conservar para dar los créditos correspondientes a nuestro diseño.</a:t>
            </a:r>
            <a:endParaRPr sz="1250" dirty="0"/>
          </a:p>
          <a:p>
            <a:pPr marL="457200" lvl="0" indent="-307975" algn="l" rtl="0">
              <a:lnSpc>
                <a:spcPct val="100000"/>
              </a:lnSpc>
              <a:spcBef>
                <a:spcPts val="0"/>
              </a:spcBef>
              <a:spcAft>
                <a:spcPts val="0"/>
              </a:spcAft>
              <a:buSzPts val="1250"/>
              <a:buFont typeface="Anaheim"/>
              <a:buAutoNum type="arabicPeriod"/>
            </a:pPr>
            <a:r>
              <a:rPr lang="es-419" sz="1250" dirty="0"/>
              <a:t>Una diapositiva de </a:t>
            </a:r>
            <a:r>
              <a:rPr lang="es-419" sz="1250" dirty="0">
                <a:uFill>
                  <a:noFill/>
                </a:uFill>
                <a:latin typeface="Barlow Condensed SemiBold"/>
                <a:ea typeface="Barlow Condensed SemiBold"/>
                <a:cs typeface="Barlow Condensed SemiBold"/>
                <a:sym typeface="Barlow Condensed SemiBold"/>
                <a:hlinkClick r:id="rId5" action="ppaction://hlinksldjump"/>
              </a:rPr>
              <a:t>recursos</a:t>
            </a:r>
            <a:r>
              <a:rPr lang="es-419" sz="1250" dirty="0"/>
              <a:t>, donde encontrarás enlaces a todos los elementos utilizados en esta presentación.</a:t>
            </a:r>
            <a:endParaRPr sz="1250" dirty="0"/>
          </a:p>
          <a:p>
            <a:pPr marL="457200" lvl="0" indent="-307975" algn="l" rtl="0">
              <a:lnSpc>
                <a:spcPct val="100000"/>
              </a:lnSpc>
              <a:spcBef>
                <a:spcPts val="0"/>
              </a:spcBef>
              <a:spcAft>
                <a:spcPts val="0"/>
              </a:spcAft>
              <a:buSzPts val="1250"/>
              <a:buFont typeface="Anaheim"/>
              <a:buAutoNum type="arabicPeriod"/>
            </a:pPr>
            <a:r>
              <a:rPr lang="es-419" sz="1250" dirty="0">
                <a:uFill>
                  <a:noFill/>
                </a:uFill>
                <a:latin typeface="Barlow Condensed SemiBold"/>
                <a:ea typeface="Barlow Condensed SemiBold"/>
                <a:cs typeface="Barlow Condensed SemiBold"/>
                <a:sym typeface="Barlow Condensed SemiBold"/>
                <a:hlinkClick r:id="rId6" action="ppaction://hlinksldjump"/>
              </a:rPr>
              <a:t>Instrucciones de uso</a:t>
            </a:r>
            <a:r>
              <a:rPr lang="es-419" sz="1250" dirty="0"/>
              <a:t>.</a:t>
            </a:r>
            <a:endParaRPr sz="1250" dirty="0"/>
          </a:p>
          <a:p>
            <a:pPr marL="457200" lvl="0" indent="-307975" algn="l" rtl="0">
              <a:lnSpc>
                <a:spcPct val="100000"/>
              </a:lnSpc>
              <a:spcBef>
                <a:spcPts val="0"/>
              </a:spcBef>
              <a:spcAft>
                <a:spcPts val="0"/>
              </a:spcAft>
              <a:buSzPts val="1250"/>
              <a:buFont typeface="Anaheim"/>
              <a:buAutoNum type="arabicPeriod"/>
            </a:pPr>
            <a:r>
              <a:rPr lang="es-419" sz="1250" dirty="0"/>
              <a:t>Diapositivas finales con: </a:t>
            </a:r>
            <a:endParaRPr sz="1250" dirty="0"/>
          </a:p>
          <a:p>
            <a:pPr marL="914400" lvl="0" indent="-307975" algn="l" rtl="0">
              <a:lnSpc>
                <a:spcPct val="100000"/>
              </a:lnSpc>
              <a:spcBef>
                <a:spcPts val="0"/>
              </a:spcBef>
              <a:spcAft>
                <a:spcPts val="0"/>
              </a:spcAft>
              <a:buClr>
                <a:schemeClr val="accent6"/>
              </a:buClr>
              <a:buSzPts val="1250"/>
              <a:buFont typeface="Livvic Light"/>
              <a:buChar char="●"/>
            </a:pPr>
            <a:r>
              <a:rPr lang="es-419" sz="1250" dirty="0"/>
              <a:t>Las </a:t>
            </a:r>
            <a:r>
              <a:rPr lang="es-419" sz="1250" dirty="0">
                <a:uFill>
                  <a:noFill/>
                </a:uFill>
                <a:latin typeface="Barlow Condensed SemiBold"/>
                <a:ea typeface="Barlow Condensed SemiBold"/>
                <a:cs typeface="Barlow Condensed SemiBold"/>
                <a:sym typeface="Barlow Condensed SemiBold"/>
                <a:hlinkClick r:id="rId6" action="ppaction://hlinksldjump"/>
              </a:rPr>
              <a:t>fuentes y colores</a:t>
            </a:r>
            <a:r>
              <a:rPr lang="es-419" sz="1250" dirty="0"/>
              <a:t> que se han usado en esta presentación.</a:t>
            </a:r>
            <a:endParaRPr sz="1250" dirty="0"/>
          </a:p>
          <a:p>
            <a:pPr marL="914400" lvl="0" indent="-307975" algn="l" rtl="0">
              <a:lnSpc>
                <a:spcPct val="100000"/>
              </a:lnSpc>
              <a:spcBef>
                <a:spcPts val="0"/>
              </a:spcBef>
              <a:spcAft>
                <a:spcPts val="0"/>
              </a:spcAft>
              <a:buClr>
                <a:schemeClr val="accent6"/>
              </a:buClr>
              <a:buSzPts val="1250"/>
              <a:buFont typeface="Livvic Light"/>
              <a:buChar char="●"/>
            </a:pPr>
            <a:r>
              <a:rPr lang="es-419" sz="1250" dirty="0"/>
              <a:t>Una selección de </a:t>
            </a:r>
            <a:r>
              <a:rPr lang="es-419" sz="1250" dirty="0">
                <a:uFill>
                  <a:noFill/>
                </a:uFill>
                <a:latin typeface="Barlow Condensed SemiBold"/>
                <a:ea typeface="Barlow Condensed SemiBold"/>
                <a:cs typeface="Barlow Condensed SemiBold"/>
                <a:sym typeface="Barlow Condensed SemiBold"/>
                <a:hlinkClick r:id="rId7" action="ppaction://hlinksldjump"/>
              </a:rPr>
              <a:t>ilustraciones</a:t>
            </a:r>
            <a:r>
              <a:rPr lang="es-419" sz="1250" dirty="0"/>
              <a:t>. También puedes personalizarlas y animarlas como desees a través del editor en línea. Visita</a:t>
            </a:r>
            <a:r>
              <a:rPr lang="es-419" sz="1250" b="1" dirty="0"/>
              <a:t> </a:t>
            </a:r>
            <a:r>
              <a:rPr lang="es-419" sz="1250" dirty="0" err="1">
                <a:uFill>
                  <a:noFill/>
                </a:uFill>
                <a:latin typeface="Barlow Condensed SemiBold"/>
                <a:ea typeface="Barlow Condensed SemiBold"/>
                <a:cs typeface="Barlow Condensed SemiBold"/>
                <a:sym typeface="Barlow Condensed SemiBold"/>
                <a:hlinkClick r:id="rId8"/>
              </a:rPr>
              <a:t>Storyset</a:t>
            </a:r>
            <a:r>
              <a:rPr lang="es-419" sz="1250" dirty="0"/>
              <a:t> para obtener más información. </a:t>
            </a:r>
            <a:endParaRPr sz="1250" dirty="0"/>
          </a:p>
          <a:p>
            <a:pPr marL="914400" lvl="0" indent="-307975" algn="l" rtl="0">
              <a:lnSpc>
                <a:spcPct val="100000"/>
              </a:lnSpc>
              <a:spcBef>
                <a:spcPts val="0"/>
              </a:spcBef>
              <a:spcAft>
                <a:spcPts val="0"/>
              </a:spcAft>
              <a:buClr>
                <a:schemeClr val="accent6"/>
              </a:buClr>
              <a:buSzPts val="1250"/>
              <a:buFont typeface="Livvic Light"/>
              <a:buChar char="●"/>
            </a:pPr>
            <a:r>
              <a:rPr lang="es-419" sz="1250" dirty="0"/>
              <a:t>Más </a:t>
            </a:r>
            <a:r>
              <a:rPr lang="es-419" sz="1250" dirty="0">
                <a:uFill>
                  <a:noFill/>
                </a:uFill>
                <a:latin typeface="Barlow Condensed SemiBold"/>
                <a:ea typeface="Barlow Condensed SemiBold"/>
                <a:cs typeface="Barlow Condensed SemiBold"/>
                <a:sym typeface="Barlow Condensed SemiBold"/>
                <a:hlinkClick r:id="rId9" action="ppaction://hlinksldjump"/>
              </a:rPr>
              <a:t>recursos </a:t>
            </a:r>
            <a:r>
              <a:rPr lang="es-419" sz="1250" dirty="0" err="1">
                <a:uFill>
                  <a:noFill/>
                </a:uFill>
                <a:latin typeface="Barlow Condensed SemiBold"/>
                <a:ea typeface="Barlow Condensed SemiBold"/>
                <a:cs typeface="Barlow Condensed SemiBold"/>
                <a:sym typeface="Barlow Condensed SemiBold"/>
                <a:hlinkClick r:id="rId9" action="ppaction://hlinksldjump"/>
              </a:rPr>
              <a:t>infográficos</a:t>
            </a:r>
            <a:r>
              <a:rPr lang="es-419" sz="1250" dirty="0"/>
              <a:t>, cuyo tamaño y color se pueden editar. </a:t>
            </a:r>
            <a:endParaRPr sz="1250" dirty="0"/>
          </a:p>
          <a:p>
            <a:pPr marL="914400" lvl="0" indent="-307975" algn="l" rtl="0">
              <a:lnSpc>
                <a:spcPct val="100000"/>
              </a:lnSpc>
              <a:spcBef>
                <a:spcPts val="0"/>
              </a:spcBef>
              <a:spcAft>
                <a:spcPts val="0"/>
              </a:spcAft>
              <a:buClr>
                <a:schemeClr val="accent6"/>
              </a:buClr>
              <a:buSzPts val="1250"/>
              <a:buFont typeface="Livvic Light"/>
              <a:buChar char="●"/>
            </a:pPr>
            <a:r>
              <a:rPr lang="es-419" sz="1250" dirty="0"/>
              <a:t>Un conjunto de </a:t>
            </a:r>
            <a:r>
              <a:rPr lang="es-419" sz="1250" dirty="0">
                <a:uFill>
                  <a:noFill/>
                </a:uFill>
                <a:latin typeface="Barlow Condensed SemiBold"/>
                <a:ea typeface="Barlow Condensed SemiBold"/>
                <a:cs typeface="Barlow Condensed SemiBold"/>
                <a:sym typeface="Barlow Condensed SemiBold"/>
                <a:hlinkClick r:id="rId10" action="ppaction://hlinksldjump"/>
              </a:rPr>
              <a:t>iconos personalizables</a:t>
            </a:r>
            <a:r>
              <a:rPr lang="es-419" sz="1250" dirty="0"/>
              <a:t> sobre los siguientes temas: general, negocios, avatares, procesos creativos, educación, ayuda y soporte, médico, naturaleza, artes escénicas, SEO y marketing y equipos de trabajo.</a:t>
            </a:r>
            <a:endParaRPr sz="1250" dirty="0"/>
          </a:p>
          <a:p>
            <a:pPr marL="0" lvl="0" indent="0" algn="l" rtl="0">
              <a:lnSpc>
                <a:spcPct val="100000"/>
              </a:lnSpc>
              <a:spcBef>
                <a:spcPts val="1000"/>
              </a:spcBef>
              <a:spcAft>
                <a:spcPts val="0"/>
              </a:spcAft>
              <a:buNone/>
            </a:pPr>
            <a:r>
              <a:rPr lang="es-419" sz="1250" dirty="0"/>
              <a:t>Puedes eliminar esta diapositiva cuando hayas terminado de editar la presentación.</a:t>
            </a:r>
            <a:endParaRPr sz="12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52"/>
          <p:cNvSpPr/>
          <p:nvPr/>
        </p:nvSpPr>
        <p:spPr>
          <a:xfrm>
            <a:off x="5303660" y="2895753"/>
            <a:ext cx="298500" cy="2985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5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PARTICIPACIÓN POLÍTICA EN MÉXICO</a:t>
            </a:r>
            <a:endParaRPr/>
          </a:p>
        </p:txBody>
      </p:sp>
      <p:pic>
        <p:nvPicPr>
          <p:cNvPr id="561" name="Google Shape;561;p52" title="Gráfico">
            <a:hlinkClick r:id="rId3"/>
          </p:cNvPr>
          <p:cNvPicPr preferRelativeResize="0"/>
          <p:nvPr/>
        </p:nvPicPr>
        <p:blipFill>
          <a:blip r:embed="rId4">
            <a:alphaModFix/>
          </a:blip>
          <a:stretch>
            <a:fillRect/>
          </a:stretch>
        </p:blipFill>
        <p:spPr>
          <a:xfrm>
            <a:off x="720000" y="1341125"/>
            <a:ext cx="4347969" cy="2688516"/>
          </a:xfrm>
          <a:prstGeom prst="rect">
            <a:avLst/>
          </a:prstGeom>
          <a:noFill/>
          <a:ln>
            <a:noFill/>
          </a:ln>
        </p:spPr>
      </p:pic>
      <p:sp>
        <p:nvSpPr>
          <p:cNvPr id="562" name="Google Shape;562;p52"/>
          <p:cNvSpPr txBox="1"/>
          <p:nvPr/>
        </p:nvSpPr>
        <p:spPr>
          <a:xfrm>
            <a:off x="720000" y="4029656"/>
            <a:ext cx="43482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419" sz="1200">
                <a:solidFill>
                  <a:schemeClr val="accent6"/>
                </a:solidFill>
                <a:latin typeface="Barlow Condensed Light"/>
                <a:ea typeface="Barlow Condensed Light"/>
                <a:cs typeface="Barlow Condensed Light"/>
                <a:sym typeface="Barlow Condensed Light"/>
              </a:rPr>
              <a:t>Sigue el enlace del gráfico para modificar sus datos y luego pega el nuevo aquí.</a:t>
            </a:r>
            <a:r>
              <a:rPr lang="es-419" sz="1200" b="1">
                <a:solidFill>
                  <a:schemeClr val="accent6"/>
                </a:solidFill>
                <a:latin typeface="Barlow Condensed"/>
                <a:ea typeface="Barlow Condensed"/>
                <a:cs typeface="Barlow Condensed"/>
                <a:sym typeface="Barlow Condensed"/>
              </a:rPr>
              <a:t> </a:t>
            </a:r>
            <a:r>
              <a:rPr lang="es-419" sz="1200">
                <a:solidFill>
                  <a:schemeClr val="accent6"/>
                </a:solidFill>
                <a:uFill>
                  <a:noFill/>
                </a:uFill>
                <a:latin typeface="Barlow Condensed SemiBold"/>
                <a:ea typeface="Barlow Condensed SemiBold"/>
                <a:cs typeface="Barlow Condensed SemiBold"/>
                <a:sym typeface="Barlow Condensed SemiBold"/>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Para más información, clic aquí</a:t>
            </a:r>
            <a:endParaRPr sz="1200">
              <a:solidFill>
                <a:schemeClr val="accent6"/>
              </a:solidFill>
              <a:latin typeface="Barlow Condensed SemiBold"/>
              <a:ea typeface="Barlow Condensed SemiBold"/>
              <a:cs typeface="Barlow Condensed SemiBold"/>
              <a:sym typeface="Barlow Condensed SemiBold"/>
            </a:endParaRPr>
          </a:p>
        </p:txBody>
      </p:sp>
      <p:sp>
        <p:nvSpPr>
          <p:cNvPr id="563" name="Google Shape;563;p52"/>
          <p:cNvSpPr txBox="1">
            <a:spLocks noGrp="1"/>
          </p:cNvSpPr>
          <p:nvPr>
            <p:ph type="title" idx="4294967295"/>
          </p:nvPr>
        </p:nvSpPr>
        <p:spPr>
          <a:xfrm>
            <a:off x="5644542" y="1463210"/>
            <a:ext cx="2780400" cy="42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300"/>
              <a:t>HOMBRES</a:t>
            </a:r>
            <a:endParaRPr sz="2300"/>
          </a:p>
        </p:txBody>
      </p:sp>
      <p:sp>
        <p:nvSpPr>
          <p:cNvPr id="564" name="Google Shape;564;p52"/>
          <p:cNvSpPr txBox="1">
            <a:spLocks noGrp="1"/>
          </p:cNvSpPr>
          <p:nvPr>
            <p:ph type="title" idx="4294967295"/>
          </p:nvPr>
        </p:nvSpPr>
        <p:spPr>
          <a:xfrm>
            <a:off x="5648621" y="2759873"/>
            <a:ext cx="2780400" cy="42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300"/>
              <a:t>MUJERES</a:t>
            </a:r>
            <a:endParaRPr sz="2300"/>
          </a:p>
        </p:txBody>
      </p:sp>
      <p:sp>
        <p:nvSpPr>
          <p:cNvPr id="565" name="Google Shape;565;p52"/>
          <p:cNvSpPr txBox="1">
            <a:spLocks noGrp="1"/>
          </p:cNvSpPr>
          <p:nvPr>
            <p:ph type="subTitle" idx="4294967295"/>
          </p:nvPr>
        </p:nvSpPr>
        <p:spPr>
          <a:xfrm>
            <a:off x="5644550" y="1891375"/>
            <a:ext cx="2150100" cy="868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419"/>
              <a:t>Mercurio es el planeta más pequeño de todos</a:t>
            </a:r>
            <a:endParaRPr/>
          </a:p>
        </p:txBody>
      </p:sp>
      <p:sp>
        <p:nvSpPr>
          <p:cNvPr id="566" name="Google Shape;566;p52"/>
          <p:cNvSpPr txBox="1">
            <a:spLocks noGrp="1"/>
          </p:cNvSpPr>
          <p:nvPr>
            <p:ph type="subTitle" idx="4294967295"/>
          </p:nvPr>
        </p:nvSpPr>
        <p:spPr>
          <a:xfrm>
            <a:off x="5647700" y="3188075"/>
            <a:ext cx="2150100" cy="868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419"/>
              <a:t>Venus tiene temperaturas muy altas</a:t>
            </a:r>
            <a:endParaRPr/>
          </a:p>
        </p:txBody>
      </p:sp>
      <p:sp>
        <p:nvSpPr>
          <p:cNvPr id="567" name="Google Shape;567;p52"/>
          <p:cNvSpPr/>
          <p:nvPr/>
        </p:nvSpPr>
        <p:spPr>
          <a:xfrm>
            <a:off x="5370550" y="1632685"/>
            <a:ext cx="229200" cy="229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52"/>
          <p:cNvSpPr/>
          <p:nvPr/>
        </p:nvSpPr>
        <p:spPr>
          <a:xfrm>
            <a:off x="5303660" y="1603973"/>
            <a:ext cx="298500" cy="298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E90E27"/>
            </a:gs>
            <a:gs pos="100000">
              <a:srgbClr val="690B16"/>
            </a:gs>
          </a:gsLst>
          <a:path path="circle">
            <a:fillToRect l="50000" t="50000" r="50000" b="50000"/>
          </a:path>
          <a:tileRect/>
        </a:gradFill>
        <a:effectLst/>
      </p:bgPr>
    </p:bg>
    <p:spTree>
      <p:nvGrpSpPr>
        <p:cNvPr id="1" name="Shape 572"/>
        <p:cNvGrpSpPr/>
        <p:nvPr/>
      </p:nvGrpSpPr>
      <p:grpSpPr>
        <a:xfrm>
          <a:off x="0" y="0"/>
          <a:ext cx="0" cy="0"/>
          <a:chOff x="0" y="0"/>
          <a:chExt cx="0" cy="0"/>
        </a:xfrm>
      </p:grpSpPr>
      <p:sp>
        <p:nvSpPr>
          <p:cNvPr id="573" name="Google Shape;573;p53"/>
          <p:cNvSpPr txBox="1">
            <a:spLocks noGrp="1"/>
          </p:cNvSpPr>
          <p:nvPr>
            <p:ph type="title"/>
          </p:nvPr>
        </p:nvSpPr>
        <p:spPr>
          <a:xfrm>
            <a:off x="715100" y="1103550"/>
            <a:ext cx="7713900" cy="293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PALABRAS ASOMBROSAS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5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VIOLENCIA POLÍTICA</a:t>
            </a:r>
            <a:endParaRPr/>
          </a:p>
        </p:txBody>
      </p:sp>
      <p:sp>
        <p:nvSpPr>
          <p:cNvPr id="579" name="Google Shape;579;p54"/>
          <p:cNvSpPr txBox="1">
            <a:spLocks noGrp="1"/>
          </p:cNvSpPr>
          <p:nvPr>
            <p:ph type="subTitle" idx="4294967295"/>
          </p:nvPr>
        </p:nvSpPr>
        <p:spPr>
          <a:xfrm>
            <a:off x="5369287" y="4035800"/>
            <a:ext cx="2846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s-419" sz="1400"/>
              <a:t>Venus tiene un nombre precioso y es el segundo planeta más cercano al Sol</a:t>
            </a:r>
            <a:endParaRPr sz="1400"/>
          </a:p>
        </p:txBody>
      </p:sp>
      <p:sp>
        <p:nvSpPr>
          <p:cNvPr id="580" name="Google Shape;580;p54"/>
          <p:cNvSpPr txBox="1">
            <a:spLocks noGrp="1"/>
          </p:cNvSpPr>
          <p:nvPr>
            <p:ph type="title" idx="4294967295"/>
          </p:nvPr>
        </p:nvSpPr>
        <p:spPr>
          <a:xfrm>
            <a:off x="5369300" y="3591376"/>
            <a:ext cx="2846400" cy="41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sz="2300"/>
              <a:t>443 VÍCTIMAS</a:t>
            </a:r>
            <a:endParaRPr sz="2300"/>
          </a:p>
        </p:txBody>
      </p:sp>
      <p:sp>
        <p:nvSpPr>
          <p:cNvPr id="581" name="Google Shape;581;p54"/>
          <p:cNvSpPr/>
          <p:nvPr/>
        </p:nvSpPr>
        <p:spPr>
          <a:xfrm>
            <a:off x="6221887" y="1147463"/>
            <a:ext cx="1141200" cy="11412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4"/>
          <p:cNvSpPr/>
          <p:nvPr/>
        </p:nvSpPr>
        <p:spPr>
          <a:xfrm rot="-5400000">
            <a:off x="6221887" y="1147462"/>
            <a:ext cx="1141200" cy="1141200"/>
          </a:xfrm>
          <a:prstGeom prst="blockArc">
            <a:avLst>
              <a:gd name="adj1" fmla="val 13054883"/>
              <a:gd name="adj2" fmla="val 0"/>
              <a:gd name="adj3"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4"/>
          <p:cNvSpPr txBox="1">
            <a:spLocks noGrp="1"/>
          </p:cNvSpPr>
          <p:nvPr>
            <p:ph type="title" idx="4294967295"/>
          </p:nvPr>
        </p:nvSpPr>
        <p:spPr>
          <a:xfrm>
            <a:off x="5526187" y="2571378"/>
            <a:ext cx="1266300" cy="45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sz="2500" b="1">
                <a:solidFill>
                  <a:schemeClr val="accent3"/>
                </a:solidFill>
                <a:latin typeface="Barlow Condensed"/>
                <a:ea typeface="Barlow Condensed"/>
                <a:cs typeface="Barlow Condensed"/>
                <a:sym typeface="Barlow Condensed"/>
              </a:rPr>
              <a:t>35%</a:t>
            </a:r>
            <a:endParaRPr sz="2500" b="1">
              <a:solidFill>
                <a:schemeClr val="accent3"/>
              </a:solidFill>
              <a:latin typeface="Barlow Condensed"/>
              <a:ea typeface="Barlow Condensed"/>
              <a:cs typeface="Barlow Condensed"/>
              <a:sym typeface="Barlow Condensed"/>
            </a:endParaRPr>
          </a:p>
        </p:txBody>
      </p:sp>
      <p:sp>
        <p:nvSpPr>
          <p:cNvPr id="584" name="Google Shape;584;p54"/>
          <p:cNvSpPr txBox="1">
            <a:spLocks noGrp="1"/>
          </p:cNvSpPr>
          <p:nvPr>
            <p:ph type="title" idx="4294967295"/>
          </p:nvPr>
        </p:nvSpPr>
        <p:spPr>
          <a:xfrm>
            <a:off x="5526175" y="3079800"/>
            <a:ext cx="1266300" cy="33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2300"/>
              <a:t>MUJERES</a:t>
            </a:r>
            <a:endParaRPr sz="2300"/>
          </a:p>
        </p:txBody>
      </p:sp>
      <p:sp>
        <p:nvSpPr>
          <p:cNvPr id="585" name="Google Shape;585;p54"/>
          <p:cNvSpPr txBox="1">
            <a:spLocks noGrp="1"/>
          </p:cNvSpPr>
          <p:nvPr>
            <p:ph type="title" idx="4294967295"/>
          </p:nvPr>
        </p:nvSpPr>
        <p:spPr>
          <a:xfrm>
            <a:off x="6792487" y="2571378"/>
            <a:ext cx="1266300" cy="45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sz="2500" b="1">
                <a:solidFill>
                  <a:schemeClr val="accent2"/>
                </a:solidFill>
                <a:latin typeface="Barlow Condensed"/>
                <a:ea typeface="Barlow Condensed"/>
                <a:cs typeface="Barlow Condensed"/>
                <a:sym typeface="Barlow Condensed"/>
              </a:rPr>
              <a:t>65%</a:t>
            </a:r>
            <a:endParaRPr sz="2500" b="1">
              <a:solidFill>
                <a:schemeClr val="accent2"/>
              </a:solidFill>
              <a:latin typeface="Barlow Condensed"/>
              <a:ea typeface="Barlow Condensed"/>
              <a:cs typeface="Barlow Condensed"/>
              <a:sym typeface="Barlow Condensed"/>
            </a:endParaRPr>
          </a:p>
        </p:txBody>
      </p:sp>
      <p:sp>
        <p:nvSpPr>
          <p:cNvPr id="586" name="Google Shape;586;p54"/>
          <p:cNvSpPr txBox="1">
            <a:spLocks noGrp="1"/>
          </p:cNvSpPr>
          <p:nvPr>
            <p:ph type="title" idx="4294967295"/>
          </p:nvPr>
        </p:nvSpPr>
        <p:spPr>
          <a:xfrm>
            <a:off x="6792475" y="3079800"/>
            <a:ext cx="1266300" cy="33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2300"/>
              <a:t>HOMBRES</a:t>
            </a:r>
            <a:endParaRPr sz="2300"/>
          </a:p>
        </p:txBody>
      </p:sp>
      <p:sp>
        <p:nvSpPr>
          <p:cNvPr id="587" name="Google Shape;587;p54"/>
          <p:cNvSpPr/>
          <p:nvPr/>
        </p:nvSpPr>
        <p:spPr>
          <a:xfrm>
            <a:off x="5994337" y="2288678"/>
            <a:ext cx="330000" cy="3300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4"/>
          <p:cNvSpPr/>
          <p:nvPr/>
        </p:nvSpPr>
        <p:spPr>
          <a:xfrm>
            <a:off x="7260637" y="2288678"/>
            <a:ext cx="330000" cy="330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9" name="Google Shape;589;p54" title="Gráfico">
            <a:hlinkClick r:id="rId3"/>
          </p:cNvPr>
          <p:cNvPicPr preferRelativeResize="0"/>
          <p:nvPr/>
        </p:nvPicPr>
        <p:blipFill>
          <a:blip r:embed="rId4">
            <a:alphaModFix/>
          </a:blip>
          <a:stretch>
            <a:fillRect/>
          </a:stretch>
        </p:blipFill>
        <p:spPr>
          <a:xfrm>
            <a:off x="832700" y="1017450"/>
            <a:ext cx="3628800" cy="3108601"/>
          </a:xfrm>
          <a:prstGeom prst="rect">
            <a:avLst/>
          </a:prstGeom>
          <a:noFill/>
          <a:ln>
            <a:noFill/>
          </a:ln>
        </p:spPr>
      </p:pic>
      <p:sp>
        <p:nvSpPr>
          <p:cNvPr id="590" name="Google Shape;590;p54"/>
          <p:cNvSpPr txBox="1"/>
          <p:nvPr/>
        </p:nvSpPr>
        <p:spPr>
          <a:xfrm>
            <a:off x="928312" y="4029650"/>
            <a:ext cx="3628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419" sz="1200">
                <a:solidFill>
                  <a:schemeClr val="accent6"/>
                </a:solidFill>
                <a:latin typeface="Barlow Condensed"/>
                <a:ea typeface="Barlow Condensed"/>
                <a:cs typeface="Barlow Condensed"/>
                <a:sym typeface="Barlow Condensed"/>
              </a:rPr>
              <a:t>Sigue el enlace de la gráfica para modificar sus datos y luego pega la nueva aquí.</a:t>
            </a:r>
            <a:r>
              <a:rPr lang="es-419" sz="1200" b="1">
                <a:solidFill>
                  <a:schemeClr val="accent6"/>
                </a:solidFill>
                <a:latin typeface="Barlow Condensed"/>
                <a:ea typeface="Barlow Condensed"/>
                <a:cs typeface="Barlow Condensed"/>
                <a:sym typeface="Barlow Condensed"/>
              </a:rPr>
              <a:t> </a:t>
            </a:r>
            <a:r>
              <a:rPr lang="es-419" sz="1200">
                <a:solidFill>
                  <a:schemeClr val="accent6"/>
                </a:solidFill>
                <a:uFill>
                  <a:noFill/>
                </a:uFill>
                <a:latin typeface="Barlow Condensed SemiBold"/>
                <a:ea typeface="Barlow Condensed SemiBold"/>
                <a:cs typeface="Barlow Condensed SemiBold"/>
                <a:sym typeface="Barlow Condensed SemiBold"/>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Para más información, clic aquí</a:t>
            </a:r>
            <a:endParaRPr sz="1200">
              <a:solidFill>
                <a:schemeClr val="accent6"/>
              </a:solidFill>
              <a:latin typeface="Barlow Condensed SemiBold"/>
              <a:ea typeface="Barlow Condensed SemiBold"/>
              <a:cs typeface="Barlow Condensed SemiBold"/>
              <a:sym typeface="Barlow Condensed Semi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5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PRINCIPALES ÁREAS METROPOLITANAS</a:t>
            </a:r>
            <a:endParaRPr/>
          </a:p>
        </p:txBody>
      </p:sp>
      <p:graphicFrame>
        <p:nvGraphicFramePr>
          <p:cNvPr id="596" name="Google Shape;596;p55"/>
          <p:cNvGraphicFramePr/>
          <p:nvPr/>
        </p:nvGraphicFramePr>
        <p:xfrm>
          <a:off x="720025" y="1095967"/>
          <a:ext cx="7703950" cy="3520200"/>
        </p:xfrm>
        <a:graphic>
          <a:graphicData uri="http://schemas.openxmlformats.org/drawingml/2006/table">
            <a:tbl>
              <a:tblPr>
                <a:noFill/>
                <a:tableStyleId>{E5D9486C-9B0A-4B6E-A850-8711A8C60ACB}</a:tableStyleId>
              </a:tblPr>
              <a:tblGrid>
                <a:gridCol w="522475">
                  <a:extLst>
                    <a:ext uri="{9D8B030D-6E8A-4147-A177-3AD203B41FA5}">
                      <a16:colId xmlns:a16="http://schemas.microsoft.com/office/drawing/2014/main" val="20000"/>
                    </a:ext>
                  </a:extLst>
                </a:gridCol>
                <a:gridCol w="2393825">
                  <a:extLst>
                    <a:ext uri="{9D8B030D-6E8A-4147-A177-3AD203B41FA5}">
                      <a16:colId xmlns:a16="http://schemas.microsoft.com/office/drawing/2014/main" val="20001"/>
                    </a:ext>
                  </a:extLst>
                </a:gridCol>
                <a:gridCol w="2393825">
                  <a:extLst>
                    <a:ext uri="{9D8B030D-6E8A-4147-A177-3AD203B41FA5}">
                      <a16:colId xmlns:a16="http://schemas.microsoft.com/office/drawing/2014/main" val="20002"/>
                    </a:ext>
                  </a:extLst>
                </a:gridCol>
                <a:gridCol w="2393825">
                  <a:extLst>
                    <a:ext uri="{9D8B030D-6E8A-4147-A177-3AD203B41FA5}">
                      <a16:colId xmlns:a16="http://schemas.microsoft.com/office/drawing/2014/main" val="20003"/>
                    </a:ext>
                  </a:extLst>
                </a:gridCol>
              </a:tblGrid>
              <a:tr h="522325">
                <a:tc>
                  <a:txBody>
                    <a:bodyPr/>
                    <a:lstStyle/>
                    <a:p>
                      <a:pPr marL="0" lvl="0" indent="0" algn="l" rtl="0">
                        <a:spcBef>
                          <a:spcPts val="0"/>
                        </a:spcBef>
                        <a:spcAft>
                          <a:spcPts val="0"/>
                        </a:spcAft>
                        <a:buNone/>
                      </a:pPr>
                      <a:endParaRPr sz="1600">
                        <a:latin typeface="Barlow Condensed Light"/>
                        <a:ea typeface="Barlow Condensed Light"/>
                        <a:cs typeface="Barlow Condensed Light"/>
                        <a:sym typeface="Barlow Condensed Light"/>
                      </a:endParaRPr>
                    </a:p>
                  </a:txBody>
                  <a:tcPr marL="91425" marR="91425" marT="91425" marB="91425">
                    <a:lnL w="9525" cap="flat" cmpd="sng">
                      <a:solidFill>
                        <a:srgbClr val="9E9E9E">
                          <a:alpha val="0"/>
                        </a:srgbClr>
                      </a:solidFill>
                      <a:prstDash val="solid"/>
                      <a:round/>
                      <a:headEnd type="none" w="sm" len="sm"/>
                      <a:tailEnd type="none" w="sm" len="sm"/>
                    </a:lnL>
                    <a:lnR w="19050" cap="flat" cmpd="sng">
                      <a:solidFill>
                        <a:schemeClr val="accent6"/>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CIUDAD</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2300">
                          <a:solidFill>
                            <a:srgbClr val="212121"/>
                          </a:solidFill>
                          <a:latin typeface="Barlow Condensed Medium"/>
                          <a:ea typeface="Barlow Condensed Medium"/>
                          <a:cs typeface="Barlow Condensed Medium"/>
                          <a:sym typeface="Barlow Condensed Medium"/>
                        </a:rPr>
                        <a:t>ESTADO</a:t>
                      </a:r>
                      <a:endParaRPr sz="2300">
                        <a:solidFill>
                          <a:srgbClr val="212121"/>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6"/>
                    </a:solidFill>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POBLACIÓN</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417850">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1</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Ciudad de México</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CDMX, Méx, Hgo</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21 804 515</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extLst>
                  <a:ext uri="{0D108BD9-81ED-4DB2-BD59-A6C34878D82A}">
                    <a16:rowId xmlns:a16="http://schemas.microsoft.com/office/drawing/2014/main" val="10001"/>
                  </a:ext>
                </a:extLst>
              </a:tr>
              <a:tr h="417850">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2</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Monterrey</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Nuevo León</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5 341 171</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extLst>
                  <a:ext uri="{0D108BD9-81ED-4DB2-BD59-A6C34878D82A}">
                    <a16:rowId xmlns:a16="http://schemas.microsoft.com/office/drawing/2014/main" val="10002"/>
                  </a:ext>
                </a:extLst>
              </a:tr>
              <a:tr h="417850">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3</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Guadalajara</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Jalisco</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5 268 642</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extLst>
                  <a:ext uri="{0D108BD9-81ED-4DB2-BD59-A6C34878D82A}">
                    <a16:rowId xmlns:a16="http://schemas.microsoft.com/office/drawing/2014/main" val="10003"/>
                  </a:ext>
                </a:extLst>
              </a:tr>
              <a:tr h="417850">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4</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Puebla</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Pue, Tlax</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3 199 530</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extLst>
                  <a:ext uri="{0D108BD9-81ED-4DB2-BD59-A6C34878D82A}">
                    <a16:rowId xmlns:a16="http://schemas.microsoft.com/office/drawing/2014/main" val="10004"/>
                  </a:ext>
                </a:extLst>
              </a:tr>
              <a:tr h="417850">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5</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Toluca</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Estado de México</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2 353 924</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extLst>
                  <a:ext uri="{0D108BD9-81ED-4DB2-BD59-A6C34878D82A}">
                    <a16:rowId xmlns:a16="http://schemas.microsoft.com/office/drawing/2014/main" val="10005"/>
                  </a:ext>
                </a:extLst>
              </a:tr>
              <a:tr h="417850">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6</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Tijuana</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Baja California</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2 157 853</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extLst>
                  <a:ext uri="{0D108BD9-81ED-4DB2-BD59-A6C34878D82A}">
                    <a16:rowId xmlns:a16="http://schemas.microsoft.com/office/drawing/2014/main" val="10006"/>
                  </a:ext>
                </a:extLst>
              </a:tr>
              <a:tr h="417850">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7</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León</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Guanajuato</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s-419" sz="1600">
                          <a:solidFill>
                            <a:schemeClr val="accent6"/>
                          </a:solidFill>
                          <a:latin typeface="Barlow Condensed"/>
                          <a:ea typeface="Barlow Condensed"/>
                          <a:cs typeface="Barlow Condensed"/>
                          <a:sym typeface="Barlow Condensed"/>
                        </a:rPr>
                        <a:t>2 139 484</a:t>
                      </a:r>
                      <a:endParaRPr sz="1600">
                        <a:solidFill>
                          <a:schemeClr val="accent6"/>
                        </a:solidFill>
                        <a:latin typeface="Barlow Condensed"/>
                        <a:ea typeface="Barlow Condensed"/>
                        <a:cs typeface="Barlow Condensed"/>
                        <a:sym typeface="Barlow Condensed"/>
                      </a:endParaRPr>
                    </a:p>
                  </a:txBody>
                  <a:tcPr marL="91425" marR="91425" marT="91425" marB="91425">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5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CALENDARIO</a:t>
            </a:r>
            <a:endParaRPr/>
          </a:p>
        </p:txBody>
      </p:sp>
      <p:graphicFrame>
        <p:nvGraphicFramePr>
          <p:cNvPr id="602" name="Google Shape;602;p56"/>
          <p:cNvGraphicFramePr/>
          <p:nvPr/>
        </p:nvGraphicFramePr>
        <p:xfrm>
          <a:off x="952475" y="1130775"/>
          <a:ext cx="7239050" cy="2806495"/>
        </p:xfrm>
        <a:graphic>
          <a:graphicData uri="http://schemas.openxmlformats.org/drawingml/2006/table">
            <a:tbl>
              <a:tblPr>
                <a:noFill/>
                <a:tableStyleId>{E5D9486C-9B0A-4B6E-A850-8711A8C60ACB}</a:tableStyleId>
              </a:tblPr>
              <a:tblGrid>
                <a:gridCol w="1034150">
                  <a:extLst>
                    <a:ext uri="{9D8B030D-6E8A-4147-A177-3AD203B41FA5}">
                      <a16:colId xmlns:a16="http://schemas.microsoft.com/office/drawing/2014/main" val="20000"/>
                    </a:ext>
                  </a:extLst>
                </a:gridCol>
                <a:gridCol w="1034150">
                  <a:extLst>
                    <a:ext uri="{9D8B030D-6E8A-4147-A177-3AD203B41FA5}">
                      <a16:colId xmlns:a16="http://schemas.microsoft.com/office/drawing/2014/main" val="20001"/>
                    </a:ext>
                  </a:extLst>
                </a:gridCol>
                <a:gridCol w="1034150">
                  <a:extLst>
                    <a:ext uri="{9D8B030D-6E8A-4147-A177-3AD203B41FA5}">
                      <a16:colId xmlns:a16="http://schemas.microsoft.com/office/drawing/2014/main" val="20002"/>
                    </a:ext>
                  </a:extLst>
                </a:gridCol>
                <a:gridCol w="1034150">
                  <a:extLst>
                    <a:ext uri="{9D8B030D-6E8A-4147-A177-3AD203B41FA5}">
                      <a16:colId xmlns:a16="http://schemas.microsoft.com/office/drawing/2014/main" val="20003"/>
                    </a:ext>
                  </a:extLst>
                </a:gridCol>
                <a:gridCol w="1034150">
                  <a:extLst>
                    <a:ext uri="{9D8B030D-6E8A-4147-A177-3AD203B41FA5}">
                      <a16:colId xmlns:a16="http://schemas.microsoft.com/office/drawing/2014/main" val="20004"/>
                    </a:ext>
                  </a:extLst>
                </a:gridCol>
                <a:gridCol w="1034150">
                  <a:extLst>
                    <a:ext uri="{9D8B030D-6E8A-4147-A177-3AD203B41FA5}">
                      <a16:colId xmlns:a16="http://schemas.microsoft.com/office/drawing/2014/main" val="20005"/>
                    </a:ext>
                  </a:extLst>
                </a:gridCol>
                <a:gridCol w="1034150">
                  <a:extLst>
                    <a:ext uri="{9D8B030D-6E8A-4147-A177-3AD203B41FA5}">
                      <a16:colId xmlns:a16="http://schemas.microsoft.com/office/drawing/2014/main" val="20006"/>
                    </a:ext>
                  </a:extLst>
                </a:gridCol>
              </a:tblGrid>
              <a:tr h="454625">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LUN</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MAR</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MIE</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JUE</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VIE</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SAB</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s-419" sz="2300">
                          <a:solidFill>
                            <a:schemeClr val="accent6"/>
                          </a:solidFill>
                          <a:latin typeface="Barlow Condensed Medium"/>
                          <a:ea typeface="Barlow Condensed Medium"/>
                          <a:cs typeface="Barlow Condensed Medium"/>
                          <a:sym typeface="Barlow Condensed Medium"/>
                        </a:rPr>
                        <a:t>DOM</a:t>
                      </a:r>
                      <a:endParaRPr sz="23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454625">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1</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2</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3</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4</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5</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6</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7</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454625">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8</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9</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10</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11</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2"/>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12</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13</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14</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extLst>
                  <a:ext uri="{0D108BD9-81ED-4DB2-BD59-A6C34878D82A}">
                    <a16:rowId xmlns:a16="http://schemas.microsoft.com/office/drawing/2014/main" val="10002"/>
                  </a:ext>
                </a:extLst>
              </a:tr>
              <a:tr h="454625">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15</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16</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17</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18</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19</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20</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21</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extLst>
                  <a:ext uri="{0D108BD9-81ED-4DB2-BD59-A6C34878D82A}">
                    <a16:rowId xmlns:a16="http://schemas.microsoft.com/office/drawing/2014/main" val="10003"/>
                  </a:ext>
                </a:extLst>
              </a:tr>
              <a:tr h="454625">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22</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23</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24</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25</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26</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27</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tc>
                  <a:txBody>
                    <a:bodyPr/>
                    <a:lstStyle/>
                    <a:p>
                      <a:pPr marL="0" lvl="0" indent="0" algn="ctr" rtl="0">
                        <a:spcBef>
                          <a:spcPts val="0"/>
                        </a:spcBef>
                        <a:spcAft>
                          <a:spcPts val="0"/>
                        </a:spcAft>
                        <a:buNone/>
                      </a:pPr>
                      <a:r>
                        <a:rPr lang="es-419" sz="1600">
                          <a:solidFill>
                            <a:srgbClr val="212121"/>
                          </a:solidFill>
                          <a:latin typeface="Barlow Condensed Medium"/>
                          <a:ea typeface="Barlow Condensed Medium"/>
                          <a:cs typeface="Barlow Condensed Medium"/>
                          <a:sym typeface="Barlow Condensed Medium"/>
                        </a:rPr>
                        <a:t>28</a:t>
                      </a:r>
                      <a:endParaRPr sz="1600">
                        <a:solidFill>
                          <a:srgbClr val="212121"/>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accent4"/>
                    </a:solidFill>
                  </a:tcPr>
                </a:tc>
                <a:extLst>
                  <a:ext uri="{0D108BD9-81ED-4DB2-BD59-A6C34878D82A}">
                    <a16:rowId xmlns:a16="http://schemas.microsoft.com/office/drawing/2014/main" val="10004"/>
                  </a:ext>
                </a:extLst>
              </a:tr>
              <a:tr h="454625">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29</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30</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r>
                        <a:rPr lang="es-419" sz="1600">
                          <a:solidFill>
                            <a:schemeClr val="accent6"/>
                          </a:solidFill>
                          <a:latin typeface="Barlow Condensed Medium"/>
                          <a:ea typeface="Barlow Condensed Medium"/>
                          <a:cs typeface="Barlow Condensed Medium"/>
                          <a:sym typeface="Barlow Condensed Medium"/>
                        </a:rPr>
                        <a:t>31</a:t>
                      </a: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19050" cap="flat" cmpd="sng">
                      <a:solidFill>
                        <a:schemeClr val="accent6"/>
                      </a:solidFill>
                      <a:prstDash val="solid"/>
                      <a:round/>
                      <a:headEnd type="none" w="sm" len="sm"/>
                      <a:tailEnd type="none" w="sm" len="sm"/>
                    </a:lnR>
                    <a:lnT w="19050" cap="flat" cmpd="sng">
                      <a:solidFill>
                        <a:schemeClr val="accent6"/>
                      </a:solidFill>
                      <a:prstDash val="solid"/>
                      <a:round/>
                      <a:headEnd type="none" w="sm" len="sm"/>
                      <a:tailEnd type="none" w="sm" len="sm"/>
                    </a:lnT>
                    <a:lnB w="19050" cap="flat" cmpd="sng">
                      <a:solidFill>
                        <a:schemeClr val="accent6"/>
                      </a:solidFill>
                      <a:prstDash val="solid"/>
                      <a:round/>
                      <a:headEnd type="none" w="sm" len="sm"/>
                      <a:tailEnd type="none" w="sm" len="sm"/>
                    </a:lnB>
                    <a:solidFill>
                      <a:schemeClr val="lt1"/>
                    </a:solidFill>
                  </a:tcPr>
                </a:tc>
                <a:tc>
                  <a:txBody>
                    <a:bodyPr/>
                    <a:lstStyle/>
                    <a:p>
                      <a:pPr marL="0" lvl="0" indent="0" algn="ctr" rtl="0">
                        <a:spcBef>
                          <a:spcPts val="0"/>
                        </a:spcBef>
                        <a:spcAft>
                          <a:spcPts val="0"/>
                        </a:spcAft>
                        <a:buNone/>
                      </a:pP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19050" cap="flat" cmpd="sng">
                      <a:solidFill>
                        <a:schemeClr val="accent6"/>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6"/>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6"/>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6"/>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endParaRPr sz="1600">
                        <a:solidFill>
                          <a:schemeClr val="accent6"/>
                        </a:solidFill>
                        <a:latin typeface="Barlow Condensed Medium"/>
                        <a:ea typeface="Barlow Condensed Medium"/>
                        <a:cs typeface="Barlow Condensed Medium"/>
                        <a:sym typeface="Barlow Condensed Medium"/>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6"/>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603" name="Google Shape;603;p56"/>
          <p:cNvSpPr txBox="1">
            <a:spLocks noGrp="1"/>
          </p:cNvSpPr>
          <p:nvPr>
            <p:ph type="title" idx="4294967295"/>
          </p:nvPr>
        </p:nvSpPr>
        <p:spPr>
          <a:xfrm>
            <a:off x="6386016" y="4168473"/>
            <a:ext cx="19431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sz="2300"/>
              <a:t>CORRECCIONES</a:t>
            </a:r>
            <a:endParaRPr sz="2300"/>
          </a:p>
        </p:txBody>
      </p:sp>
      <p:sp>
        <p:nvSpPr>
          <p:cNvPr id="604" name="Google Shape;604;p56"/>
          <p:cNvSpPr txBox="1">
            <a:spLocks noGrp="1"/>
          </p:cNvSpPr>
          <p:nvPr>
            <p:ph type="title" idx="4294967295"/>
          </p:nvPr>
        </p:nvSpPr>
        <p:spPr>
          <a:xfrm>
            <a:off x="1162225" y="4168473"/>
            <a:ext cx="19431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sz="2300"/>
              <a:t>INVESTIGACIÓN</a:t>
            </a:r>
            <a:endParaRPr sz="2300"/>
          </a:p>
        </p:txBody>
      </p:sp>
      <p:sp>
        <p:nvSpPr>
          <p:cNvPr id="605" name="Google Shape;605;p56"/>
          <p:cNvSpPr txBox="1">
            <a:spLocks noGrp="1"/>
          </p:cNvSpPr>
          <p:nvPr>
            <p:ph type="title" idx="4294967295"/>
          </p:nvPr>
        </p:nvSpPr>
        <p:spPr>
          <a:xfrm>
            <a:off x="3778991" y="4168473"/>
            <a:ext cx="19431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sz="2300"/>
              <a:t>REDACCIÓN</a:t>
            </a:r>
            <a:endParaRPr sz="2300"/>
          </a:p>
        </p:txBody>
      </p:sp>
      <p:sp>
        <p:nvSpPr>
          <p:cNvPr id="606" name="Google Shape;606;p56"/>
          <p:cNvSpPr/>
          <p:nvPr/>
        </p:nvSpPr>
        <p:spPr>
          <a:xfrm>
            <a:off x="941525" y="4283073"/>
            <a:ext cx="298500" cy="298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6"/>
          <p:cNvSpPr/>
          <p:nvPr/>
        </p:nvSpPr>
        <p:spPr>
          <a:xfrm>
            <a:off x="3770161" y="4283073"/>
            <a:ext cx="298500" cy="2985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8" name="Google Shape;608;p56"/>
          <p:cNvSpPr/>
          <p:nvPr/>
        </p:nvSpPr>
        <p:spPr>
          <a:xfrm>
            <a:off x="6162191" y="4283073"/>
            <a:ext cx="298500" cy="298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grpSp>
        <p:nvGrpSpPr>
          <p:cNvPr id="613" name="Google Shape;613;p57"/>
          <p:cNvGrpSpPr/>
          <p:nvPr/>
        </p:nvGrpSpPr>
        <p:grpSpPr>
          <a:xfrm>
            <a:off x="4684771" y="1277092"/>
            <a:ext cx="3294505" cy="2589326"/>
            <a:chOff x="5349850" y="1784575"/>
            <a:chExt cx="3127200" cy="2457832"/>
          </a:xfrm>
        </p:grpSpPr>
        <p:sp>
          <p:nvSpPr>
            <p:cNvPr id="614" name="Google Shape;614;p57"/>
            <p:cNvSpPr/>
            <p:nvPr/>
          </p:nvSpPr>
          <p:spPr>
            <a:xfrm>
              <a:off x="5351500" y="1784575"/>
              <a:ext cx="3123900" cy="21243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7"/>
            <p:cNvSpPr/>
            <p:nvPr/>
          </p:nvSpPr>
          <p:spPr>
            <a:xfrm>
              <a:off x="6347981" y="3893781"/>
              <a:ext cx="1130938" cy="348626"/>
            </a:xfrm>
            <a:custGeom>
              <a:avLst/>
              <a:gdLst/>
              <a:ahLst/>
              <a:cxnLst/>
              <a:rect l="l" t="t" r="r" b="b"/>
              <a:pathLst>
                <a:path w="94481" h="29125" extrusionOk="0">
                  <a:moveTo>
                    <a:pt x="79805" y="18317"/>
                  </a:moveTo>
                  <a:cubicBezTo>
                    <a:pt x="74117" y="12515"/>
                    <a:pt x="73889" y="1"/>
                    <a:pt x="73889" y="1"/>
                  </a:cubicBezTo>
                  <a:lnTo>
                    <a:pt x="20592" y="1"/>
                  </a:lnTo>
                  <a:cubicBezTo>
                    <a:pt x="20592" y="1"/>
                    <a:pt x="20364" y="12515"/>
                    <a:pt x="14676" y="18317"/>
                  </a:cubicBezTo>
                  <a:cubicBezTo>
                    <a:pt x="8931" y="24175"/>
                    <a:pt x="1" y="29124"/>
                    <a:pt x="15529" y="29124"/>
                  </a:cubicBezTo>
                  <a:lnTo>
                    <a:pt x="78952" y="29124"/>
                  </a:lnTo>
                  <a:cubicBezTo>
                    <a:pt x="94480" y="29124"/>
                    <a:pt x="85493" y="24175"/>
                    <a:pt x="79805" y="1831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6" name="Google Shape;616;p57"/>
            <p:cNvCxnSpPr/>
            <p:nvPr/>
          </p:nvCxnSpPr>
          <p:spPr>
            <a:xfrm>
              <a:off x="5349850" y="3639257"/>
              <a:ext cx="3127200" cy="0"/>
            </a:xfrm>
            <a:prstGeom prst="straightConnector1">
              <a:avLst/>
            </a:prstGeom>
            <a:noFill/>
            <a:ln w="28575" cap="flat" cmpd="sng">
              <a:solidFill>
                <a:schemeClr val="dk2"/>
              </a:solidFill>
              <a:prstDash val="solid"/>
              <a:round/>
              <a:headEnd type="none" w="med" len="med"/>
              <a:tailEnd type="none" w="med" len="med"/>
            </a:ln>
          </p:spPr>
        </p:cxnSp>
        <p:sp>
          <p:nvSpPr>
            <p:cNvPr id="617" name="Google Shape;617;p57"/>
            <p:cNvSpPr/>
            <p:nvPr/>
          </p:nvSpPr>
          <p:spPr>
            <a:xfrm>
              <a:off x="6851500" y="3714725"/>
              <a:ext cx="123900" cy="123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18" name="Google Shape;618;p57"/>
          <p:cNvPicPr preferRelativeResize="0"/>
          <p:nvPr/>
        </p:nvPicPr>
        <p:blipFill rotWithShape="1">
          <a:blip r:embed="rId3">
            <a:alphaModFix/>
          </a:blip>
          <a:srcRect l="129" r="129"/>
          <a:stretch/>
        </p:blipFill>
        <p:spPr>
          <a:xfrm>
            <a:off x="4831414" y="1402081"/>
            <a:ext cx="3001236" cy="1692596"/>
          </a:xfrm>
          <a:prstGeom prst="rect">
            <a:avLst/>
          </a:prstGeom>
          <a:noFill/>
          <a:ln>
            <a:noFill/>
          </a:ln>
        </p:spPr>
      </p:pic>
      <p:sp>
        <p:nvSpPr>
          <p:cNvPr id="619" name="Google Shape;619;p57"/>
          <p:cNvSpPr txBox="1">
            <a:spLocks noGrp="1"/>
          </p:cNvSpPr>
          <p:nvPr>
            <p:ph type="subTitle" idx="1"/>
          </p:nvPr>
        </p:nvSpPr>
        <p:spPr>
          <a:xfrm>
            <a:off x="1107625" y="2253300"/>
            <a:ext cx="3127800" cy="120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Puedes reemplazar la imagen en la pantalla por otra. Haz clic derecho en ella y luego elige "Reemplazar imagen" para agregar la tuya</a:t>
            </a:r>
            <a:endParaRPr/>
          </a:p>
        </p:txBody>
      </p:sp>
      <p:sp>
        <p:nvSpPr>
          <p:cNvPr id="620" name="Google Shape;620;p57"/>
          <p:cNvSpPr txBox="1">
            <a:spLocks noGrp="1"/>
          </p:cNvSpPr>
          <p:nvPr>
            <p:ph type="title"/>
          </p:nvPr>
        </p:nvSpPr>
        <p:spPr>
          <a:xfrm>
            <a:off x="1107625" y="1921700"/>
            <a:ext cx="3127800" cy="33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accent1"/>
              </a:buClr>
              <a:buSzPts val="1100"/>
              <a:buFont typeface="Arial"/>
              <a:buNone/>
            </a:pPr>
            <a:r>
              <a:rPr lang="es-419"/>
              <a:t>MOCKUP</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58"/>
          <p:cNvSpPr/>
          <p:nvPr/>
        </p:nvSpPr>
        <p:spPr>
          <a:xfrm>
            <a:off x="916800" y="1121475"/>
            <a:ext cx="3279900" cy="3280800"/>
          </a:xfrm>
          <a:prstGeom prst="ellipse">
            <a:avLst/>
          </a:prstGeom>
          <a:solidFill>
            <a:schemeClr val="accent3"/>
          </a:solidFill>
          <a:ln>
            <a:noFill/>
          </a:ln>
          <a:effectLst>
            <a:outerShdw blurRad="271463" dist="171450" dir="2640000" algn="bl" rotWithShape="0">
              <a:schemeClr val="dk2">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BIBLIOGRAFÍA</a:t>
            </a:r>
            <a:endParaRPr/>
          </a:p>
        </p:txBody>
      </p:sp>
      <p:sp>
        <p:nvSpPr>
          <p:cNvPr id="627" name="Google Shape;627;p58"/>
          <p:cNvSpPr txBox="1">
            <a:spLocks noGrp="1"/>
          </p:cNvSpPr>
          <p:nvPr>
            <p:ph type="body" idx="1"/>
          </p:nvPr>
        </p:nvSpPr>
        <p:spPr>
          <a:xfrm>
            <a:off x="4603200" y="1027901"/>
            <a:ext cx="3820800" cy="34095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s-419"/>
              <a:t>AUTOR (AÑO). </a:t>
            </a:r>
            <a:r>
              <a:rPr lang="es-419" i="1"/>
              <a:t>Título de la publicación.</a:t>
            </a:r>
            <a:r>
              <a:rPr lang="es-419"/>
              <a:t> Editorial</a:t>
            </a:r>
            <a:endParaRPr/>
          </a:p>
          <a:p>
            <a:pPr marL="457200" lvl="0" indent="-317500" algn="l" rtl="0">
              <a:spcBef>
                <a:spcPts val="0"/>
              </a:spcBef>
              <a:spcAft>
                <a:spcPts val="0"/>
              </a:spcAft>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a:p>
            <a:pPr marL="457200" lvl="0" indent="-317500" algn="l" rtl="0">
              <a:spcBef>
                <a:spcPts val="0"/>
              </a:spcBef>
              <a:spcAft>
                <a:spcPts val="0"/>
              </a:spcAft>
              <a:buClr>
                <a:schemeClr val="accent4"/>
              </a:buClr>
              <a:buSzPts val="1400"/>
              <a:buChar char="●"/>
            </a:pPr>
            <a:r>
              <a:rPr lang="es-419">
                <a:solidFill>
                  <a:schemeClr val="accent4"/>
                </a:solidFill>
              </a:rPr>
              <a:t>AUTOR (AÑO). </a:t>
            </a:r>
            <a:r>
              <a:rPr lang="es-419" i="1">
                <a:solidFill>
                  <a:schemeClr val="accent4"/>
                </a:solidFill>
              </a:rPr>
              <a:t>Título de la publicación.</a:t>
            </a:r>
            <a:r>
              <a:rPr lang="es-419">
                <a:solidFill>
                  <a:schemeClr val="accent4"/>
                </a:solidFill>
              </a:rPr>
              <a:t> Editorial</a:t>
            </a:r>
            <a:endParaRPr>
              <a:solidFill>
                <a:schemeClr val="accent4"/>
              </a:solidFill>
            </a:endParaRPr>
          </a:p>
        </p:txBody>
      </p:sp>
      <p:pic>
        <p:nvPicPr>
          <p:cNvPr id="628" name="Google Shape;628;p58"/>
          <p:cNvPicPr preferRelativeResize="0"/>
          <p:nvPr/>
        </p:nvPicPr>
        <p:blipFill rotWithShape="1">
          <a:blip r:embed="rId3">
            <a:alphaModFix/>
          </a:blip>
          <a:srcRect t="268" b="268"/>
          <a:stretch/>
        </p:blipFill>
        <p:spPr>
          <a:xfrm>
            <a:off x="1042429" y="1249428"/>
            <a:ext cx="3028800" cy="3024900"/>
          </a:xfrm>
          <a:prstGeom prst="ellipse">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59"/>
          <p:cNvSpPr txBox="1">
            <a:spLocks noGrp="1"/>
          </p:cNvSpPr>
          <p:nvPr>
            <p:ph type="ctrTitle"/>
          </p:nvPr>
        </p:nvSpPr>
        <p:spPr>
          <a:xfrm>
            <a:off x="2484300" y="535000"/>
            <a:ext cx="4284000" cy="1021500"/>
          </a:xfrm>
          <a:prstGeom prst="rect">
            <a:avLst/>
          </a:prstGeom>
          <a:effectLst>
            <a:outerShdw blurRad="114300" dist="133350" dir="2220000" algn="bl" rotWithShape="0">
              <a:schemeClr val="dk2">
                <a:alpha val="9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s-419">
                <a:solidFill>
                  <a:schemeClr val="accent3"/>
                </a:solidFill>
              </a:rPr>
              <a:t>GRA</a:t>
            </a:r>
            <a:r>
              <a:rPr lang="es-419"/>
              <a:t>CI</a:t>
            </a:r>
            <a:r>
              <a:rPr lang="es-419">
                <a:solidFill>
                  <a:schemeClr val="accent2"/>
                </a:solidFill>
              </a:rPr>
              <a:t>AS!</a:t>
            </a:r>
            <a:endParaRPr>
              <a:solidFill>
                <a:schemeClr val="accent2"/>
              </a:solidFill>
            </a:endParaRPr>
          </a:p>
        </p:txBody>
      </p:sp>
      <p:sp>
        <p:nvSpPr>
          <p:cNvPr id="634" name="Google Shape;634;p59"/>
          <p:cNvSpPr txBox="1">
            <a:spLocks noGrp="1"/>
          </p:cNvSpPr>
          <p:nvPr>
            <p:ph type="subTitle" idx="1"/>
          </p:nvPr>
        </p:nvSpPr>
        <p:spPr>
          <a:xfrm>
            <a:off x="2479350" y="1556434"/>
            <a:ext cx="4293900" cy="140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dirty="0"/>
              <a:t>¿Tienes alguna pregunta?</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s-419" dirty="0" smtClean="0"/>
              <a:t>tuemail@ejemplo.com </a:t>
            </a:r>
            <a:endParaRPr dirty="0"/>
          </a:p>
          <a:p>
            <a:pPr marL="0" lvl="0" indent="0" algn="ctr" rtl="0">
              <a:spcBef>
                <a:spcPts val="0"/>
              </a:spcBef>
              <a:spcAft>
                <a:spcPts val="0"/>
              </a:spcAft>
              <a:buNone/>
            </a:pPr>
            <a:r>
              <a:rPr lang="es-419" dirty="0"/>
              <a:t>+91  620 421 838 </a:t>
            </a:r>
            <a:endParaRPr dirty="0"/>
          </a:p>
          <a:p>
            <a:pPr marL="0" lvl="0" indent="0" algn="ctr" rtl="0">
              <a:spcBef>
                <a:spcPts val="0"/>
              </a:spcBef>
              <a:spcAft>
                <a:spcPts val="0"/>
              </a:spcAft>
              <a:buNone/>
            </a:pPr>
            <a:r>
              <a:rPr lang="es-419" dirty="0"/>
              <a:t>yourcompany.com</a:t>
            </a:r>
            <a:endParaRPr dirty="0"/>
          </a:p>
        </p:txBody>
      </p:sp>
      <p:sp>
        <p:nvSpPr>
          <p:cNvPr id="635" name="Google Shape;635;p59"/>
          <p:cNvSpPr txBox="1"/>
          <p:nvPr/>
        </p:nvSpPr>
        <p:spPr>
          <a:xfrm>
            <a:off x="2404800" y="4239200"/>
            <a:ext cx="4334400" cy="369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1200">
                <a:solidFill>
                  <a:schemeClr val="accent6"/>
                </a:solidFill>
                <a:latin typeface="Barlow Condensed"/>
                <a:ea typeface="Barlow Condensed"/>
                <a:cs typeface="Barlow Condensed"/>
                <a:sym typeface="Barlow Condensed"/>
              </a:rPr>
              <a:t>Por favor, conserva esta diapositiva para atribuirnos</a:t>
            </a:r>
            <a:endParaRPr sz="1200">
              <a:solidFill>
                <a:schemeClr val="accent6"/>
              </a:solidFill>
              <a:latin typeface="Barlow Condensed"/>
              <a:ea typeface="Barlow Condensed"/>
              <a:cs typeface="Barlow Condensed"/>
              <a:sym typeface="Barlow Condensed"/>
            </a:endParaRPr>
          </a:p>
        </p:txBody>
      </p:sp>
      <p:grpSp>
        <p:nvGrpSpPr>
          <p:cNvPr id="636" name="Google Shape;636;p59"/>
          <p:cNvGrpSpPr/>
          <p:nvPr/>
        </p:nvGrpSpPr>
        <p:grpSpPr>
          <a:xfrm>
            <a:off x="4994883" y="3180389"/>
            <a:ext cx="410977" cy="410937"/>
            <a:chOff x="1379798" y="1723250"/>
            <a:chExt cx="397887" cy="397887"/>
          </a:xfrm>
        </p:grpSpPr>
        <p:sp>
          <p:nvSpPr>
            <p:cNvPr id="637" name="Google Shape;637;p59"/>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sp>
          <p:nvSpPr>
            <p:cNvPr id="638" name="Google Shape;638;p59"/>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sp>
          <p:nvSpPr>
            <p:cNvPr id="639" name="Google Shape;639;p59"/>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sp>
          <p:nvSpPr>
            <p:cNvPr id="640" name="Google Shape;640;p59"/>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accent2"/>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grpSp>
      <p:grpSp>
        <p:nvGrpSpPr>
          <p:cNvPr id="641" name="Google Shape;641;p59"/>
          <p:cNvGrpSpPr/>
          <p:nvPr/>
        </p:nvGrpSpPr>
        <p:grpSpPr>
          <a:xfrm>
            <a:off x="3738140" y="3180416"/>
            <a:ext cx="410999" cy="410937"/>
            <a:chOff x="266768" y="1721375"/>
            <a:chExt cx="397907" cy="397887"/>
          </a:xfrm>
        </p:grpSpPr>
        <p:sp>
          <p:nvSpPr>
            <p:cNvPr id="642" name="Google Shape;642;p59"/>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sp>
          <p:nvSpPr>
            <p:cNvPr id="643" name="Google Shape;643;p59"/>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grpSp>
      <p:grpSp>
        <p:nvGrpSpPr>
          <p:cNvPr id="644" name="Google Shape;644;p59"/>
          <p:cNvGrpSpPr/>
          <p:nvPr/>
        </p:nvGrpSpPr>
        <p:grpSpPr>
          <a:xfrm>
            <a:off x="4366533" y="3180397"/>
            <a:ext cx="410955" cy="410937"/>
            <a:chOff x="864491" y="1723250"/>
            <a:chExt cx="397866" cy="397887"/>
          </a:xfrm>
        </p:grpSpPr>
        <p:sp>
          <p:nvSpPr>
            <p:cNvPr id="645" name="Google Shape;645;p59"/>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sp>
          <p:nvSpPr>
            <p:cNvPr id="646" name="Google Shape;646;p59"/>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sp>
          <p:nvSpPr>
            <p:cNvPr id="647" name="Google Shape;647;p59"/>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rgbClr val="FFFFFF"/>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rgbClr val="A9046D"/>
                </a:solidFil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6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VOTING ELECTIONS</a:t>
            </a:r>
            <a:endParaRPr/>
          </a:p>
        </p:txBody>
      </p:sp>
      <p:grpSp>
        <p:nvGrpSpPr>
          <p:cNvPr id="653" name="Google Shape;653;p60"/>
          <p:cNvGrpSpPr/>
          <p:nvPr/>
        </p:nvGrpSpPr>
        <p:grpSpPr>
          <a:xfrm>
            <a:off x="1377788" y="1268498"/>
            <a:ext cx="418515" cy="418515"/>
            <a:chOff x="1377788" y="1268498"/>
            <a:chExt cx="418515" cy="418515"/>
          </a:xfrm>
        </p:grpSpPr>
        <p:sp>
          <p:nvSpPr>
            <p:cNvPr id="654" name="Google Shape;654;p60"/>
            <p:cNvSpPr/>
            <p:nvPr/>
          </p:nvSpPr>
          <p:spPr>
            <a:xfrm>
              <a:off x="1377788" y="1268498"/>
              <a:ext cx="418515" cy="221416"/>
            </a:xfrm>
            <a:custGeom>
              <a:avLst/>
              <a:gdLst/>
              <a:ahLst/>
              <a:cxnLst/>
              <a:rect l="l" t="t" r="r" b="b"/>
              <a:pathLst>
                <a:path w="13218" h="6993" extrusionOk="0">
                  <a:moveTo>
                    <a:pt x="11233" y="2026"/>
                  </a:moveTo>
                  <a:cubicBezTo>
                    <a:pt x="11747" y="2046"/>
                    <a:pt x="11747" y="2780"/>
                    <a:pt x="11233" y="2800"/>
                  </a:cubicBezTo>
                  <a:lnTo>
                    <a:pt x="10706" y="2800"/>
                  </a:lnTo>
                  <a:lnTo>
                    <a:pt x="10706" y="3110"/>
                  </a:lnTo>
                  <a:lnTo>
                    <a:pt x="11167" y="3108"/>
                  </a:lnTo>
                  <a:cubicBezTo>
                    <a:pt x="11680" y="3129"/>
                    <a:pt x="11680" y="3864"/>
                    <a:pt x="11167" y="3882"/>
                  </a:cubicBezTo>
                  <a:lnTo>
                    <a:pt x="10707" y="3882"/>
                  </a:lnTo>
                  <a:lnTo>
                    <a:pt x="10707" y="4193"/>
                  </a:lnTo>
                  <a:lnTo>
                    <a:pt x="11234" y="4193"/>
                  </a:lnTo>
                  <a:cubicBezTo>
                    <a:pt x="11748" y="4213"/>
                    <a:pt x="11748" y="4947"/>
                    <a:pt x="11234" y="4967"/>
                  </a:cubicBezTo>
                  <a:lnTo>
                    <a:pt x="10320" y="4967"/>
                  </a:lnTo>
                  <a:cubicBezTo>
                    <a:pt x="10106" y="4967"/>
                    <a:pt x="9932" y="4793"/>
                    <a:pt x="9932" y="4579"/>
                  </a:cubicBezTo>
                  <a:lnTo>
                    <a:pt x="9932" y="2413"/>
                  </a:lnTo>
                  <a:cubicBezTo>
                    <a:pt x="9932" y="2199"/>
                    <a:pt x="10106" y="2026"/>
                    <a:pt x="10320" y="2026"/>
                  </a:cubicBezTo>
                  <a:close/>
                  <a:moveTo>
                    <a:pt x="8974" y="2016"/>
                  </a:moveTo>
                  <a:cubicBezTo>
                    <a:pt x="9488" y="2036"/>
                    <a:pt x="9488" y="2770"/>
                    <a:pt x="8974" y="2789"/>
                  </a:cubicBezTo>
                  <a:lnTo>
                    <a:pt x="8755" y="2789"/>
                  </a:lnTo>
                  <a:lnTo>
                    <a:pt x="8755" y="4589"/>
                  </a:lnTo>
                  <a:cubicBezTo>
                    <a:pt x="8744" y="4847"/>
                    <a:pt x="8556" y="4975"/>
                    <a:pt x="8367" y="4975"/>
                  </a:cubicBezTo>
                  <a:cubicBezTo>
                    <a:pt x="8179" y="4975"/>
                    <a:pt x="7990" y="4847"/>
                    <a:pt x="7981" y="4589"/>
                  </a:cubicBezTo>
                  <a:lnTo>
                    <a:pt x="7981" y="2789"/>
                  </a:lnTo>
                  <a:lnTo>
                    <a:pt x="7765" y="2789"/>
                  </a:lnTo>
                  <a:cubicBezTo>
                    <a:pt x="7252" y="2769"/>
                    <a:pt x="7252" y="2035"/>
                    <a:pt x="7765" y="2016"/>
                  </a:cubicBezTo>
                  <a:close/>
                  <a:moveTo>
                    <a:pt x="1853" y="2013"/>
                  </a:moveTo>
                  <a:cubicBezTo>
                    <a:pt x="2013" y="2013"/>
                    <a:pt x="2163" y="2114"/>
                    <a:pt x="2219" y="2273"/>
                  </a:cubicBezTo>
                  <a:lnTo>
                    <a:pt x="2640" y="3491"/>
                  </a:lnTo>
                  <a:lnTo>
                    <a:pt x="3042" y="2285"/>
                  </a:lnTo>
                  <a:cubicBezTo>
                    <a:pt x="3096" y="2122"/>
                    <a:pt x="3249" y="2019"/>
                    <a:pt x="3411" y="2019"/>
                  </a:cubicBezTo>
                  <a:cubicBezTo>
                    <a:pt x="3451" y="2019"/>
                    <a:pt x="3491" y="2025"/>
                    <a:pt x="3531" y="2038"/>
                  </a:cubicBezTo>
                  <a:cubicBezTo>
                    <a:pt x="3734" y="2107"/>
                    <a:pt x="3844" y="2325"/>
                    <a:pt x="3777" y="2528"/>
                  </a:cubicBezTo>
                  <a:lnTo>
                    <a:pt x="3062" y="4678"/>
                  </a:lnTo>
                  <a:cubicBezTo>
                    <a:pt x="3062" y="4680"/>
                    <a:pt x="3062" y="4680"/>
                    <a:pt x="3060" y="4681"/>
                  </a:cubicBezTo>
                  <a:cubicBezTo>
                    <a:pt x="3001" y="4856"/>
                    <a:pt x="2837" y="4976"/>
                    <a:pt x="2650" y="4977"/>
                  </a:cubicBezTo>
                  <a:cubicBezTo>
                    <a:pt x="2650" y="4977"/>
                    <a:pt x="2649" y="4977"/>
                    <a:pt x="2648" y="4977"/>
                  </a:cubicBezTo>
                  <a:cubicBezTo>
                    <a:pt x="2463" y="4977"/>
                    <a:pt x="2298" y="4860"/>
                    <a:pt x="2237" y="4686"/>
                  </a:cubicBezTo>
                  <a:cubicBezTo>
                    <a:pt x="2237" y="4685"/>
                    <a:pt x="2235" y="4685"/>
                    <a:pt x="2235" y="4683"/>
                  </a:cubicBezTo>
                  <a:lnTo>
                    <a:pt x="1487" y="2528"/>
                  </a:lnTo>
                  <a:cubicBezTo>
                    <a:pt x="1417" y="2325"/>
                    <a:pt x="1525" y="2105"/>
                    <a:pt x="1726" y="2035"/>
                  </a:cubicBezTo>
                  <a:cubicBezTo>
                    <a:pt x="1768" y="2020"/>
                    <a:pt x="1811" y="2013"/>
                    <a:pt x="1853" y="2013"/>
                  </a:cubicBezTo>
                  <a:close/>
                  <a:moveTo>
                    <a:pt x="5681" y="2016"/>
                  </a:moveTo>
                  <a:cubicBezTo>
                    <a:pt x="6497" y="2016"/>
                    <a:pt x="7163" y="2680"/>
                    <a:pt x="7163" y="3497"/>
                  </a:cubicBezTo>
                  <a:cubicBezTo>
                    <a:pt x="7163" y="4313"/>
                    <a:pt x="6497" y="4978"/>
                    <a:pt x="5681" y="4978"/>
                  </a:cubicBezTo>
                  <a:cubicBezTo>
                    <a:pt x="3715" y="4896"/>
                    <a:pt x="3716" y="2096"/>
                    <a:pt x="5681" y="2016"/>
                  </a:cubicBezTo>
                  <a:close/>
                  <a:moveTo>
                    <a:pt x="388" y="0"/>
                  </a:moveTo>
                  <a:cubicBezTo>
                    <a:pt x="174" y="0"/>
                    <a:pt x="1" y="173"/>
                    <a:pt x="1" y="387"/>
                  </a:cubicBezTo>
                  <a:lnTo>
                    <a:pt x="1" y="6606"/>
                  </a:lnTo>
                  <a:cubicBezTo>
                    <a:pt x="1" y="6819"/>
                    <a:pt x="174" y="6992"/>
                    <a:pt x="388" y="6992"/>
                  </a:cubicBezTo>
                  <a:lnTo>
                    <a:pt x="12831" y="6992"/>
                  </a:lnTo>
                  <a:cubicBezTo>
                    <a:pt x="13045" y="6992"/>
                    <a:pt x="13218" y="6819"/>
                    <a:pt x="13218" y="6606"/>
                  </a:cubicBezTo>
                  <a:lnTo>
                    <a:pt x="13218" y="387"/>
                  </a:lnTo>
                  <a:cubicBezTo>
                    <a:pt x="13218" y="173"/>
                    <a:pt x="13045" y="0"/>
                    <a:pt x="12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60"/>
            <p:cNvSpPr/>
            <p:nvPr/>
          </p:nvSpPr>
          <p:spPr>
            <a:xfrm>
              <a:off x="1548259" y="1514420"/>
              <a:ext cx="77668" cy="172592"/>
            </a:xfrm>
            <a:custGeom>
              <a:avLst/>
              <a:gdLst/>
              <a:ahLst/>
              <a:cxnLst/>
              <a:rect l="l" t="t" r="r" b="b"/>
              <a:pathLst>
                <a:path w="2453" h="5451" extrusionOk="0">
                  <a:moveTo>
                    <a:pt x="0" y="0"/>
                  </a:moveTo>
                  <a:lnTo>
                    <a:pt x="0" y="5063"/>
                  </a:lnTo>
                  <a:cubicBezTo>
                    <a:pt x="0" y="5277"/>
                    <a:pt x="172" y="5451"/>
                    <a:pt x="387" y="5451"/>
                  </a:cubicBezTo>
                  <a:lnTo>
                    <a:pt x="2066" y="5451"/>
                  </a:lnTo>
                  <a:cubicBezTo>
                    <a:pt x="2279" y="5451"/>
                    <a:pt x="2452" y="5277"/>
                    <a:pt x="2452" y="5063"/>
                  </a:cubicBezTo>
                  <a:lnTo>
                    <a:pt x="245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60"/>
            <p:cNvSpPr/>
            <p:nvPr/>
          </p:nvSpPr>
          <p:spPr>
            <a:xfrm>
              <a:off x="1535277" y="1356804"/>
              <a:ext cx="44739" cy="44707"/>
            </a:xfrm>
            <a:custGeom>
              <a:avLst/>
              <a:gdLst/>
              <a:ahLst/>
              <a:cxnLst/>
              <a:rect l="l" t="t" r="r" b="b"/>
              <a:pathLst>
                <a:path w="1413" h="1412" extrusionOk="0">
                  <a:moveTo>
                    <a:pt x="707" y="0"/>
                  </a:moveTo>
                  <a:cubicBezTo>
                    <a:pt x="318" y="0"/>
                    <a:pt x="0" y="317"/>
                    <a:pt x="0" y="708"/>
                  </a:cubicBezTo>
                  <a:cubicBezTo>
                    <a:pt x="19" y="1177"/>
                    <a:pt x="363" y="1411"/>
                    <a:pt x="706" y="1411"/>
                  </a:cubicBezTo>
                  <a:cubicBezTo>
                    <a:pt x="1050" y="1411"/>
                    <a:pt x="1394" y="1177"/>
                    <a:pt x="1413" y="708"/>
                  </a:cubicBezTo>
                  <a:cubicBezTo>
                    <a:pt x="1413" y="317"/>
                    <a:pt x="1097" y="0"/>
                    <a:pt x="7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 name="Google Shape;657;p60"/>
          <p:cNvGrpSpPr/>
          <p:nvPr/>
        </p:nvGrpSpPr>
        <p:grpSpPr>
          <a:xfrm>
            <a:off x="2062078" y="1290946"/>
            <a:ext cx="418515" cy="396066"/>
            <a:chOff x="2062078" y="1290946"/>
            <a:chExt cx="418515" cy="396066"/>
          </a:xfrm>
        </p:grpSpPr>
        <p:sp>
          <p:nvSpPr>
            <p:cNvPr id="658" name="Google Shape;658;p60"/>
            <p:cNvSpPr/>
            <p:nvPr/>
          </p:nvSpPr>
          <p:spPr>
            <a:xfrm>
              <a:off x="2062078" y="1290946"/>
              <a:ext cx="418515" cy="396066"/>
            </a:xfrm>
            <a:custGeom>
              <a:avLst/>
              <a:gdLst/>
              <a:ahLst/>
              <a:cxnLst/>
              <a:rect l="l" t="t" r="r" b="b"/>
              <a:pathLst>
                <a:path w="13218" h="12509" extrusionOk="0">
                  <a:moveTo>
                    <a:pt x="10909" y="5586"/>
                  </a:moveTo>
                  <a:cubicBezTo>
                    <a:pt x="11424" y="5607"/>
                    <a:pt x="11424" y="6341"/>
                    <a:pt x="10909" y="6360"/>
                  </a:cubicBezTo>
                  <a:lnTo>
                    <a:pt x="7468" y="6360"/>
                  </a:lnTo>
                  <a:cubicBezTo>
                    <a:pt x="7254" y="6360"/>
                    <a:pt x="7080" y="6187"/>
                    <a:pt x="7080" y="5974"/>
                  </a:cubicBezTo>
                  <a:cubicBezTo>
                    <a:pt x="7080" y="5759"/>
                    <a:pt x="7254" y="5586"/>
                    <a:pt x="7468" y="5586"/>
                  </a:cubicBezTo>
                  <a:close/>
                  <a:moveTo>
                    <a:pt x="10909" y="7578"/>
                  </a:moveTo>
                  <a:cubicBezTo>
                    <a:pt x="11424" y="7598"/>
                    <a:pt x="11424" y="8332"/>
                    <a:pt x="10909" y="8352"/>
                  </a:cubicBezTo>
                  <a:lnTo>
                    <a:pt x="7468" y="8352"/>
                  </a:lnTo>
                  <a:cubicBezTo>
                    <a:pt x="6954" y="8332"/>
                    <a:pt x="6954" y="7598"/>
                    <a:pt x="7468" y="7578"/>
                  </a:cubicBezTo>
                  <a:close/>
                  <a:moveTo>
                    <a:pt x="10909" y="9570"/>
                  </a:moveTo>
                  <a:cubicBezTo>
                    <a:pt x="11424" y="9590"/>
                    <a:pt x="11424" y="10325"/>
                    <a:pt x="10909" y="10344"/>
                  </a:cubicBezTo>
                  <a:lnTo>
                    <a:pt x="7468" y="10344"/>
                  </a:lnTo>
                  <a:cubicBezTo>
                    <a:pt x="6954" y="10325"/>
                    <a:pt x="6954" y="9590"/>
                    <a:pt x="7468" y="9570"/>
                  </a:cubicBezTo>
                  <a:close/>
                  <a:moveTo>
                    <a:pt x="3972" y="5439"/>
                  </a:moveTo>
                  <a:cubicBezTo>
                    <a:pt x="5227" y="5439"/>
                    <a:pt x="5887" y="6960"/>
                    <a:pt x="5037" y="7870"/>
                  </a:cubicBezTo>
                  <a:cubicBezTo>
                    <a:pt x="5609" y="8227"/>
                    <a:pt x="5993" y="8862"/>
                    <a:pt x="5993" y="9587"/>
                  </a:cubicBezTo>
                  <a:lnTo>
                    <a:pt x="5993" y="9958"/>
                  </a:lnTo>
                  <a:cubicBezTo>
                    <a:pt x="5993" y="10172"/>
                    <a:pt x="5820" y="10346"/>
                    <a:pt x="5606" y="10346"/>
                  </a:cubicBezTo>
                  <a:lnTo>
                    <a:pt x="2332" y="10346"/>
                  </a:lnTo>
                  <a:cubicBezTo>
                    <a:pt x="2118" y="10346"/>
                    <a:pt x="1945" y="10172"/>
                    <a:pt x="1945" y="9958"/>
                  </a:cubicBezTo>
                  <a:lnTo>
                    <a:pt x="1945" y="9587"/>
                  </a:lnTo>
                  <a:cubicBezTo>
                    <a:pt x="1945" y="8862"/>
                    <a:pt x="2328" y="8227"/>
                    <a:pt x="2901" y="7870"/>
                  </a:cubicBezTo>
                  <a:cubicBezTo>
                    <a:pt x="2662" y="7610"/>
                    <a:pt x="2517" y="7266"/>
                    <a:pt x="2517" y="6888"/>
                  </a:cubicBezTo>
                  <a:cubicBezTo>
                    <a:pt x="2517" y="6089"/>
                    <a:pt x="3168" y="5439"/>
                    <a:pt x="3968" y="5439"/>
                  </a:cubicBezTo>
                  <a:cubicBezTo>
                    <a:pt x="3970" y="5439"/>
                    <a:pt x="3971" y="5439"/>
                    <a:pt x="3972" y="5439"/>
                  </a:cubicBezTo>
                  <a:close/>
                  <a:moveTo>
                    <a:pt x="2595" y="0"/>
                  </a:moveTo>
                  <a:cubicBezTo>
                    <a:pt x="2496" y="0"/>
                    <a:pt x="2397" y="38"/>
                    <a:pt x="2322" y="113"/>
                  </a:cubicBezTo>
                  <a:cubicBezTo>
                    <a:pt x="2170" y="265"/>
                    <a:pt x="2170" y="510"/>
                    <a:pt x="2322" y="661"/>
                  </a:cubicBezTo>
                  <a:lnTo>
                    <a:pt x="4818" y="3157"/>
                  </a:lnTo>
                  <a:lnTo>
                    <a:pt x="387" y="3157"/>
                  </a:lnTo>
                  <a:cubicBezTo>
                    <a:pt x="173" y="3157"/>
                    <a:pt x="0" y="3330"/>
                    <a:pt x="0" y="3544"/>
                  </a:cubicBezTo>
                  <a:lnTo>
                    <a:pt x="0" y="12121"/>
                  </a:lnTo>
                  <a:cubicBezTo>
                    <a:pt x="0" y="12335"/>
                    <a:pt x="173" y="12509"/>
                    <a:pt x="387" y="12509"/>
                  </a:cubicBezTo>
                  <a:lnTo>
                    <a:pt x="12830" y="12509"/>
                  </a:lnTo>
                  <a:cubicBezTo>
                    <a:pt x="13044" y="12509"/>
                    <a:pt x="13218" y="12335"/>
                    <a:pt x="13218" y="12121"/>
                  </a:cubicBezTo>
                  <a:lnTo>
                    <a:pt x="13218" y="3544"/>
                  </a:lnTo>
                  <a:cubicBezTo>
                    <a:pt x="13216" y="3330"/>
                    <a:pt x="13041" y="3157"/>
                    <a:pt x="12828" y="3157"/>
                  </a:cubicBezTo>
                  <a:lnTo>
                    <a:pt x="8397" y="3157"/>
                  </a:lnTo>
                  <a:lnTo>
                    <a:pt x="10893" y="661"/>
                  </a:lnTo>
                  <a:cubicBezTo>
                    <a:pt x="11044" y="510"/>
                    <a:pt x="11044" y="265"/>
                    <a:pt x="10893" y="113"/>
                  </a:cubicBezTo>
                  <a:cubicBezTo>
                    <a:pt x="10817" y="38"/>
                    <a:pt x="10718" y="0"/>
                    <a:pt x="10619" y="0"/>
                  </a:cubicBezTo>
                  <a:cubicBezTo>
                    <a:pt x="10520" y="0"/>
                    <a:pt x="10421" y="38"/>
                    <a:pt x="10345" y="113"/>
                  </a:cubicBezTo>
                  <a:lnTo>
                    <a:pt x="7341" y="3119"/>
                  </a:lnTo>
                  <a:cubicBezTo>
                    <a:pt x="7328" y="3131"/>
                    <a:pt x="7318" y="3144"/>
                    <a:pt x="7308" y="3157"/>
                  </a:cubicBezTo>
                  <a:lnTo>
                    <a:pt x="5909" y="3157"/>
                  </a:lnTo>
                  <a:cubicBezTo>
                    <a:pt x="5900" y="3146"/>
                    <a:pt x="5890" y="3135"/>
                    <a:pt x="5880" y="3125"/>
                  </a:cubicBezTo>
                  <a:lnTo>
                    <a:pt x="2869" y="113"/>
                  </a:lnTo>
                  <a:cubicBezTo>
                    <a:pt x="2794" y="38"/>
                    <a:pt x="2694" y="0"/>
                    <a:pt x="25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60"/>
            <p:cNvSpPr/>
            <p:nvPr/>
          </p:nvSpPr>
          <p:spPr>
            <a:xfrm>
              <a:off x="2148137" y="1554917"/>
              <a:ext cx="79156" cy="39040"/>
            </a:xfrm>
            <a:custGeom>
              <a:avLst/>
              <a:gdLst/>
              <a:ahLst/>
              <a:cxnLst/>
              <a:rect l="l" t="t" r="r" b="b"/>
              <a:pathLst>
                <a:path w="2500" h="1233" extrusionOk="0">
                  <a:moveTo>
                    <a:pt x="1249" y="1"/>
                  </a:moveTo>
                  <a:cubicBezTo>
                    <a:pt x="567" y="1"/>
                    <a:pt x="10" y="551"/>
                    <a:pt x="1" y="1233"/>
                  </a:cubicBezTo>
                  <a:lnTo>
                    <a:pt x="2500" y="1233"/>
                  </a:lnTo>
                  <a:cubicBezTo>
                    <a:pt x="2491" y="553"/>
                    <a:pt x="1935" y="1"/>
                    <a:pt x="12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60"/>
            <p:cNvSpPr/>
            <p:nvPr/>
          </p:nvSpPr>
          <p:spPr>
            <a:xfrm>
              <a:off x="2166248" y="1487760"/>
              <a:ext cx="42903" cy="42681"/>
            </a:xfrm>
            <a:custGeom>
              <a:avLst/>
              <a:gdLst/>
              <a:ahLst/>
              <a:cxnLst/>
              <a:rect l="l" t="t" r="r" b="b"/>
              <a:pathLst>
                <a:path w="1355" h="1348" extrusionOk="0">
                  <a:moveTo>
                    <a:pt x="678" y="0"/>
                  </a:moveTo>
                  <a:cubicBezTo>
                    <a:pt x="348" y="0"/>
                    <a:pt x="19" y="224"/>
                    <a:pt x="1" y="672"/>
                  </a:cubicBezTo>
                  <a:cubicBezTo>
                    <a:pt x="2" y="1044"/>
                    <a:pt x="305" y="1348"/>
                    <a:pt x="678" y="1348"/>
                  </a:cubicBezTo>
                  <a:cubicBezTo>
                    <a:pt x="1051" y="1348"/>
                    <a:pt x="1355" y="1045"/>
                    <a:pt x="1355" y="672"/>
                  </a:cubicBezTo>
                  <a:cubicBezTo>
                    <a:pt x="1336" y="224"/>
                    <a:pt x="1007" y="0"/>
                    <a:pt x="6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 name="Google Shape;661;p60"/>
          <p:cNvGrpSpPr/>
          <p:nvPr/>
        </p:nvGrpSpPr>
        <p:grpSpPr>
          <a:xfrm>
            <a:off x="2746146" y="1281131"/>
            <a:ext cx="418578" cy="405913"/>
            <a:chOff x="2746146" y="1281131"/>
            <a:chExt cx="418578" cy="405913"/>
          </a:xfrm>
        </p:grpSpPr>
        <p:sp>
          <p:nvSpPr>
            <p:cNvPr id="662" name="Google Shape;662;p60"/>
            <p:cNvSpPr/>
            <p:nvPr/>
          </p:nvSpPr>
          <p:spPr>
            <a:xfrm>
              <a:off x="2844617" y="1281131"/>
              <a:ext cx="24538" cy="29889"/>
            </a:xfrm>
            <a:custGeom>
              <a:avLst/>
              <a:gdLst/>
              <a:ahLst/>
              <a:cxnLst/>
              <a:rect l="l" t="t" r="r" b="b"/>
              <a:pathLst>
                <a:path w="775" h="944" extrusionOk="0">
                  <a:moveTo>
                    <a:pt x="387" y="0"/>
                  </a:moveTo>
                  <a:cubicBezTo>
                    <a:pt x="199" y="0"/>
                    <a:pt x="11" y="129"/>
                    <a:pt x="1" y="385"/>
                  </a:cubicBezTo>
                  <a:lnTo>
                    <a:pt x="1" y="943"/>
                  </a:lnTo>
                  <a:lnTo>
                    <a:pt x="775" y="943"/>
                  </a:lnTo>
                  <a:lnTo>
                    <a:pt x="775" y="385"/>
                  </a:lnTo>
                  <a:cubicBezTo>
                    <a:pt x="765" y="129"/>
                    <a:pt x="576" y="0"/>
                    <a:pt x="3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60"/>
            <p:cNvSpPr/>
            <p:nvPr/>
          </p:nvSpPr>
          <p:spPr>
            <a:xfrm>
              <a:off x="3041779" y="1281131"/>
              <a:ext cx="24538" cy="29889"/>
            </a:xfrm>
            <a:custGeom>
              <a:avLst/>
              <a:gdLst/>
              <a:ahLst/>
              <a:cxnLst/>
              <a:rect l="l" t="t" r="r" b="b"/>
              <a:pathLst>
                <a:path w="775" h="944" extrusionOk="0">
                  <a:moveTo>
                    <a:pt x="387" y="0"/>
                  </a:moveTo>
                  <a:cubicBezTo>
                    <a:pt x="198" y="0"/>
                    <a:pt x="10" y="129"/>
                    <a:pt x="0" y="385"/>
                  </a:cubicBezTo>
                  <a:lnTo>
                    <a:pt x="0" y="943"/>
                  </a:lnTo>
                  <a:lnTo>
                    <a:pt x="774" y="943"/>
                  </a:lnTo>
                  <a:lnTo>
                    <a:pt x="774" y="385"/>
                  </a:lnTo>
                  <a:cubicBezTo>
                    <a:pt x="764" y="129"/>
                    <a:pt x="575" y="0"/>
                    <a:pt x="3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60"/>
            <p:cNvSpPr/>
            <p:nvPr/>
          </p:nvSpPr>
          <p:spPr>
            <a:xfrm>
              <a:off x="2746241" y="1310989"/>
              <a:ext cx="418483" cy="65446"/>
            </a:xfrm>
            <a:custGeom>
              <a:avLst/>
              <a:gdLst/>
              <a:ahLst/>
              <a:cxnLst/>
              <a:rect l="l" t="t" r="r" b="b"/>
              <a:pathLst>
                <a:path w="13217" h="2067" extrusionOk="0">
                  <a:moveTo>
                    <a:pt x="387" y="0"/>
                  </a:moveTo>
                  <a:cubicBezTo>
                    <a:pt x="174" y="0"/>
                    <a:pt x="1" y="172"/>
                    <a:pt x="1" y="386"/>
                  </a:cubicBezTo>
                  <a:lnTo>
                    <a:pt x="1" y="2067"/>
                  </a:lnTo>
                  <a:lnTo>
                    <a:pt x="13216" y="2067"/>
                  </a:lnTo>
                  <a:lnTo>
                    <a:pt x="13216" y="386"/>
                  </a:lnTo>
                  <a:cubicBezTo>
                    <a:pt x="13216" y="172"/>
                    <a:pt x="13044" y="0"/>
                    <a:pt x="12830" y="0"/>
                  </a:cubicBezTo>
                  <a:lnTo>
                    <a:pt x="10108" y="0"/>
                  </a:lnTo>
                  <a:lnTo>
                    <a:pt x="10108" y="557"/>
                  </a:lnTo>
                  <a:cubicBezTo>
                    <a:pt x="10098" y="814"/>
                    <a:pt x="9909" y="943"/>
                    <a:pt x="9721" y="943"/>
                  </a:cubicBezTo>
                  <a:cubicBezTo>
                    <a:pt x="9532" y="943"/>
                    <a:pt x="9344" y="814"/>
                    <a:pt x="9334" y="557"/>
                  </a:cubicBezTo>
                  <a:lnTo>
                    <a:pt x="9334" y="0"/>
                  </a:lnTo>
                  <a:lnTo>
                    <a:pt x="3883" y="0"/>
                  </a:lnTo>
                  <a:lnTo>
                    <a:pt x="3883" y="557"/>
                  </a:lnTo>
                  <a:cubicBezTo>
                    <a:pt x="3873" y="814"/>
                    <a:pt x="3684" y="943"/>
                    <a:pt x="3495" y="943"/>
                  </a:cubicBezTo>
                  <a:cubicBezTo>
                    <a:pt x="3307" y="943"/>
                    <a:pt x="3119" y="814"/>
                    <a:pt x="3109" y="557"/>
                  </a:cubicBezTo>
                  <a:lnTo>
                    <a:pt x="31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60"/>
            <p:cNvSpPr/>
            <p:nvPr/>
          </p:nvSpPr>
          <p:spPr>
            <a:xfrm>
              <a:off x="2746146" y="1400942"/>
              <a:ext cx="418547" cy="286102"/>
            </a:xfrm>
            <a:custGeom>
              <a:avLst/>
              <a:gdLst/>
              <a:ahLst/>
              <a:cxnLst/>
              <a:rect l="l" t="t" r="r" b="b"/>
              <a:pathLst>
                <a:path w="13219" h="9036" extrusionOk="0">
                  <a:moveTo>
                    <a:pt x="4083" y="873"/>
                  </a:moveTo>
                  <a:cubicBezTo>
                    <a:pt x="4296" y="873"/>
                    <a:pt x="4469" y="1046"/>
                    <a:pt x="4469" y="1260"/>
                  </a:cubicBezTo>
                  <a:lnTo>
                    <a:pt x="4469" y="3322"/>
                  </a:lnTo>
                  <a:cubicBezTo>
                    <a:pt x="4469" y="3536"/>
                    <a:pt x="4296" y="3709"/>
                    <a:pt x="4083" y="3709"/>
                  </a:cubicBezTo>
                  <a:lnTo>
                    <a:pt x="2020" y="3709"/>
                  </a:lnTo>
                  <a:cubicBezTo>
                    <a:pt x="1807" y="3709"/>
                    <a:pt x="1634" y="3536"/>
                    <a:pt x="1634" y="3322"/>
                  </a:cubicBezTo>
                  <a:lnTo>
                    <a:pt x="1634" y="1260"/>
                  </a:lnTo>
                  <a:cubicBezTo>
                    <a:pt x="1634" y="1046"/>
                    <a:pt x="1807" y="873"/>
                    <a:pt x="2020" y="873"/>
                  </a:cubicBezTo>
                  <a:close/>
                  <a:moveTo>
                    <a:pt x="7642" y="873"/>
                  </a:moveTo>
                  <a:cubicBezTo>
                    <a:pt x="7856" y="873"/>
                    <a:pt x="8029" y="1046"/>
                    <a:pt x="8029" y="1260"/>
                  </a:cubicBezTo>
                  <a:lnTo>
                    <a:pt x="8029" y="3322"/>
                  </a:lnTo>
                  <a:cubicBezTo>
                    <a:pt x="8029" y="3536"/>
                    <a:pt x="7856" y="3709"/>
                    <a:pt x="7642" y="3709"/>
                  </a:cubicBezTo>
                  <a:lnTo>
                    <a:pt x="5580" y="3709"/>
                  </a:lnTo>
                  <a:cubicBezTo>
                    <a:pt x="5366" y="3709"/>
                    <a:pt x="5193" y="3536"/>
                    <a:pt x="5193" y="3322"/>
                  </a:cubicBezTo>
                  <a:lnTo>
                    <a:pt x="5193" y="1260"/>
                  </a:lnTo>
                  <a:cubicBezTo>
                    <a:pt x="5193" y="1046"/>
                    <a:pt x="5366" y="873"/>
                    <a:pt x="5580" y="873"/>
                  </a:cubicBezTo>
                  <a:close/>
                  <a:moveTo>
                    <a:pt x="11200" y="873"/>
                  </a:moveTo>
                  <a:cubicBezTo>
                    <a:pt x="11414" y="873"/>
                    <a:pt x="11587" y="1046"/>
                    <a:pt x="11587" y="1260"/>
                  </a:cubicBezTo>
                  <a:lnTo>
                    <a:pt x="11587" y="3322"/>
                  </a:lnTo>
                  <a:cubicBezTo>
                    <a:pt x="11587" y="3536"/>
                    <a:pt x="11414" y="3709"/>
                    <a:pt x="11200" y="3709"/>
                  </a:cubicBezTo>
                  <a:lnTo>
                    <a:pt x="9138" y="3709"/>
                  </a:lnTo>
                  <a:cubicBezTo>
                    <a:pt x="8924" y="3709"/>
                    <a:pt x="8752" y="3536"/>
                    <a:pt x="8752" y="3322"/>
                  </a:cubicBezTo>
                  <a:lnTo>
                    <a:pt x="8752" y="1260"/>
                  </a:lnTo>
                  <a:cubicBezTo>
                    <a:pt x="8752" y="1046"/>
                    <a:pt x="8924" y="873"/>
                    <a:pt x="9138" y="873"/>
                  </a:cubicBezTo>
                  <a:close/>
                  <a:moveTo>
                    <a:pt x="4083" y="4567"/>
                  </a:moveTo>
                  <a:cubicBezTo>
                    <a:pt x="4296" y="4567"/>
                    <a:pt x="4469" y="4741"/>
                    <a:pt x="4469" y="4955"/>
                  </a:cubicBezTo>
                  <a:lnTo>
                    <a:pt x="4469" y="7016"/>
                  </a:lnTo>
                  <a:cubicBezTo>
                    <a:pt x="4469" y="7230"/>
                    <a:pt x="4296" y="7403"/>
                    <a:pt x="4083" y="7403"/>
                  </a:cubicBezTo>
                  <a:lnTo>
                    <a:pt x="2020" y="7403"/>
                  </a:lnTo>
                  <a:cubicBezTo>
                    <a:pt x="1807" y="7403"/>
                    <a:pt x="1634" y="7230"/>
                    <a:pt x="1634" y="7016"/>
                  </a:cubicBezTo>
                  <a:lnTo>
                    <a:pt x="1634" y="4955"/>
                  </a:lnTo>
                  <a:cubicBezTo>
                    <a:pt x="1634" y="4741"/>
                    <a:pt x="1807" y="4567"/>
                    <a:pt x="2020" y="4567"/>
                  </a:cubicBezTo>
                  <a:close/>
                  <a:moveTo>
                    <a:pt x="7644" y="4567"/>
                  </a:moveTo>
                  <a:cubicBezTo>
                    <a:pt x="7857" y="4567"/>
                    <a:pt x="8029" y="4741"/>
                    <a:pt x="8029" y="4955"/>
                  </a:cubicBezTo>
                  <a:lnTo>
                    <a:pt x="8029" y="7016"/>
                  </a:lnTo>
                  <a:cubicBezTo>
                    <a:pt x="8029" y="7230"/>
                    <a:pt x="7856" y="7403"/>
                    <a:pt x="7642" y="7403"/>
                  </a:cubicBezTo>
                  <a:lnTo>
                    <a:pt x="5580" y="7403"/>
                  </a:lnTo>
                  <a:cubicBezTo>
                    <a:pt x="5366" y="7403"/>
                    <a:pt x="5193" y="7230"/>
                    <a:pt x="5193" y="7016"/>
                  </a:cubicBezTo>
                  <a:lnTo>
                    <a:pt x="5193" y="4955"/>
                  </a:lnTo>
                  <a:cubicBezTo>
                    <a:pt x="5193" y="4741"/>
                    <a:pt x="5366" y="4567"/>
                    <a:pt x="5580" y="4567"/>
                  </a:cubicBezTo>
                  <a:lnTo>
                    <a:pt x="7642" y="4567"/>
                  </a:lnTo>
                  <a:cubicBezTo>
                    <a:pt x="7642" y="4567"/>
                    <a:pt x="7643" y="4567"/>
                    <a:pt x="7644" y="4567"/>
                  </a:cubicBezTo>
                  <a:close/>
                  <a:moveTo>
                    <a:pt x="11202" y="4567"/>
                  </a:moveTo>
                  <a:cubicBezTo>
                    <a:pt x="11415" y="4567"/>
                    <a:pt x="11587" y="4741"/>
                    <a:pt x="11587" y="4955"/>
                  </a:cubicBezTo>
                  <a:lnTo>
                    <a:pt x="11587" y="7016"/>
                  </a:lnTo>
                  <a:cubicBezTo>
                    <a:pt x="11587" y="7230"/>
                    <a:pt x="11414" y="7403"/>
                    <a:pt x="11200" y="7403"/>
                  </a:cubicBezTo>
                  <a:lnTo>
                    <a:pt x="9138" y="7403"/>
                  </a:lnTo>
                  <a:cubicBezTo>
                    <a:pt x="8924" y="7403"/>
                    <a:pt x="8752" y="7230"/>
                    <a:pt x="8752" y="7016"/>
                  </a:cubicBezTo>
                  <a:lnTo>
                    <a:pt x="8752" y="4955"/>
                  </a:lnTo>
                  <a:cubicBezTo>
                    <a:pt x="8752" y="4741"/>
                    <a:pt x="8924" y="4567"/>
                    <a:pt x="9138" y="4567"/>
                  </a:cubicBezTo>
                  <a:lnTo>
                    <a:pt x="11200" y="4567"/>
                  </a:lnTo>
                  <a:cubicBezTo>
                    <a:pt x="11200" y="4567"/>
                    <a:pt x="11201" y="4567"/>
                    <a:pt x="11202" y="4567"/>
                  </a:cubicBezTo>
                  <a:close/>
                  <a:moveTo>
                    <a:pt x="1" y="1"/>
                  </a:moveTo>
                  <a:lnTo>
                    <a:pt x="1" y="8648"/>
                  </a:lnTo>
                  <a:cubicBezTo>
                    <a:pt x="1" y="8862"/>
                    <a:pt x="174" y="9036"/>
                    <a:pt x="388" y="9036"/>
                  </a:cubicBezTo>
                  <a:lnTo>
                    <a:pt x="12832" y="9036"/>
                  </a:lnTo>
                  <a:cubicBezTo>
                    <a:pt x="13045" y="9036"/>
                    <a:pt x="13218" y="8862"/>
                    <a:pt x="13218" y="8648"/>
                  </a:cubicBezTo>
                  <a:lnTo>
                    <a:pt x="132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60"/>
            <p:cNvSpPr/>
            <p:nvPr/>
          </p:nvSpPr>
          <p:spPr>
            <a:xfrm>
              <a:off x="2822358" y="1453058"/>
              <a:ext cx="40813" cy="40845"/>
            </a:xfrm>
            <a:custGeom>
              <a:avLst/>
              <a:gdLst/>
              <a:ahLst/>
              <a:cxnLst/>
              <a:rect l="l" t="t" r="r" b="b"/>
              <a:pathLst>
                <a:path w="1289" h="1290" extrusionOk="0">
                  <a:moveTo>
                    <a:pt x="1" y="1"/>
                  </a:moveTo>
                  <a:lnTo>
                    <a:pt x="1" y="1289"/>
                  </a:lnTo>
                  <a:lnTo>
                    <a:pt x="1288" y="1289"/>
                  </a:lnTo>
                  <a:lnTo>
                    <a:pt x="12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60"/>
            <p:cNvSpPr/>
            <p:nvPr/>
          </p:nvSpPr>
          <p:spPr>
            <a:xfrm>
              <a:off x="2935045" y="1453058"/>
              <a:ext cx="40845" cy="40845"/>
            </a:xfrm>
            <a:custGeom>
              <a:avLst/>
              <a:gdLst/>
              <a:ahLst/>
              <a:cxnLst/>
              <a:rect l="l" t="t" r="r" b="b"/>
              <a:pathLst>
                <a:path w="1290" h="1290" extrusionOk="0">
                  <a:moveTo>
                    <a:pt x="1" y="1"/>
                  </a:moveTo>
                  <a:lnTo>
                    <a:pt x="1" y="1289"/>
                  </a:lnTo>
                  <a:lnTo>
                    <a:pt x="1289" y="1289"/>
                  </a:lnTo>
                  <a:lnTo>
                    <a:pt x="12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60"/>
            <p:cNvSpPr/>
            <p:nvPr/>
          </p:nvSpPr>
          <p:spPr>
            <a:xfrm>
              <a:off x="3047732" y="1453058"/>
              <a:ext cx="40813" cy="40845"/>
            </a:xfrm>
            <a:custGeom>
              <a:avLst/>
              <a:gdLst/>
              <a:ahLst/>
              <a:cxnLst/>
              <a:rect l="l" t="t" r="r" b="b"/>
              <a:pathLst>
                <a:path w="1289" h="1290" extrusionOk="0">
                  <a:moveTo>
                    <a:pt x="1" y="1"/>
                  </a:moveTo>
                  <a:lnTo>
                    <a:pt x="1" y="1289"/>
                  </a:lnTo>
                  <a:lnTo>
                    <a:pt x="1288" y="1289"/>
                  </a:lnTo>
                  <a:lnTo>
                    <a:pt x="12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60"/>
            <p:cNvSpPr/>
            <p:nvPr/>
          </p:nvSpPr>
          <p:spPr>
            <a:xfrm>
              <a:off x="2822358" y="1570051"/>
              <a:ext cx="40813" cy="40781"/>
            </a:xfrm>
            <a:custGeom>
              <a:avLst/>
              <a:gdLst/>
              <a:ahLst/>
              <a:cxnLst/>
              <a:rect l="l" t="t" r="r" b="b"/>
              <a:pathLst>
                <a:path w="1289" h="1288" extrusionOk="0">
                  <a:moveTo>
                    <a:pt x="1" y="0"/>
                  </a:moveTo>
                  <a:lnTo>
                    <a:pt x="1" y="1288"/>
                  </a:lnTo>
                  <a:lnTo>
                    <a:pt x="1288" y="1288"/>
                  </a:lnTo>
                  <a:lnTo>
                    <a:pt x="12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60"/>
            <p:cNvSpPr/>
            <p:nvPr/>
          </p:nvSpPr>
          <p:spPr>
            <a:xfrm>
              <a:off x="2935045" y="1570051"/>
              <a:ext cx="40845" cy="40781"/>
            </a:xfrm>
            <a:custGeom>
              <a:avLst/>
              <a:gdLst/>
              <a:ahLst/>
              <a:cxnLst/>
              <a:rect l="l" t="t" r="r" b="b"/>
              <a:pathLst>
                <a:path w="1290" h="1288" extrusionOk="0">
                  <a:moveTo>
                    <a:pt x="1" y="0"/>
                  </a:moveTo>
                  <a:lnTo>
                    <a:pt x="1" y="1288"/>
                  </a:lnTo>
                  <a:lnTo>
                    <a:pt x="1289" y="1288"/>
                  </a:lnTo>
                  <a:lnTo>
                    <a:pt x="128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60"/>
            <p:cNvSpPr/>
            <p:nvPr/>
          </p:nvSpPr>
          <p:spPr>
            <a:xfrm>
              <a:off x="3047732" y="1570051"/>
              <a:ext cx="40813" cy="40781"/>
            </a:xfrm>
            <a:custGeom>
              <a:avLst/>
              <a:gdLst/>
              <a:ahLst/>
              <a:cxnLst/>
              <a:rect l="l" t="t" r="r" b="b"/>
              <a:pathLst>
                <a:path w="1289" h="1288" extrusionOk="0">
                  <a:moveTo>
                    <a:pt x="1" y="0"/>
                  </a:moveTo>
                  <a:lnTo>
                    <a:pt x="1" y="1288"/>
                  </a:lnTo>
                  <a:lnTo>
                    <a:pt x="1288" y="1288"/>
                  </a:lnTo>
                  <a:lnTo>
                    <a:pt x="12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 name="Google Shape;672;p60"/>
          <p:cNvGrpSpPr/>
          <p:nvPr/>
        </p:nvGrpSpPr>
        <p:grpSpPr>
          <a:xfrm>
            <a:off x="3430405" y="1277237"/>
            <a:ext cx="418483" cy="409776"/>
            <a:chOff x="3430405" y="1277237"/>
            <a:chExt cx="418483" cy="409776"/>
          </a:xfrm>
        </p:grpSpPr>
        <p:sp>
          <p:nvSpPr>
            <p:cNvPr id="673" name="Google Shape;673;p60"/>
            <p:cNvSpPr/>
            <p:nvPr/>
          </p:nvSpPr>
          <p:spPr>
            <a:xfrm>
              <a:off x="3437054" y="1412974"/>
              <a:ext cx="40021" cy="68043"/>
            </a:xfrm>
            <a:custGeom>
              <a:avLst/>
              <a:gdLst/>
              <a:ahLst/>
              <a:cxnLst/>
              <a:rect l="l" t="t" r="r" b="b"/>
              <a:pathLst>
                <a:path w="1264" h="2149" extrusionOk="0">
                  <a:moveTo>
                    <a:pt x="1263" y="1"/>
                  </a:moveTo>
                  <a:lnTo>
                    <a:pt x="1" y="1070"/>
                  </a:lnTo>
                  <a:lnTo>
                    <a:pt x="1263" y="2148"/>
                  </a:lnTo>
                  <a:lnTo>
                    <a:pt x="126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60"/>
            <p:cNvSpPr/>
            <p:nvPr/>
          </p:nvSpPr>
          <p:spPr>
            <a:xfrm>
              <a:off x="3592770" y="1277237"/>
              <a:ext cx="99135" cy="37837"/>
            </a:xfrm>
            <a:custGeom>
              <a:avLst/>
              <a:gdLst/>
              <a:ahLst/>
              <a:cxnLst/>
              <a:rect l="l" t="t" r="r" b="b"/>
              <a:pathLst>
                <a:path w="3131" h="1195" extrusionOk="0">
                  <a:moveTo>
                    <a:pt x="1585" y="0"/>
                  </a:moveTo>
                  <a:cubicBezTo>
                    <a:pt x="1475" y="0"/>
                    <a:pt x="1364" y="39"/>
                    <a:pt x="1274" y="116"/>
                  </a:cubicBezTo>
                  <a:lnTo>
                    <a:pt x="1" y="1194"/>
                  </a:lnTo>
                  <a:lnTo>
                    <a:pt x="3130" y="1194"/>
                  </a:lnTo>
                  <a:lnTo>
                    <a:pt x="1904" y="121"/>
                  </a:lnTo>
                  <a:cubicBezTo>
                    <a:pt x="1812" y="41"/>
                    <a:pt x="1699" y="0"/>
                    <a:pt x="15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60"/>
            <p:cNvSpPr/>
            <p:nvPr/>
          </p:nvSpPr>
          <p:spPr>
            <a:xfrm>
              <a:off x="3802217" y="1411549"/>
              <a:ext cx="40465" cy="71842"/>
            </a:xfrm>
            <a:custGeom>
              <a:avLst/>
              <a:gdLst/>
              <a:ahLst/>
              <a:cxnLst/>
              <a:rect l="l" t="t" r="r" b="b"/>
              <a:pathLst>
                <a:path w="1278" h="2269" extrusionOk="0">
                  <a:moveTo>
                    <a:pt x="1" y="1"/>
                  </a:moveTo>
                  <a:lnTo>
                    <a:pt x="1" y="2268"/>
                  </a:lnTo>
                  <a:lnTo>
                    <a:pt x="1278" y="1118"/>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60"/>
            <p:cNvSpPr/>
            <p:nvPr/>
          </p:nvSpPr>
          <p:spPr>
            <a:xfrm>
              <a:off x="3501550" y="1339612"/>
              <a:ext cx="276160" cy="225120"/>
            </a:xfrm>
            <a:custGeom>
              <a:avLst/>
              <a:gdLst/>
              <a:ahLst/>
              <a:cxnLst/>
              <a:rect l="l" t="t" r="r" b="b"/>
              <a:pathLst>
                <a:path w="8722" h="7110" extrusionOk="0">
                  <a:moveTo>
                    <a:pt x="6030" y="1458"/>
                  </a:moveTo>
                  <a:cubicBezTo>
                    <a:pt x="6129" y="1458"/>
                    <a:pt x="6228" y="1495"/>
                    <a:pt x="6304" y="1571"/>
                  </a:cubicBezTo>
                  <a:cubicBezTo>
                    <a:pt x="6454" y="1722"/>
                    <a:pt x="6454" y="1967"/>
                    <a:pt x="6304" y="2118"/>
                  </a:cubicBezTo>
                  <a:lnTo>
                    <a:pt x="4143" y="4275"/>
                  </a:lnTo>
                  <a:cubicBezTo>
                    <a:pt x="4067" y="4350"/>
                    <a:pt x="3968" y="4388"/>
                    <a:pt x="3870" y="4388"/>
                  </a:cubicBezTo>
                  <a:cubicBezTo>
                    <a:pt x="3771" y="4388"/>
                    <a:pt x="3672" y="4350"/>
                    <a:pt x="3596" y="4275"/>
                  </a:cubicBezTo>
                  <a:lnTo>
                    <a:pt x="2420" y="3100"/>
                  </a:lnTo>
                  <a:cubicBezTo>
                    <a:pt x="2269" y="2950"/>
                    <a:pt x="2269" y="2705"/>
                    <a:pt x="2419" y="2554"/>
                  </a:cubicBezTo>
                  <a:cubicBezTo>
                    <a:pt x="2494" y="2478"/>
                    <a:pt x="2593" y="2441"/>
                    <a:pt x="2692" y="2441"/>
                  </a:cubicBezTo>
                  <a:cubicBezTo>
                    <a:pt x="2791" y="2441"/>
                    <a:pt x="2890" y="2478"/>
                    <a:pt x="2966" y="2554"/>
                  </a:cubicBezTo>
                  <a:lnTo>
                    <a:pt x="3869" y="3455"/>
                  </a:lnTo>
                  <a:lnTo>
                    <a:pt x="5756" y="1571"/>
                  </a:lnTo>
                  <a:cubicBezTo>
                    <a:pt x="5832" y="1495"/>
                    <a:pt x="5931" y="1458"/>
                    <a:pt x="6030" y="1458"/>
                  </a:cubicBezTo>
                  <a:close/>
                  <a:moveTo>
                    <a:pt x="485" y="0"/>
                  </a:moveTo>
                  <a:cubicBezTo>
                    <a:pt x="219" y="0"/>
                    <a:pt x="1" y="216"/>
                    <a:pt x="1" y="483"/>
                  </a:cubicBezTo>
                  <a:lnTo>
                    <a:pt x="0" y="5127"/>
                  </a:lnTo>
                  <a:lnTo>
                    <a:pt x="2307" y="7097"/>
                  </a:lnTo>
                  <a:lnTo>
                    <a:pt x="4271" y="5596"/>
                  </a:lnTo>
                  <a:cubicBezTo>
                    <a:pt x="4341" y="5543"/>
                    <a:pt x="4424" y="5516"/>
                    <a:pt x="4506" y="5516"/>
                  </a:cubicBezTo>
                  <a:cubicBezTo>
                    <a:pt x="4592" y="5516"/>
                    <a:pt x="4677" y="5545"/>
                    <a:pt x="4748" y="5601"/>
                  </a:cubicBezTo>
                  <a:lnTo>
                    <a:pt x="6642" y="7109"/>
                  </a:lnTo>
                  <a:lnTo>
                    <a:pt x="8722" y="5237"/>
                  </a:lnTo>
                  <a:lnTo>
                    <a:pt x="8722" y="483"/>
                  </a:lnTo>
                  <a:cubicBezTo>
                    <a:pt x="8722" y="216"/>
                    <a:pt x="8504" y="0"/>
                    <a:pt x="82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60"/>
            <p:cNvSpPr/>
            <p:nvPr/>
          </p:nvSpPr>
          <p:spPr>
            <a:xfrm>
              <a:off x="3430405" y="1473386"/>
              <a:ext cx="124275" cy="201089"/>
            </a:xfrm>
            <a:custGeom>
              <a:avLst/>
              <a:gdLst/>
              <a:ahLst/>
              <a:cxnLst/>
              <a:rect l="l" t="t" r="r" b="b"/>
              <a:pathLst>
                <a:path w="3925" h="6351" extrusionOk="0">
                  <a:moveTo>
                    <a:pt x="0" y="1"/>
                  </a:moveTo>
                  <a:lnTo>
                    <a:pt x="0" y="6351"/>
                  </a:lnTo>
                  <a:lnTo>
                    <a:pt x="3924" y="335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60"/>
            <p:cNvSpPr/>
            <p:nvPr/>
          </p:nvSpPr>
          <p:spPr>
            <a:xfrm>
              <a:off x="3731262" y="1474336"/>
              <a:ext cx="117626" cy="199537"/>
            </a:xfrm>
            <a:custGeom>
              <a:avLst/>
              <a:gdLst/>
              <a:ahLst/>
              <a:cxnLst/>
              <a:rect l="l" t="t" r="r" b="b"/>
              <a:pathLst>
                <a:path w="3715" h="6302" extrusionOk="0">
                  <a:moveTo>
                    <a:pt x="3715" y="0"/>
                  </a:moveTo>
                  <a:lnTo>
                    <a:pt x="1" y="3342"/>
                  </a:lnTo>
                  <a:lnTo>
                    <a:pt x="3715" y="6301"/>
                  </a:lnTo>
                  <a:lnTo>
                    <a:pt x="371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60"/>
            <p:cNvSpPr/>
            <p:nvPr/>
          </p:nvSpPr>
          <p:spPr>
            <a:xfrm>
              <a:off x="3454341" y="1541998"/>
              <a:ext cx="371781" cy="145014"/>
            </a:xfrm>
            <a:custGeom>
              <a:avLst/>
              <a:gdLst/>
              <a:ahLst/>
              <a:cxnLst/>
              <a:rect l="l" t="t" r="r" b="b"/>
              <a:pathLst>
                <a:path w="11742" h="4580" extrusionOk="0">
                  <a:moveTo>
                    <a:pt x="5993" y="1"/>
                  </a:moveTo>
                  <a:lnTo>
                    <a:pt x="1" y="4580"/>
                  </a:lnTo>
                  <a:lnTo>
                    <a:pt x="11741" y="4580"/>
                  </a:lnTo>
                  <a:lnTo>
                    <a:pt x="599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 name="Google Shape;680;p60"/>
          <p:cNvGrpSpPr/>
          <p:nvPr/>
        </p:nvGrpSpPr>
        <p:grpSpPr>
          <a:xfrm>
            <a:off x="4114600" y="1268529"/>
            <a:ext cx="418483" cy="418483"/>
            <a:chOff x="4114600" y="1268529"/>
            <a:chExt cx="418483" cy="418483"/>
          </a:xfrm>
        </p:grpSpPr>
        <p:sp>
          <p:nvSpPr>
            <p:cNvPr id="681" name="Google Shape;681;p60"/>
            <p:cNvSpPr/>
            <p:nvPr/>
          </p:nvSpPr>
          <p:spPr>
            <a:xfrm>
              <a:off x="4163423" y="1587181"/>
              <a:ext cx="81594" cy="40148"/>
            </a:xfrm>
            <a:custGeom>
              <a:avLst/>
              <a:gdLst/>
              <a:ahLst/>
              <a:cxnLst/>
              <a:rect l="l" t="t" r="r" b="b"/>
              <a:pathLst>
                <a:path w="2577" h="1268" extrusionOk="0">
                  <a:moveTo>
                    <a:pt x="901" y="0"/>
                  </a:moveTo>
                  <a:lnTo>
                    <a:pt x="901" y="494"/>
                  </a:lnTo>
                  <a:lnTo>
                    <a:pt x="514" y="494"/>
                  </a:lnTo>
                  <a:cubicBezTo>
                    <a:pt x="1" y="514"/>
                    <a:pt x="1" y="1248"/>
                    <a:pt x="514" y="1267"/>
                  </a:cubicBezTo>
                  <a:lnTo>
                    <a:pt x="2063" y="1267"/>
                  </a:lnTo>
                  <a:cubicBezTo>
                    <a:pt x="2577" y="1247"/>
                    <a:pt x="2577" y="513"/>
                    <a:pt x="2063" y="494"/>
                  </a:cubicBezTo>
                  <a:lnTo>
                    <a:pt x="1677" y="494"/>
                  </a:lnTo>
                  <a:lnTo>
                    <a:pt x="16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60"/>
            <p:cNvSpPr/>
            <p:nvPr/>
          </p:nvSpPr>
          <p:spPr>
            <a:xfrm>
              <a:off x="4402665" y="1587181"/>
              <a:ext cx="81626" cy="40148"/>
            </a:xfrm>
            <a:custGeom>
              <a:avLst/>
              <a:gdLst/>
              <a:ahLst/>
              <a:cxnLst/>
              <a:rect l="l" t="t" r="r" b="b"/>
              <a:pathLst>
                <a:path w="2578" h="1268" extrusionOk="0">
                  <a:moveTo>
                    <a:pt x="902" y="0"/>
                  </a:moveTo>
                  <a:lnTo>
                    <a:pt x="902" y="494"/>
                  </a:lnTo>
                  <a:lnTo>
                    <a:pt x="514" y="494"/>
                  </a:lnTo>
                  <a:cubicBezTo>
                    <a:pt x="1" y="514"/>
                    <a:pt x="1" y="1248"/>
                    <a:pt x="514" y="1267"/>
                  </a:cubicBezTo>
                  <a:lnTo>
                    <a:pt x="2063" y="1267"/>
                  </a:lnTo>
                  <a:cubicBezTo>
                    <a:pt x="2578" y="1247"/>
                    <a:pt x="2578" y="513"/>
                    <a:pt x="2063" y="494"/>
                  </a:cubicBezTo>
                  <a:lnTo>
                    <a:pt x="1677" y="494"/>
                  </a:lnTo>
                  <a:lnTo>
                    <a:pt x="16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60"/>
            <p:cNvSpPr/>
            <p:nvPr/>
          </p:nvSpPr>
          <p:spPr>
            <a:xfrm>
              <a:off x="4236975" y="1268529"/>
              <a:ext cx="65921" cy="49140"/>
            </a:xfrm>
            <a:custGeom>
              <a:avLst/>
              <a:gdLst/>
              <a:ahLst/>
              <a:cxnLst/>
              <a:rect l="l" t="t" r="r" b="b"/>
              <a:pathLst>
                <a:path w="2082" h="1552" extrusionOk="0">
                  <a:moveTo>
                    <a:pt x="514" y="0"/>
                  </a:moveTo>
                  <a:cubicBezTo>
                    <a:pt x="1" y="21"/>
                    <a:pt x="1" y="755"/>
                    <a:pt x="514" y="774"/>
                  </a:cubicBezTo>
                  <a:lnTo>
                    <a:pt x="640" y="774"/>
                  </a:lnTo>
                  <a:lnTo>
                    <a:pt x="640" y="1551"/>
                  </a:lnTo>
                  <a:lnTo>
                    <a:pt x="1414" y="1551"/>
                  </a:lnTo>
                  <a:lnTo>
                    <a:pt x="1414" y="774"/>
                  </a:lnTo>
                  <a:lnTo>
                    <a:pt x="1568" y="774"/>
                  </a:lnTo>
                  <a:cubicBezTo>
                    <a:pt x="2082" y="754"/>
                    <a:pt x="2082" y="20"/>
                    <a:pt x="15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60"/>
            <p:cNvSpPr/>
            <p:nvPr/>
          </p:nvSpPr>
          <p:spPr>
            <a:xfrm>
              <a:off x="4129576" y="1268529"/>
              <a:ext cx="65921" cy="49140"/>
            </a:xfrm>
            <a:custGeom>
              <a:avLst/>
              <a:gdLst/>
              <a:ahLst/>
              <a:cxnLst/>
              <a:rect l="l" t="t" r="r" b="b"/>
              <a:pathLst>
                <a:path w="2082" h="1552" extrusionOk="0">
                  <a:moveTo>
                    <a:pt x="514" y="0"/>
                  </a:moveTo>
                  <a:cubicBezTo>
                    <a:pt x="1" y="21"/>
                    <a:pt x="1" y="755"/>
                    <a:pt x="514" y="774"/>
                  </a:cubicBezTo>
                  <a:lnTo>
                    <a:pt x="640" y="774"/>
                  </a:lnTo>
                  <a:lnTo>
                    <a:pt x="640" y="1551"/>
                  </a:lnTo>
                  <a:lnTo>
                    <a:pt x="1414" y="1551"/>
                  </a:lnTo>
                  <a:lnTo>
                    <a:pt x="1414" y="774"/>
                  </a:lnTo>
                  <a:lnTo>
                    <a:pt x="1568" y="774"/>
                  </a:lnTo>
                  <a:cubicBezTo>
                    <a:pt x="2082" y="754"/>
                    <a:pt x="2082" y="20"/>
                    <a:pt x="15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60"/>
            <p:cNvSpPr/>
            <p:nvPr/>
          </p:nvSpPr>
          <p:spPr>
            <a:xfrm>
              <a:off x="4344311" y="1268529"/>
              <a:ext cx="65921" cy="49140"/>
            </a:xfrm>
            <a:custGeom>
              <a:avLst/>
              <a:gdLst/>
              <a:ahLst/>
              <a:cxnLst/>
              <a:rect l="l" t="t" r="r" b="b"/>
              <a:pathLst>
                <a:path w="2082" h="1552" extrusionOk="0">
                  <a:moveTo>
                    <a:pt x="515" y="0"/>
                  </a:moveTo>
                  <a:cubicBezTo>
                    <a:pt x="1" y="21"/>
                    <a:pt x="1" y="755"/>
                    <a:pt x="515" y="774"/>
                  </a:cubicBezTo>
                  <a:lnTo>
                    <a:pt x="640" y="774"/>
                  </a:lnTo>
                  <a:lnTo>
                    <a:pt x="640" y="1551"/>
                  </a:lnTo>
                  <a:lnTo>
                    <a:pt x="1414" y="1551"/>
                  </a:lnTo>
                  <a:lnTo>
                    <a:pt x="1414" y="774"/>
                  </a:lnTo>
                  <a:lnTo>
                    <a:pt x="1568" y="774"/>
                  </a:lnTo>
                  <a:cubicBezTo>
                    <a:pt x="2081" y="754"/>
                    <a:pt x="2081" y="20"/>
                    <a:pt x="15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60"/>
            <p:cNvSpPr/>
            <p:nvPr/>
          </p:nvSpPr>
          <p:spPr>
            <a:xfrm>
              <a:off x="4451235" y="1268529"/>
              <a:ext cx="66840" cy="49140"/>
            </a:xfrm>
            <a:custGeom>
              <a:avLst/>
              <a:gdLst/>
              <a:ahLst/>
              <a:cxnLst/>
              <a:rect l="l" t="t" r="r" b="b"/>
              <a:pathLst>
                <a:path w="2111" h="1552" extrusionOk="0">
                  <a:moveTo>
                    <a:pt x="514" y="0"/>
                  </a:moveTo>
                  <a:cubicBezTo>
                    <a:pt x="0" y="21"/>
                    <a:pt x="0" y="755"/>
                    <a:pt x="514" y="774"/>
                  </a:cubicBezTo>
                  <a:lnTo>
                    <a:pt x="668" y="774"/>
                  </a:lnTo>
                  <a:lnTo>
                    <a:pt x="668" y="1551"/>
                  </a:lnTo>
                  <a:lnTo>
                    <a:pt x="1443" y="1551"/>
                  </a:lnTo>
                  <a:lnTo>
                    <a:pt x="1443" y="774"/>
                  </a:lnTo>
                  <a:lnTo>
                    <a:pt x="1597" y="774"/>
                  </a:lnTo>
                  <a:cubicBezTo>
                    <a:pt x="2111" y="754"/>
                    <a:pt x="2111" y="20"/>
                    <a:pt x="15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60"/>
            <p:cNvSpPr/>
            <p:nvPr/>
          </p:nvSpPr>
          <p:spPr>
            <a:xfrm>
              <a:off x="4277186" y="1587181"/>
              <a:ext cx="93246" cy="99832"/>
            </a:xfrm>
            <a:custGeom>
              <a:avLst/>
              <a:gdLst/>
              <a:ahLst/>
              <a:cxnLst/>
              <a:rect l="l" t="t" r="r" b="b"/>
              <a:pathLst>
                <a:path w="2945" h="3153" extrusionOk="0">
                  <a:moveTo>
                    <a:pt x="1" y="0"/>
                  </a:moveTo>
                  <a:lnTo>
                    <a:pt x="1" y="2765"/>
                  </a:lnTo>
                  <a:cubicBezTo>
                    <a:pt x="1" y="2979"/>
                    <a:pt x="173" y="3153"/>
                    <a:pt x="387" y="3153"/>
                  </a:cubicBezTo>
                  <a:lnTo>
                    <a:pt x="2557" y="3153"/>
                  </a:lnTo>
                  <a:cubicBezTo>
                    <a:pt x="2772" y="3153"/>
                    <a:pt x="2945" y="2979"/>
                    <a:pt x="2945" y="2765"/>
                  </a:cubicBezTo>
                  <a:lnTo>
                    <a:pt x="294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60"/>
            <p:cNvSpPr/>
            <p:nvPr/>
          </p:nvSpPr>
          <p:spPr>
            <a:xfrm>
              <a:off x="4114600" y="1342145"/>
              <a:ext cx="418483" cy="220498"/>
            </a:xfrm>
            <a:custGeom>
              <a:avLst/>
              <a:gdLst/>
              <a:ahLst/>
              <a:cxnLst/>
              <a:rect l="l" t="t" r="r" b="b"/>
              <a:pathLst>
                <a:path w="13217" h="6964" extrusionOk="0">
                  <a:moveTo>
                    <a:pt x="10923" y="1542"/>
                  </a:moveTo>
                  <a:cubicBezTo>
                    <a:pt x="11437" y="1562"/>
                    <a:pt x="11437" y="2297"/>
                    <a:pt x="10923" y="2317"/>
                  </a:cubicBezTo>
                  <a:lnTo>
                    <a:pt x="8165" y="2317"/>
                  </a:lnTo>
                  <a:cubicBezTo>
                    <a:pt x="8164" y="2317"/>
                    <a:pt x="8164" y="2317"/>
                    <a:pt x="8163" y="2317"/>
                  </a:cubicBezTo>
                  <a:cubicBezTo>
                    <a:pt x="7950" y="2317"/>
                    <a:pt x="7777" y="2143"/>
                    <a:pt x="7777" y="1929"/>
                  </a:cubicBezTo>
                  <a:cubicBezTo>
                    <a:pt x="7777" y="1715"/>
                    <a:pt x="7951" y="1542"/>
                    <a:pt x="8165" y="1542"/>
                  </a:cubicBezTo>
                  <a:close/>
                  <a:moveTo>
                    <a:pt x="10923" y="3092"/>
                  </a:moveTo>
                  <a:cubicBezTo>
                    <a:pt x="11437" y="3112"/>
                    <a:pt x="11437" y="3846"/>
                    <a:pt x="10923" y="3866"/>
                  </a:cubicBezTo>
                  <a:lnTo>
                    <a:pt x="8165" y="3866"/>
                  </a:lnTo>
                  <a:cubicBezTo>
                    <a:pt x="7650" y="3846"/>
                    <a:pt x="7650" y="3112"/>
                    <a:pt x="8165" y="3092"/>
                  </a:cubicBezTo>
                  <a:close/>
                  <a:moveTo>
                    <a:pt x="10923" y="4641"/>
                  </a:moveTo>
                  <a:cubicBezTo>
                    <a:pt x="11437" y="4661"/>
                    <a:pt x="11437" y="5395"/>
                    <a:pt x="10923" y="5415"/>
                  </a:cubicBezTo>
                  <a:lnTo>
                    <a:pt x="8165" y="5415"/>
                  </a:lnTo>
                  <a:cubicBezTo>
                    <a:pt x="7650" y="5394"/>
                    <a:pt x="7650" y="4661"/>
                    <a:pt x="8165" y="4641"/>
                  </a:cubicBezTo>
                  <a:close/>
                  <a:moveTo>
                    <a:pt x="3936" y="1026"/>
                  </a:moveTo>
                  <a:cubicBezTo>
                    <a:pt x="5191" y="1026"/>
                    <a:pt x="5849" y="2547"/>
                    <a:pt x="4999" y="3457"/>
                  </a:cubicBezTo>
                  <a:cubicBezTo>
                    <a:pt x="5572" y="3814"/>
                    <a:pt x="5956" y="4450"/>
                    <a:pt x="5956" y="5174"/>
                  </a:cubicBezTo>
                  <a:lnTo>
                    <a:pt x="5956" y="5546"/>
                  </a:lnTo>
                  <a:cubicBezTo>
                    <a:pt x="5956" y="5759"/>
                    <a:pt x="5783" y="5932"/>
                    <a:pt x="5568" y="5932"/>
                  </a:cubicBezTo>
                  <a:lnTo>
                    <a:pt x="2294" y="5932"/>
                  </a:lnTo>
                  <a:cubicBezTo>
                    <a:pt x="2081" y="5932"/>
                    <a:pt x="1908" y="5759"/>
                    <a:pt x="1908" y="5546"/>
                  </a:cubicBezTo>
                  <a:lnTo>
                    <a:pt x="1908" y="5174"/>
                  </a:lnTo>
                  <a:cubicBezTo>
                    <a:pt x="1908" y="4450"/>
                    <a:pt x="2291" y="3814"/>
                    <a:pt x="2863" y="3457"/>
                  </a:cubicBezTo>
                  <a:cubicBezTo>
                    <a:pt x="2625" y="3197"/>
                    <a:pt x="2479" y="2853"/>
                    <a:pt x="2479" y="2476"/>
                  </a:cubicBezTo>
                  <a:cubicBezTo>
                    <a:pt x="2479" y="1676"/>
                    <a:pt x="3130" y="1026"/>
                    <a:pt x="3931" y="1026"/>
                  </a:cubicBezTo>
                  <a:cubicBezTo>
                    <a:pt x="3933" y="1026"/>
                    <a:pt x="3935" y="1026"/>
                    <a:pt x="3936" y="1026"/>
                  </a:cubicBezTo>
                  <a:close/>
                  <a:moveTo>
                    <a:pt x="387" y="0"/>
                  </a:moveTo>
                  <a:cubicBezTo>
                    <a:pt x="172" y="0"/>
                    <a:pt x="0" y="172"/>
                    <a:pt x="0" y="387"/>
                  </a:cubicBezTo>
                  <a:lnTo>
                    <a:pt x="0" y="6577"/>
                  </a:lnTo>
                  <a:cubicBezTo>
                    <a:pt x="0" y="6791"/>
                    <a:pt x="172" y="6963"/>
                    <a:pt x="387" y="6963"/>
                  </a:cubicBezTo>
                  <a:lnTo>
                    <a:pt x="12830" y="6963"/>
                  </a:lnTo>
                  <a:cubicBezTo>
                    <a:pt x="13044" y="6963"/>
                    <a:pt x="13216" y="6791"/>
                    <a:pt x="13216" y="6577"/>
                  </a:cubicBezTo>
                  <a:lnTo>
                    <a:pt x="13216" y="387"/>
                  </a:lnTo>
                  <a:cubicBezTo>
                    <a:pt x="13216" y="172"/>
                    <a:pt x="13044" y="0"/>
                    <a:pt x="128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60"/>
            <p:cNvSpPr/>
            <p:nvPr/>
          </p:nvSpPr>
          <p:spPr>
            <a:xfrm>
              <a:off x="4199487" y="1466388"/>
              <a:ext cx="79125" cy="39072"/>
            </a:xfrm>
            <a:custGeom>
              <a:avLst/>
              <a:gdLst/>
              <a:ahLst/>
              <a:cxnLst/>
              <a:rect l="l" t="t" r="r" b="b"/>
              <a:pathLst>
                <a:path w="2499" h="1234" extrusionOk="0">
                  <a:moveTo>
                    <a:pt x="1248" y="0"/>
                  </a:moveTo>
                  <a:cubicBezTo>
                    <a:pt x="566" y="0"/>
                    <a:pt x="10" y="552"/>
                    <a:pt x="1" y="1233"/>
                  </a:cubicBezTo>
                  <a:lnTo>
                    <a:pt x="2499" y="1233"/>
                  </a:lnTo>
                  <a:cubicBezTo>
                    <a:pt x="2491" y="553"/>
                    <a:pt x="1934" y="0"/>
                    <a:pt x="12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60"/>
            <p:cNvSpPr/>
            <p:nvPr/>
          </p:nvSpPr>
          <p:spPr>
            <a:xfrm>
              <a:off x="4217566" y="1399232"/>
              <a:ext cx="42934" cy="42681"/>
            </a:xfrm>
            <a:custGeom>
              <a:avLst/>
              <a:gdLst/>
              <a:ahLst/>
              <a:cxnLst/>
              <a:rect l="l" t="t" r="r" b="b"/>
              <a:pathLst>
                <a:path w="1356" h="1348" extrusionOk="0">
                  <a:moveTo>
                    <a:pt x="678" y="1"/>
                  </a:moveTo>
                  <a:cubicBezTo>
                    <a:pt x="349" y="1"/>
                    <a:pt x="20" y="225"/>
                    <a:pt x="1" y="673"/>
                  </a:cubicBezTo>
                  <a:cubicBezTo>
                    <a:pt x="1" y="1045"/>
                    <a:pt x="306" y="1347"/>
                    <a:pt x="679" y="1347"/>
                  </a:cubicBezTo>
                  <a:cubicBezTo>
                    <a:pt x="1051" y="1347"/>
                    <a:pt x="1356" y="1045"/>
                    <a:pt x="1356" y="673"/>
                  </a:cubicBezTo>
                  <a:cubicBezTo>
                    <a:pt x="1337" y="225"/>
                    <a:pt x="1008" y="1"/>
                    <a:pt x="6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 name="Google Shape;691;p60"/>
          <p:cNvGrpSpPr/>
          <p:nvPr/>
        </p:nvGrpSpPr>
        <p:grpSpPr>
          <a:xfrm>
            <a:off x="4766974" y="1289395"/>
            <a:ext cx="454420" cy="397618"/>
            <a:chOff x="4766974" y="1289395"/>
            <a:chExt cx="454420" cy="397618"/>
          </a:xfrm>
        </p:grpSpPr>
        <p:sp>
          <p:nvSpPr>
            <p:cNvPr id="692" name="Google Shape;692;p60"/>
            <p:cNvSpPr/>
            <p:nvPr/>
          </p:nvSpPr>
          <p:spPr>
            <a:xfrm>
              <a:off x="4766974" y="1457903"/>
              <a:ext cx="134407" cy="186334"/>
            </a:xfrm>
            <a:custGeom>
              <a:avLst/>
              <a:gdLst/>
              <a:ahLst/>
              <a:cxnLst/>
              <a:rect l="l" t="t" r="r" b="b"/>
              <a:pathLst>
                <a:path w="4245" h="5885" extrusionOk="0">
                  <a:moveTo>
                    <a:pt x="4245" y="1"/>
                  </a:moveTo>
                  <a:cubicBezTo>
                    <a:pt x="1432" y="280"/>
                    <a:pt x="0" y="3682"/>
                    <a:pt x="1807" y="5885"/>
                  </a:cubicBezTo>
                  <a:lnTo>
                    <a:pt x="4245" y="3448"/>
                  </a:lnTo>
                  <a:lnTo>
                    <a:pt x="42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60"/>
            <p:cNvSpPr/>
            <p:nvPr/>
          </p:nvSpPr>
          <p:spPr>
            <a:xfrm>
              <a:off x="4925856" y="1457934"/>
              <a:ext cx="101985" cy="101953"/>
            </a:xfrm>
            <a:custGeom>
              <a:avLst/>
              <a:gdLst/>
              <a:ahLst/>
              <a:cxnLst/>
              <a:rect l="l" t="t" r="r" b="b"/>
              <a:pathLst>
                <a:path w="3221" h="3220" extrusionOk="0">
                  <a:moveTo>
                    <a:pt x="1" y="1"/>
                  </a:moveTo>
                  <a:lnTo>
                    <a:pt x="1" y="3219"/>
                  </a:lnTo>
                  <a:lnTo>
                    <a:pt x="3221" y="3219"/>
                  </a:lnTo>
                  <a:cubicBezTo>
                    <a:pt x="3040" y="1530"/>
                    <a:pt x="1692" y="18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60"/>
            <p:cNvSpPr/>
            <p:nvPr/>
          </p:nvSpPr>
          <p:spPr>
            <a:xfrm>
              <a:off x="4841507" y="1584426"/>
              <a:ext cx="186302" cy="102587"/>
            </a:xfrm>
            <a:custGeom>
              <a:avLst/>
              <a:gdLst/>
              <a:ahLst/>
              <a:cxnLst/>
              <a:rect l="l" t="t" r="r" b="b"/>
              <a:pathLst>
                <a:path w="5884" h="3240" extrusionOk="0">
                  <a:moveTo>
                    <a:pt x="2438" y="0"/>
                  </a:moveTo>
                  <a:lnTo>
                    <a:pt x="1" y="2437"/>
                  </a:lnTo>
                  <a:cubicBezTo>
                    <a:pt x="674" y="2990"/>
                    <a:pt x="1460" y="3240"/>
                    <a:pt x="2234" y="3240"/>
                  </a:cubicBezTo>
                  <a:cubicBezTo>
                    <a:pt x="3993" y="3240"/>
                    <a:pt x="5692" y="1951"/>
                    <a:pt x="58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60"/>
            <p:cNvSpPr/>
            <p:nvPr/>
          </p:nvSpPr>
          <p:spPr>
            <a:xfrm>
              <a:off x="5097688" y="1289395"/>
              <a:ext cx="123705" cy="24570"/>
            </a:xfrm>
            <a:custGeom>
              <a:avLst/>
              <a:gdLst/>
              <a:ahLst/>
              <a:cxnLst/>
              <a:rect l="l" t="t" r="r" b="b"/>
              <a:pathLst>
                <a:path w="3907" h="776" extrusionOk="0">
                  <a:moveTo>
                    <a:pt x="514" y="0"/>
                  </a:moveTo>
                  <a:cubicBezTo>
                    <a:pt x="1" y="21"/>
                    <a:pt x="1" y="755"/>
                    <a:pt x="514" y="775"/>
                  </a:cubicBezTo>
                  <a:lnTo>
                    <a:pt x="3392" y="775"/>
                  </a:lnTo>
                  <a:cubicBezTo>
                    <a:pt x="3906" y="755"/>
                    <a:pt x="3906" y="21"/>
                    <a:pt x="33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60"/>
            <p:cNvSpPr/>
            <p:nvPr/>
          </p:nvSpPr>
          <p:spPr>
            <a:xfrm>
              <a:off x="5002099" y="1289395"/>
              <a:ext cx="78143" cy="24570"/>
            </a:xfrm>
            <a:custGeom>
              <a:avLst/>
              <a:gdLst/>
              <a:ahLst/>
              <a:cxnLst/>
              <a:rect l="l" t="t" r="r" b="b"/>
              <a:pathLst>
                <a:path w="2468" h="776" extrusionOk="0">
                  <a:moveTo>
                    <a:pt x="514" y="0"/>
                  </a:moveTo>
                  <a:cubicBezTo>
                    <a:pt x="1" y="21"/>
                    <a:pt x="1" y="755"/>
                    <a:pt x="514" y="775"/>
                  </a:cubicBezTo>
                  <a:lnTo>
                    <a:pt x="1954" y="775"/>
                  </a:lnTo>
                  <a:cubicBezTo>
                    <a:pt x="2467" y="755"/>
                    <a:pt x="2467" y="21"/>
                    <a:pt x="1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60"/>
            <p:cNvSpPr/>
            <p:nvPr/>
          </p:nvSpPr>
          <p:spPr>
            <a:xfrm>
              <a:off x="5097657" y="1339422"/>
              <a:ext cx="123737" cy="24538"/>
            </a:xfrm>
            <a:custGeom>
              <a:avLst/>
              <a:gdLst/>
              <a:ahLst/>
              <a:cxnLst/>
              <a:rect l="l" t="t" r="r" b="b"/>
              <a:pathLst>
                <a:path w="3908" h="775" extrusionOk="0">
                  <a:moveTo>
                    <a:pt x="515" y="0"/>
                  </a:moveTo>
                  <a:cubicBezTo>
                    <a:pt x="1" y="21"/>
                    <a:pt x="1" y="754"/>
                    <a:pt x="515" y="775"/>
                  </a:cubicBezTo>
                  <a:lnTo>
                    <a:pt x="3393" y="775"/>
                  </a:lnTo>
                  <a:cubicBezTo>
                    <a:pt x="3907" y="754"/>
                    <a:pt x="3907" y="21"/>
                    <a:pt x="33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60"/>
            <p:cNvSpPr/>
            <p:nvPr/>
          </p:nvSpPr>
          <p:spPr>
            <a:xfrm>
              <a:off x="5002099" y="1339422"/>
              <a:ext cx="78143" cy="24538"/>
            </a:xfrm>
            <a:custGeom>
              <a:avLst/>
              <a:gdLst/>
              <a:ahLst/>
              <a:cxnLst/>
              <a:rect l="l" t="t" r="r" b="b"/>
              <a:pathLst>
                <a:path w="2468" h="775" extrusionOk="0">
                  <a:moveTo>
                    <a:pt x="514" y="0"/>
                  </a:moveTo>
                  <a:cubicBezTo>
                    <a:pt x="1" y="21"/>
                    <a:pt x="1" y="754"/>
                    <a:pt x="514" y="775"/>
                  </a:cubicBezTo>
                  <a:lnTo>
                    <a:pt x="1954" y="775"/>
                  </a:lnTo>
                  <a:cubicBezTo>
                    <a:pt x="2467" y="754"/>
                    <a:pt x="2467" y="21"/>
                    <a:pt x="1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60"/>
            <p:cNvSpPr/>
            <p:nvPr/>
          </p:nvSpPr>
          <p:spPr>
            <a:xfrm>
              <a:off x="5097657" y="1389448"/>
              <a:ext cx="123737" cy="24602"/>
            </a:xfrm>
            <a:custGeom>
              <a:avLst/>
              <a:gdLst/>
              <a:ahLst/>
              <a:cxnLst/>
              <a:rect l="l" t="t" r="r" b="b"/>
              <a:pathLst>
                <a:path w="3908" h="777" extrusionOk="0">
                  <a:moveTo>
                    <a:pt x="515" y="1"/>
                  </a:moveTo>
                  <a:cubicBezTo>
                    <a:pt x="1" y="21"/>
                    <a:pt x="1" y="756"/>
                    <a:pt x="515" y="777"/>
                  </a:cubicBezTo>
                  <a:lnTo>
                    <a:pt x="3393" y="777"/>
                  </a:lnTo>
                  <a:cubicBezTo>
                    <a:pt x="3907" y="754"/>
                    <a:pt x="3907" y="20"/>
                    <a:pt x="33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60"/>
            <p:cNvSpPr/>
            <p:nvPr/>
          </p:nvSpPr>
          <p:spPr>
            <a:xfrm>
              <a:off x="5002099" y="1389448"/>
              <a:ext cx="78143" cy="24602"/>
            </a:xfrm>
            <a:custGeom>
              <a:avLst/>
              <a:gdLst/>
              <a:ahLst/>
              <a:cxnLst/>
              <a:rect l="l" t="t" r="r" b="b"/>
              <a:pathLst>
                <a:path w="2468" h="777" extrusionOk="0">
                  <a:moveTo>
                    <a:pt x="514" y="1"/>
                  </a:moveTo>
                  <a:cubicBezTo>
                    <a:pt x="1" y="21"/>
                    <a:pt x="1" y="756"/>
                    <a:pt x="514" y="777"/>
                  </a:cubicBezTo>
                  <a:lnTo>
                    <a:pt x="1954" y="777"/>
                  </a:lnTo>
                  <a:cubicBezTo>
                    <a:pt x="2467" y="754"/>
                    <a:pt x="2467" y="20"/>
                    <a:pt x="19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 name="Google Shape;701;p60"/>
          <p:cNvGrpSpPr/>
          <p:nvPr/>
        </p:nvGrpSpPr>
        <p:grpSpPr>
          <a:xfrm>
            <a:off x="5482958" y="1268498"/>
            <a:ext cx="379918" cy="418515"/>
            <a:chOff x="5482958" y="1268498"/>
            <a:chExt cx="379918" cy="418515"/>
          </a:xfrm>
        </p:grpSpPr>
        <p:sp>
          <p:nvSpPr>
            <p:cNvPr id="702" name="Google Shape;702;p60"/>
            <p:cNvSpPr/>
            <p:nvPr/>
          </p:nvSpPr>
          <p:spPr>
            <a:xfrm>
              <a:off x="5482958" y="1268498"/>
              <a:ext cx="30206" cy="27736"/>
            </a:xfrm>
            <a:custGeom>
              <a:avLst/>
              <a:gdLst/>
              <a:ahLst/>
              <a:cxnLst/>
              <a:rect l="l" t="t" r="r" b="b"/>
              <a:pathLst>
                <a:path w="954" h="876" extrusionOk="0">
                  <a:moveTo>
                    <a:pt x="190" y="0"/>
                  </a:moveTo>
                  <a:cubicBezTo>
                    <a:pt x="85" y="0"/>
                    <a:pt x="0" y="84"/>
                    <a:pt x="0" y="190"/>
                  </a:cubicBezTo>
                  <a:lnTo>
                    <a:pt x="0" y="689"/>
                  </a:lnTo>
                  <a:cubicBezTo>
                    <a:pt x="319" y="770"/>
                    <a:pt x="636" y="832"/>
                    <a:pt x="954" y="876"/>
                  </a:cubicBezTo>
                  <a:lnTo>
                    <a:pt x="954" y="190"/>
                  </a:lnTo>
                  <a:cubicBezTo>
                    <a:pt x="954" y="86"/>
                    <a:pt x="869" y="0"/>
                    <a:pt x="76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60"/>
            <p:cNvSpPr/>
            <p:nvPr/>
          </p:nvSpPr>
          <p:spPr>
            <a:xfrm>
              <a:off x="5482989" y="1651804"/>
              <a:ext cx="30206" cy="35209"/>
            </a:xfrm>
            <a:custGeom>
              <a:avLst/>
              <a:gdLst/>
              <a:ahLst/>
              <a:cxnLst/>
              <a:rect l="l" t="t" r="r" b="b"/>
              <a:pathLst>
                <a:path w="954" h="1112" extrusionOk="0">
                  <a:moveTo>
                    <a:pt x="0" y="0"/>
                  </a:moveTo>
                  <a:lnTo>
                    <a:pt x="0" y="922"/>
                  </a:lnTo>
                  <a:cubicBezTo>
                    <a:pt x="0" y="1025"/>
                    <a:pt x="84" y="1112"/>
                    <a:pt x="190" y="1112"/>
                  </a:cubicBezTo>
                  <a:lnTo>
                    <a:pt x="764" y="1112"/>
                  </a:lnTo>
                  <a:cubicBezTo>
                    <a:pt x="868" y="1112"/>
                    <a:pt x="954" y="1027"/>
                    <a:pt x="954" y="922"/>
                  </a:cubicBezTo>
                  <a:lnTo>
                    <a:pt x="954" y="169"/>
                  </a:lnTo>
                  <a:cubicBezTo>
                    <a:pt x="636" y="130"/>
                    <a:pt x="318" y="74"/>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0"/>
            <p:cNvSpPr/>
            <p:nvPr/>
          </p:nvSpPr>
          <p:spPr>
            <a:xfrm>
              <a:off x="5482958" y="1300382"/>
              <a:ext cx="379918" cy="334863"/>
            </a:xfrm>
            <a:custGeom>
              <a:avLst/>
              <a:gdLst/>
              <a:ahLst/>
              <a:cxnLst/>
              <a:rect l="l" t="t" r="r" b="b"/>
              <a:pathLst>
                <a:path w="11999" h="10576" extrusionOk="0">
                  <a:moveTo>
                    <a:pt x="6001" y="1368"/>
                  </a:moveTo>
                  <a:cubicBezTo>
                    <a:pt x="6190" y="1368"/>
                    <a:pt x="6378" y="1496"/>
                    <a:pt x="6388" y="1753"/>
                  </a:cubicBezTo>
                  <a:lnTo>
                    <a:pt x="6388" y="1967"/>
                  </a:lnTo>
                  <a:cubicBezTo>
                    <a:pt x="7286" y="2116"/>
                    <a:pt x="7999" y="2820"/>
                    <a:pt x="8162" y="3715"/>
                  </a:cubicBezTo>
                  <a:lnTo>
                    <a:pt x="8847" y="3715"/>
                  </a:lnTo>
                  <a:cubicBezTo>
                    <a:pt x="9060" y="3715"/>
                    <a:pt x="9233" y="3888"/>
                    <a:pt x="9233" y="4101"/>
                  </a:cubicBezTo>
                  <a:lnTo>
                    <a:pt x="9233" y="5270"/>
                  </a:lnTo>
                  <a:lnTo>
                    <a:pt x="10587" y="5270"/>
                  </a:lnTo>
                  <a:cubicBezTo>
                    <a:pt x="10802" y="5270"/>
                    <a:pt x="10975" y="5443"/>
                    <a:pt x="10975" y="5657"/>
                  </a:cubicBezTo>
                  <a:lnTo>
                    <a:pt x="10975" y="8348"/>
                  </a:lnTo>
                  <a:cubicBezTo>
                    <a:pt x="10975" y="8562"/>
                    <a:pt x="10802" y="8736"/>
                    <a:pt x="10587" y="8736"/>
                  </a:cubicBezTo>
                  <a:lnTo>
                    <a:pt x="1349" y="8736"/>
                  </a:lnTo>
                  <a:cubicBezTo>
                    <a:pt x="1135" y="8736"/>
                    <a:pt x="962" y="8562"/>
                    <a:pt x="962" y="8348"/>
                  </a:cubicBezTo>
                  <a:lnTo>
                    <a:pt x="962" y="5657"/>
                  </a:lnTo>
                  <a:cubicBezTo>
                    <a:pt x="962" y="5443"/>
                    <a:pt x="1135" y="5270"/>
                    <a:pt x="1349" y="5270"/>
                  </a:cubicBezTo>
                  <a:lnTo>
                    <a:pt x="2703" y="5270"/>
                  </a:lnTo>
                  <a:lnTo>
                    <a:pt x="2703" y="4101"/>
                  </a:lnTo>
                  <a:cubicBezTo>
                    <a:pt x="2703" y="3888"/>
                    <a:pt x="2877" y="3715"/>
                    <a:pt x="3091" y="3715"/>
                  </a:cubicBezTo>
                  <a:lnTo>
                    <a:pt x="3839" y="3715"/>
                  </a:lnTo>
                  <a:cubicBezTo>
                    <a:pt x="4001" y="2820"/>
                    <a:pt x="4714" y="2116"/>
                    <a:pt x="5614" y="1967"/>
                  </a:cubicBezTo>
                  <a:lnTo>
                    <a:pt x="5614" y="1753"/>
                  </a:lnTo>
                  <a:cubicBezTo>
                    <a:pt x="5624" y="1496"/>
                    <a:pt x="5813" y="1368"/>
                    <a:pt x="6001" y="1368"/>
                  </a:cubicBezTo>
                  <a:close/>
                  <a:moveTo>
                    <a:pt x="9673" y="1"/>
                  </a:moveTo>
                  <a:cubicBezTo>
                    <a:pt x="7229" y="1"/>
                    <a:pt x="4764" y="730"/>
                    <a:pt x="2290" y="730"/>
                  </a:cubicBezTo>
                  <a:cubicBezTo>
                    <a:pt x="1528" y="730"/>
                    <a:pt x="764" y="661"/>
                    <a:pt x="0" y="480"/>
                  </a:cubicBezTo>
                  <a:lnTo>
                    <a:pt x="0" y="10304"/>
                  </a:lnTo>
                  <a:cubicBezTo>
                    <a:pt x="771" y="10501"/>
                    <a:pt x="1546" y="10576"/>
                    <a:pt x="2325" y="10576"/>
                  </a:cubicBezTo>
                  <a:cubicBezTo>
                    <a:pt x="4761" y="10576"/>
                    <a:pt x="7230" y="9844"/>
                    <a:pt x="9702" y="9844"/>
                  </a:cubicBezTo>
                  <a:cubicBezTo>
                    <a:pt x="10282" y="9844"/>
                    <a:pt x="10862" y="9885"/>
                    <a:pt x="11442" y="9984"/>
                  </a:cubicBezTo>
                  <a:cubicBezTo>
                    <a:pt x="11468" y="9988"/>
                    <a:pt x="11494" y="9990"/>
                    <a:pt x="11520" y="9990"/>
                  </a:cubicBezTo>
                  <a:cubicBezTo>
                    <a:pt x="11633" y="9990"/>
                    <a:pt x="11743" y="9951"/>
                    <a:pt x="11831" y="9876"/>
                  </a:cubicBezTo>
                  <a:cubicBezTo>
                    <a:pt x="11939" y="9784"/>
                    <a:pt x="11999" y="9656"/>
                    <a:pt x="11999" y="9515"/>
                  </a:cubicBezTo>
                  <a:lnTo>
                    <a:pt x="11999" y="650"/>
                  </a:lnTo>
                  <a:cubicBezTo>
                    <a:pt x="11999" y="425"/>
                    <a:pt x="11841" y="229"/>
                    <a:pt x="11625" y="184"/>
                  </a:cubicBezTo>
                  <a:cubicBezTo>
                    <a:pt x="10976" y="53"/>
                    <a:pt x="10325" y="1"/>
                    <a:pt x="96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0"/>
            <p:cNvSpPr/>
            <p:nvPr/>
          </p:nvSpPr>
          <p:spPr>
            <a:xfrm>
              <a:off x="5537861" y="1491750"/>
              <a:ext cx="30681" cy="60729"/>
            </a:xfrm>
            <a:custGeom>
              <a:avLst/>
              <a:gdLst/>
              <a:ahLst/>
              <a:cxnLst/>
              <a:rect l="l" t="t" r="r" b="b"/>
              <a:pathLst>
                <a:path w="969" h="1918" extrusionOk="0">
                  <a:moveTo>
                    <a:pt x="1" y="1"/>
                  </a:moveTo>
                  <a:lnTo>
                    <a:pt x="1" y="1918"/>
                  </a:lnTo>
                  <a:lnTo>
                    <a:pt x="968" y="1918"/>
                  </a:lnTo>
                  <a:lnTo>
                    <a:pt x="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60"/>
            <p:cNvSpPr/>
            <p:nvPr/>
          </p:nvSpPr>
          <p:spPr>
            <a:xfrm>
              <a:off x="5775266" y="1491750"/>
              <a:ext cx="30649" cy="60729"/>
            </a:xfrm>
            <a:custGeom>
              <a:avLst/>
              <a:gdLst/>
              <a:ahLst/>
              <a:cxnLst/>
              <a:rect l="l" t="t" r="r" b="b"/>
              <a:pathLst>
                <a:path w="968" h="1918" extrusionOk="0">
                  <a:moveTo>
                    <a:pt x="0" y="1"/>
                  </a:moveTo>
                  <a:lnTo>
                    <a:pt x="0" y="1918"/>
                  </a:lnTo>
                  <a:lnTo>
                    <a:pt x="968" y="1918"/>
                  </a:lnTo>
                  <a:lnTo>
                    <a:pt x="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60"/>
            <p:cNvSpPr/>
            <p:nvPr/>
          </p:nvSpPr>
          <p:spPr>
            <a:xfrm>
              <a:off x="5593017" y="1442483"/>
              <a:ext cx="157774" cy="109521"/>
            </a:xfrm>
            <a:custGeom>
              <a:avLst/>
              <a:gdLst/>
              <a:ahLst/>
              <a:cxnLst/>
              <a:rect l="l" t="t" r="r" b="b"/>
              <a:pathLst>
                <a:path w="4983" h="3459" extrusionOk="0">
                  <a:moveTo>
                    <a:pt x="0" y="1"/>
                  </a:moveTo>
                  <a:lnTo>
                    <a:pt x="0" y="3458"/>
                  </a:lnTo>
                  <a:lnTo>
                    <a:pt x="4982" y="3458"/>
                  </a:lnTo>
                  <a:lnTo>
                    <a:pt x="498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60"/>
            <p:cNvSpPr/>
            <p:nvPr/>
          </p:nvSpPr>
          <p:spPr>
            <a:xfrm>
              <a:off x="5629650" y="1386219"/>
              <a:ext cx="86597" cy="31789"/>
            </a:xfrm>
            <a:custGeom>
              <a:avLst/>
              <a:gdLst/>
              <a:ahLst/>
              <a:cxnLst/>
              <a:rect l="l" t="t" r="r" b="b"/>
              <a:pathLst>
                <a:path w="2735" h="1004" extrusionOk="0">
                  <a:moveTo>
                    <a:pt x="1335" y="0"/>
                  </a:moveTo>
                  <a:cubicBezTo>
                    <a:pt x="704" y="0"/>
                    <a:pt x="168" y="425"/>
                    <a:pt x="1" y="1004"/>
                  </a:cubicBezTo>
                  <a:lnTo>
                    <a:pt x="2735" y="1004"/>
                  </a:lnTo>
                  <a:cubicBezTo>
                    <a:pt x="2566" y="425"/>
                    <a:pt x="2031" y="0"/>
                    <a:pt x="14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 name="Google Shape;709;p60"/>
          <p:cNvGrpSpPr/>
          <p:nvPr/>
        </p:nvGrpSpPr>
        <p:grpSpPr>
          <a:xfrm>
            <a:off x="6128588" y="1268498"/>
            <a:ext cx="381660" cy="418515"/>
            <a:chOff x="6128588" y="1268498"/>
            <a:chExt cx="381660" cy="418515"/>
          </a:xfrm>
        </p:grpSpPr>
        <p:sp>
          <p:nvSpPr>
            <p:cNvPr id="710" name="Google Shape;710;p60"/>
            <p:cNvSpPr/>
            <p:nvPr/>
          </p:nvSpPr>
          <p:spPr>
            <a:xfrm>
              <a:off x="6128588" y="1518283"/>
              <a:ext cx="64053" cy="168571"/>
            </a:xfrm>
            <a:custGeom>
              <a:avLst/>
              <a:gdLst/>
              <a:ahLst/>
              <a:cxnLst/>
              <a:rect l="l" t="t" r="r" b="b"/>
              <a:pathLst>
                <a:path w="2023" h="5324" extrusionOk="0">
                  <a:moveTo>
                    <a:pt x="483" y="0"/>
                  </a:moveTo>
                  <a:cubicBezTo>
                    <a:pt x="216" y="0"/>
                    <a:pt x="0" y="217"/>
                    <a:pt x="0" y="483"/>
                  </a:cubicBezTo>
                  <a:lnTo>
                    <a:pt x="0" y="4317"/>
                  </a:lnTo>
                  <a:cubicBezTo>
                    <a:pt x="28" y="4988"/>
                    <a:pt x="520" y="5323"/>
                    <a:pt x="1011" y="5323"/>
                  </a:cubicBezTo>
                  <a:cubicBezTo>
                    <a:pt x="1503" y="5323"/>
                    <a:pt x="1995" y="4988"/>
                    <a:pt x="2023" y="4317"/>
                  </a:cubicBezTo>
                  <a:lnTo>
                    <a:pt x="202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60"/>
            <p:cNvSpPr/>
            <p:nvPr/>
          </p:nvSpPr>
          <p:spPr>
            <a:xfrm>
              <a:off x="6207142" y="1268498"/>
              <a:ext cx="303105" cy="418515"/>
            </a:xfrm>
            <a:custGeom>
              <a:avLst/>
              <a:gdLst/>
              <a:ahLst/>
              <a:cxnLst/>
              <a:rect l="l" t="t" r="r" b="b"/>
              <a:pathLst>
                <a:path w="9573" h="13218" extrusionOk="0">
                  <a:moveTo>
                    <a:pt x="4949" y="1867"/>
                  </a:moveTo>
                  <a:cubicBezTo>
                    <a:pt x="6348" y="1867"/>
                    <a:pt x="7051" y="3584"/>
                    <a:pt x="6068" y="4562"/>
                  </a:cubicBezTo>
                  <a:cubicBezTo>
                    <a:pt x="6727" y="4948"/>
                    <a:pt x="7171" y="5665"/>
                    <a:pt x="7171" y="6483"/>
                  </a:cubicBezTo>
                  <a:lnTo>
                    <a:pt x="7171" y="6900"/>
                  </a:lnTo>
                  <a:cubicBezTo>
                    <a:pt x="7171" y="7114"/>
                    <a:pt x="6999" y="7287"/>
                    <a:pt x="6785" y="7287"/>
                  </a:cubicBezTo>
                  <a:lnTo>
                    <a:pt x="3104" y="7287"/>
                  </a:lnTo>
                  <a:cubicBezTo>
                    <a:pt x="2890" y="7287"/>
                    <a:pt x="2715" y="7114"/>
                    <a:pt x="2715" y="6900"/>
                  </a:cubicBezTo>
                  <a:lnTo>
                    <a:pt x="2715" y="6483"/>
                  </a:lnTo>
                  <a:cubicBezTo>
                    <a:pt x="2715" y="5665"/>
                    <a:pt x="3158" y="4948"/>
                    <a:pt x="3818" y="4562"/>
                  </a:cubicBezTo>
                  <a:cubicBezTo>
                    <a:pt x="2835" y="3584"/>
                    <a:pt x="3539" y="1867"/>
                    <a:pt x="4939" y="1867"/>
                  </a:cubicBezTo>
                  <a:cubicBezTo>
                    <a:pt x="4940" y="1867"/>
                    <a:pt x="4942" y="1867"/>
                    <a:pt x="4944" y="1867"/>
                  </a:cubicBezTo>
                  <a:cubicBezTo>
                    <a:pt x="4945" y="1867"/>
                    <a:pt x="4947" y="1867"/>
                    <a:pt x="4949" y="1867"/>
                  </a:cubicBezTo>
                  <a:close/>
                  <a:moveTo>
                    <a:pt x="7720" y="8545"/>
                  </a:moveTo>
                  <a:cubicBezTo>
                    <a:pt x="8234" y="8565"/>
                    <a:pt x="8232" y="9299"/>
                    <a:pt x="7720" y="9319"/>
                  </a:cubicBezTo>
                  <a:lnTo>
                    <a:pt x="2168" y="9319"/>
                  </a:lnTo>
                  <a:cubicBezTo>
                    <a:pt x="1654" y="9299"/>
                    <a:pt x="1654" y="8565"/>
                    <a:pt x="2168" y="8545"/>
                  </a:cubicBezTo>
                  <a:close/>
                  <a:moveTo>
                    <a:pt x="7720" y="10578"/>
                  </a:moveTo>
                  <a:cubicBezTo>
                    <a:pt x="8234" y="10596"/>
                    <a:pt x="8232" y="11331"/>
                    <a:pt x="7720" y="11352"/>
                  </a:cubicBezTo>
                  <a:lnTo>
                    <a:pt x="2168" y="11352"/>
                  </a:lnTo>
                  <a:cubicBezTo>
                    <a:pt x="1654" y="11331"/>
                    <a:pt x="1654" y="10596"/>
                    <a:pt x="2168" y="10578"/>
                  </a:cubicBezTo>
                  <a:close/>
                  <a:moveTo>
                    <a:pt x="799" y="0"/>
                  </a:moveTo>
                  <a:cubicBezTo>
                    <a:pt x="533" y="0"/>
                    <a:pt x="317" y="216"/>
                    <a:pt x="317" y="483"/>
                  </a:cubicBezTo>
                  <a:lnTo>
                    <a:pt x="317" y="12206"/>
                  </a:lnTo>
                  <a:cubicBezTo>
                    <a:pt x="317" y="12582"/>
                    <a:pt x="200" y="12931"/>
                    <a:pt x="1" y="13218"/>
                  </a:cubicBezTo>
                  <a:lnTo>
                    <a:pt x="8560" y="13218"/>
                  </a:lnTo>
                  <a:cubicBezTo>
                    <a:pt x="9118" y="13218"/>
                    <a:pt x="9572" y="12763"/>
                    <a:pt x="9572" y="12206"/>
                  </a:cubicBezTo>
                  <a:lnTo>
                    <a:pt x="9572" y="483"/>
                  </a:lnTo>
                  <a:cubicBezTo>
                    <a:pt x="9572" y="216"/>
                    <a:pt x="9355" y="0"/>
                    <a:pt x="90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0"/>
            <p:cNvSpPr/>
            <p:nvPr/>
          </p:nvSpPr>
          <p:spPr>
            <a:xfrm>
              <a:off x="6317613" y="1427760"/>
              <a:ext cx="92075" cy="46987"/>
            </a:xfrm>
            <a:custGeom>
              <a:avLst/>
              <a:gdLst/>
              <a:ahLst/>
              <a:cxnLst/>
              <a:rect l="l" t="t" r="r" b="b"/>
              <a:pathLst>
                <a:path w="2908" h="1484" extrusionOk="0">
                  <a:moveTo>
                    <a:pt x="1452" y="0"/>
                  </a:moveTo>
                  <a:cubicBezTo>
                    <a:pt x="651" y="0"/>
                    <a:pt x="0" y="651"/>
                    <a:pt x="0" y="1453"/>
                  </a:cubicBezTo>
                  <a:lnTo>
                    <a:pt x="0" y="1484"/>
                  </a:lnTo>
                  <a:lnTo>
                    <a:pt x="2906" y="1484"/>
                  </a:lnTo>
                  <a:lnTo>
                    <a:pt x="2906" y="1453"/>
                  </a:lnTo>
                  <a:lnTo>
                    <a:pt x="2907" y="1453"/>
                  </a:lnTo>
                  <a:cubicBezTo>
                    <a:pt x="2907" y="651"/>
                    <a:pt x="2256" y="0"/>
                    <a:pt x="14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0"/>
            <p:cNvSpPr/>
            <p:nvPr/>
          </p:nvSpPr>
          <p:spPr>
            <a:xfrm>
              <a:off x="6338035" y="1352213"/>
              <a:ext cx="51293" cy="51040"/>
            </a:xfrm>
            <a:custGeom>
              <a:avLst/>
              <a:gdLst/>
              <a:ahLst/>
              <a:cxnLst/>
              <a:rect l="l" t="t" r="r" b="b"/>
              <a:pathLst>
                <a:path w="1620" h="1612" extrusionOk="0">
                  <a:moveTo>
                    <a:pt x="809" y="0"/>
                  </a:moveTo>
                  <a:cubicBezTo>
                    <a:pt x="416" y="0"/>
                    <a:pt x="22" y="268"/>
                    <a:pt x="0" y="804"/>
                  </a:cubicBezTo>
                  <a:cubicBezTo>
                    <a:pt x="0" y="1250"/>
                    <a:pt x="364" y="1611"/>
                    <a:pt x="810" y="1611"/>
                  </a:cubicBezTo>
                  <a:cubicBezTo>
                    <a:pt x="1256" y="1611"/>
                    <a:pt x="1620" y="1248"/>
                    <a:pt x="1620" y="804"/>
                  </a:cubicBezTo>
                  <a:cubicBezTo>
                    <a:pt x="1597" y="268"/>
                    <a:pt x="1203" y="0"/>
                    <a:pt x="8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 name="Google Shape;714;p60"/>
          <p:cNvGrpSpPr/>
          <p:nvPr/>
        </p:nvGrpSpPr>
        <p:grpSpPr>
          <a:xfrm>
            <a:off x="6775896" y="1268529"/>
            <a:ext cx="418515" cy="418483"/>
            <a:chOff x="6775896" y="1268529"/>
            <a:chExt cx="418515" cy="418483"/>
          </a:xfrm>
        </p:grpSpPr>
        <p:sp>
          <p:nvSpPr>
            <p:cNvPr id="715" name="Google Shape;715;p60"/>
            <p:cNvSpPr/>
            <p:nvPr/>
          </p:nvSpPr>
          <p:spPr>
            <a:xfrm>
              <a:off x="6952193" y="1590094"/>
              <a:ext cx="66080" cy="96919"/>
            </a:xfrm>
            <a:custGeom>
              <a:avLst/>
              <a:gdLst/>
              <a:ahLst/>
              <a:cxnLst/>
              <a:rect l="l" t="t" r="r" b="b"/>
              <a:pathLst>
                <a:path w="2087" h="3061" extrusionOk="0">
                  <a:moveTo>
                    <a:pt x="1" y="1"/>
                  </a:moveTo>
                  <a:lnTo>
                    <a:pt x="1" y="2577"/>
                  </a:lnTo>
                  <a:cubicBezTo>
                    <a:pt x="1" y="2843"/>
                    <a:pt x="218" y="3061"/>
                    <a:pt x="484" y="3061"/>
                  </a:cubicBezTo>
                  <a:lnTo>
                    <a:pt x="1604" y="3061"/>
                  </a:lnTo>
                  <a:cubicBezTo>
                    <a:pt x="1870" y="3061"/>
                    <a:pt x="2087" y="2843"/>
                    <a:pt x="2087" y="2577"/>
                  </a:cubicBezTo>
                  <a:lnTo>
                    <a:pt x="20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0"/>
            <p:cNvSpPr/>
            <p:nvPr/>
          </p:nvSpPr>
          <p:spPr>
            <a:xfrm>
              <a:off x="6952256" y="1268529"/>
              <a:ext cx="66080" cy="39926"/>
            </a:xfrm>
            <a:custGeom>
              <a:avLst/>
              <a:gdLst/>
              <a:ahLst/>
              <a:cxnLst/>
              <a:rect l="l" t="t" r="r" b="b"/>
              <a:pathLst>
                <a:path w="2087" h="1261" extrusionOk="0">
                  <a:moveTo>
                    <a:pt x="483" y="0"/>
                  </a:moveTo>
                  <a:cubicBezTo>
                    <a:pt x="217" y="0"/>
                    <a:pt x="1" y="217"/>
                    <a:pt x="1" y="483"/>
                  </a:cubicBezTo>
                  <a:lnTo>
                    <a:pt x="1" y="1260"/>
                  </a:lnTo>
                  <a:lnTo>
                    <a:pt x="2087" y="1260"/>
                  </a:lnTo>
                  <a:lnTo>
                    <a:pt x="2087" y="483"/>
                  </a:lnTo>
                  <a:cubicBezTo>
                    <a:pt x="2087" y="217"/>
                    <a:pt x="1869" y="0"/>
                    <a:pt x="1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60"/>
            <p:cNvSpPr/>
            <p:nvPr/>
          </p:nvSpPr>
          <p:spPr>
            <a:xfrm>
              <a:off x="6775896" y="1332899"/>
              <a:ext cx="418515" cy="232656"/>
            </a:xfrm>
            <a:custGeom>
              <a:avLst/>
              <a:gdLst/>
              <a:ahLst/>
              <a:cxnLst/>
              <a:rect l="l" t="t" r="r" b="b"/>
              <a:pathLst>
                <a:path w="13218" h="7348" extrusionOk="0">
                  <a:moveTo>
                    <a:pt x="11461" y="1543"/>
                  </a:moveTo>
                  <a:cubicBezTo>
                    <a:pt x="11974" y="1563"/>
                    <a:pt x="11973" y="2296"/>
                    <a:pt x="11461" y="2317"/>
                  </a:cubicBezTo>
                  <a:lnTo>
                    <a:pt x="8359" y="2317"/>
                  </a:lnTo>
                  <a:cubicBezTo>
                    <a:pt x="7844" y="2296"/>
                    <a:pt x="7844" y="1561"/>
                    <a:pt x="8359" y="1543"/>
                  </a:cubicBezTo>
                  <a:close/>
                  <a:moveTo>
                    <a:pt x="11461" y="3283"/>
                  </a:moveTo>
                  <a:cubicBezTo>
                    <a:pt x="11974" y="3304"/>
                    <a:pt x="11973" y="4039"/>
                    <a:pt x="11461" y="4057"/>
                  </a:cubicBezTo>
                  <a:lnTo>
                    <a:pt x="8359" y="4057"/>
                  </a:lnTo>
                  <a:cubicBezTo>
                    <a:pt x="7844" y="4037"/>
                    <a:pt x="7844" y="3303"/>
                    <a:pt x="8359" y="3283"/>
                  </a:cubicBezTo>
                  <a:close/>
                  <a:moveTo>
                    <a:pt x="11461" y="5026"/>
                  </a:moveTo>
                  <a:cubicBezTo>
                    <a:pt x="11974" y="5045"/>
                    <a:pt x="11973" y="5779"/>
                    <a:pt x="11461" y="5800"/>
                  </a:cubicBezTo>
                  <a:lnTo>
                    <a:pt x="8359" y="5800"/>
                  </a:lnTo>
                  <a:cubicBezTo>
                    <a:pt x="7844" y="5779"/>
                    <a:pt x="7844" y="5045"/>
                    <a:pt x="8359" y="5026"/>
                  </a:cubicBezTo>
                  <a:close/>
                  <a:moveTo>
                    <a:pt x="3603" y="960"/>
                  </a:moveTo>
                  <a:cubicBezTo>
                    <a:pt x="5003" y="960"/>
                    <a:pt x="5706" y="2678"/>
                    <a:pt x="4723" y="3655"/>
                  </a:cubicBezTo>
                  <a:cubicBezTo>
                    <a:pt x="5382" y="4042"/>
                    <a:pt x="5827" y="4758"/>
                    <a:pt x="5827" y="5576"/>
                  </a:cubicBezTo>
                  <a:lnTo>
                    <a:pt x="5825" y="5994"/>
                  </a:lnTo>
                  <a:cubicBezTo>
                    <a:pt x="5825" y="6208"/>
                    <a:pt x="5653" y="6381"/>
                    <a:pt x="5438" y="6381"/>
                  </a:cubicBezTo>
                  <a:lnTo>
                    <a:pt x="1757" y="6381"/>
                  </a:lnTo>
                  <a:cubicBezTo>
                    <a:pt x="1543" y="6381"/>
                    <a:pt x="1370" y="6208"/>
                    <a:pt x="1370" y="5994"/>
                  </a:cubicBezTo>
                  <a:lnTo>
                    <a:pt x="1370" y="5576"/>
                  </a:lnTo>
                  <a:cubicBezTo>
                    <a:pt x="1370" y="4758"/>
                    <a:pt x="1814" y="4042"/>
                    <a:pt x="2473" y="3655"/>
                  </a:cubicBezTo>
                  <a:cubicBezTo>
                    <a:pt x="1490" y="2678"/>
                    <a:pt x="2193" y="960"/>
                    <a:pt x="3593" y="960"/>
                  </a:cubicBezTo>
                  <a:cubicBezTo>
                    <a:pt x="3595" y="960"/>
                    <a:pt x="3597" y="960"/>
                    <a:pt x="3598" y="960"/>
                  </a:cubicBezTo>
                  <a:cubicBezTo>
                    <a:pt x="3600" y="960"/>
                    <a:pt x="3602" y="960"/>
                    <a:pt x="3603" y="960"/>
                  </a:cubicBezTo>
                  <a:close/>
                  <a:moveTo>
                    <a:pt x="483" y="1"/>
                  </a:moveTo>
                  <a:cubicBezTo>
                    <a:pt x="217" y="1"/>
                    <a:pt x="0" y="217"/>
                    <a:pt x="0" y="484"/>
                  </a:cubicBezTo>
                  <a:lnTo>
                    <a:pt x="0" y="6865"/>
                  </a:lnTo>
                  <a:cubicBezTo>
                    <a:pt x="0" y="7131"/>
                    <a:pt x="217" y="7348"/>
                    <a:pt x="483" y="7348"/>
                  </a:cubicBezTo>
                  <a:lnTo>
                    <a:pt x="12734" y="7348"/>
                  </a:lnTo>
                  <a:cubicBezTo>
                    <a:pt x="13000" y="7348"/>
                    <a:pt x="13218" y="7131"/>
                    <a:pt x="13218" y="6865"/>
                  </a:cubicBezTo>
                  <a:lnTo>
                    <a:pt x="13218" y="484"/>
                  </a:lnTo>
                  <a:cubicBezTo>
                    <a:pt x="13218" y="217"/>
                    <a:pt x="13000" y="1"/>
                    <a:pt x="127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60"/>
            <p:cNvSpPr/>
            <p:nvPr/>
          </p:nvSpPr>
          <p:spPr>
            <a:xfrm>
              <a:off x="6843749" y="1463444"/>
              <a:ext cx="92043" cy="47019"/>
            </a:xfrm>
            <a:custGeom>
              <a:avLst/>
              <a:gdLst/>
              <a:ahLst/>
              <a:cxnLst/>
              <a:rect l="l" t="t" r="r" b="b"/>
              <a:pathLst>
                <a:path w="2907" h="1485" extrusionOk="0">
                  <a:moveTo>
                    <a:pt x="1452" y="1"/>
                  </a:moveTo>
                  <a:cubicBezTo>
                    <a:pt x="652" y="1"/>
                    <a:pt x="1" y="652"/>
                    <a:pt x="1" y="1453"/>
                  </a:cubicBezTo>
                  <a:lnTo>
                    <a:pt x="1" y="1484"/>
                  </a:lnTo>
                  <a:lnTo>
                    <a:pt x="2907" y="1484"/>
                  </a:lnTo>
                  <a:lnTo>
                    <a:pt x="2907" y="1453"/>
                  </a:lnTo>
                  <a:cubicBezTo>
                    <a:pt x="2907" y="652"/>
                    <a:pt x="2256" y="1"/>
                    <a:pt x="14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60"/>
            <p:cNvSpPr/>
            <p:nvPr/>
          </p:nvSpPr>
          <p:spPr>
            <a:xfrm>
              <a:off x="6864139" y="1387960"/>
              <a:ext cx="51325" cy="51008"/>
            </a:xfrm>
            <a:custGeom>
              <a:avLst/>
              <a:gdLst/>
              <a:ahLst/>
              <a:cxnLst/>
              <a:rect l="l" t="t" r="r" b="b"/>
              <a:pathLst>
                <a:path w="1621" h="1611" extrusionOk="0">
                  <a:moveTo>
                    <a:pt x="810" y="1"/>
                  </a:moveTo>
                  <a:cubicBezTo>
                    <a:pt x="416" y="1"/>
                    <a:pt x="23" y="269"/>
                    <a:pt x="1" y="804"/>
                  </a:cubicBezTo>
                  <a:cubicBezTo>
                    <a:pt x="1" y="1249"/>
                    <a:pt x="364" y="1611"/>
                    <a:pt x="810" y="1611"/>
                  </a:cubicBezTo>
                  <a:cubicBezTo>
                    <a:pt x="1255" y="1611"/>
                    <a:pt x="1620" y="1249"/>
                    <a:pt x="1620" y="804"/>
                  </a:cubicBezTo>
                  <a:cubicBezTo>
                    <a:pt x="1598" y="269"/>
                    <a:pt x="1204" y="1"/>
                    <a:pt x="8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 name="Google Shape;720;p60"/>
          <p:cNvGrpSpPr/>
          <p:nvPr/>
        </p:nvGrpSpPr>
        <p:grpSpPr>
          <a:xfrm>
            <a:off x="7460059" y="1268498"/>
            <a:ext cx="306335" cy="418515"/>
            <a:chOff x="7460059" y="1268498"/>
            <a:chExt cx="306335" cy="418515"/>
          </a:xfrm>
        </p:grpSpPr>
        <p:sp>
          <p:nvSpPr>
            <p:cNvPr id="721" name="Google Shape;721;p60"/>
            <p:cNvSpPr/>
            <p:nvPr/>
          </p:nvSpPr>
          <p:spPr>
            <a:xfrm>
              <a:off x="7460059" y="1268498"/>
              <a:ext cx="306335" cy="418515"/>
            </a:xfrm>
            <a:custGeom>
              <a:avLst/>
              <a:gdLst/>
              <a:ahLst/>
              <a:cxnLst/>
              <a:rect l="l" t="t" r="r" b="b"/>
              <a:pathLst>
                <a:path w="9675" h="13218" extrusionOk="0">
                  <a:moveTo>
                    <a:pt x="4678" y="3898"/>
                  </a:moveTo>
                  <a:cubicBezTo>
                    <a:pt x="6078" y="3898"/>
                    <a:pt x="6782" y="5614"/>
                    <a:pt x="5799" y="6592"/>
                  </a:cubicBezTo>
                  <a:cubicBezTo>
                    <a:pt x="6457" y="6980"/>
                    <a:pt x="6902" y="7695"/>
                    <a:pt x="6902" y="8513"/>
                  </a:cubicBezTo>
                  <a:lnTo>
                    <a:pt x="6902" y="8931"/>
                  </a:lnTo>
                  <a:cubicBezTo>
                    <a:pt x="6902" y="9145"/>
                    <a:pt x="6729" y="9318"/>
                    <a:pt x="6515" y="9318"/>
                  </a:cubicBezTo>
                  <a:lnTo>
                    <a:pt x="2833" y="9318"/>
                  </a:lnTo>
                  <a:cubicBezTo>
                    <a:pt x="2620" y="9318"/>
                    <a:pt x="2447" y="9145"/>
                    <a:pt x="2447" y="8931"/>
                  </a:cubicBezTo>
                  <a:lnTo>
                    <a:pt x="2447" y="8513"/>
                  </a:lnTo>
                  <a:lnTo>
                    <a:pt x="2446" y="8513"/>
                  </a:lnTo>
                  <a:cubicBezTo>
                    <a:pt x="2446" y="7695"/>
                    <a:pt x="2889" y="6980"/>
                    <a:pt x="3549" y="6592"/>
                  </a:cubicBezTo>
                  <a:cubicBezTo>
                    <a:pt x="2566" y="5614"/>
                    <a:pt x="3270" y="3898"/>
                    <a:pt x="4671" y="3898"/>
                  </a:cubicBezTo>
                  <a:cubicBezTo>
                    <a:pt x="4672" y="3898"/>
                    <a:pt x="4673" y="3898"/>
                    <a:pt x="4674" y="3898"/>
                  </a:cubicBezTo>
                  <a:cubicBezTo>
                    <a:pt x="4676" y="3898"/>
                    <a:pt x="4677" y="3898"/>
                    <a:pt x="4678" y="3898"/>
                  </a:cubicBezTo>
                  <a:close/>
                  <a:moveTo>
                    <a:pt x="7449" y="10578"/>
                  </a:moveTo>
                  <a:cubicBezTo>
                    <a:pt x="7963" y="10596"/>
                    <a:pt x="7963" y="11331"/>
                    <a:pt x="7449" y="11352"/>
                  </a:cubicBezTo>
                  <a:lnTo>
                    <a:pt x="1897" y="11352"/>
                  </a:lnTo>
                  <a:cubicBezTo>
                    <a:pt x="1384" y="11331"/>
                    <a:pt x="1384" y="10596"/>
                    <a:pt x="1897" y="10578"/>
                  </a:cubicBezTo>
                  <a:close/>
                  <a:moveTo>
                    <a:pt x="2934" y="0"/>
                  </a:moveTo>
                  <a:lnTo>
                    <a:pt x="2934" y="2547"/>
                  </a:lnTo>
                  <a:cubicBezTo>
                    <a:pt x="2934" y="2760"/>
                    <a:pt x="2760" y="2933"/>
                    <a:pt x="2547" y="2933"/>
                  </a:cubicBezTo>
                  <a:lnTo>
                    <a:pt x="1" y="2933"/>
                  </a:lnTo>
                  <a:lnTo>
                    <a:pt x="1" y="12734"/>
                  </a:lnTo>
                  <a:cubicBezTo>
                    <a:pt x="1" y="13000"/>
                    <a:pt x="217" y="13218"/>
                    <a:pt x="484" y="13218"/>
                  </a:cubicBezTo>
                  <a:lnTo>
                    <a:pt x="9192" y="13218"/>
                  </a:lnTo>
                  <a:cubicBezTo>
                    <a:pt x="9458" y="13218"/>
                    <a:pt x="9675" y="13000"/>
                    <a:pt x="9675" y="12734"/>
                  </a:cubicBezTo>
                  <a:lnTo>
                    <a:pt x="9675" y="483"/>
                  </a:lnTo>
                  <a:cubicBezTo>
                    <a:pt x="9675" y="216"/>
                    <a:pt x="9458" y="0"/>
                    <a:pt x="9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60"/>
            <p:cNvSpPr/>
            <p:nvPr/>
          </p:nvSpPr>
          <p:spPr>
            <a:xfrm>
              <a:off x="7477410" y="1285817"/>
              <a:ext cx="51008" cy="51008"/>
            </a:xfrm>
            <a:custGeom>
              <a:avLst/>
              <a:gdLst/>
              <a:ahLst/>
              <a:cxnLst/>
              <a:rect l="l" t="t" r="r" b="b"/>
              <a:pathLst>
                <a:path w="1611" h="1611" extrusionOk="0">
                  <a:moveTo>
                    <a:pt x="1611" y="1"/>
                  </a:moveTo>
                  <a:lnTo>
                    <a:pt x="0" y="1611"/>
                  </a:lnTo>
                  <a:lnTo>
                    <a:pt x="1611" y="1611"/>
                  </a:lnTo>
                  <a:lnTo>
                    <a:pt x="16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0"/>
            <p:cNvSpPr/>
            <p:nvPr/>
          </p:nvSpPr>
          <p:spPr>
            <a:xfrm>
              <a:off x="7561981" y="1492067"/>
              <a:ext cx="92075" cy="46987"/>
            </a:xfrm>
            <a:custGeom>
              <a:avLst/>
              <a:gdLst/>
              <a:ahLst/>
              <a:cxnLst/>
              <a:rect l="l" t="t" r="r" b="b"/>
              <a:pathLst>
                <a:path w="2908" h="1484" extrusionOk="0">
                  <a:moveTo>
                    <a:pt x="1452" y="1"/>
                  </a:moveTo>
                  <a:cubicBezTo>
                    <a:pt x="652" y="1"/>
                    <a:pt x="1" y="652"/>
                    <a:pt x="1" y="1452"/>
                  </a:cubicBezTo>
                  <a:lnTo>
                    <a:pt x="1" y="1483"/>
                  </a:lnTo>
                  <a:lnTo>
                    <a:pt x="2907" y="1483"/>
                  </a:lnTo>
                  <a:lnTo>
                    <a:pt x="2908" y="1452"/>
                  </a:lnTo>
                  <a:cubicBezTo>
                    <a:pt x="2908" y="652"/>
                    <a:pt x="2257" y="1"/>
                    <a:pt x="14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0"/>
            <p:cNvSpPr/>
            <p:nvPr/>
          </p:nvSpPr>
          <p:spPr>
            <a:xfrm>
              <a:off x="7582403" y="1416552"/>
              <a:ext cx="51325" cy="51072"/>
            </a:xfrm>
            <a:custGeom>
              <a:avLst/>
              <a:gdLst/>
              <a:ahLst/>
              <a:cxnLst/>
              <a:rect l="l" t="t" r="r" b="b"/>
              <a:pathLst>
                <a:path w="1621" h="1613" extrusionOk="0">
                  <a:moveTo>
                    <a:pt x="810" y="1"/>
                  </a:moveTo>
                  <a:cubicBezTo>
                    <a:pt x="416" y="1"/>
                    <a:pt x="23" y="269"/>
                    <a:pt x="0" y="804"/>
                  </a:cubicBezTo>
                  <a:cubicBezTo>
                    <a:pt x="0" y="1250"/>
                    <a:pt x="362" y="1612"/>
                    <a:pt x="810" y="1612"/>
                  </a:cubicBezTo>
                  <a:cubicBezTo>
                    <a:pt x="1256" y="1612"/>
                    <a:pt x="1620" y="1249"/>
                    <a:pt x="1620" y="804"/>
                  </a:cubicBezTo>
                  <a:cubicBezTo>
                    <a:pt x="1598" y="269"/>
                    <a:pt x="1204" y="1"/>
                    <a:pt x="8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 name="Google Shape;725;p60"/>
          <p:cNvGrpSpPr/>
          <p:nvPr/>
        </p:nvGrpSpPr>
        <p:grpSpPr>
          <a:xfrm>
            <a:off x="1377788" y="2034604"/>
            <a:ext cx="418515" cy="318715"/>
            <a:chOff x="1377788" y="2034604"/>
            <a:chExt cx="418515" cy="318715"/>
          </a:xfrm>
        </p:grpSpPr>
        <p:sp>
          <p:nvSpPr>
            <p:cNvPr id="726" name="Google Shape;726;p60"/>
            <p:cNvSpPr/>
            <p:nvPr/>
          </p:nvSpPr>
          <p:spPr>
            <a:xfrm>
              <a:off x="1377788" y="2034604"/>
              <a:ext cx="418515" cy="318715"/>
            </a:xfrm>
            <a:custGeom>
              <a:avLst/>
              <a:gdLst/>
              <a:ahLst/>
              <a:cxnLst/>
              <a:rect l="l" t="t" r="r" b="b"/>
              <a:pathLst>
                <a:path w="13218" h="10066" extrusionOk="0">
                  <a:moveTo>
                    <a:pt x="4039" y="2115"/>
                  </a:moveTo>
                  <a:cubicBezTo>
                    <a:pt x="5121" y="2115"/>
                    <a:pt x="5719" y="3405"/>
                    <a:pt x="5027" y="4227"/>
                  </a:cubicBezTo>
                  <a:cubicBezTo>
                    <a:pt x="5499" y="4547"/>
                    <a:pt x="5811" y="5088"/>
                    <a:pt x="5811" y="5700"/>
                  </a:cubicBezTo>
                  <a:lnTo>
                    <a:pt x="5811" y="6015"/>
                  </a:lnTo>
                  <a:cubicBezTo>
                    <a:pt x="5811" y="6230"/>
                    <a:pt x="5637" y="6403"/>
                    <a:pt x="5423" y="6403"/>
                  </a:cubicBezTo>
                  <a:lnTo>
                    <a:pt x="2641" y="6403"/>
                  </a:lnTo>
                  <a:cubicBezTo>
                    <a:pt x="2428" y="6403"/>
                    <a:pt x="2255" y="6230"/>
                    <a:pt x="2255" y="6015"/>
                  </a:cubicBezTo>
                  <a:lnTo>
                    <a:pt x="2255" y="5700"/>
                  </a:lnTo>
                  <a:cubicBezTo>
                    <a:pt x="2255" y="5088"/>
                    <a:pt x="2566" y="4547"/>
                    <a:pt x="3038" y="4227"/>
                  </a:cubicBezTo>
                  <a:cubicBezTo>
                    <a:pt x="2852" y="4004"/>
                    <a:pt x="2741" y="3718"/>
                    <a:pt x="2741" y="3406"/>
                  </a:cubicBezTo>
                  <a:cubicBezTo>
                    <a:pt x="2741" y="2694"/>
                    <a:pt x="3320" y="2115"/>
                    <a:pt x="4032" y="2115"/>
                  </a:cubicBezTo>
                  <a:cubicBezTo>
                    <a:pt x="4034" y="2115"/>
                    <a:pt x="4036" y="2115"/>
                    <a:pt x="4039" y="2115"/>
                  </a:cubicBezTo>
                  <a:close/>
                  <a:moveTo>
                    <a:pt x="9192" y="2115"/>
                  </a:moveTo>
                  <a:cubicBezTo>
                    <a:pt x="10274" y="2115"/>
                    <a:pt x="10873" y="3405"/>
                    <a:pt x="10182" y="4227"/>
                  </a:cubicBezTo>
                  <a:cubicBezTo>
                    <a:pt x="10653" y="4547"/>
                    <a:pt x="10964" y="5088"/>
                    <a:pt x="10964" y="5700"/>
                  </a:cubicBezTo>
                  <a:lnTo>
                    <a:pt x="10964" y="6015"/>
                  </a:lnTo>
                  <a:cubicBezTo>
                    <a:pt x="10964" y="6230"/>
                    <a:pt x="10792" y="6403"/>
                    <a:pt x="10577" y="6403"/>
                  </a:cubicBezTo>
                  <a:lnTo>
                    <a:pt x="7794" y="6403"/>
                  </a:lnTo>
                  <a:cubicBezTo>
                    <a:pt x="7580" y="6403"/>
                    <a:pt x="7407" y="6230"/>
                    <a:pt x="7407" y="6015"/>
                  </a:cubicBezTo>
                  <a:lnTo>
                    <a:pt x="7407" y="5700"/>
                  </a:lnTo>
                  <a:cubicBezTo>
                    <a:pt x="7407" y="5088"/>
                    <a:pt x="7718" y="4547"/>
                    <a:pt x="8190" y="4227"/>
                  </a:cubicBezTo>
                  <a:cubicBezTo>
                    <a:pt x="8005" y="4004"/>
                    <a:pt x="7894" y="3718"/>
                    <a:pt x="7894" y="3406"/>
                  </a:cubicBezTo>
                  <a:cubicBezTo>
                    <a:pt x="7894" y="2694"/>
                    <a:pt x="8473" y="2115"/>
                    <a:pt x="9185" y="2115"/>
                  </a:cubicBezTo>
                  <a:cubicBezTo>
                    <a:pt x="9187" y="2115"/>
                    <a:pt x="9189" y="2115"/>
                    <a:pt x="9192" y="2115"/>
                  </a:cubicBezTo>
                  <a:close/>
                  <a:moveTo>
                    <a:pt x="5425" y="7177"/>
                  </a:moveTo>
                  <a:cubicBezTo>
                    <a:pt x="5939" y="7197"/>
                    <a:pt x="5939" y="7931"/>
                    <a:pt x="5425" y="7951"/>
                  </a:cubicBezTo>
                  <a:lnTo>
                    <a:pt x="2641" y="7951"/>
                  </a:lnTo>
                  <a:cubicBezTo>
                    <a:pt x="2128" y="7931"/>
                    <a:pt x="2128" y="7197"/>
                    <a:pt x="2641" y="7177"/>
                  </a:cubicBezTo>
                  <a:close/>
                  <a:moveTo>
                    <a:pt x="10577" y="7177"/>
                  </a:moveTo>
                  <a:cubicBezTo>
                    <a:pt x="11091" y="7197"/>
                    <a:pt x="11091" y="7931"/>
                    <a:pt x="10577" y="7951"/>
                  </a:cubicBezTo>
                  <a:lnTo>
                    <a:pt x="7794" y="7951"/>
                  </a:lnTo>
                  <a:cubicBezTo>
                    <a:pt x="7281" y="7931"/>
                    <a:pt x="7282" y="7197"/>
                    <a:pt x="7794" y="7177"/>
                  </a:cubicBezTo>
                  <a:close/>
                  <a:moveTo>
                    <a:pt x="388" y="0"/>
                  </a:moveTo>
                  <a:cubicBezTo>
                    <a:pt x="174" y="0"/>
                    <a:pt x="1" y="172"/>
                    <a:pt x="1" y="387"/>
                  </a:cubicBezTo>
                  <a:lnTo>
                    <a:pt x="1" y="9679"/>
                  </a:lnTo>
                  <a:cubicBezTo>
                    <a:pt x="1" y="9893"/>
                    <a:pt x="174" y="10065"/>
                    <a:pt x="388" y="10065"/>
                  </a:cubicBezTo>
                  <a:lnTo>
                    <a:pt x="12831" y="10065"/>
                  </a:lnTo>
                  <a:cubicBezTo>
                    <a:pt x="13045" y="10065"/>
                    <a:pt x="13218" y="9893"/>
                    <a:pt x="13218" y="9679"/>
                  </a:cubicBezTo>
                  <a:lnTo>
                    <a:pt x="13218" y="387"/>
                  </a:lnTo>
                  <a:cubicBezTo>
                    <a:pt x="13218" y="172"/>
                    <a:pt x="13045" y="0"/>
                    <a:pt x="12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0"/>
            <p:cNvSpPr/>
            <p:nvPr/>
          </p:nvSpPr>
          <p:spPr>
            <a:xfrm>
              <a:off x="1473725" y="2183291"/>
              <a:ext cx="63483" cy="29509"/>
            </a:xfrm>
            <a:custGeom>
              <a:avLst/>
              <a:gdLst/>
              <a:ahLst/>
              <a:cxnLst/>
              <a:rect l="l" t="t" r="r" b="b"/>
              <a:pathLst>
                <a:path w="2005" h="932" extrusionOk="0">
                  <a:moveTo>
                    <a:pt x="1002" y="0"/>
                  </a:moveTo>
                  <a:cubicBezTo>
                    <a:pt x="473" y="0"/>
                    <a:pt x="39" y="411"/>
                    <a:pt x="1" y="932"/>
                  </a:cubicBezTo>
                  <a:lnTo>
                    <a:pt x="2005" y="932"/>
                  </a:lnTo>
                  <a:cubicBezTo>
                    <a:pt x="1968" y="412"/>
                    <a:pt x="1534" y="0"/>
                    <a:pt x="10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0"/>
            <p:cNvSpPr/>
            <p:nvPr/>
          </p:nvSpPr>
          <p:spPr>
            <a:xfrm>
              <a:off x="1489082" y="2126171"/>
              <a:ext cx="32802" cy="32644"/>
            </a:xfrm>
            <a:custGeom>
              <a:avLst/>
              <a:gdLst/>
              <a:ahLst/>
              <a:cxnLst/>
              <a:rect l="l" t="t" r="r" b="b"/>
              <a:pathLst>
                <a:path w="1036" h="1031" extrusionOk="0">
                  <a:moveTo>
                    <a:pt x="518" y="1"/>
                  </a:moveTo>
                  <a:cubicBezTo>
                    <a:pt x="266" y="1"/>
                    <a:pt x="14" y="172"/>
                    <a:pt x="1" y="514"/>
                  </a:cubicBezTo>
                  <a:cubicBezTo>
                    <a:pt x="1" y="798"/>
                    <a:pt x="232" y="1030"/>
                    <a:pt x="518" y="1030"/>
                  </a:cubicBezTo>
                  <a:cubicBezTo>
                    <a:pt x="804" y="1030"/>
                    <a:pt x="1036" y="798"/>
                    <a:pt x="1036" y="514"/>
                  </a:cubicBezTo>
                  <a:cubicBezTo>
                    <a:pt x="1021" y="172"/>
                    <a:pt x="770" y="1"/>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60"/>
            <p:cNvSpPr/>
            <p:nvPr/>
          </p:nvSpPr>
          <p:spPr>
            <a:xfrm>
              <a:off x="1636882" y="2183291"/>
              <a:ext cx="63483" cy="29509"/>
            </a:xfrm>
            <a:custGeom>
              <a:avLst/>
              <a:gdLst/>
              <a:ahLst/>
              <a:cxnLst/>
              <a:rect l="l" t="t" r="r" b="b"/>
              <a:pathLst>
                <a:path w="2005" h="932" extrusionOk="0">
                  <a:moveTo>
                    <a:pt x="1001" y="0"/>
                  </a:moveTo>
                  <a:cubicBezTo>
                    <a:pt x="472" y="0"/>
                    <a:pt x="38" y="411"/>
                    <a:pt x="1" y="932"/>
                  </a:cubicBezTo>
                  <a:lnTo>
                    <a:pt x="2005" y="932"/>
                  </a:lnTo>
                  <a:cubicBezTo>
                    <a:pt x="1969" y="412"/>
                    <a:pt x="1533" y="0"/>
                    <a:pt x="10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60"/>
            <p:cNvSpPr/>
            <p:nvPr/>
          </p:nvSpPr>
          <p:spPr>
            <a:xfrm>
              <a:off x="1652207" y="2126171"/>
              <a:ext cx="32802" cy="32644"/>
            </a:xfrm>
            <a:custGeom>
              <a:avLst/>
              <a:gdLst/>
              <a:ahLst/>
              <a:cxnLst/>
              <a:rect l="l" t="t" r="r" b="b"/>
              <a:pathLst>
                <a:path w="1036" h="1031" extrusionOk="0">
                  <a:moveTo>
                    <a:pt x="519" y="1"/>
                  </a:moveTo>
                  <a:cubicBezTo>
                    <a:pt x="267" y="1"/>
                    <a:pt x="15" y="172"/>
                    <a:pt x="1" y="514"/>
                  </a:cubicBezTo>
                  <a:cubicBezTo>
                    <a:pt x="1" y="798"/>
                    <a:pt x="234" y="1030"/>
                    <a:pt x="518" y="1030"/>
                  </a:cubicBezTo>
                  <a:cubicBezTo>
                    <a:pt x="804" y="1030"/>
                    <a:pt x="1036" y="798"/>
                    <a:pt x="1036" y="514"/>
                  </a:cubicBezTo>
                  <a:cubicBezTo>
                    <a:pt x="1022" y="172"/>
                    <a:pt x="770" y="1"/>
                    <a:pt x="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 name="Google Shape;731;p60"/>
          <p:cNvGrpSpPr/>
          <p:nvPr/>
        </p:nvGrpSpPr>
        <p:grpSpPr>
          <a:xfrm>
            <a:off x="2085128" y="1934835"/>
            <a:ext cx="418515" cy="418547"/>
            <a:chOff x="2085128" y="1934835"/>
            <a:chExt cx="418515" cy="418547"/>
          </a:xfrm>
        </p:grpSpPr>
        <p:sp>
          <p:nvSpPr>
            <p:cNvPr id="732" name="Google Shape;732;p60"/>
            <p:cNvSpPr/>
            <p:nvPr/>
          </p:nvSpPr>
          <p:spPr>
            <a:xfrm>
              <a:off x="2085128" y="2272357"/>
              <a:ext cx="360953" cy="81024"/>
            </a:xfrm>
            <a:custGeom>
              <a:avLst/>
              <a:gdLst/>
              <a:ahLst/>
              <a:cxnLst/>
              <a:rect l="l" t="t" r="r" b="b"/>
              <a:pathLst>
                <a:path w="11400" h="2559" extrusionOk="0">
                  <a:moveTo>
                    <a:pt x="0" y="1"/>
                  </a:moveTo>
                  <a:lnTo>
                    <a:pt x="0" y="2171"/>
                  </a:lnTo>
                  <a:cubicBezTo>
                    <a:pt x="0" y="2385"/>
                    <a:pt x="174" y="2559"/>
                    <a:pt x="386" y="2559"/>
                  </a:cubicBezTo>
                  <a:lnTo>
                    <a:pt x="11012" y="2559"/>
                  </a:lnTo>
                  <a:cubicBezTo>
                    <a:pt x="11227" y="2559"/>
                    <a:pt x="11400" y="2384"/>
                    <a:pt x="11400" y="2171"/>
                  </a:cubicBezTo>
                  <a:lnTo>
                    <a:pt x="114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60"/>
            <p:cNvSpPr/>
            <p:nvPr/>
          </p:nvSpPr>
          <p:spPr>
            <a:xfrm>
              <a:off x="2085128" y="2130256"/>
              <a:ext cx="360953" cy="117563"/>
            </a:xfrm>
            <a:custGeom>
              <a:avLst/>
              <a:gdLst/>
              <a:ahLst/>
              <a:cxnLst/>
              <a:rect l="l" t="t" r="r" b="b"/>
              <a:pathLst>
                <a:path w="11400" h="3713" extrusionOk="0">
                  <a:moveTo>
                    <a:pt x="386" y="0"/>
                  </a:moveTo>
                  <a:cubicBezTo>
                    <a:pt x="173" y="0"/>
                    <a:pt x="0" y="174"/>
                    <a:pt x="0" y="388"/>
                  </a:cubicBezTo>
                  <a:lnTo>
                    <a:pt x="0" y="3713"/>
                  </a:lnTo>
                  <a:lnTo>
                    <a:pt x="11400" y="3713"/>
                  </a:lnTo>
                  <a:lnTo>
                    <a:pt x="11400" y="388"/>
                  </a:lnTo>
                  <a:cubicBezTo>
                    <a:pt x="11400" y="173"/>
                    <a:pt x="11226" y="0"/>
                    <a:pt x="11013" y="0"/>
                  </a:cubicBezTo>
                  <a:lnTo>
                    <a:pt x="8500" y="0"/>
                  </a:lnTo>
                  <a:lnTo>
                    <a:pt x="8500" y="1470"/>
                  </a:lnTo>
                  <a:lnTo>
                    <a:pt x="9059" y="1470"/>
                  </a:lnTo>
                  <a:cubicBezTo>
                    <a:pt x="9573" y="1491"/>
                    <a:pt x="9573" y="2225"/>
                    <a:pt x="9059" y="2244"/>
                  </a:cubicBezTo>
                  <a:lnTo>
                    <a:pt x="2341" y="2244"/>
                  </a:lnTo>
                  <a:cubicBezTo>
                    <a:pt x="1827" y="2224"/>
                    <a:pt x="1827" y="1490"/>
                    <a:pt x="2341" y="1470"/>
                  </a:cubicBezTo>
                  <a:lnTo>
                    <a:pt x="2900" y="1470"/>
                  </a:lnTo>
                  <a:lnTo>
                    <a:pt x="2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60"/>
            <p:cNvSpPr/>
            <p:nvPr/>
          </p:nvSpPr>
          <p:spPr>
            <a:xfrm>
              <a:off x="2201425" y="2006329"/>
              <a:ext cx="128296" cy="170471"/>
            </a:xfrm>
            <a:custGeom>
              <a:avLst/>
              <a:gdLst/>
              <a:ahLst/>
              <a:cxnLst/>
              <a:rect l="l" t="t" r="r" b="b"/>
              <a:pathLst>
                <a:path w="4052" h="5384" extrusionOk="0">
                  <a:moveTo>
                    <a:pt x="387" y="0"/>
                  </a:moveTo>
                  <a:cubicBezTo>
                    <a:pt x="173" y="0"/>
                    <a:pt x="1" y="175"/>
                    <a:pt x="1" y="388"/>
                  </a:cubicBezTo>
                  <a:lnTo>
                    <a:pt x="1" y="5383"/>
                  </a:lnTo>
                  <a:lnTo>
                    <a:pt x="4052" y="5383"/>
                  </a:lnTo>
                  <a:lnTo>
                    <a:pt x="4052" y="1819"/>
                  </a:lnTo>
                  <a:lnTo>
                    <a:pt x="3843" y="1819"/>
                  </a:lnTo>
                  <a:cubicBezTo>
                    <a:pt x="3837" y="1819"/>
                    <a:pt x="3832" y="1819"/>
                    <a:pt x="3826" y="1819"/>
                  </a:cubicBezTo>
                  <a:cubicBezTo>
                    <a:pt x="2912" y="1819"/>
                    <a:pt x="2277" y="833"/>
                    <a:pt x="2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0"/>
            <p:cNvSpPr/>
            <p:nvPr/>
          </p:nvSpPr>
          <p:spPr>
            <a:xfrm>
              <a:off x="2270765" y="1934835"/>
              <a:ext cx="175315" cy="104581"/>
            </a:xfrm>
            <a:custGeom>
              <a:avLst/>
              <a:gdLst/>
              <a:ahLst/>
              <a:cxnLst/>
              <a:rect l="l" t="t" r="r" b="b"/>
              <a:pathLst>
                <a:path w="5537" h="3303" extrusionOk="0">
                  <a:moveTo>
                    <a:pt x="1903" y="0"/>
                  </a:moveTo>
                  <a:cubicBezTo>
                    <a:pt x="1703" y="0"/>
                    <a:pt x="1512" y="75"/>
                    <a:pt x="1366" y="211"/>
                  </a:cubicBezTo>
                  <a:lnTo>
                    <a:pt x="0" y="1484"/>
                  </a:lnTo>
                  <a:lnTo>
                    <a:pt x="3199" y="1484"/>
                  </a:lnTo>
                  <a:cubicBezTo>
                    <a:pt x="3712" y="1505"/>
                    <a:pt x="3712" y="2240"/>
                    <a:pt x="3199" y="2258"/>
                  </a:cubicBezTo>
                  <a:lnTo>
                    <a:pt x="1655" y="2258"/>
                  </a:lnTo>
                  <a:cubicBezTo>
                    <a:pt x="963" y="2287"/>
                    <a:pt x="964" y="3273"/>
                    <a:pt x="1655" y="3302"/>
                  </a:cubicBezTo>
                  <a:lnTo>
                    <a:pt x="5537" y="3303"/>
                  </a:lnTo>
                  <a:lnTo>
                    <a:pt x="55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0"/>
            <p:cNvSpPr/>
            <p:nvPr/>
          </p:nvSpPr>
          <p:spPr>
            <a:xfrm>
              <a:off x="2470556" y="1934835"/>
              <a:ext cx="33087" cy="104581"/>
            </a:xfrm>
            <a:custGeom>
              <a:avLst/>
              <a:gdLst/>
              <a:ahLst/>
              <a:cxnLst/>
              <a:rect l="l" t="t" r="r" b="b"/>
              <a:pathLst>
                <a:path w="1045" h="3303" extrusionOk="0">
                  <a:moveTo>
                    <a:pt x="1" y="0"/>
                  </a:moveTo>
                  <a:lnTo>
                    <a:pt x="1" y="3303"/>
                  </a:lnTo>
                  <a:lnTo>
                    <a:pt x="657" y="3303"/>
                  </a:lnTo>
                  <a:cubicBezTo>
                    <a:pt x="871" y="3303"/>
                    <a:pt x="1044" y="3129"/>
                    <a:pt x="1044" y="2916"/>
                  </a:cubicBezTo>
                  <a:lnTo>
                    <a:pt x="1044" y="389"/>
                  </a:lnTo>
                  <a:cubicBezTo>
                    <a:pt x="1044" y="174"/>
                    <a:pt x="870" y="0"/>
                    <a:pt x="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7" name="Google Shape;737;p60"/>
          <p:cNvGrpSpPr/>
          <p:nvPr/>
        </p:nvGrpSpPr>
        <p:grpSpPr>
          <a:xfrm>
            <a:off x="2792374" y="2010445"/>
            <a:ext cx="422536" cy="342937"/>
            <a:chOff x="2792374" y="2010445"/>
            <a:chExt cx="422536" cy="342937"/>
          </a:xfrm>
        </p:grpSpPr>
        <p:sp>
          <p:nvSpPr>
            <p:cNvPr id="738" name="Google Shape;738;p60"/>
            <p:cNvSpPr/>
            <p:nvPr/>
          </p:nvSpPr>
          <p:spPr>
            <a:xfrm>
              <a:off x="2935330" y="2269508"/>
              <a:ext cx="28433" cy="24538"/>
            </a:xfrm>
            <a:custGeom>
              <a:avLst/>
              <a:gdLst/>
              <a:ahLst/>
              <a:cxnLst/>
              <a:rect l="l" t="t" r="r" b="b"/>
              <a:pathLst>
                <a:path w="898" h="775" extrusionOk="0">
                  <a:moveTo>
                    <a:pt x="1" y="1"/>
                  </a:moveTo>
                  <a:lnTo>
                    <a:pt x="1" y="775"/>
                  </a:lnTo>
                  <a:lnTo>
                    <a:pt x="384" y="775"/>
                  </a:lnTo>
                  <a:cubicBezTo>
                    <a:pt x="898" y="754"/>
                    <a:pt x="898" y="20"/>
                    <a:pt x="3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0"/>
            <p:cNvSpPr/>
            <p:nvPr/>
          </p:nvSpPr>
          <p:spPr>
            <a:xfrm>
              <a:off x="2861113" y="2189180"/>
              <a:ext cx="49678" cy="164202"/>
            </a:xfrm>
            <a:custGeom>
              <a:avLst/>
              <a:gdLst/>
              <a:ahLst/>
              <a:cxnLst/>
              <a:rect l="l" t="t" r="r" b="b"/>
              <a:pathLst>
                <a:path w="1569" h="5186" extrusionOk="0">
                  <a:moveTo>
                    <a:pt x="1" y="1"/>
                  </a:moveTo>
                  <a:lnTo>
                    <a:pt x="1" y="4749"/>
                  </a:lnTo>
                  <a:lnTo>
                    <a:pt x="2" y="4749"/>
                  </a:lnTo>
                  <a:cubicBezTo>
                    <a:pt x="2" y="4990"/>
                    <a:pt x="197" y="5186"/>
                    <a:pt x="438" y="5186"/>
                  </a:cubicBezTo>
                  <a:lnTo>
                    <a:pt x="1131" y="5186"/>
                  </a:lnTo>
                  <a:cubicBezTo>
                    <a:pt x="1372" y="5186"/>
                    <a:pt x="1569" y="4990"/>
                    <a:pt x="1569" y="4749"/>
                  </a:cubicBezTo>
                  <a:lnTo>
                    <a:pt x="1569" y="272"/>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0"/>
            <p:cNvSpPr/>
            <p:nvPr/>
          </p:nvSpPr>
          <p:spPr>
            <a:xfrm>
              <a:off x="2861144" y="2038846"/>
              <a:ext cx="139093" cy="149574"/>
            </a:xfrm>
            <a:custGeom>
              <a:avLst/>
              <a:gdLst/>
              <a:ahLst/>
              <a:cxnLst/>
              <a:rect l="l" t="t" r="r" b="b"/>
              <a:pathLst>
                <a:path w="4393" h="4724" extrusionOk="0">
                  <a:moveTo>
                    <a:pt x="4392" y="0"/>
                  </a:moveTo>
                  <a:lnTo>
                    <a:pt x="1" y="760"/>
                  </a:lnTo>
                  <a:lnTo>
                    <a:pt x="1" y="3962"/>
                  </a:lnTo>
                  <a:lnTo>
                    <a:pt x="4392" y="4723"/>
                  </a:lnTo>
                  <a:lnTo>
                    <a:pt x="43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0"/>
            <p:cNvSpPr/>
            <p:nvPr/>
          </p:nvSpPr>
          <p:spPr>
            <a:xfrm>
              <a:off x="2792374" y="2064873"/>
              <a:ext cx="44264" cy="97521"/>
            </a:xfrm>
            <a:custGeom>
              <a:avLst/>
              <a:gdLst/>
              <a:ahLst/>
              <a:cxnLst/>
              <a:rect l="l" t="t" r="r" b="b"/>
              <a:pathLst>
                <a:path w="1398" h="3080" extrusionOk="0">
                  <a:moveTo>
                    <a:pt x="437" y="1"/>
                  </a:moveTo>
                  <a:cubicBezTo>
                    <a:pt x="196" y="1"/>
                    <a:pt x="0" y="197"/>
                    <a:pt x="0" y="438"/>
                  </a:cubicBezTo>
                  <a:lnTo>
                    <a:pt x="0" y="2643"/>
                  </a:lnTo>
                  <a:cubicBezTo>
                    <a:pt x="0" y="2884"/>
                    <a:pt x="196" y="3080"/>
                    <a:pt x="437" y="3080"/>
                  </a:cubicBezTo>
                  <a:lnTo>
                    <a:pt x="1398" y="3080"/>
                  </a:lnTo>
                  <a:lnTo>
                    <a:pt x="13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60"/>
            <p:cNvSpPr/>
            <p:nvPr/>
          </p:nvSpPr>
          <p:spPr>
            <a:xfrm>
              <a:off x="3024681" y="2010445"/>
              <a:ext cx="30459" cy="206440"/>
            </a:xfrm>
            <a:custGeom>
              <a:avLst/>
              <a:gdLst/>
              <a:ahLst/>
              <a:cxnLst/>
              <a:rect l="l" t="t" r="r" b="b"/>
              <a:pathLst>
                <a:path w="962" h="6520" extrusionOk="0">
                  <a:moveTo>
                    <a:pt x="259" y="1"/>
                  </a:moveTo>
                  <a:cubicBezTo>
                    <a:pt x="117" y="1"/>
                    <a:pt x="1" y="117"/>
                    <a:pt x="1" y="259"/>
                  </a:cubicBezTo>
                  <a:lnTo>
                    <a:pt x="1" y="6260"/>
                  </a:lnTo>
                  <a:cubicBezTo>
                    <a:pt x="1" y="6402"/>
                    <a:pt x="117" y="6519"/>
                    <a:pt x="259" y="6519"/>
                  </a:cubicBezTo>
                  <a:lnTo>
                    <a:pt x="703" y="6519"/>
                  </a:lnTo>
                  <a:cubicBezTo>
                    <a:pt x="845" y="6519"/>
                    <a:pt x="961" y="6402"/>
                    <a:pt x="961" y="6260"/>
                  </a:cubicBezTo>
                  <a:lnTo>
                    <a:pt x="961" y="259"/>
                  </a:lnTo>
                  <a:cubicBezTo>
                    <a:pt x="961" y="115"/>
                    <a:pt x="845" y="1"/>
                    <a:pt x="7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0"/>
            <p:cNvSpPr/>
            <p:nvPr/>
          </p:nvSpPr>
          <p:spPr>
            <a:xfrm>
              <a:off x="3110170" y="2101348"/>
              <a:ext cx="104740" cy="24538"/>
            </a:xfrm>
            <a:custGeom>
              <a:avLst/>
              <a:gdLst/>
              <a:ahLst/>
              <a:cxnLst/>
              <a:rect l="l" t="t" r="r" b="b"/>
              <a:pathLst>
                <a:path w="3308" h="775" extrusionOk="0">
                  <a:moveTo>
                    <a:pt x="513" y="1"/>
                  </a:moveTo>
                  <a:cubicBezTo>
                    <a:pt x="0" y="21"/>
                    <a:pt x="0" y="754"/>
                    <a:pt x="513" y="775"/>
                  </a:cubicBezTo>
                  <a:lnTo>
                    <a:pt x="2793" y="775"/>
                  </a:lnTo>
                  <a:cubicBezTo>
                    <a:pt x="3308" y="754"/>
                    <a:pt x="3308" y="20"/>
                    <a:pt x="27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60"/>
            <p:cNvSpPr/>
            <p:nvPr/>
          </p:nvSpPr>
          <p:spPr>
            <a:xfrm>
              <a:off x="3108904" y="2165085"/>
              <a:ext cx="103283" cy="42238"/>
            </a:xfrm>
            <a:custGeom>
              <a:avLst/>
              <a:gdLst/>
              <a:ahLst/>
              <a:cxnLst/>
              <a:rect l="l" t="t" r="r" b="b"/>
              <a:pathLst>
                <a:path w="3262" h="1334" extrusionOk="0">
                  <a:moveTo>
                    <a:pt x="550" y="0"/>
                  </a:moveTo>
                  <a:cubicBezTo>
                    <a:pt x="122" y="0"/>
                    <a:pt x="0" y="630"/>
                    <a:pt x="462" y="762"/>
                  </a:cubicBezTo>
                  <a:lnTo>
                    <a:pt x="2743" y="1322"/>
                  </a:lnTo>
                  <a:cubicBezTo>
                    <a:pt x="2774" y="1330"/>
                    <a:pt x="2804" y="1334"/>
                    <a:pt x="2835" y="1334"/>
                  </a:cubicBezTo>
                  <a:cubicBezTo>
                    <a:pt x="3006" y="1334"/>
                    <a:pt x="3168" y="1216"/>
                    <a:pt x="3212" y="1038"/>
                  </a:cubicBezTo>
                  <a:cubicBezTo>
                    <a:pt x="3262" y="830"/>
                    <a:pt x="3135" y="620"/>
                    <a:pt x="2928" y="570"/>
                  </a:cubicBezTo>
                  <a:lnTo>
                    <a:pt x="647" y="10"/>
                  </a:lnTo>
                  <a:cubicBezTo>
                    <a:pt x="613" y="3"/>
                    <a:pt x="581" y="0"/>
                    <a:pt x="5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60"/>
            <p:cNvSpPr/>
            <p:nvPr/>
          </p:nvSpPr>
          <p:spPr>
            <a:xfrm>
              <a:off x="3112861" y="2019975"/>
              <a:ext cx="99294" cy="42301"/>
            </a:xfrm>
            <a:custGeom>
              <a:avLst/>
              <a:gdLst/>
              <a:ahLst/>
              <a:cxnLst/>
              <a:rect l="l" t="t" r="r" b="b"/>
              <a:pathLst>
                <a:path w="3136" h="1336" extrusionOk="0">
                  <a:moveTo>
                    <a:pt x="2709" y="1"/>
                  </a:moveTo>
                  <a:cubicBezTo>
                    <a:pt x="2678" y="1"/>
                    <a:pt x="2646" y="5"/>
                    <a:pt x="2615" y="12"/>
                  </a:cubicBezTo>
                  <a:lnTo>
                    <a:pt x="334" y="572"/>
                  </a:lnTo>
                  <a:cubicBezTo>
                    <a:pt x="127" y="623"/>
                    <a:pt x="0" y="833"/>
                    <a:pt x="51" y="1041"/>
                  </a:cubicBezTo>
                  <a:cubicBezTo>
                    <a:pt x="96" y="1218"/>
                    <a:pt x="253" y="1336"/>
                    <a:pt x="428" y="1336"/>
                  </a:cubicBezTo>
                  <a:cubicBezTo>
                    <a:pt x="458" y="1336"/>
                    <a:pt x="489" y="1331"/>
                    <a:pt x="520" y="1324"/>
                  </a:cubicBezTo>
                  <a:lnTo>
                    <a:pt x="2801" y="765"/>
                  </a:lnTo>
                  <a:cubicBezTo>
                    <a:pt x="3009" y="713"/>
                    <a:pt x="3136" y="503"/>
                    <a:pt x="3085" y="295"/>
                  </a:cubicBezTo>
                  <a:cubicBezTo>
                    <a:pt x="3041" y="119"/>
                    <a:pt x="2883" y="1"/>
                    <a:pt x="27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 name="Google Shape;746;p60"/>
          <p:cNvGrpSpPr/>
          <p:nvPr/>
        </p:nvGrpSpPr>
        <p:grpSpPr>
          <a:xfrm>
            <a:off x="3499682" y="1934835"/>
            <a:ext cx="399581" cy="418578"/>
            <a:chOff x="3499682" y="1934835"/>
            <a:chExt cx="399581" cy="418578"/>
          </a:xfrm>
        </p:grpSpPr>
        <p:sp>
          <p:nvSpPr>
            <p:cNvPr id="747" name="Google Shape;747;p60"/>
            <p:cNvSpPr/>
            <p:nvPr/>
          </p:nvSpPr>
          <p:spPr>
            <a:xfrm>
              <a:off x="3591788" y="1934867"/>
              <a:ext cx="307475" cy="417628"/>
            </a:xfrm>
            <a:custGeom>
              <a:avLst/>
              <a:gdLst/>
              <a:ahLst/>
              <a:cxnLst/>
              <a:rect l="l" t="t" r="r" b="b"/>
              <a:pathLst>
                <a:path w="9711" h="13190" extrusionOk="0">
                  <a:moveTo>
                    <a:pt x="7663" y="2967"/>
                  </a:moveTo>
                  <a:cubicBezTo>
                    <a:pt x="8176" y="2987"/>
                    <a:pt x="8176" y="3721"/>
                    <a:pt x="7663" y="3741"/>
                  </a:cubicBezTo>
                  <a:lnTo>
                    <a:pt x="5308" y="3741"/>
                  </a:lnTo>
                  <a:cubicBezTo>
                    <a:pt x="5094" y="3741"/>
                    <a:pt x="4921" y="3567"/>
                    <a:pt x="4921" y="3353"/>
                  </a:cubicBezTo>
                  <a:cubicBezTo>
                    <a:pt x="4921" y="3140"/>
                    <a:pt x="5094" y="2967"/>
                    <a:pt x="5308" y="2967"/>
                  </a:cubicBezTo>
                  <a:close/>
                  <a:moveTo>
                    <a:pt x="3756" y="2116"/>
                  </a:moveTo>
                  <a:cubicBezTo>
                    <a:pt x="3970" y="2116"/>
                    <a:pt x="4142" y="2289"/>
                    <a:pt x="4142" y="2502"/>
                  </a:cubicBezTo>
                  <a:lnTo>
                    <a:pt x="4142" y="4204"/>
                  </a:lnTo>
                  <a:cubicBezTo>
                    <a:pt x="4142" y="4418"/>
                    <a:pt x="3970" y="4591"/>
                    <a:pt x="3756" y="4591"/>
                  </a:cubicBezTo>
                  <a:lnTo>
                    <a:pt x="2046" y="4591"/>
                  </a:lnTo>
                  <a:cubicBezTo>
                    <a:pt x="1833" y="4591"/>
                    <a:pt x="1660" y="4418"/>
                    <a:pt x="1660" y="4204"/>
                  </a:cubicBezTo>
                  <a:lnTo>
                    <a:pt x="1660" y="2502"/>
                  </a:lnTo>
                  <a:cubicBezTo>
                    <a:pt x="1660" y="2289"/>
                    <a:pt x="1833" y="2116"/>
                    <a:pt x="2046" y="2116"/>
                  </a:cubicBezTo>
                  <a:close/>
                  <a:moveTo>
                    <a:pt x="7663" y="6222"/>
                  </a:moveTo>
                  <a:cubicBezTo>
                    <a:pt x="8176" y="6243"/>
                    <a:pt x="8176" y="6977"/>
                    <a:pt x="7663" y="6996"/>
                  </a:cubicBezTo>
                  <a:lnTo>
                    <a:pt x="5308" y="6996"/>
                  </a:lnTo>
                  <a:cubicBezTo>
                    <a:pt x="4793" y="6976"/>
                    <a:pt x="4793" y="6243"/>
                    <a:pt x="5308" y="6222"/>
                  </a:cubicBezTo>
                  <a:close/>
                  <a:moveTo>
                    <a:pt x="3756" y="5359"/>
                  </a:moveTo>
                  <a:cubicBezTo>
                    <a:pt x="3970" y="5359"/>
                    <a:pt x="4142" y="5531"/>
                    <a:pt x="4142" y="5746"/>
                  </a:cubicBezTo>
                  <a:lnTo>
                    <a:pt x="4142" y="7447"/>
                  </a:lnTo>
                  <a:cubicBezTo>
                    <a:pt x="4142" y="7662"/>
                    <a:pt x="3970" y="7834"/>
                    <a:pt x="3756" y="7834"/>
                  </a:cubicBezTo>
                  <a:lnTo>
                    <a:pt x="2046" y="7834"/>
                  </a:lnTo>
                  <a:cubicBezTo>
                    <a:pt x="1833" y="7834"/>
                    <a:pt x="1660" y="7662"/>
                    <a:pt x="1660" y="7447"/>
                  </a:cubicBezTo>
                  <a:lnTo>
                    <a:pt x="1660" y="5746"/>
                  </a:lnTo>
                  <a:cubicBezTo>
                    <a:pt x="1660" y="5531"/>
                    <a:pt x="1833" y="5359"/>
                    <a:pt x="2046" y="5359"/>
                  </a:cubicBezTo>
                  <a:close/>
                  <a:moveTo>
                    <a:pt x="7663" y="9451"/>
                  </a:moveTo>
                  <a:cubicBezTo>
                    <a:pt x="8176" y="9472"/>
                    <a:pt x="8176" y="10206"/>
                    <a:pt x="7663" y="10225"/>
                  </a:cubicBezTo>
                  <a:lnTo>
                    <a:pt x="5308" y="10225"/>
                  </a:lnTo>
                  <a:cubicBezTo>
                    <a:pt x="4793" y="10205"/>
                    <a:pt x="4793" y="9472"/>
                    <a:pt x="5308" y="9451"/>
                  </a:cubicBezTo>
                  <a:close/>
                  <a:moveTo>
                    <a:pt x="3756" y="8601"/>
                  </a:moveTo>
                  <a:cubicBezTo>
                    <a:pt x="3970" y="8601"/>
                    <a:pt x="4142" y="8774"/>
                    <a:pt x="4142" y="8987"/>
                  </a:cubicBezTo>
                  <a:lnTo>
                    <a:pt x="4142" y="10690"/>
                  </a:lnTo>
                  <a:cubicBezTo>
                    <a:pt x="4142" y="10903"/>
                    <a:pt x="3970" y="11076"/>
                    <a:pt x="3756" y="11076"/>
                  </a:cubicBezTo>
                  <a:lnTo>
                    <a:pt x="2046" y="11076"/>
                  </a:lnTo>
                  <a:cubicBezTo>
                    <a:pt x="1833" y="11076"/>
                    <a:pt x="1660" y="10903"/>
                    <a:pt x="1660" y="10690"/>
                  </a:cubicBezTo>
                  <a:lnTo>
                    <a:pt x="1660" y="8987"/>
                  </a:lnTo>
                  <a:cubicBezTo>
                    <a:pt x="1660" y="8775"/>
                    <a:pt x="1833" y="8601"/>
                    <a:pt x="2046" y="8601"/>
                  </a:cubicBezTo>
                  <a:close/>
                  <a:moveTo>
                    <a:pt x="388" y="0"/>
                  </a:moveTo>
                  <a:cubicBezTo>
                    <a:pt x="173" y="0"/>
                    <a:pt x="0" y="173"/>
                    <a:pt x="0" y="387"/>
                  </a:cubicBezTo>
                  <a:lnTo>
                    <a:pt x="0" y="12803"/>
                  </a:lnTo>
                  <a:cubicBezTo>
                    <a:pt x="0" y="13018"/>
                    <a:pt x="173" y="13190"/>
                    <a:pt x="388" y="13190"/>
                  </a:cubicBezTo>
                  <a:lnTo>
                    <a:pt x="9323" y="13190"/>
                  </a:lnTo>
                  <a:cubicBezTo>
                    <a:pt x="9537" y="13190"/>
                    <a:pt x="9711" y="13018"/>
                    <a:pt x="9711" y="12803"/>
                  </a:cubicBezTo>
                  <a:lnTo>
                    <a:pt x="9711" y="387"/>
                  </a:lnTo>
                  <a:cubicBezTo>
                    <a:pt x="9711" y="174"/>
                    <a:pt x="9536" y="0"/>
                    <a:pt x="93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60"/>
            <p:cNvSpPr/>
            <p:nvPr/>
          </p:nvSpPr>
          <p:spPr>
            <a:xfrm>
              <a:off x="3668823" y="2026340"/>
              <a:ext cx="29604" cy="29383"/>
            </a:xfrm>
            <a:custGeom>
              <a:avLst/>
              <a:gdLst/>
              <a:ahLst/>
              <a:cxnLst/>
              <a:rect l="l" t="t" r="r" b="b"/>
              <a:pathLst>
                <a:path w="935" h="928" extrusionOk="0">
                  <a:moveTo>
                    <a:pt x="1" y="1"/>
                  </a:moveTo>
                  <a:lnTo>
                    <a:pt x="1" y="928"/>
                  </a:lnTo>
                  <a:lnTo>
                    <a:pt x="935" y="928"/>
                  </a:lnTo>
                  <a:lnTo>
                    <a:pt x="9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60"/>
            <p:cNvSpPr/>
            <p:nvPr/>
          </p:nvSpPr>
          <p:spPr>
            <a:xfrm>
              <a:off x="3668823" y="2129053"/>
              <a:ext cx="29604" cy="29319"/>
            </a:xfrm>
            <a:custGeom>
              <a:avLst/>
              <a:gdLst/>
              <a:ahLst/>
              <a:cxnLst/>
              <a:rect l="l" t="t" r="r" b="b"/>
              <a:pathLst>
                <a:path w="935" h="926" extrusionOk="0">
                  <a:moveTo>
                    <a:pt x="1" y="0"/>
                  </a:moveTo>
                  <a:lnTo>
                    <a:pt x="1" y="926"/>
                  </a:lnTo>
                  <a:lnTo>
                    <a:pt x="935" y="926"/>
                  </a:lnTo>
                  <a:lnTo>
                    <a:pt x="9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60"/>
            <p:cNvSpPr/>
            <p:nvPr/>
          </p:nvSpPr>
          <p:spPr>
            <a:xfrm>
              <a:off x="3668823" y="2231703"/>
              <a:ext cx="29604" cy="29383"/>
            </a:xfrm>
            <a:custGeom>
              <a:avLst/>
              <a:gdLst/>
              <a:ahLst/>
              <a:cxnLst/>
              <a:rect l="l" t="t" r="r" b="b"/>
              <a:pathLst>
                <a:path w="935" h="928" extrusionOk="0">
                  <a:moveTo>
                    <a:pt x="1" y="1"/>
                  </a:moveTo>
                  <a:lnTo>
                    <a:pt x="1" y="927"/>
                  </a:lnTo>
                  <a:lnTo>
                    <a:pt x="935" y="927"/>
                  </a:lnTo>
                  <a:lnTo>
                    <a:pt x="93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0"/>
            <p:cNvSpPr/>
            <p:nvPr/>
          </p:nvSpPr>
          <p:spPr>
            <a:xfrm>
              <a:off x="3499682" y="1990466"/>
              <a:ext cx="44612" cy="276002"/>
            </a:xfrm>
            <a:custGeom>
              <a:avLst/>
              <a:gdLst/>
              <a:ahLst/>
              <a:cxnLst/>
              <a:rect l="l" t="t" r="r" b="b"/>
              <a:pathLst>
                <a:path w="1409" h="8717" extrusionOk="0">
                  <a:moveTo>
                    <a:pt x="1" y="0"/>
                  </a:moveTo>
                  <a:lnTo>
                    <a:pt x="1" y="8716"/>
                  </a:lnTo>
                  <a:lnTo>
                    <a:pt x="1408" y="8716"/>
                  </a:lnTo>
                  <a:lnTo>
                    <a:pt x="14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60"/>
            <p:cNvSpPr/>
            <p:nvPr/>
          </p:nvSpPr>
          <p:spPr>
            <a:xfrm>
              <a:off x="3499745" y="2291006"/>
              <a:ext cx="44612" cy="62407"/>
            </a:xfrm>
            <a:custGeom>
              <a:avLst/>
              <a:gdLst/>
              <a:ahLst/>
              <a:cxnLst/>
              <a:rect l="l" t="t" r="r" b="b"/>
              <a:pathLst>
                <a:path w="1409" h="1971" extrusionOk="0">
                  <a:moveTo>
                    <a:pt x="0" y="0"/>
                  </a:moveTo>
                  <a:lnTo>
                    <a:pt x="0" y="846"/>
                  </a:lnTo>
                  <a:lnTo>
                    <a:pt x="482" y="1831"/>
                  </a:lnTo>
                  <a:cubicBezTo>
                    <a:pt x="527" y="1924"/>
                    <a:pt x="616" y="1970"/>
                    <a:pt x="704" y="1970"/>
                  </a:cubicBezTo>
                  <a:cubicBezTo>
                    <a:pt x="793" y="1970"/>
                    <a:pt x="881" y="1924"/>
                    <a:pt x="927" y="1831"/>
                  </a:cubicBezTo>
                  <a:lnTo>
                    <a:pt x="1408" y="846"/>
                  </a:lnTo>
                  <a:lnTo>
                    <a:pt x="14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60"/>
            <p:cNvSpPr/>
            <p:nvPr/>
          </p:nvSpPr>
          <p:spPr>
            <a:xfrm>
              <a:off x="3499682" y="1934835"/>
              <a:ext cx="44676" cy="31156"/>
            </a:xfrm>
            <a:custGeom>
              <a:avLst/>
              <a:gdLst/>
              <a:ahLst/>
              <a:cxnLst/>
              <a:rect l="l" t="t" r="r" b="b"/>
              <a:pathLst>
                <a:path w="1411" h="984" extrusionOk="0">
                  <a:moveTo>
                    <a:pt x="703" y="0"/>
                  </a:moveTo>
                  <a:cubicBezTo>
                    <a:pt x="316" y="0"/>
                    <a:pt x="1" y="315"/>
                    <a:pt x="1" y="702"/>
                  </a:cubicBezTo>
                  <a:lnTo>
                    <a:pt x="1" y="983"/>
                  </a:lnTo>
                  <a:lnTo>
                    <a:pt x="1408" y="983"/>
                  </a:lnTo>
                  <a:lnTo>
                    <a:pt x="1410" y="702"/>
                  </a:lnTo>
                  <a:cubicBezTo>
                    <a:pt x="1410" y="315"/>
                    <a:pt x="1095" y="0"/>
                    <a:pt x="7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4" name="Google Shape;754;p60"/>
          <p:cNvGrpSpPr/>
          <p:nvPr/>
        </p:nvGrpSpPr>
        <p:grpSpPr>
          <a:xfrm>
            <a:off x="4187930" y="1934867"/>
            <a:ext cx="245099" cy="418515"/>
            <a:chOff x="4187930" y="1934867"/>
            <a:chExt cx="245099" cy="418515"/>
          </a:xfrm>
        </p:grpSpPr>
        <p:sp>
          <p:nvSpPr>
            <p:cNvPr id="755" name="Google Shape;755;p60"/>
            <p:cNvSpPr/>
            <p:nvPr/>
          </p:nvSpPr>
          <p:spPr>
            <a:xfrm>
              <a:off x="4187930" y="1934867"/>
              <a:ext cx="245099" cy="362377"/>
            </a:xfrm>
            <a:custGeom>
              <a:avLst/>
              <a:gdLst/>
              <a:ahLst/>
              <a:cxnLst/>
              <a:rect l="l" t="t" r="r" b="b"/>
              <a:pathLst>
                <a:path w="7741" h="11445" extrusionOk="0">
                  <a:moveTo>
                    <a:pt x="3982" y="1"/>
                  </a:moveTo>
                  <a:cubicBezTo>
                    <a:pt x="3767" y="1"/>
                    <a:pt x="3553" y="147"/>
                    <a:pt x="3540" y="439"/>
                  </a:cubicBezTo>
                  <a:lnTo>
                    <a:pt x="3540" y="5520"/>
                  </a:lnTo>
                  <a:cubicBezTo>
                    <a:pt x="3530" y="5777"/>
                    <a:pt x="3341" y="5905"/>
                    <a:pt x="3153" y="5905"/>
                  </a:cubicBezTo>
                  <a:cubicBezTo>
                    <a:pt x="2964" y="5905"/>
                    <a:pt x="2776" y="5777"/>
                    <a:pt x="2765" y="5520"/>
                  </a:cubicBezTo>
                  <a:lnTo>
                    <a:pt x="2765" y="1311"/>
                  </a:lnTo>
                  <a:cubicBezTo>
                    <a:pt x="2753" y="1019"/>
                    <a:pt x="2539" y="873"/>
                    <a:pt x="2324" y="873"/>
                  </a:cubicBezTo>
                  <a:cubicBezTo>
                    <a:pt x="2110" y="873"/>
                    <a:pt x="1895" y="1019"/>
                    <a:pt x="1883" y="1311"/>
                  </a:cubicBezTo>
                  <a:lnTo>
                    <a:pt x="1883" y="7530"/>
                  </a:lnTo>
                  <a:cubicBezTo>
                    <a:pt x="1873" y="7788"/>
                    <a:pt x="1684" y="7916"/>
                    <a:pt x="1495" y="7916"/>
                  </a:cubicBezTo>
                  <a:cubicBezTo>
                    <a:pt x="1307" y="7916"/>
                    <a:pt x="1118" y="7788"/>
                    <a:pt x="1108" y="7530"/>
                  </a:cubicBezTo>
                  <a:lnTo>
                    <a:pt x="1108" y="5699"/>
                  </a:lnTo>
                  <a:cubicBezTo>
                    <a:pt x="1108" y="5393"/>
                    <a:pt x="859" y="5145"/>
                    <a:pt x="554" y="5145"/>
                  </a:cubicBezTo>
                  <a:lnTo>
                    <a:pt x="1" y="5147"/>
                  </a:lnTo>
                  <a:lnTo>
                    <a:pt x="1" y="8870"/>
                  </a:lnTo>
                  <a:cubicBezTo>
                    <a:pt x="1" y="9266"/>
                    <a:pt x="155" y="9639"/>
                    <a:pt x="432" y="9919"/>
                  </a:cubicBezTo>
                  <a:lnTo>
                    <a:pt x="1043" y="10521"/>
                  </a:lnTo>
                  <a:cubicBezTo>
                    <a:pt x="1118" y="10593"/>
                    <a:pt x="1159" y="10692"/>
                    <a:pt x="1159" y="10795"/>
                  </a:cubicBezTo>
                  <a:lnTo>
                    <a:pt x="1159" y="11444"/>
                  </a:lnTo>
                  <a:lnTo>
                    <a:pt x="5880" y="11444"/>
                  </a:lnTo>
                  <a:lnTo>
                    <a:pt x="5880" y="10920"/>
                  </a:lnTo>
                  <a:cubicBezTo>
                    <a:pt x="5880" y="10780"/>
                    <a:pt x="5954" y="10651"/>
                    <a:pt x="6077" y="10582"/>
                  </a:cubicBezTo>
                  <a:cubicBezTo>
                    <a:pt x="6083" y="10579"/>
                    <a:pt x="6702" y="10225"/>
                    <a:pt x="7049" y="9695"/>
                  </a:cubicBezTo>
                  <a:cubicBezTo>
                    <a:pt x="7523" y="8969"/>
                    <a:pt x="7740" y="7591"/>
                    <a:pt x="7740" y="6618"/>
                  </a:cubicBezTo>
                  <a:lnTo>
                    <a:pt x="7740" y="2904"/>
                  </a:lnTo>
                  <a:cubicBezTo>
                    <a:pt x="7728" y="2612"/>
                    <a:pt x="7513" y="2466"/>
                    <a:pt x="7298" y="2466"/>
                  </a:cubicBezTo>
                  <a:cubicBezTo>
                    <a:pt x="7084" y="2466"/>
                    <a:pt x="6869" y="2612"/>
                    <a:pt x="6856" y="2904"/>
                  </a:cubicBezTo>
                  <a:lnTo>
                    <a:pt x="6856" y="6272"/>
                  </a:lnTo>
                  <a:cubicBezTo>
                    <a:pt x="6846" y="6528"/>
                    <a:pt x="6658" y="6657"/>
                    <a:pt x="6469" y="6657"/>
                  </a:cubicBezTo>
                  <a:cubicBezTo>
                    <a:pt x="6280" y="6657"/>
                    <a:pt x="6092" y="6528"/>
                    <a:pt x="6082" y="6272"/>
                  </a:cubicBezTo>
                  <a:lnTo>
                    <a:pt x="6082" y="1689"/>
                  </a:lnTo>
                  <a:cubicBezTo>
                    <a:pt x="6082" y="1566"/>
                    <a:pt x="6030" y="1445"/>
                    <a:pt x="5942" y="1358"/>
                  </a:cubicBezTo>
                  <a:cubicBezTo>
                    <a:pt x="5858" y="1276"/>
                    <a:pt x="5749" y="1231"/>
                    <a:pt x="5635" y="1231"/>
                  </a:cubicBezTo>
                  <a:cubicBezTo>
                    <a:pt x="5634" y="1231"/>
                    <a:pt x="5633" y="1231"/>
                    <a:pt x="5632" y="1231"/>
                  </a:cubicBezTo>
                  <a:cubicBezTo>
                    <a:pt x="5394" y="1236"/>
                    <a:pt x="5199" y="1434"/>
                    <a:pt x="5199" y="1672"/>
                  </a:cubicBezTo>
                  <a:lnTo>
                    <a:pt x="5199" y="5770"/>
                  </a:lnTo>
                  <a:cubicBezTo>
                    <a:pt x="5189" y="6027"/>
                    <a:pt x="5000" y="6155"/>
                    <a:pt x="4811" y="6155"/>
                  </a:cubicBezTo>
                  <a:cubicBezTo>
                    <a:pt x="4623" y="6155"/>
                    <a:pt x="4434" y="6027"/>
                    <a:pt x="4424" y="5770"/>
                  </a:cubicBezTo>
                  <a:lnTo>
                    <a:pt x="4424" y="439"/>
                  </a:lnTo>
                  <a:cubicBezTo>
                    <a:pt x="4412" y="147"/>
                    <a:pt x="4197" y="1"/>
                    <a:pt x="39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0"/>
            <p:cNvSpPr/>
            <p:nvPr/>
          </p:nvSpPr>
          <p:spPr>
            <a:xfrm>
              <a:off x="4224690" y="2321782"/>
              <a:ext cx="149352" cy="31599"/>
            </a:xfrm>
            <a:custGeom>
              <a:avLst/>
              <a:gdLst/>
              <a:ahLst/>
              <a:cxnLst/>
              <a:rect l="l" t="t" r="r" b="b"/>
              <a:pathLst>
                <a:path w="4717" h="998" extrusionOk="0">
                  <a:moveTo>
                    <a:pt x="0" y="0"/>
                  </a:moveTo>
                  <a:lnTo>
                    <a:pt x="0" y="610"/>
                  </a:lnTo>
                  <a:cubicBezTo>
                    <a:pt x="0" y="824"/>
                    <a:pt x="174" y="998"/>
                    <a:pt x="388" y="998"/>
                  </a:cubicBezTo>
                  <a:lnTo>
                    <a:pt x="4330" y="998"/>
                  </a:lnTo>
                  <a:cubicBezTo>
                    <a:pt x="4544" y="998"/>
                    <a:pt x="4717" y="823"/>
                    <a:pt x="4717" y="610"/>
                  </a:cubicBezTo>
                  <a:lnTo>
                    <a:pt x="47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60"/>
          <p:cNvGrpSpPr/>
          <p:nvPr/>
        </p:nvGrpSpPr>
        <p:grpSpPr>
          <a:xfrm>
            <a:off x="4721791" y="2021749"/>
            <a:ext cx="418515" cy="331665"/>
            <a:chOff x="4721791" y="2021749"/>
            <a:chExt cx="418515" cy="331665"/>
          </a:xfrm>
        </p:grpSpPr>
        <p:sp>
          <p:nvSpPr>
            <p:cNvPr id="758" name="Google Shape;758;p60"/>
            <p:cNvSpPr/>
            <p:nvPr/>
          </p:nvSpPr>
          <p:spPr>
            <a:xfrm>
              <a:off x="5050511" y="2041791"/>
              <a:ext cx="89795" cy="100940"/>
            </a:xfrm>
            <a:custGeom>
              <a:avLst/>
              <a:gdLst/>
              <a:ahLst/>
              <a:cxnLst/>
              <a:rect l="l" t="t" r="r" b="b"/>
              <a:pathLst>
                <a:path w="2836" h="3188" extrusionOk="0">
                  <a:moveTo>
                    <a:pt x="0" y="1"/>
                  </a:moveTo>
                  <a:lnTo>
                    <a:pt x="0" y="3188"/>
                  </a:lnTo>
                  <a:lnTo>
                    <a:pt x="2434" y="3188"/>
                  </a:lnTo>
                  <a:cubicBezTo>
                    <a:pt x="2655" y="3188"/>
                    <a:pt x="2836" y="3008"/>
                    <a:pt x="2836" y="2785"/>
                  </a:cubicBezTo>
                  <a:lnTo>
                    <a:pt x="2836" y="402"/>
                  </a:lnTo>
                  <a:cubicBezTo>
                    <a:pt x="2836" y="181"/>
                    <a:pt x="2656" y="1"/>
                    <a:pt x="24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60"/>
            <p:cNvSpPr/>
            <p:nvPr/>
          </p:nvSpPr>
          <p:spPr>
            <a:xfrm>
              <a:off x="4867407" y="2041791"/>
              <a:ext cx="157679" cy="100972"/>
            </a:xfrm>
            <a:custGeom>
              <a:avLst/>
              <a:gdLst/>
              <a:ahLst/>
              <a:cxnLst/>
              <a:rect l="l" t="t" r="r" b="b"/>
              <a:pathLst>
                <a:path w="4980" h="3189" extrusionOk="0">
                  <a:moveTo>
                    <a:pt x="403" y="1"/>
                  </a:moveTo>
                  <a:cubicBezTo>
                    <a:pt x="181" y="1"/>
                    <a:pt x="1" y="180"/>
                    <a:pt x="1" y="404"/>
                  </a:cubicBezTo>
                  <a:lnTo>
                    <a:pt x="1" y="2787"/>
                  </a:lnTo>
                  <a:cubicBezTo>
                    <a:pt x="1" y="3008"/>
                    <a:pt x="180" y="3189"/>
                    <a:pt x="403" y="3189"/>
                  </a:cubicBezTo>
                  <a:lnTo>
                    <a:pt x="4980" y="3189"/>
                  </a:lnTo>
                  <a:lnTo>
                    <a:pt x="498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60"/>
            <p:cNvSpPr/>
            <p:nvPr/>
          </p:nvSpPr>
          <p:spPr>
            <a:xfrm>
              <a:off x="4999091" y="2227966"/>
              <a:ext cx="141215" cy="100940"/>
            </a:xfrm>
            <a:custGeom>
              <a:avLst/>
              <a:gdLst/>
              <a:ahLst/>
              <a:cxnLst/>
              <a:rect l="l" t="t" r="r" b="b"/>
              <a:pathLst>
                <a:path w="4460" h="3188" extrusionOk="0">
                  <a:moveTo>
                    <a:pt x="0" y="1"/>
                  </a:moveTo>
                  <a:lnTo>
                    <a:pt x="0" y="3188"/>
                  </a:lnTo>
                  <a:lnTo>
                    <a:pt x="4058" y="3188"/>
                  </a:lnTo>
                  <a:cubicBezTo>
                    <a:pt x="4279" y="3188"/>
                    <a:pt x="4460" y="3008"/>
                    <a:pt x="4460" y="2786"/>
                  </a:cubicBezTo>
                  <a:lnTo>
                    <a:pt x="4460" y="402"/>
                  </a:lnTo>
                  <a:cubicBezTo>
                    <a:pt x="4460" y="182"/>
                    <a:pt x="4280" y="1"/>
                    <a:pt x="40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60"/>
            <p:cNvSpPr/>
            <p:nvPr/>
          </p:nvSpPr>
          <p:spPr>
            <a:xfrm>
              <a:off x="4867407" y="2227966"/>
              <a:ext cx="106259" cy="100972"/>
            </a:xfrm>
            <a:custGeom>
              <a:avLst/>
              <a:gdLst/>
              <a:ahLst/>
              <a:cxnLst/>
              <a:rect l="l" t="t" r="r" b="b"/>
              <a:pathLst>
                <a:path w="3356" h="3189" extrusionOk="0">
                  <a:moveTo>
                    <a:pt x="403" y="1"/>
                  </a:moveTo>
                  <a:cubicBezTo>
                    <a:pt x="181" y="1"/>
                    <a:pt x="1" y="180"/>
                    <a:pt x="1" y="403"/>
                  </a:cubicBezTo>
                  <a:lnTo>
                    <a:pt x="1" y="2787"/>
                  </a:lnTo>
                  <a:cubicBezTo>
                    <a:pt x="1" y="3008"/>
                    <a:pt x="180" y="3189"/>
                    <a:pt x="403" y="3189"/>
                  </a:cubicBezTo>
                  <a:lnTo>
                    <a:pt x="3356" y="3189"/>
                  </a:lnTo>
                  <a:lnTo>
                    <a:pt x="335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0"/>
            <p:cNvSpPr/>
            <p:nvPr/>
          </p:nvSpPr>
          <p:spPr>
            <a:xfrm>
              <a:off x="4721791" y="2096915"/>
              <a:ext cx="90808" cy="66080"/>
            </a:xfrm>
            <a:custGeom>
              <a:avLst/>
              <a:gdLst/>
              <a:ahLst/>
              <a:cxnLst/>
              <a:rect l="l" t="t" r="r" b="b"/>
              <a:pathLst>
                <a:path w="2868" h="2087" extrusionOk="0">
                  <a:moveTo>
                    <a:pt x="1430" y="0"/>
                  </a:moveTo>
                  <a:cubicBezTo>
                    <a:pt x="643" y="0"/>
                    <a:pt x="0" y="642"/>
                    <a:pt x="0" y="1430"/>
                  </a:cubicBezTo>
                  <a:lnTo>
                    <a:pt x="0" y="1694"/>
                  </a:lnTo>
                  <a:cubicBezTo>
                    <a:pt x="0" y="1910"/>
                    <a:pt x="177" y="2086"/>
                    <a:pt x="393" y="2086"/>
                  </a:cubicBezTo>
                  <a:lnTo>
                    <a:pt x="2475" y="2086"/>
                  </a:lnTo>
                  <a:cubicBezTo>
                    <a:pt x="2691" y="2086"/>
                    <a:pt x="2867" y="1910"/>
                    <a:pt x="2867" y="1694"/>
                  </a:cubicBezTo>
                  <a:lnTo>
                    <a:pt x="2867" y="1430"/>
                  </a:lnTo>
                  <a:cubicBezTo>
                    <a:pt x="2866" y="642"/>
                    <a:pt x="2225" y="0"/>
                    <a:pt x="14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60"/>
            <p:cNvSpPr/>
            <p:nvPr/>
          </p:nvSpPr>
          <p:spPr>
            <a:xfrm>
              <a:off x="4742055" y="2021749"/>
              <a:ext cx="50185" cy="49742"/>
            </a:xfrm>
            <a:custGeom>
              <a:avLst/>
              <a:gdLst/>
              <a:ahLst/>
              <a:cxnLst/>
              <a:rect l="l" t="t" r="r" b="b"/>
              <a:pathLst>
                <a:path w="1585" h="1571" extrusionOk="0">
                  <a:moveTo>
                    <a:pt x="793" y="0"/>
                  </a:moveTo>
                  <a:cubicBezTo>
                    <a:pt x="408" y="0"/>
                    <a:pt x="23" y="261"/>
                    <a:pt x="2" y="783"/>
                  </a:cubicBezTo>
                  <a:cubicBezTo>
                    <a:pt x="1" y="1217"/>
                    <a:pt x="356" y="1571"/>
                    <a:pt x="793" y="1571"/>
                  </a:cubicBezTo>
                  <a:cubicBezTo>
                    <a:pt x="1230" y="1571"/>
                    <a:pt x="1585" y="1217"/>
                    <a:pt x="1585" y="783"/>
                  </a:cubicBezTo>
                  <a:cubicBezTo>
                    <a:pt x="1563" y="261"/>
                    <a:pt x="1178" y="0"/>
                    <a:pt x="7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60"/>
            <p:cNvSpPr/>
            <p:nvPr/>
          </p:nvSpPr>
          <p:spPr>
            <a:xfrm>
              <a:off x="4721791" y="2287334"/>
              <a:ext cx="90808" cy="66080"/>
            </a:xfrm>
            <a:custGeom>
              <a:avLst/>
              <a:gdLst/>
              <a:ahLst/>
              <a:cxnLst/>
              <a:rect l="l" t="t" r="r" b="b"/>
              <a:pathLst>
                <a:path w="2868" h="2087" extrusionOk="0">
                  <a:moveTo>
                    <a:pt x="1430" y="0"/>
                  </a:moveTo>
                  <a:cubicBezTo>
                    <a:pt x="643" y="0"/>
                    <a:pt x="0" y="642"/>
                    <a:pt x="0" y="1430"/>
                  </a:cubicBezTo>
                  <a:lnTo>
                    <a:pt x="0" y="1695"/>
                  </a:lnTo>
                  <a:cubicBezTo>
                    <a:pt x="0" y="1911"/>
                    <a:pt x="177" y="2087"/>
                    <a:pt x="393" y="2087"/>
                  </a:cubicBezTo>
                  <a:lnTo>
                    <a:pt x="2475" y="2087"/>
                  </a:lnTo>
                  <a:cubicBezTo>
                    <a:pt x="2691" y="2087"/>
                    <a:pt x="2867" y="1911"/>
                    <a:pt x="2867" y="1695"/>
                  </a:cubicBezTo>
                  <a:lnTo>
                    <a:pt x="2867" y="1430"/>
                  </a:lnTo>
                  <a:cubicBezTo>
                    <a:pt x="2866" y="641"/>
                    <a:pt x="2225" y="0"/>
                    <a:pt x="14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60"/>
            <p:cNvSpPr/>
            <p:nvPr/>
          </p:nvSpPr>
          <p:spPr>
            <a:xfrm>
              <a:off x="4742055" y="2212040"/>
              <a:ext cx="50185" cy="49742"/>
            </a:xfrm>
            <a:custGeom>
              <a:avLst/>
              <a:gdLst/>
              <a:ahLst/>
              <a:cxnLst/>
              <a:rect l="l" t="t" r="r" b="b"/>
              <a:pathLst>
                <a:path w="1585" h="1571" extrusionOk="0">
                  <a:moveTo>
                    <a:pt x="793" y="0"/>
                  </a:moveTo>
                  <a:cubicBezTo>
                    <a:pt x="356" y="0"/>
                    <a:pt x="1" y="354"/>
                    <a:pt x="1" y="788"/>
                  </a:cubicBezTo>
                  <a:cubicBezTo>
                    <a:pt x="23" y="1309"/>
                    <a:pt x="408" y="1570"/>
                    <a:pt x="793" y="1570"/>
                  </a:cubicBezTo>
                  <a:cubicBezTo>
                    <a:pt x="1178" y="1570"/>
                    <a:pt x="1563" y="1309"/>
                    <a:pt x="1584" y="788"/>
                  </a:cubicBezTo>
                  <a:cubicBezTo>
                    <a:pt x="1585" y="353"/>
                    <a:pt x="1230" y="0"/>
                    <a:pt x="7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6" name="Google Shape;766;p60"/>
          <p:cNvGrpSpPr/>
          <p:nvPr/>
        </p:nvGrpSpPr>
        <p:grpSpPr>
          <a:xfrm>
            <a:off x="5429100" y="1934835"/>
            <a:ext cx="417755" cy="418547"/>
            <a:chOff x="5429100" y="1934835"/>
            <a:chExt cx="417755" cy="418547"/>
          </a:xfrm>
        </p:grpSpPr>
        <p:sp>
          <p:nvSpPr>
            <p:cNvPr id="767" name="Google Shape;767;p60"/>
            <p:cNvSpPr/>
            <p:nvPr/>
          </p:nvSpPr>
          <p:spPr>
            <a:xfrm>
              <a:off x="5577122" y="2121422"/>
              <a:ext cx="121616" cy="231896"/>
            </a:xfrm>
            <a:custGeom>
              <a:avLst/>
              <a:gdLst/>
              <a:ahLst/>
              <a:cxnLst/>
              <a:rect l="l" t="t" r="r" b="b"/>
              <a:pathLst>
                <a:path w="3841" h="7324" extrusionOk="0">
                  <a:moveTo>
                    <a:pt x="387" y="0"/>
                  </a:moveTo>
                  <a:cubicBezTo>
                    <a:pt x="173" y="0"/>
                    <a:pt x="0" y="173"/>
                    <a:pt x="0" y="387"/>
                  </a:cubicBezTo>
                  <a:lnTo>
                    <a:pt x="0" y="6937"/>
                  </a:lnTo>
                  <a:cubicBezTo>
                    <a:pt x="0" y="7151"/>
                    <a:pt x="173" y="7323"/>
                    <a:pt x="387" y="7323"/>
                  </a:cubicBezTo>
                  <a:lnTo>
                    <a:pt x="3454" y="7323"/>
                  </a:lnTo>
                  <a:cubicBezTo>
                    <a:pt x="3667" y="7323"/>
                    <a:pt x="3840" y="7151"/>
                    <a:pt x="3840" y="6937"/>
                  </a:cubicBezTo>
                  <a:lnTo>
                    <a:pt x="3840" y="387"/>
                  </a:lnTo>
                  <a:cubicBezTo>
                    <a:pt x="3840" y="175"/>
                    <a:pt x="3667" y="0"/>
                    <a:pt x="3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0"/>
            <p:cNvSpPr/>
            <p:nvPr/>
          </p:nvSpPr>
          <p:spPr>
            <a:xfrm>
              <a:off x="5723149" y="2227301"/>
              <a:ext cx="123705" cy="126080"/>
            </a:xfrm>
            <a:custGeom>
              <a:avLst/>
              <a:gdLst/>
              <a:ahLst/>
              <a:cxnLst/>
              <a:rect l="l" t="t" r="r" b="b"/>
              <a:pathLst>
                <a:path w="3907" h="3982" extrusionOk="0">
                  <a:moveTo>
                    <a:pt x="387" y="0"/>
                  </a:moveTo>
                  <a:cubicBezTo>
                    <a:pt x="174" y="0"/>
                    <a:pt x="1" y="173"/>
                    <a:pt x="1" y="388"/>
                  </a:cubicBezTo>
                  <a:lnTo>
                    <a:pt x="1" y="3594"/>
                  </a:lnTo>
                  <a:cubicBezTo>
                    <a:pt x="1" y="3808"/>
                    <a:pt x="174" y="3982"/>
                    <a:pt x="387" y="3982"/>
                  </a:cubicBezTo>
                  <a:lnTo>
                    <a:pt x="3519" y="3982"/>
                  </a:lnTo>
                  <a:cubicBezTo>
                    <a:pt x="3733" y="3982"/>
                    <a:pt x="3906" y="3808"/>
                    <a:pt x="3906" y="3594"/>
                  </a:cubicBezTo>
                  <a:lnTo>
                    <a:pt x="3906" y="388"/>
                  </a:lnTo>
                  <a:cubicBezTo>
                    <a:pt x="3906" y="173"/>
                    <a:pt x="3733" y="0"/>
                    <a:pt x="35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60"/>
            <p:cNvSpPr/>
            <p:nvPr/>
          </p:nvSpPr>
          <p:spPr>
            <a:xfrm>
              <a:off x="5429100" y="2178320"/>
              <a:ext cx="123705" cy="175062"/>
            </a:xfrm>
            <a:custGeom>
              <a:avLst/>
              <a:gdLst/>
              <a:ahLst/>
              <a:cxnLst/>
              <a:rect l="l" t="t" r="r" b="b"/>
              <a:pathLst>
                <a:path w="3907" h="5529" extrusionOk="0">
                  <a:moveTo>
                    <a:pt x="387" y="0"/>
                  </a:moveTo>
                  <a:cubicBezTo>
                    <a:pt x="174" y="0"/>
                    <a:pt x="1" y="173"/>
                    <a:pt x="1" y="388"/>
                  </a:cubicBezTo>
                  <a:lnTo>
                    <a:pt x="1" y="5141"/>
                  </a:lnTo>
                  <a:cubicBezTo>
                    <a:pt x="1" y="5355"/>
                    <a:pt x="174" y="5529"/>
                    <a:pt x="387" y="5529"/>
                  </a:cubicBezTo>
                  <a:lnTo>
                    <a:pt x="3519" y="5529"/>
                  </a:lnTo>
                  <a:cubicBezTo>
                    <a:pt x="3733" y="5529"/>
                    <a:pt x="3906" y="5355"/>
                    <a:pt x="3906" y="5141"/>
                  </a:cubicBezTo>
                  <a:lnTo>
                    <a:pt x="3906" y="388"/>
                  </a:lnTo>
                  <a:cubicBezTo>
                    <a:pt x="3906" y="173"/>
                    <a:pt x="3733" y="0"/>
                    <a:pt x="35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0"/>
            <p:cNvSpPr/>
            <p:nvPr/>
          </p:nvSpPr>
          <p:spPr>
            <a:xfrm>
              <a:off x="5587286" y="2016144"/>
              <a:ext cx="101225" cy="74470"/>
            </a:xfrm>
            <a:custGeom>
              <a:avLst/>
              <a:gdLst/>
              <a:ahLst/>
              <a:cxnLst/>
              <a:rect l="l" t="t" r="r" b="b"/>
              <a:pathLst>
                <a:path w="3197" h="2352" extrusionOk="0">
                  <a:moveTo>
                    <a:pt x="1595" y="1"/>
                  </a:moveTo>
                  <a:cubicBezTo>
                    <a:pt x="715" y="1"/>
                    <a:pt x="1" y="716"/>
                    <a:pt x="1" y="1595"/>
                  </a:cubicBezTo>
                  <a:lnTo>
                    <a:pt x="1" y="1880"/>
                  </a:lnTo>
                  <a:cubicBezTo>
                    <a:pt x="1" y="2139"/>
                    <a:pt x="212" y="2351"/>
                    <a:pt x="473" y="2351"/>
                  </a:cubicBezTo>
                  <a:lnTo>
                    <a:pt x="2725" y="2351"/>
                  </a:lnTo>
                  <a:cubicBezTo>
                    <a:pt x="2985" y="2351"/>
                    <a:pt x="3196" y="2139"/>
                    <a:pt x="3196" y="1880"/>
                  </a:cubicBezTo>
                  <a:lnTo>
                    <a:pt x="3196" y="1595"/>
                  </a:lnTo>
                  <a:cubicBezTo>
                    <a:pt x="3196" y="715"/>
                    <a:pt x="2482" y="1"/>
                    <a:pt x="16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60"/>
            <p:cNvSpPr/>
            <p:nvPr/>
          </p:nvSpPr>
          <p:spPr>
            <a:xfrm>
              <a:off x="5609228" y="1934835"/>
              <a:ext cx="57309" cy="56803"/>
            </a:xfrm>
            <a:custGeom>
              <a:avLst/>
              <a:gdLst/>
              <a:ahLst/>
              <a:cxnLst/>
              <a:rect l="l" t="t" r="r" b="b"/>
              <a:pathLst>
                <a:path w="1810" h="1794" extrusionOk="0">
                  <a:moveTo>
                    <a:pt x="905" y="0"/>
                  </a:moveTo>
                  <a:cubicBezTo>
                    <a:pt x="466" y="0"/>
                    <a:pt x="26" y="298"/>
                    <a:pt x="1" y="894"/>
                  </a:cubicBezTo>
                  <a:cubicBezTo>
                    <a:pt x="2" y="1390"/>
                    <a:pt x="407" y="1794"/>
                    <a:pt x="905" y="1794"/>
                  </a:cubicBezTo>
                  <a:cubicBezTo>
                    <a:pt x="1404" y="1794"/>
                    <a:pt x="1809" y="1390"/>
                    <a:pt x="1809" y="894"/>
                  </a:cubicBezTo>
                  <a:cubicBezTo>
                    <a:pt x="1784" y="298"/>
                    <a:pt x="1345"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0"/>
            <p:cNvSpPr/>
            <p:nvPr/>
          </p:nvSpPr>
          <p:spPr>
            <a:xfrm>
              <a:off x="5440340" y="2074847"/>
              <a:ext cx="101225" cy="74407"/>
            </a:xfrm>
            <a:custGeom>
              <a:avLst/>
              <a:gdLst/>
              <a:ahLst/>
              <a:cxnLst/>
              <a:rect l="l" t="t" r="r" b="b"/>
              <a:pathLst>
                <a:path w="3197" h="2350" extrusionOk="0">
                  <a:moveTo>
                    <a:pt x="1594" y="0"/>
                  </a:moveTo>
                  <a:cubicBezTo>
                    <a:pt x="716" y="0"/>
                    <a:pt x="0" y="715"/>
                    <a:pt x="0" y="1594"/>
                  </a:cubicBezTo>
                  <a:lnTo>
                    <a:pt x="0" y="1878"/>
                  </a:lnTo>
                  <a:cubicBezTo>
                    <a:pt x="0" y="2139"/>
                    <a:pt x="212" y="2350"/>
                    <a:pt x="472" y="2350"/>
                  </a:cubicBezTo>
                  <a:lnTo>
                    <a:pt x="2725" y="2350"/>
                  </a:lnTo>
                  <a:cubicBezTo>
                    <a:pt x="2984" y="2350"/>
                    <a:pt x="3196" y="2139"/>
                    <a:pt x="3196" y="1878"/>
                  </a:cubicBezTo>
                  <a:lnTo>
                    <a:pt x="3196" y="1594"/>
                  </a:lnTo>
                  <a:cubicBezTo>
                    <a:pt x="3197" y="715"/>
                    <a:pt x="2481" y="0"/>
                    <a:pt x="1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60"/>
            <p:cNvSpPr/>
            <p:nvPr/>
          </p:nvSpPr>
          <p:spPr>
            <a:xfrm>
              <a:off x="5462282" y="1993537"/>
              <a:ext cx="57277" cy="56834"/>
            </a:xfrm>
            <a:custGeom>
              <a:avLst/>
              <a:gdLst/>
              <a:ahLst/>
              <a:cxnLst/>
              <a:rect l="l" t="t" r="r" b="b"/>
              <a:pathLst>
                <a:path w="1809" h="1795" extrusionOk="0">
                  <a:moveTo>
                    <a:pt x="905" y="0"/>
                  </a:moveTo>
                  <a:cubicBezTo>
                    <a:pt x="465" y="0"/>
                    <a:pt x="26" y="299"/>
                    <a:pt x="0" y="894"/>
                  </a:cubicBezTo>
                  <a:cubicBezTo>
                    <a:pt x="2" y="1390"/>
                    <a:pt x="407" y="1794"/>
                    <a:pt x="906" y="1794"/>
                  </a:cubicBezTo>
                  <a:cubicBezTo>
                    <a:pt x="1404" y="1794"/>
                    <a:pt x="1809" y="1390"/>
                    <a:pt x="1809" y="894"/>
                  </a:cubicBezTo>
                  <a:cubicBezTo>
                    <a:pt x="1784" y="298"/>
                    <a:pt x="1344"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0"/>
            <p:cNvSpPr/>
            <p:nvPr/>
          </p:nvSpPr>
          <p:spPr>
            <a:xfrm>
              <a:off x="5734390" y="2116641"/>
              <a:ext cx="101225" cy="74470"/>
            </a:xfrm>
            <a:custGeom>
              <a:avLst/>
              <a:gdLst/>
              <a:ahLst/>
              <a:cxnLst/>
              <a:rect l="l" t="t" r="r" b="b"/>
              <a:pathLst>
                <a:path w="3197" h="2352" extrusionOk="0">
                  <a:moveTo>
                    <a:pt x="1595" y="1"/>
                  </a:moveTo>
                  <a:cubicBezTo>
                    <a:pt x="716" y="1"/>
                    <a:pt x="1" y="716"/>
                    <a:pt x="1" y="1595"/>
                  </a:cubicBezTo>
                  <a:lnTo>
                    <a:pt x="1" y="1880"/>
                  </a:lnTo>
                  <a:cubicBezTo>
                    <a:pt x="1" y="2140"/>
                    <a:pt x="212" y="2351"/>
                    <a:pt x="472" y="2351"/>
                  </a:cubicBezTo>
                  <a:lnTo>
                    <a:pt x="2724" y="2351"/>
                  </a:lnTo>
                  <a:cubicBezTo>
                    <a:pt x="2985" y="2351"/>
                    <a:pt x="3196" y="2140"/>
                    <a:pt x="3196" y="1880"/>
                  </a:cubicBezTo>
                  <a:lnTo>
                    <a:pt x="3196" y="1595"/>
                  </a:lnTo>
                  <a:cubicBezTo>
                    <a:pt x="3197" y="716"/>
                    <a:pt x="2481" y="1"/>
                    <a:pt x="16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0"/>
            <p:cNvSpPr/>
            <p:nvPr/>
          </p:nvSpPr>
          <p:spPr>
            <a:xfrm>
              <a:off x="5756332" y="2035332"/>
              <a:ext cx="57277" cy="56803"/>
            </a:xfrm>
            <a:custGeom>
              <a:avLst/>
              <a:gdLst/>
              <a:ahLst/>
              <a:cxnLst/>
              <a:rect l="l" t="t" r="r" b="b"/>
              <a:pathLst>
                <a:path w="1809" h="1794" extrusionOk="0">
                  <a:moveTo>
                    <a:pt x="905" y="0"/>
                  </a:moveTo>
                  <a:cubicBezTo>
                    <a:pt x="465" y="0"/>
                    <a:pt x="26" y="298"/>
                    <a:pt x="1" y="895"/>
                  </a:cubicBezTo>
                  <a:cubicBezTo>
                    <a:pt x="3" y="1392"/>
                    <a:pt x="408" y="1794"/>
                    <a:pt x="906" y="1794"/>
                  </a:cubicBezTo>
                  <a:cubicBezTo>
                    <a:pt x="1404" y="1794"/>
                    <a:pt x="1809" y="1390"/>
                    <a:pt x="1809" y="895"/>
                  </a:cubicBezTo>
                  <a:cubicBezTo>
                    <a:pt x="1784" y="298"/>
                    <a:pt x="1344"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6" name="Google Shape;776;p60"/>
          <p:cNvGrpSpPr/>
          <p:nvPr/>
        </p:nvGrpSpPr>
        <p:grpSpPr>
          <a:xfrm>
            <a:off x="6135649" y="1934835"/>
            <a:ext cx="377512" cy="418547"/>
            <a:chOff x="6135649" y="1934835"/>
            <a:chExt cx="377512" cy="418547"/>
          </a:xfrm>
        </p:grpSpPr>
        <p:sp>
          <p:nvSpPr>
            <p:cNvPr id="777" name="Google Shape;777;p60"/>
            <p:cNvSpPr/>
            <p:nvPr/>
          </p:nvSpPr>
          <p:spPr>
            <a:xfrm>
              <a:off x="6135649" y="2137412"/>
              <a:ext cx="123199" cy="86344"/>
            </a:xfrm>
            <a:custGeom>
              <a:avLst/>
              <a:gdLst/>
              <a:ahLst/>
              <a:cxnLst/>
              <a:rect l="l" t="t" r="r" b="b"/>
              <a:pathLst>
                <a:path w="3891" h="2727" extrusionOk="0">
                  <a:moveTo>
                    <a:pt x="387" y="1"/>
                  </a:moveTo>
                  <a:cubicBezTo>
                    <a:pt x="173" y="1"/>
                    <a:pt x="1" y="174"/>
                    <a:pt x="1" y="388"/>
                  </a:cubicBezTo>
                  <a:lnTo>
                    <a:pt x="1" y="792"/>
                  </a:lnTo>
                  <a:cubicBezTo>
                    <a:pt x="54" y="2082"/>
                    <a:pt x="1000" y="2727"/>
                    <a:pt x="1946" y="2727"/>
                  </a:cubicBezTo>
                  <a:cubicBezTo>
                    <a:pt x="2892" y="2727"/>
                    <a:pt x="3838" y="2082"/>
                    <a:pt x="3891" y="792"/>
                  </a:cubicBezTo>
                  <a:lnTo>
                    <a:pt x="3891" y="388"/>
                  </a:lnTo>
                  <a:cubicBezTo>
                    <a:pt x="3891" y="174"/>
                    <a:pt x="3718" y="1"/>
                    <a:pt x="35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60"/>
            <p:cNvSpPr/>
            <p:nvPr/>
          </p:nvSpPr>
          <p:spPr>
            <a:xfrm>
              <a:off x="6156989" y="1934835"/>
              <a:ext cx="336572" cy="276572"/>
            </a:xfrm>
            <a:custGeom>
              <a:avLst/>
              <a:gdLst/>
              <a:ahLst/>
              <a:cxnLst/>
              <a:rect l="l" t="t" r="r" b="b"/>
              <a:pathLst>
                <a:path w="10630" h="8735" extrusionOk="0">
                  <a:moveTo>
                    <a:pt x="5261" y="0"/>
                  </a:moveTo>
                  <a:cubicBezTo>
                    <a:pt x="5260" y="0"/>
                    <a:pt x="5260" y="0"/>
                    <a:pt x="5259" y="0"/>
                  </a:cubicBezTo>
                  <a:cubicBezTo>
                    <a:pt x="5094" y="1"/>
                    <a:pt x="4947" y="108"/>
                    <a:pt x="4895" y="264"/>
                  </a:cubicBezTo>
                  <a:lnTo>
                    <a:pt x="4099" y="2626"/>
                  </a:lnTo>
                  <a:lnTo>
                    <a:pt x="1107" y="2626"/>
                  </a:lnTo>
                  <a:cubicBezTo>
                    <a:pt x="924" y="2626"/>
                    <a:pt x="774" y="2477"/>
                    <a:pt x="774" y="2292"/>
                  </a:cubicBezTo>
                  <a:cubicBezTo>
                    <a:pt x="764" y="2035"/>
                    <a:pt x="575" y="1907"/>
                    <a:pt x="387" y="1907"/>
                  </a:cubicBezTo>
                  <a:cubicBezTo>
                    <a:pt x="198" y="1907"/>
                    <a:pt x="10" y="2035"/>
                    <a:pt x="0" y="2292"/>
                  </a:cubicBezTo>
                  <a:cubicBezTo>
                    <a:pt x="0" y="2789"/>
                    <a:pt x="329" y="3211"/>
                    <a:pt x="780" y="3352"/>
                  </a:cubicBezTo>
                  <a:lnTo>
                    <a:pt x="150" y="5624"/>
                  </a:lnTo>
                  <a:lnTo>
                    <a:pt x="953" y="5624"/>
                  </a:lnTo>
                  <a:lnTo>
                    <a:pt x="1265" y="4501"/>
                  </a:lnTo>
                  <a:lnTo>
                    <a:pt x="1583" y="5624"/>
                  </a:lnTo>
                  <a:lnTo>
                    <a:pt x="2388" y="5624"/>
                  </a:lnTo>
                  <a:lnTo>
                    <a:pt x="1758" y="3400"/>
                  </a:lnTo>
                  <a:lnTo>
                    <a:pt x="3990" y="3400"/>
                  </a:lnTo>
                  <a:lnTo>
                    <a:pt x="3990" y="8735"/>
                  </a:lnTo>
                  <a:lnTo>
                    <a:pt x="6582" y="8735"/>
                  </a:lnTo>
                  <a:lnTo>
                    <a:pt x="6582" y="3400"/>
                  </a:lnTo>
                  <a:lnTo>
                    <a:pt x="8797" y="3400"/>
                  </a:lnTo>
                  <a:lnTo>
                    <a:pt x="8180" y="5624"/>
                  </a:lnTo>
                  <a:lnTo>
                    <a:pt x="8985" y="5624"/>
                  </a:lnTo>
                  <a:lnTo>
                    <a:pt x="9297" y="4501"/>
                  </a:lnTo>
                  <a:lnTo>
                    <a:pt x="9614" y="5624"/>
                  </a:lnTo>
                  <a:lnTo>
                    <a:pt x="10419" y="5624"/>
                  </a:lnTo>
                  <a:lnTo>
                    <a:pt x="9780" y="3370"/>
                  </a:lnTo>
                  <a:cubicBezTo>
                    <a:pt x="10266" y="3254"/>
                    <a:pt x="10629" y="2814"/>
                    <a:pt x="10629" y="2292"/>
                  </a:cubicBezTo>
                  <a:cubicBezTo>
                    <a:pt x="10629" y="2078"/>
                    <a:pt x="10456" y="1906"/>
                    <a:pt x="10242" y="1906"/>
                  </a:cubicBezTo>
                  <a:cubicBezTo>
                    <a:pt x="10027" y="1906"/>
                    <a:pt x="9855" y="2078"/>
                    <a:pt x="9855" y="2292"/>
                  </a:cubicBezTo>
                  <a:cubicBezTo>
                    <a:pt x="9855" y="2477"/>
                    <a:pt x="9705" y="2626"/>
                    <a:pt x="9522" y="2626"/>
                  </a:cubicBezTo>
                  <a:lnTo>
                    <a:pt x="6467" y="2626"/>
                  </a:lnTo>
                  <a:lnTo>
                    <a:pt x="5627" y="257"/>
                  </a:lnTo>
                  <a:cubicBezTo>
                    <a:pt x="5572" y="103"/>
                    <a:pt x="5424" y="0"/>
                    <a:pt x="52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60"/>
            <p:cNvSpPr/>
            <p:nvPr/>
          </p:nvSpPr>
          <p:spPr>
            <a:xfrm>
              <a:off x="6389962" y="2137412"/>
              <a:ext cx="123199" cy="86344"/>
            </a:xfrm>
            <a:custGeom>
              <a:avLst/>
              <a:gdLst/>
              <a:ahLst/>
              <a:cxnLst/>
              <a:rect l="l" t="t" r="r" b="b"/>
              <a:pathLst>
                <a:path w="3891" h="2727" extrusionOk="0">
                  <a:moveTo>
                    <a:pt x="387" y="1"/>
                  </a:moveTo>
                  <a:cubicBezTo>
                    <a:pt x="172" y="1"/>
                    <a:pt x="0" y="174"/>
                    <a:pt x="0" y="388"/>
                  </a:cubicBezTo>
                  <a:lnTo>
                    <a:pt x="0" y="792"/>
                  </a:lnTo>
                  <a:cubicBezTo>
                    <a:pt x="54" y="2082"/>
                    <a:pt x="1000" y="2727"/>
                    <a:pt x="1945" y="2727"/>
                  </a:cubicBezTo>
                  <a:cubicBezTo>
                    <a:pt x="2891" y="2727"/>
                    <a:pt x="3837" y="2082"/>
                    <a:pt x="3890" y="792"/>
                  </a:cubicBezTo>
                  <a:lnTo>
                    <a:pt x="3890" y="388"/>
                  </a:lnTo>
                  <a:cubicBezTo>
                    <a:pt x="3888" y="174"/>
                    <a:pt x="3716" y="1"/>
                    <a:pt x="3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0"/>
            <p:cNvSpPr/>
            <p:nvPr/>
          </p:nvSpPr>
          <p:spPr>
            <a:xfrm>
              <a:off x="6204958" y="2235977"/>
              <a:ext cx="238862" cy="42618"/>
            </a:xfrm>
            <a:custGeom>
              <a:avLst/>
              <a:gdLst/>
              <a:ahLst/>
              <a:cxnLst/>
              <a:rect l="l" t="t" r="r" b="b"/>
              <a:pathLst>
                <a:path w="7544" h="1346" extrusionOk="0">
                  <a:moveTo>
                    <a:pt x="2421" y="1"/>
                  </a:moveTo>
                  <a:lnTo>
                    <a:pt x="0" y="1346"/>
                  </a:lnTo>
                  <a:lnTo>
                    <a:pt x="7544" y="1346"/>
                  </a:lnTo>
                  <a:lnTo>
                    <a:pt x="51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60"/>
            <p:cNvSpPr/>
            <p:nvPr/>
          </p:nvSpPr>
          <p:spPr>
            <a:xfrm>
              <a:off x="6204958" y="2303070"/>
              <a:ext cx="238830" cy="50312"/>
            </a:xfrm>
            <a:custGeom>
              <a:avLst/>
              <a:gdLst/>
              <a:ahLst/>
              <a:cxnLst/>
              <a:rect l="l" t="t" r="r" b="b"/>
              <a:pathLst>
                <a:path w="7543" h="1589" extrusionOk="0">
                  <a:moveTo>
                    <a:pt x="0" y="1"/>
                  </a:moveTo>
                  <a:lnTo>
                    <a:pt x="0" y="1201"/>
                  </a:lnTo>
                  <a:cubicBezTo>
                    <a:pt x="0" y="1415"/>
                    <a:pt x="172" y="1589"/>
                    <a:pt x="387" y="1589"/>
                  </a:cubicBezTo>
                  <a:lnTo>
                    <a:pt x="7156" y="1589"/>
                  </a:lnTo>
                  <a:cubicBezTo>
                    <a:pt x="7371" y="1589"/>
                    <a:pt x="7543" y="1415"/>
                    <a:pt x="7543" y="1201"/>
                  </a:cubicBezTo>
                  <a:lnTo>
                    <a:pt x="75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 name="Google Shape;782;p60"/>
          <p:cNvGrpSpPr/>
          <p:nvPr/>
        </p:nvGrpSpPr>
        <p:grpSpPr>
          <a:xfrm>
            <a:off x="6801891" y="1934803"/>
            <a:ext cx="281765" cy="418578"/>
            <a:chOff x="6801891" y="1934803"/>
            <a:chExt cx="281765" cy="418578"/>
          </a:xfrm>
        </p:grpSpPr>
        <p:sp>
          <p:nvSpPr>
            <p:cNvPr id="783" name="Google Shape;783;p60"/>
            <p:cNvSpPr/>
            <p:nvPr/>
          </p:nvSpPr>
          <p:spPr>
            <a:xfrm>
              <a:off x="6801891" y="2042076"/>
              <a:ext cx="248329" cy="236487"/>
            </a:xfrm>
            <a:custGeom>
              <a:avLst/>
              <a:gdLst/>
              <a:ahLst/>
              <a:cxnLst/>
              <a:rect l="l" t="t" r="r" b="b"/>
              <a:pathLst>
                <a:path w="7843" h="7469" extrusionOk="0">
                  <a:moveTo>
                    <a:pt x="487" y="1"/>
                  </a:moveTo>
                  <a:cubicBezTo>
                    <a:pt x="219" y="1"/>
                    <a:pt x="0" y="212"/>
                    <a:pt x="0" y="472"/>
                  </a:cubicBezTo>
                  <a:lnTo>
                    <a:pt x="0" y="2983"/>
                  </a:lnTo>
                  <a:cubicBezTo>
                    <a:pt x="0" y="4193"/>
                    <a:pt x="1184" y="5175"/>
                    <a:pt x="2639" y="5175"/>
                  </a:cubicBezTo>
                  <a:lnTo>
                    <a:pt x="3658" y="5175"/>
                  </a:lnTo>
                  <a:cubicBezTo>
                    <a:pt x="4171" y="5195"/>
                    <a:pt x="4171" y="5930"/>
                    <a:pt x="3658" y="5951"/>
                  </a:cubicBezTo>
                  <a:lnTo>
                    <a:pt x="2639" y="5951"/>
                  </a:lnTo>
                  <a:cubicBezTo>
                    <a:pt x="2016" y="5951"/>
                    <a:pt x="1430" y="5804"/>
                    <a:pt x="928" y="5549"/>
                  </a:cubicBezTo>
                  <a:lnTo>
                    <a:pt x="928" y="7469"/>
                  </a:lnTo>
                  <a:lnTo>
                    <a:pt x="6782" y="7469"/>
                  </a:lnTo>
                  <a:cubicBezTo>
                    <a:pt x="7477" y="6307"/>
                    <a:pt x="7842" y="4985"/>
                    <a:pt x="7842" y="3631"/>
                  </a:cubicBezTo>
                  <a:lnTo>
                    <a:pt x="7842" y="1969"/>
                  </a:lnTo>
                  <a:cubicBezTo>
                    <a:pt x="7392" y="1862"/>
                    <a:pt x="7023" y="1550"/>
                    <a:pt x="6839" y="1141"/>
                  </a:cubicBezTo>
                  <a:cubicBezTo>
                    <a:pt x="6599" y="1310"/>
                    <a:pt x="6307" y="1392"/>
                    <a:pt x="6015" y="1392"/>
                  </a:cubicBezTo>
                  <a:cubicBezTo>
                    <a:pt x="5624" y="1392"/>
                    <a:pt x="5231" y="1245"/>
                    <a:pt x="4961" y="967"/>
                  </a:cubicBezTo>
                  <a:cubicBezTo>
                    <a:pt x="4465" y="1891"/>
                    <a:pt x="3479" y="2523"/>
                    <a:pt x="2344" y="2523"/>
                  </a:cubicBezTo>
                  <a:lnTo>
                    <a:pt x="2031" y="2523"/>
                  </a:lnTo>
                  <a:cubicBezTo>
                    <a:pt x="1518" y="2502"/>
                    <a:pt x="1518" y="1768"/>
                    <a:pt x="2031" y="1748"/>
                  </a:cubicBezTo>
                  <a:lnTo>
                    <a:pt x="2344" y="1748"/>
                  </a:lnTo>
                  <a:cubicBezTo>
                    <a:pt x="3412" y="1748"/>
                    <a:pt x="4304" y="992"/>
                    <a:pt x="44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60"/>
            <p:cNvSpPr/>
            <p:nvPr/>
          </p:nvSpPr>
          <p:spPr>
            <a:xfrm>
              <a:off x="6831274" y="1934803"/>
              <a:ext cx="44739" cy="82797"/>
            </a:xfrm>
            <a:custGeom>
              <a:avLst/>
              <a:gdLst/>
              <a:ahLst/>
              <a:cxnLst/>
              <a:rect l="l" t="t" r="r" b="b"/>
              <a:pathLst>
                <a:path w="1413" h="2615" extrusionOk="0">
                  <a:moveTo>
                    <a:pt x="707" y="1"/>
                  </a:moveTo>
                  <a:cubicBezTo>
                    <a:pt x="363" y="1"/>
                    <a:pt x="20" y="228"/>
                    <a:pt x="0" y="683"/>
                  </a:cubicBezTo>
                  <a:lnTo>
                    <a:pt x="0" y="2614"/>
                  </a:lnTo>
                  <a:lnTo>
                    <a:pt x="1413" y="2614"/>
                  </a:lnTo>
                  <a:lnTo>
                    <a:pt x="1413" y="683"/>
                  </a:lnTo>
                  <a:cubicBezTo>
                    <a:pt x="1393" y="228"/>
                    <a:pt x="1050" y="1"/>
                    <a:pt x="7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60"/>
            <p:cNvSpPr/>
            <p:nvPr/>
          </p:nvSpPr>
          <p:spPr>
            <a:xfrm>
              <a:off x="6900488" y="1934803"/>
              <a:ext cx="44739" cy="82797"/>
            </a:xfrm>
            <a:custGeom>
              <a:avLst/>
              <a:gdLst/>
              <a:ahLst/>
              <a:cxnLst/>
              <a:rect l="l" t="t" r="r" b="b"/>
              <a:pathLst>
                <a:path w="1413" h="2615" extrusionOk="0">
                  <a:moveTo>
                    <a:pt x="707" y="1"/>
                  </a:moveTo>
                  <a:cubicBezTo>
                    <a:pt x="363" y="1"/>
                    <a:pt x="20" y="228"/>
                    <a:pt x="1" y="683"/>
                  </a:cubicBezTo>
                  <a:lnTo>
                    <a:pt x="1" y="2614"/>
                  </a:lnTo>
                  <a:lnTo>
                    <a:pt x="1412" y="2614"/>
                  </a:lnTo>
                  <a:lnTo>
                    <a:pt x="1412" y="683"/>
                  </a:lnTo>
                  <a:cubicBezTo>
                    <a:pt x="1393" y="228"/>
                    <a:pt x="1050" y="1"/>
                    <a:pt x="7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0"/>
            <p:cNvSpPr/>
            <p:nvPr/>
          </p:nvSpPr>
          <p:spPr>
            <a:xfrm>
              <a:off x="6969702" y="1954371"/>
              <a:ext cx="44739" cy="107209"/>
            </a:xfrm>
            <a:custGeom>
              <a:avLst/>
              <a:gdLst/>
              <a:ahLst/>
              <a:cxnLst/>
              <a:rect l="l" t="t" r="r" b="b"/>
              <a:pathLst>
                <a:path w="1413" h="3386" extrusionOk="0">
                  <a:moveTo>
                    <a:pt x="707" y="0"/>
                  </a:moveTo>
                  <a:cubicBezTo>
                    <a:pt x="363" y="0"/>
                    <a:pt x="20" y="228"/>
                    <a:pt x="0" y="682"/>
                  </a:cubicBezTo>
                  <a:lnTo>
                    <a:pt x="0" y="2704"/>
                  </a:lnTo>
                  <a:cubicBezTo>
                    <a:pt x="20" y="3159"/>
                    <a:pt x="363" y="3386"/>
                    <a:pt x="706" y="3386"/>
                  </a:cubicBezTo>
                  <a:cubicBezTo>
                    <a:pt x="1050" y="3386"/>
                    <a:pt x="1393" y="3159"/>
                    <a:pt x="1413" y="2704"/>
                  </a:cubicBezTo>
                  <a:lnTo>
                    <a:pt x="1413" y="682"/>
                  </a:lnTo>
                  <a:cubicBezTo>
                    <a:pt x="1393" y="227"/>
                    <a:pt x="1050" y="0"/>
                    <a:pt x="7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60"/>
            <p:cNvSpPr/>
            <p:nvPr/>
          </p:nvSpPr>
          <p:spPr>
            <a:xfrm>
              <a:off x="7038916" y="1973748"/>
              <a:ext cx="44739" cy="107463"/>
            </a:xfrm>
            <a:custGeom>
              <a:avLst/>
              <a:gdLst/>
              <a:ahLst/>
              <a:cxnLst/>
              <a:rect l="l" t="t" r="r" b="b"/>
              <a:pathLst>
                <a:path w="1413" h="3394" extrusionOk="0">
                  <a:moveTo>
                    <a:pt x="706" y="0"/>
                  </a:moveTo>
                  <a:cubicBezTo>
                    <a:pt x="316" y="0"/>
                    <a:pt x="1" y="308"/>
                    <a:pt x="1" y="685"/>
                  </a:cubicBezTo>
                  <a:lnTo>
                    <a:pt x="1" y="2707"/>
                  </a:lnTo>
                  <a:cubicBezTo>
                    <a:pt x="1" y="3086"/>
                    <a:pt x="316" y="3393"/>
                    <a:pt x="706" y="3393"/>
                  </a:cubicBezTo>
                  <a:cubicBezTo>
                    <a:pt x="1095" y="3393"/>
                    <a:pt x="1412" y="3086"/>
                    <a:pt x="1412" y="2707"/>
                  </a:cubicBezTo>
                  <a:lnTo>
                    <a:pt x="1412" y="685"/>
                  </a:lnTo>
                  <a:cubicBezTo>
                    <a:pt x="1412" y="308"/>
                    <a:pt x="1095" y="0"/>
                    <a:pt x="7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0"/>
            <p:cNvSpPr/>
            <p:nvPr/>
          </p:nvSpPr>
          <p:spPr>
            <a:xfrm>
              <a:off x="6831274" y="2303102"/>
              <a:ext cx="183168" cy="50280"/>
            </a:xfrm>
            <a:custGeom>
              <a:avLst/>
              <a:gdLst/>
              <a:ahLst/>
              <a:cxnLst/>
              <a:rect l="l" t="t" r="r" b="b"/>
              <a:pathLst>
                <a:path w="5785" h="1588" extrusionOk="0">
                  <a:moveTo>
                    <a:pt x="0" y="1"/>
                  </a:moveTo>
                  <a:lnTo>
                    <a:pt x="0" y="1081"/>
                  </a:lnTo>
                  <a:cubicBezTo>
                    <a:pt x="0" y="1347"/>
                    <a:pt x="216" y="1564"/>
                    <a:pt x="482" y="1566"/>
                  </a:cubicBezTo>
                  <a:lnTo>
                    <a:pt x="5299" y="1588"/>
                  </a:lnTo>
                  <a:cubicBezTo>
                    <a:pt x="5300" y="1588"/>
                    <a:pt x="5301" y="1588"/>
                    <a:pt x="5303" y="1588"/>
                  </a:cubicBezTo>
                  <a:cubicBezTo>
                    <a:pt x="5429" y="1588"/>
                    <a:pt x="5552" y="1536"/>
                    <a:pt x="5642" y="1446"/>
                  </a:cubicBezTo>
                  <a:cubicBezTo>
                    <a:pt x="5734" y="1356"/>
                    <a:pt x="5785" y="1233"/>
                    <a:pt x="5785" y="1103"/>
                  </a:cubicBezTo>
                  <a:lnTo>
                    <a:pt x="5785" y="26"/>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 name="Google Shape;789;p60"/>
          <p:cNvGrpSpPr/>
          <p:nvPr/>
        </p:nvGrpSpPr>
        <p:grpSpPr>
          <a:xfrm>
            <a:off x="7372417" y="1934835"/>
            <a:ext cx="393976" cy="418515"/>
            <a:chOff x="7372417" y="1934835"/>
            <a:chExt cx="393976" cy="418515"/>
          </a:xfrm>
        </p:grpSpPr>
        <p:sp>
          <p:nvSpPr>
            <p:cNvPr id="790" name="Google Shape;790;p60"/>
            <p:cNvSpPr/>
            <p:nvPr/>
          </p:nvSpPr>
          <p:spPr>
            <a:xfrm>
              <a:off x="7372417" y="1934835"/>
              <a:ext cx="393976" cy="254693"/>
            </a:xfrm>
            <a:custGeom>
              <a:avLst/>
              <a:gdLst/>
              <a:ahLst/>
              <a:cxnLst/>
              <a:rect l="l" t="t" r="r" b="b"/>
              <a:pathLst>
                <a:path w="12443" h="8044" extrusionOk="0">
                  <a:moveTo>
                    <a:pt x="10184" y="1661"/>
                  </a:moveTo>
                  <a:cubicBezTo>
                    <a:pt x="10698" y="1680"/>
                    <a:pt x="10697" y="2414"/>
                    <a:pt x="10184" y="2435"/>
                  </a:cubicBezTo>
                  <a:lnTo>
                    <a:pt x="7683" y="2435"/>
                  </a:lnTo>
                  <a:cubicBezTo>
                    <a:pt x="7169" y="2414"/>
                    <a:pt x="7169" y="1680"/>
                    <a:pt x="7683" y="1661"/>
                  </a:cubicBezTo>
                  <a:close/>
                  <a:moveTo>
                    <a:pt x="10184" y="3636"/>
                  </a:moveTo>
                  <a:cubicBezTo>
                    <a:pt x="10698" y="3656"/>
                    <a:pt x="10697" y="4389"/>
                    <a:pt x="10184" y="4410"/>
                  </a:cubicBezTo>
                  <a:lnTo>
                    <a:pt x="7683" y="4410"/>
                  </a:lnTo>
                  <a:cubicBezTo>
                    <a:pt x="7169" y="4389"/>
                    <a:pt x="7169" y="3656"/>
                    <a:pt x="7683" y="3636"/>
                  </a:cubicBezTo>
                  <a:close/>
                  <a:moveTo>
                    <a:pt x="3819" y="1661"/>
                  </a:moveTo>
                  <a:cubicBezTo>
                    <a:pt x="3822" y="1661"/>
                    <a:pt x="3824" y="1661"/>
                    <a:pt x="3826" y="1661"/>
                  </a:cubicBezTo>
                  <a:cubicBezTo>
                    <a:pt x="3828" y="1661"/>
                    <a:pt x="3829" y="1661"/>
                    <a:pt x="3831" y="1661"/>
                  </a:cubicBezTo>
                  <a:cubicBezTo>
                    <a:pt x="5036" y="1661"/>
                    <a:pt x="5678" y="3113"/>
                    <a:pt x="4872" y="3998"/>
                  </a:cubicBezTo>
                  <a:cubicBezTo>
                    <a:pt x="5416" y="4345"/>
                    <a:pt x="5778" y="4952"/>
                    <a:pt x="5778" y="5643"/>
                  </a:cubicBezTo>
                  <a:lnTo>
                    <a:pt x="5779" y="5998"/>
                  </a:lnTo>
                  <a:cubicBezTo>
                    <a:pt x="5779" y="6212"/>
                    <a:pt x="5605" y="6385"/>
                    <a:pt x="5392" y="6385"/>
                  </a:cubicBezTo>
                  <a:lnTo>
                    <a:pt x="2262" y="6385"/>
                  </a:lnTo>
                  <a:cubicBezTo>
                    <a:pt x="2047" y="6385"/>
                    <a:pt x="1874" y="6212"/>
                    <a:pt x="1874" y="5998"/>
                  </a:cubicBezTo>
                  <a:lnTo>
                    <a:pt x="1874" y="5643"/>
                  </a:lnTo>
                  <a:cubicBezTo>
                    <a:pt x="1874" y="4952"/>
                    <a:pt x="2236" y="4343"/>
                    <a:pt x="2779" y="3998"/>
                  </a:cubicBezTo>
                  <a:cubicBezTo>
                    <a:pt x="1976" y="3114"/>
                    <a:pt x="2615" y="1661"/>
                    <a:pt x="3819" y="1661"/>
                  </a:cubicBezTo>
                  <a:close/>
                  <a:moveTo>
                    <a:pt x="10184" y="5612"/>
                  </a:moveTo>
                  <a:cubicBezTo>
                    <a:pt x="10698" y="5632"/>
                    <a:pt x="10697" y="6366"/>
                    <a:pt x="10184" y="6386"/>
                  </a:cubicBezTo>
                  <a:lnTo>
                    <a:pt x="7683" y="6386"/>
                  </a:lnTo>
                  <a:cubicBezTo>
                    <a:pt x="7169" y="6366"/>
                    <a:pt x="7169" y="5632"/>
                    <a:pt x="7683" y="5612"/>
                  </a:cubicBezTo>
                  <a:close/>
                  <a:moveTo>
                    <a:pt x="436" y="0"/>
                  </a:moveTo>
                  <a:cubicBezTo>
                    <a:pt x="196" y="0"/>
                    <a:pt x="0" y="195"/>
                    <a:pt x="0" y="436"/>
                  </a:cubicBezTo>
                  <a:lnTo>
                    <a:pt x="0" y="8044"/>
                  </a:lnTo>
                  <a:lnTo>
                    <a:pt x="12443" y="8044"/>
                  </a:lnTo>
                  <a:lnTo>
                    <a:pt x="12443" y="436"/>
                  </a:lnTo>
                  <a:cubicBezTo>
                    <a:pt x="12443" y="196"/>
                    <a:pt x="12248" y="0"/>
                    <a:pt x="120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0"/>
            <p:cNvSpPr/>
            <p:nvPr/>
          </p:nvSpPr>
          <p:spPr>
            <a:xfrm>
              <a:off x="7480418" y="2287175"/>
              <a:ext cx="178038" cy="66175"/>
            </a:xfrm>
            <a:custGeom>
              <a:avLst/>
              <a:gdLst/>
              <a:ahLst/>
              <a:cxnLst/>
              <a:rect l="l" t="t" r="r" b="b"/>
              <a:pathLst>
                <a:path w="5623" h="2090" extrusionOk="0">
                  <a:moveTo>
                    <a:pt x="779" y="0"/>
                  </a:moveTo>
                  <a:lnTo>
                    <a:pt x="779" y="1"/>
                  </a:lnTo>
                  <a:lnTo>
                    <a:pt x="779" y="1316"/>
                  </a:lnTo>
                  <a:lnTo>
                    <a:pt x="515" y="1316"/>
                  </a:lnTo>
                  <a:cubicBezTo>
                    <a:pt x="1" y="1336"/>
                    <a:pt x="1" y="2070"/>
                    <a:pt x="515" y="2089"/>
                  </a:cubicBezTo>
                  <a:lnTo>
                    <a:pt x="5109" y="2089"/>
                  </a:lnTo>
                  <a:cubicBezTo>
                    <a:pt x="5622" y="2069"/>
                    <a:pt x="5622" y="1334"/>
                    <a:pt x="5109" y="1316"/>
                  </a:cubicBezTo>
                  <a:lnTo>
                    <a:pt x="4844" y="1316"/>
                  </a:lnTo>
                  <a:lnTo>
                    <a:pt x="48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0"/>
            <p:cNvSpPr/>
            <p:nvPr/>
          </p:nvSpPr>
          <p:spPr>
            <a:xfrm>
              <a:off x="7372417" y="2214067"/>
              <a:ext cx="393976" cy="48665"/>
            </a:xfrm>
            <a:custGeom>
              <a:avLst/>
              <a:gdLst/>
              <a:ahLst/>
              <a:cxnLst/>
              <a:rect l="l" t="t" r="r" b="b"/>
              <a:pathLst>
                <a:path w="12443" h="1537" extrusionOk="0">
                  <a:moveTo>
                    <a:pt x="0" y="1"/>
                  </a:moveTo>
                  <a:lnTo>
                    <a:pt x="0" y="1101"/>
                  </a:lnTo>
                  <a:cubicBezTo>
                    <a:pt x="0" y="1341"/>
                    <a:pt x="195" y="1536"/>
                    <a:pt x="436" y="1536"/>
                  </a:cubicBezTo>
                  <a:lnTo>
                    <a:pt x="12007" y="1536"/>
                  </a:lnTo>
                  <a:cubicBezTo>
                    <a:pt x="12247" y="1536"/>
                    <a:pt x="12443" y="1342"/>
                    <a:pt x="12443" y="1101"/>
                  </a:cubicBezTo>
                  <a:lnTo>
                    <a:pt x="124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60"/>
            <p:cNvSpPr/>
            <p:nvPr/>
          </p:nvSpPr>
          <p:spPr>
            <a:xfrm>
              <a:off x="7456260" y="2076240"/>
              <a:ext cx="74597" cy="36317"/>
            </a:xfrm>
            <a:custGeom>
              <a:avLst/>
              <a:gdLst/>
              <a:ahLst/>
              <a:cxnLst/>
              <a:rect l="l" t="t" r="r" b="b"/>
              <a:pathLst>
                <a:path w="2356" h="1147" extrusionOk="0">
                  <a:moveTo>
                    <a:pt x="1177" y="0"/>
                  </a:moveTo>
                  <a:cubicBezTo>
                    <a:pt x="538" y="0"/>
                    <a:pt x="17" y="512"/>
                    <a:pt x="0" y="1146"/>
                  </a:cubicBezTo>
                  <a:lnTo>
                    <a:pt x="2356" y="1146"/>
                  </a:lnTo>
                  <a:cubicBezTo>
                    <a:pt x="2339" y="511"/>
                    <a:pt x="1817" y="0"/>
                    <a:pt x="1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60"/>
            <p:cNvSpPr/>
            <p:nvPr/>
          </p:nvSpPr>
          <p:spPr>
            <a:xfrm>
              <a:off x="7473579" y="2011965"/>
              <a:ext cx="39958" cy="39768"/>
            </a:xfrm>
            <a:custGeom>
              <a:avLst/>
              <a:gdLst/>
              <a:ahLst/>
              <a:cxnLst/>
              <a:rect l="l" t="t" r="r" b="b"/>
              <a:pathLst>
                <a:path w="1262" h="1256" extrusionOk="0">
                  <a:moveTo>
                    <a:pt x="630" y="1"/>
                  </a:moveTo>
                  <a:cubicBezTo>
                    <a:pt x="324" y="1"/>
                    <a:pt x="17" y="209"/>
                    <a:pt x="0" y="626"/>
                  </a:cubicBezTo>
                  <a:cubicBezTo>
                    <a:pt x="0" y="974"/>
                    <a:pt x="282" y="1255"/>
                    <a:pt x="631" y="1255"/>
                  </a:cubicBezTo>
                  <a:cubicBezTo>
                    <a:pt x="978" y="1255"/>
                    <a:pt x="1261" y="974"/>
                    <a:pt x="1261" y="626"/>
                  </a:cubicBezTo>
                  <a:cubicBezTo>
                    <a:pt x="1244" y="209"/>
                    <a:pt x="937" y="1"/>
                    <a:pt x="6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5" name="Google Shape;795;p60"/>
          <p:cNvGrpSpPr/>
          <p:nvPr/>
        </p:nvGrpSpPr>
        <p:grpSpPr>
          <a:xfrm>
            <a:off x="1377788" y="2674851"/>
            <a:ext cx="418515" cy="344836"/>
            <a:chOff x="1377788" y="2674851"/>
            <a:chExt cx="418515" cy="344836"/>
          </a:xfrm>
        </p:grpSpPr>
        <p:sp>
          <p:nvSpPr>
            <p:cNvPr id="796" name="Google Shape;796;p60"/>
            <p:cNvSpPr/>
            <p:nvPr/>
          </p:nvSpPr>
          <p:spPr>
            <a:xfrm>
              <a:off x="1653030" y="2674851"/>
              <a:ext cx="24538" cy="28623"/>
            </a:xfrm>
            <a:custGeom>
              <a:avLst/>
              <a:gdLst/>
              <a:ahLst/>
              <a:cxnLst/>
              <a:rect l="l" t="t" r="r" b="b"/>
              <a:pathLst>
                <a:path w="775" h="904" extrusionOk="0">
                  <a:moveTo>
                    <a:pt x="387" y="0"/>
                  </a:moveTo>
                  <a:cubicBezTo>
                    <a:pt x="198" y="0"/>
                    <a:pt x="10" y="129"/>
                    <a:pt x="0" y="385"/>
                  </a:cubicBezTo>
                  <a:lnTo>
                    <a:pt x="0" y="903"/>
                  </a:lnTo>
                  <a:lnTo>
                    <a:pt x="774" y="903"/>
                  </a:lnTo>
                  <a:lnTo>
                    <a:pt x="774" y="385"/>
                  </a:lnTo>
                  <a:cubicBezTo>
                    <a:pt x="764" y="129"/>
                    <a:pt x="575" y="0"/>
                    <a:pt x="3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60"/>
            <p:cNvSpPr/>
            <p:nvPr/>
          </p:nvSpPr>
          <p:spPr>
            <a:xfrm>
              <a:off x="1377788" y="2727917"/>
              <a:ext cx="418515" cy="291770"/>
            </a:xfrm>
            <a:custGeom>
              <a:avLst/>
              <a:gdLst/>
              <a:ahLst/>
              <a:cxnLst/>
              <a:rect l="l" t="t" r="r" b="b"/>
              <a:pathLst>
                <a:path w="13218" h="9215" extrusionOk="0">
                  <a:moveTo>
                    <a:pt x="11511" y="970"/>
                  </a:moveTo>
                  <a:cubicBezTo>
                    <a:pt x="12024" y="989"/>
                    <a:pt x="12024" y="1723"/>
                    <a:pt x="11510" y="1744"/>
                  </a:cubicBezTo>
                  <a:lnTo>
                    <a:pt x="1709" y="1744"/>
                  </a:lnTo>
                  <a:cubicBezTo>
                    <a:pt x="1195" y="1723"/>
                    <a:pt x="1195" y="989"/>
                    <a:pt x="1709" y="970"/>
                  </a:cubicBezTo>
                  <a:close/>
                  <a:moveTo>
                    <a:pt x="4257" y="3434"/>
                  </a:moveTo>
                  <a:cubicBezTo>
                    <a:pt x="4769" y="3454"/>
                    <a:pt x="4769" y="4188"/>
                    <a:pt x="4255" y="4208"/>
                  </a:cubicBezTo>
                  <a:lnTo>
                    <a:pt x="1709" y="4208"/>
                  </a:lnTo>
                  <a:cubicBezTo>
                    <a:pt x="1195" y="4187"/>
                    <a:pt x="1195" y="3453"/>
                    <a:pt x="1709" y="3434"/>
                  </a:cubicBezTo>
                  <a:close/>
                  <a:moveTo>
                    <a:pt x="4257" y="5094"/>
                  </a:moveTo>
                  <a:cubicBezTo>
                    <a:pt x="4769" y="5112"/>
                    <a:pt x="4769" y="5847"/>
                    <a:pt x="4255" y="5868"/>
                  </a:cubicBezTo>
                  <a:lnTo>
                    <a:pt x="1709" y="5868"/>
                  </a:lnTo>
                  <a:cubicBezTo>
                    <a:pt x="1195" y="5847"/>
                    <a:pt x="1195" y="5112"/>
                    <a:pt x="1709" y="5094"/>
                  </a:cubicBezTo>
                  <a:close/>
                  <a:moveTo>
                    <a:pt x="4257" y="6751"/>
                  </a:moveTo>
                  <a:cubicBezTo>
                    <a:pt x="4769" y="6771"/>
                    <a:pt x="4769" y="7505"/>
                    <a:pt x="4255" y="7525"/>
                  </a:cubicBezTo>
                  <a:lnTo>
                    <a:pt x="1709" y="7525"/>
                  </a:lnTo>
                  <a:cubicBezTo>
                    <a:pt x="1195" y="7505"/>
                    <a:pt x="1195" y="6771"/>
                    <a:pt x="1709" y="6751"/>
                  </a:cubicBezTo>
                  <a:close/>
                  <a:moveTo>
                    <a:pt x="9081" y="2678"/>
                  </a:moveTo>
                  <a:cubicBezTo>
                    <a:pt x="10451" y="2678"/>
                    <a:pt x="11821" y="3612"/>
                    <a:pt x="11899" y="5480"/>
                  </a:cubicBezTo>
                  <a:cubicBezTo>
                    <a:pt x="11899" y="7033"/>
                    <a:pt x="10634" y="8297"/>
                    <a:pt x="9081" y="8297"/>
                  </a:cubicBezTo>
                  <a:cubicBezTo>
                    <a:pt x="7528" y="8297"/>
                    <a:pt x="6264" y="7033"/>
                    <a:pt x="6264" y="5480"/>
                  </a:cubicBezTo>
                  <a:cubicBezTo>
                    <a:pt x="6342" y="3612"/>
                    <a:pt x="7711" y="2678"/>
                    <a:pt x="9081" y="2678"/>
                  </a:cubicBezTo>
                  <a:close/>
                  <a:moveTo>
                    <a:pt x="484" y="1"/>
                  </a:moveTo>
                  <a:cubicBezTo>
                    <a:pt x="218" y="1"/>
                    <a:pt x="1" y="217"/>
                    <a:pt x="1" y="484"/>
                  </a:cubicBezTo>
                  <a:lnTo>
                    <a:pt x="1" y="8731"/>
                  </a:lnTo>
                  <a:cubicBezTo>
                    <a:pt x="1" y="8997"/>
                    <a:pt x="218" y="9214"/>
                    <a:pt x="484" y="9214"/>
                  </a:cubicBezTo>
                  <a:lnTo>
                    <a:pt x="12735" y="9214"/>
                  </a:lnTo>
                  <a:cubicBezTo>
                    <a:pt x="13002" y="9214"/>
                    <a:pt x="13218" y="8997"/>
                    <a:pt x="13218" y="8731"/>
                  </a:cubicBezTo>
                  <a:lnTo>
                    <a:pt x="13218" y="484"/>
                  </a:lnTo>
                  <a:cubicBezTo>
                    <a:pt x="13218" y="219"/>
                    <a:pt x="13002" y="1"/>
                    <a:pt x="127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60"/>
            <p:cNvSpPr/>
            <p:nvPr/>
          </p:nvSpPr>
          <p:spPr>
            <a:xfrm>
              <a:off x="1580713" y="2836551"/>
              <a:ext cx="120792" cy="101067"/>
            </a:xfrm>
            <a:custGeom>
              <a:avLst/>
              <a:gdLst/>
              <a:ahLst/>
              <a:cxnLst/>
              <a:rect l="l" t="t" r="r" b="b"/>
              <a:pathLst>
                <a:path w="3815" h="3192" extrusionOk="0">
                  <a:moveTo>
                    <a:pt x="2670" y="0"/>
                  </a:moveTo>
                  <a:cubicBezTo>
                    <a:pt x="1194" y="0"/>
                    <a:pt x="0" y="1695"/>
                    <a:pt x="980" y="3192"/>
                  </a:cubicBezTo>
                  <a:lnTo>
                    <a:pt x="3815" y="358"/>
                  </a:lnTo>
                  <a:cubicBezTo>
                    <a:pt x="3435" y="109"/>
                    <a:pt x="3043" y="0"/>
                    <a:pt x="26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0"/>
            <p:cNvSpPr/>
            <p:nvPr/>
          </p:nvSpPr>
          <p:spPr>
            <a:xfrm>
              <a:off x="1629093" y="2865174"/>
              <a:ext cx="101130" cy="100940"/>
            </a:xfrm>
            <a:custGeom>
              <a:avLst/>
              <a:gdLst/>
              <a:ahLst/>
              <a:cxnLst/>
              <a:rect l="l" t="t" r="r" b="b"/>
              <a:pathLst>
                <a:path w="3194" h="3188" extrusionOk="0">
                  <a:moveTo>
                    <a:pt x="2835" y="0"/>
                  </a:moveTo>
                  <a:lnTo>
                    <a:pt x="1" y="2834"/>
                  </a:lnTo>
                  <a:cubicBezTo>
                    <a:pt x="352" y="3078"/>
                    <a:pt x="742" y="3188"/>
                    <a:pt x="1124" y="3188"/>
                  </a:cubicBezTo>
                  <a:cubicBezTo>
                    <a:pt x="2186" y="3188"/>
                    <a:pt x="3193" y="2340"/>
                    <a:pt x="3186" y="1144"/>
                  </a:cubicBezTo>
                  <a:cubicBezTo>
                    <a:pt x="3186" y="721"/>
                    <a:pt x="3056" y="326"/>
                    <a:pt x="28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0" name="Google Shape;800;p60"/>
          <p:cNvGrpSpPr/>
          <p:nvPr/>
        </p:nvGrpSpPr>
        <p:grpSpPr>
          <a:xfrm>
            <a:off x="2079176" y="2620106"/>
            <a:ext cx="418515" cy="399612"/>
            <a:chOff x="2079176" y="2620106"/>
            <a:chExt cx="418515" cy="399612"/>
          </a:xfrm>
        </p:grpSpPr>
        <p:sp>
          <p:nvSpPr>
            <p:cNvPr id="801" name="Google Shape;801;p60"/>
            <p:cNvSpPr/>
            <p:nvPr/>
          </p:nvSpPr>
          <p:spPr>
            <a:xfrm>
              <a:off x="2079176" y="2620106"/>
              <a:ext cx="418515" cy="399612"/>
            </a:xfrm>
            <a:custGeom>
              <a:avLst/>
              <a:gdLst/>
              <a:ahLst/>
              <a:cxnLst/>
              <a:rect l="l" t="t" r="r" b="b"/>
              <a:pathLst>
                <a:path w="13218" h="12621" extrusionOk="0">
                  <a:moveTo>
                    <a:pt x="11263" y="6920"/>
                  </a:moveTo>
                  <a:cubicBezTo>
                    <a:pt x="11483" y="6920"/>
                    <a:pt x="11645" y="7099"/>
                    <a:pt x="11655" y="7312"/>
                  </a:cubicBezTo>
                  <a:cubicBezTo>
                    <a:pt x="11664" y="7523"/>
                    <a:pt x="11468" y="7704"/>
                    <a:pt x="11263" y="7704"/>
                  </a:cubicBezTo>
                  <a:cubicBezTo>
                    <a:pt x="11043" y="7704"/>
                    <a:pt x="10880" y="7525"/>
                    <a:pt x="10870" y="7312"/>
                  </a:cubicBezTo>
                  <a:cubicBezTo>
                    <a:pt x="10861" y="7100"/>
                    <a:pt x="11058" y="6920"/>
                    <a:pt x="11263" y="6920"/>
                  </a:cubicBezTo>
                  <a:close/>
                  <a:moveTo>
                    <a:pt x="11263" y="8469"/>
                  </a:moveTo>
                  <a:cubicBezTo>
                    <a:pt x="11483" y="8469"/>
                    <a:pt x="11645" y="8648"/>
                    <a:pt x="11655" y="8860"/>
                  </a:cubicBezTo>
                  <a:cubicBezTo>
                    <a:pt x="11664" y="9073"/>
                    <a:pt x="11468" y="9253"/>
                    <a:pt x="11263" y="9253"/>
                  </a:cubicBezTo>
                  <a:cubicBezTo>
                    <a:pt x="11043" y="9253"/>
                    <a:pt x="10880" y="9074"/>
                    <a:pt x="10870" y="8860"/>
                  </a:cubicBezTo>
                  <a:cubicBezTo>
                    <a:pt x="10860" y="8648"/>
                    <a:pt x="11058" y="8469"/>
                    <a:pt x="11263" y="8469"/>
                  </a:cubicBezTo>
                  <a:close/>
                  <a:moveTo>
                    <a:pt x="9713" y="3411"/>
                  </a:moveTo>
                  <a:cubicBezTo>
                    <a:pt x="9927" y="3411"/>
                    <a:pt x="10101" y="3584"/>
                    <a:pt x="10101" y="3798"/>
                  </a:cubicBezTo>
                  <a:lnTo>
                    <a:pt x="10101" y="10409"/>
                  </a:lnTo>
                  <a:cubicBezTo>
                    <a:pt x="10101" y="10624"/>
                    <a:pt x="9927" y="10797"/>
                    <a:pt x="9713" y="10797"/>
                  </a:cubicBezTo>
                  <a:lnTo>
                    <a:pt x="1938" y="10797"/>
                  </a:lnTo>
                  <a:cubicBezTo>
                    <a:pt x="1723" y="10797"/>
                    <a:pt x="1550" y="10624"/>
                    <a:pt x="1550" y="10409"/>
                  </a:cubicBezTo>
                  <a:lnTo>
                    <a:pt x="1550" y="3798"/>
                  </a:lnTo>
                  <a:cubicBezTo>
                    <a:pt x="1550" y="3584"/>
                    <a:pt x="1723" y="3411"/>
                    <a:pt x="1937" y="3411"/>
                  </a:cubicBezTo>
                  <a:close/>
                  <a:moveTo>
                    <a:pt x="11263" y="10018"/>
                  </a:moveTo>
                  <a:cubicBezTo>
                    <a:pt x="11483" y="10018"/>
                    <a:pt x="11645" y="10197"/>
                    <a:pt x="11655" y="10410"/>
                  </a:cubicBezTo>
                  <a:cubicBezTo>
                    <a:pt x="11664" y="10622"/>
                    <a:pt x="11468" y="10802"/>
                    <a:pt x="11263" y="10802"/>
                  </a:cubicBezTo>
                  <a:cubicBezTo>
                    <a:pt x="11043" y="10802"/>
                    <a:pt x="10880" y="10623"/>
                    <a:pt x="10870" y="10410"/>
                  </a:cubicBezTo>
                  <a:cubicBezTo>
                    <a:pt x="10860" y="10197"/>
                    <a:pt x="11058" y="10018"/>
                    <a:pt x="11263" y="10018"/>
                  </a:cubicBezTo>
                  <a:close/>
                  <a:moveTo>
                    <a:pt x="5024" y="1"/>
                  </a:moveTo>
                  <a:cubicBezTo>
                    <a:pt x="4925" y="1"/>
                    <a:pt x="4826" y="39"/>
                    <a:pt x="4751" y="114"/>
                  </a:cubicBezTo>
                  <a:cubicBezTo>
                    <a:pt x="4600" y="265"/>
                    <a:pt x="4600" y="510"/>
                    <a:pt x="4751" y="661"/>
                  </a:cubicBezTo>
                  <a:lnTo>
                    <a:pt x="5674" y="1585"/>
                  </a:lnTo>
                  <a:lnTo>
                    <a:pt x="388" y="1585"/>
                  </a:lnTo>
                  <a:cubicBezTo>
                    <a:pt x="174" y="1585"/>
                    <a:pt x="0" y="1759"/>
                    <a:pt x="0" y="1972"/>
                  </a:cubicBezTo>
                  <a:lnTo>
                    <a:pt x="0" y="12233"/>
                  </a:lnTo>
                  <a:cubicBezTo>
                    <a:pt x="0" y="12447"/>
                    <a:pt x="174" y="12620"/>
                    <a:pt x="388" y="12620"/>
                  </a:cubicBezTo>
                  <a:lnTo>
                    <a:pt x="12831" y="12620"/>
                  </a:lnTo>
                  <a:cubicBezTo>
                    <a:pt x="13045" y="12620"/>
                    <a:pt x="13218" y="12447"/>
                    <a:pt x="13218" y="12233"/>
                  </a:cubicBezTo>
                  <a:lnTo>
                    <a:pt x="13218" y="1974"/>
                  </a:lnTo>
                  <a:cubicBezTo>
                    <a:pt x="13218" y="1760"/>
                    <a:pt x="13045" y="1585"/>
                    <a:pt x="12831" y="1585"/>
                  </a:cubicBezTo>
                  <a:lnTo>
                    <a:pt x="7544" y="1585"/>
                  </a:lnTo>
                  <a:lnTo>
                    <a:pt x="8468" y="661"/>
                  </a:lnTo>
                  <a:cubicBezTo>
                    <a:pt x="8619" y="510"/>
                    <a:pt x="8619" y="265"/>
                    <a:pt x="8468" y="114"/>
                  </a:cubicBezTo>
                  <a:cubicBezTo>
                    <a:pt x="8392" y="39"/>
                    <a:pt x="8293" y="1"/>
                    <a:pt x="8194" y="1"/>
                  </a:cubicBezTo>
                  <a:cubicBezTo>
                    <a:pt x="8095" y="1"/>
                    <a:pt x="7997" y="39"/>
                    <a:pt x="7921" y="114"/>
                  </a:cubicBezTo>
                  <a:lnTo>
                    <a:pt x="6610" y="1426"/>
                  </a:lnTo>
                  <a:lnTo>
                    <a:pt x="5298" y="114"/>
                  </a:lnTo>
                  <a:cubicBezTo>
                    <a:pt x="5222" y="39"/>
                    <a:pt x="5123" y="1"/>
                    <a:pt x="50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60"/>
            <p:cNvSpPr/>
            <p:nvPr/>
          </p:nvSpPr>
          <p:spPr>
            <a:xfrm>
              <a:off x="2152696" y="2752614"/>
              <a:ext cx="221764" cy="184846"/>
            </a:xfrm>
            <a:custGeom>
              <a:avLst/>
              <a:gdLst/>
              <a:ahLst/>
              <a:cxnLst/>
              <a:rect l="l" t="t" r="r" b="b"/>
              <a:pathLst>
                <a:path w="7004" h="5838" extrusionOk="0">
                  <a:moveTo>
                    <a:pt x="0" y="0"/>
                  </a:moveTo>
                  <a:lnTo>
                    <a:pt x="0" y="5838"/>
                  </a:lnTo>
                  <a:lnTo>
                    <a:pt x="1203" y="5838"/>
                  </a:lnTo>
                  <a:lnTo>
                    <a:pt x="1203" y="5791"/>
                  </a:lnTo>
                  <a:lnTo>
                    <a:pt x="1204" y="5791"/>
                  </a:lnTo>
                  <a:cubicBezTo>
                    <a:pt x="1204" y="4940"/>
                    <a:pt x="1669" y="4196"/>
                    <a:pt x="2358" y="3798"/>
                  </a:cubicBezTo>
                  <a:cubicBezTo>
                    <a:pt x="1328" y="2797"/>
                    <a:pt x="2049" y="1011"/>
                    <a:pt x="3500" y="1011"/>
                  </a:cubicBezTo>
                  <a:cubicBezTo>
                    <a:pt x="3501" y="1011"/>
                    <a:pt x="3502" y="1011"/>
                    <a:pt x="3503" y="1011"/>
                  </a:cubicBezTo>
                  <a:cubicBezTo>
                    <a:pt x="3504" y="1011"/>
                    <a:pt x="3505" y="1011"/>
                    <a:pt x="3505" y="1011"/>
                  </a:cubicBezTo>
                  <a:cubicBezTo>
                    <a:pt x="4956" y="1011"/>
                    <a:pt x="5678" y="2797"/>
                    <a:pt x="4647" y="3798"/>
                  </a:cubicBezTo>
                  <a:cubicBezTo>
                    <a:pt x="5336" y="4196"/>
                    <a:pt x="5801" y="4940"/>
                    <a:pt x="5801" y="5791"/>
                  </a:cubicBezTo>
                  <a:lnTo>
                    <a:pt x="5801" y="5838"/>
                  </a:lnTo>
                  <a:lnTo>
                    <a:pt x="7004" y="5838"/>
                  </a:lnTo>
                  <a:lnTo>
                    <a:pt x="70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60"/>
            <p:cNvSpPr/>
            <p:nvPr/>
          </p:nvSpPr>
          <p:spPr>
            <a:xfrm>
              <a:off x="2215293" y="2887718"/>
              <a:ext cx="96602" cy="49742"/>
            </a:xfrm>
            <a:custGeom>
              <a:avLst/>
              <a:gdLst/>
              <a:ahLst/>
              <a:cxnLst/>
              <a:rect l="l" t="t" r="r" b="b"/>
              <a:pathLst>
                <a:path w="3051" h="1571" extrusionOk="0">
                  <a:moveTo>
                    <a:pt x="1524" y="0"/>
                  </a:moveTo>
                  <a:cubicBezTo>
                    <a:pt x="684" y="0"/>
                    <a:pt x="1" y="683"/>
                    <a:pt x="1" y="1524"/>
                  </a:cubicBezTo>
                  <a:lnTo>
                    <a:pt x="1" y="1571"/>
                  </a:lnTo>
                  <a:lnTo>
                    <a:pt x="3050" y="1571"/>
                  </a:lnTo>
                  <a:lnTo>
                    <a:pt x="3050" y="1524"/>
                  </a:lnTo>
                  <a:cubicBezTo>
                    <a:pt x="3050" y="683"/>
                    <a:pt x="2368" y="0"/>
                    <a:pt x="15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60"/>
            <p:cNvSpPr/>
            <p:nvPr/>
          </p:nvSpPr>
          <p:spPr>
            <a:xfrm>
              <a:off x="2227673" y="2809100"/>
              <a:ext cx="63072" cy="54143"/>
            </a:xfrm>
            <a:custGeom>
              <a:avLst/>
              <a:gdLst/>
              <a:ahLst/>
              <a:cxnLst/>
              <a:rect l="l" t="t" r="r" b="b"/>
              <a:pathLst>
                <a:path w="1992" h="1710" extrusionOk="0">
                  <a:moveTo>
                    <a:pt x="1136" y="1"/>
                  </a:moveTo>
                  <a:cubicBezTo>
                    <a:pt x="0" y="48"/>
                    <a:pt x="0" y="1661"/>
                    <a:pt x="1136" y="1710"/>
                  </a:cubicBezTo>
                  <a:cubicBezTo>
                    <a:pt x="1607" y="1710"/>
                    <a:pt x="1992" y="1326"/>
                    <a:pt x="1992" y="855"/>
                  </a:cubicBezTo>
                  <a:cubicBezTo>
                    <a:pt x="1992" y="384"/>
                    <a:pt x="1607" y="1"/>
                    <a:pt x="11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60"/>
          <p:cNvGrpSpPr/>
          <p:nvPr/>
        </p:nvGrpSpPr>
        <p:grpSpPr>
          <a:xfrm>
            <a:off x="2776447" y="2601172"/>
            <a:ext cx="273057" cy="418547"/>
            <a:chOff x="2776447" y="2601172"/>
            <a:chExt cx="273057" cy="418547"/>
          </a:xfrm>
        </p:grpSpPr>
        <p:sp>
          <p:nvSpPr>
            <p:cNvPr id="806" name="Google Shape;806;p60"/>
            <p:cNvSpPr/>
            <p:nvPr/>
          </p:nvSpPr>
          <p:spPr>
            <a:xfrm>
              <a:off x="2897683" y="2818947"/>
              <a:ext cx="30586" cy="126238"/>
            </a:xfrm>
            <a:custGeom>
              <a:avLst/>
              <a:gdLst/>
              <a:ahLst/>
              <a:cxnLst/>
              <a:rect l="l" t="t" r="r" b="b"/>
              <a:pathLst>
                <a:path w="966" h="3987" extrusionOk="0">
                  <a:moveTo>
                    <a:pt x="1" y="0"/>
                  </a:moveTo>
                  <a:lnTo>
                    <a:pt x="1" y="3987"/>
                  </a:lnTo>
                  <a:lnTo>
                    <a:pt x="965" y="3987"/>
                  </a:lnTo>
                  <a:lnTo>
                    <a:pt x="9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60"/>
            <p:cNvSpPr/>
            <p:nvPr/>
          </p:nvSpPr>
          <p:spPr>
            <a:xfrm>
              <a:off x="2834770" y="2818947"/>
              <a:ext cx="38438" cy="126238"/>
            </a:xfrm>
            <a:custGeom>
              <a:avLst/>
              <a:gdLst/>
              <a:ahLst/>
              <a:cxnLst/>
              <a:rect l="l" t="t" r="r" b="b"/>
              <a:pathLst>
                <a:path w="1214" h="3987" extrusionOk="0">
                  <a:moveTo>
                    <a:pt x="0" y="0"/>
                  </a:moveTo>
                  <a:lnTo>
                    <a:pt x="0" y="3987"/>
                  </a:lnTo>
                  <a:lnTo>
                    <a:pt x="1214" y="3987"/>
                  </a:lnTo>
                  <a:lnTo>
                    <a:pt x="121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60"/>
            <p:cNvSpPr/>
            <p:nvPr/>
          </p:nvSpPr>
          <p:spPr>
            <a:xfrm>
              <a:off x="2952744" y="2818947"/>
              <a:ext cx="38470" cy="126238"/>
            </a:xfrm>
            <a:custGeom>
              <a:avLst/>
              <a:gdLst/>
              <a:ahLst/>
              <a:cxnLst/>
              <a:rect l="l" t="t" r="r" b="b"/>
              <a:pathLst>
                <a:path w="1215" h="3987" extrusionOk="0">
                  <a:moveTo>
                    <a:pt x="0" y="0"/>
                  </a:moveTo>
                  <a:lnTo>
                    <a:pt x="0" y="3987"/>
                  </a:lnTo>
                  <a:lnTo>
                    <a:pt x="1214" y="3987"/>
                  </a:lnTo>
                  <a:lnTo>
                    <a:pt x="121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60"/>
            <p:cNvSpPr/>
            <p:nvPr/>
          </p:nvSpPr>
          <p:spPr>
            <a:xfrm>
              <a:off x="2776447" y="2601172"/>
              <a:ext cx="273057" cy="193300"/>
            </a:xfrm>
            <a:custGeom>
              <a:avLst/>
              <a:gdLst/>
              <a:ahLst/>
              <a:cxnLst/>
              <a:rect l="l" t="t" r="r" b="b"/>
              <a:pathLst>
                <a:path w="8624" h="6105" extrusionOk="0">
                  <a:moveTo>
                    <a:pt x="4311" y="1"/>
                  </a:moveTo>
                  <a:cubicBezTo>
                    <a:pt x="3794" y="1"/>
                    <a:pt x="3278" y="353"/>
                    <a:pt x="3250" y="1057"/>
                  </a:cubicBezTo>
                  <a:lnTo>
                    <a:pt x="3250" y="1479"/>
                  </a:lnTo>
                  <a:cubicBezTo>
                    <a:pt x="3250" y="1928"/>
                    <a:pt x="3528" y="2313"/>
                    <a:pt x="3923" y="2467"/>
                  </a:cubicBezTo>
                  <a:lnTo>
                    <a:pt x="3923" y="3404"/>
                  </a:lnTo>
                  <a:lnTo>
                    <a:pt x="514" y="3404"/>
                  </a:lnTo>
                  <a:cubicBezTo>
                    <a:pt x="0" y="3425"/>
                    <a:pt x="0" y="4159"/>
                    <a:pt x="514" y="4179"/>
                  </a:cubicBezTo>
                  <a:lnTo>
                    <a:pt x="1130" y="4179"/>
                  </a:lnTo>
                  <a:lnTo>
                    <a:pt x="1786" y="6104"/>
                  </a:lnTo>
                  <a:lnTo>
                    <a:pt x="6834" y="6104"/>
                  </a:lnTo>
                  <a:lnTo>
                    <a:pt x="7490" y="4179"/>
                  </a:lnTo>
                  <a:lnTo>
                    <a:pt x="8108" y="4179"/>
                  </a:lnTo>
                  <a:cubicBezTo>
                    <a:pt x="8623" y="4159"/>
                    <a:pt x="8622" y="3425"/>
                    <a:pt x="8109" y="3404"/>
                  </a:cubicBezTo>
                  <a:lnTo>
                    <a:pt x="4698" y="3404"/>
                  </a:lnTo>
                  <a:lnTo>
                    <a:pt x="4698" y="2467"/>
                  </a:lnTo>
                  <a:cubicBezTo>
                    <a:pt x="5093" y="2313"/>
                    <a:pt x="5373" y="1928"/>
                    <a:pt x="5373" y="1479"/>
                  </a:cubicBezTo>
                  <a:lnTo>
                    <a:pt x="5373" y="1057"/>
                  </a:lnTo>
                  <a:cubicBezTo>
                    <a:pt x="5343" y="353"/>
                    <a:pt x="4827" y="1"/>
                    <a:pt x="43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60"/>
            <p:cNvSpPr/>
            <p:nvPr/>
          </p:nvSpPr>
          <p:spPr>
            <a:xfrm>
              <a:off x="2813556" y="2969660"/>
              <a:ext cx="198872" cy="50058"/>
            </a:xfrm>
            <a:custGeom>
              <a:avLst/>
              <a:gdLst/>
              <a:ahLst/>
              <a:cxnLst/>
              <a:rect l="l" t="t" r="r" b="b"/>
              <a:pathLst>
                <a:path w="6281" h="1581" extrusionOk="0">
                  <a:moveTo>
                    <a:pt x="670" y="1"/>
                  </a:moveTo>
                  <a:lnTo>
                    <a:pt x="670" y="11"/>
                  </a:lnTo>
                  <a:lnTo>
                    <a:pt x="75" y="992"/>
                  </a:lnTo>
                  <a:cubicBezTo>
                    <a:pt x="2" y="1111"/>
                    <a:pt x="1" y="1262"/>
                    <a:pt x="69" y="1383"/>
                  </a:cubicBezTo>
                  <a:cubicBezTo>
                    <a:pt x="137" y="1505"/>
                    <a:pt x="265" y="1580"/>
                    <a:pt x="406" y="1580"/>
                  </a:cubicBezTo>
                  <a:lnTo>
                    <a:pt x="5875" y="1580"/>
                  </a:lnTo>
                  <a:cubicBezTo>
                    <a:pt x="6014" y="1580"/>
                    <a:pt x="6143" y="1505"/>
                    <a:pt x="6211" y="1383"/>
                  </a:cubicBezTo>
                  <a:cubicBezTo>
                    <a:pt x="6280" y="1262"/>
                    <a:pt x="6277" y="1111"/>
                    <a:pt x="6205" y="992"/>
                  </a:cubicBezTo>
                  <a:lnTo>
                    <a:pt x="5609" y="11"/>
                  </a:lnTo>
                  <a:lnTo>
                    <a:pt x="56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60"/>
          <p:cNvGrpSpPr/>
          <p:nvPr/>
        </p:nvGrpSpPr>
        <p:grpSpPr>
          <a:xfrm>
            <a:off x="3328230" y="2633310"/>
            <a:ext cx="418578" cy="386409"/>
            <a:chOff x="3328230" y="2633310"/>
            <a:chExt cx="418578" cy="386409"/>
          </a:xfrm>
        </p:grpSpPr>
        <p:sp>
          <p:nvSpPr>
            <p:cNvPr id="812" name="Google Shape;812;p60"/>
            <p:cNvSpPr/>
            <p:nvPr/>
          </p:nvSpPr>
          <p:spPr>
            <a:xfrm>
              <a:off x="3400104" y="2633310"/>
              <a:ext cx="274894" cy="45277"/>
            </a:xfrm>
            <a:custGeom>
              <a:avLst/>
              <a:gdLst/>
              <a:ahLst/>
              <a:cxnLst/>
              <a:rect l="l" t="t" r="r" b="b"/>
              <a:pathLst>
                <a:path w="8682" h="1430" extrusionOk="0">
                  <a:moveTo>
                    <a:pt x="539" y="1"/>
                  </a:moveTo>
                  <a:cubicBezTo>
                    <a:pt x="477" y="527"/>
                    <a:pt x="286" y="1014"/>
                    <a:pt x="0" y="1430"/>
                  </a:cubicBezTo>
                  <a:lnTo>
                    <a:pt x="8681" y="1430"/>
                  </a:lnTo>
                  <a:cubicBezTo>
                    <a:pt x="8395" y="1014"/>
                    <a:pt x="8205" y="527"/>
                    <a:pt x="81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60"/>
            <p:cNvSpPr/>
            <p:nvPr/>
          </p:nvSpPr>
          <p:spPr>
            <a:xfrm>
              <a:off x="3682660" y="2633310"/>
              <a:ext cx="64148" cy="45277"/>
            </a:xfrm>
            <a:custGeom>
              <a:avLst/>
              <a:gdLst/>
              <a:ahLst/>
              <a:cxnLst/>
              <a:rect l="l" t="t" r="r" b="b"/>
              <a:pathLst>
                <a:path w="2026" h="1430" extrusionOk="0">
                  <a:moveTo>
                    <a:pt x="0" y="1"/>
                  </a:moveTo>
                  <a:cubicBezTo>
                    <a:pt x="89" y="564"/>
                    <a:pt x="373" y="1063"/>
                    <a:pt x="779" y="1430"/>
                  </a:cubicBezTo>
                  <a:lnTo>
                    <a:pt x="2026" y="1430"/>
                  </a:lnTo>
                  <a:lnTo>
                    <a:pt x="2026" y="484"/>
                  </a:lnTo>
                  <a:cubicBezTo>
                    <a:pt x="2026" y="217"/>
                    <a:pt x="1810" y="1"/>
                    <a:pt x="15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60"/>
            <p:cNvSpPr/>
            <p:nvPr/>
          </p:nvSpPr>
          <p:spPr>
            <a:xfrm>
              <a:off x="3328261" y="2633310"/>
              <a:ext cx="64212" cy="45277"/>
            </a:xfrm>
            <a:custGeom>
              <a:avLst/>
              <a:gdLst/>
              <a:ahLst/>
              <a:cxnLst/>
              <a:rect l="l" t="t" r="r" b="b"/>
              <a:pathLst>
                <a:path w="2028" h="1430" extrusionOk="0">
                  <a:moveTo>
                    <a:pt x="484" y="1"/>
                  </a:moveTo>
                  <a:cubicBezTo>
                    <a:pt x="218" y="1"/>
                    <a:pt x="1" y="217"/>
                    <a:pt x="1" y="484"/>
                  </a:cubicBezTo>
                  <a:lnTo>
                    <a:pt x="1" y="1430"/>
                  </a:lnTo>
                  <a:lnTo>
                    <a:pt x="1246" y="1430"/>
                  </a:lnTo>
                  <a:cubicBezTo>
                    <a:pt x="1653" y="1065"/>
                    <a:pt x="1936" y="564"/>
                    <a:pt x="20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60"/>
            <p:cNvSpPr/>
            <p:nvPr/>
          </p:nvSpPr>
          <p:spPr>
            <a:xfrm>
              <a:off x="3328230" y="2703062"/>
              <a:ext cx="64180" cy="42713"/>
            </a:xfrm>
            <a:custGeom>
              <a:avLst/>
              <a:gdLst/>
              <a:ahLst/>
              <a:cxnLst/>
              <a:rect l="l" t="t" r="r" b="b"/>
              <a:pathLst>
                <a:path w="2027" h="1349" extrusionOk="0">
                  <a:moveTo>
                    <a:pt x="1" y="1"/>
                  </a:moveTo>
                  <a:lnTo>
                    <a:pt x="1" y="1349"/>
                  </a:lnTo>
                  <a:lnTo>
                    <a:pt x="1333" y="1349"/>
                  </a:lnTo>
                  <a:cubicBezTo>
                    <a:pt x="1693" y="991"/>
                    <a:pt x="1943" y="524"/>
                    <a:pt x="20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60"/>
            <p:cNvSpPr/>
            <p:nvPr/>
          </p:nvSpPr>
          <p:spPr>
            <a:xfrm>
              <a:off x="3401782" y="2703062"/>
              <a:ext cx="271506" cy="42713"/>
            </a:xfrm>
            <a:custGeom>
              <a:avLst/>
              <a:gdLst/>
              <a:ahLst/>
              <a:cxnLst/>
              <a:rect l="l" t="t" r="r" b="b"/>
              <a:pathLst>
                <a:path w="8575" h="1349" extrusionOk="0">
                  <a:moveTo>
                    <a:pt x="486" y="1"/>
                  </a:moveTo>
                  <a:cubicBezTo>
                    <a:pt x="427" y="493"/>
                    <a:pt x="257" y="950"/>
                    <a:pt x="0" y="1349"/>
                  </a:cubicBezTo>
                  <a:lnTo>
                    <a:pt x="8574" y="1349"/>
                  </a:lnTo>
                  <a:cubicBezTo>
                    <a:pt x="8318" y="950"/>
                    <a:pt x="8148" y="493"/>
                    <a:pt x="80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60"/>
            <p:cNvSpPr/>
            <p:nvPr/>
          </p:nvSpPr>
          <p:spPr>
            <a:xfrm>
              <a:off x="3682628" y="2703062"/>
              <a:ext cx="64148" cy="42713"/>
            </a:xfrm>
            <a:custGeom>
              <a:avLst/>
              <a:gdLst/>
              <a:ahLst/>
              <a:cxnLst/>
              <a:rect l="l" t="t" r="r" b="b"/>
              <a:pathLst>
                <a:path w="2026" h="1349" extrusionOk="0">
                  <a:moveTo>
                    <a:pt x="0" y="1"/>
                  </a:moveTo>
                  <a:cubicBezTo>
                    <a:pt x="83" y="524"/>
                    <a:pt x="333" y="991"/>
                    <a:pt x="693" y="1349"/>
                  </a:cubicBezTo>
                  <a:lnTo>
                    <a:pt x="2026" y="1349"/>
                  </a:lnTo>
                  <a:lnTo>
                    <a:pt x="2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60"/>
            <p:cNvSpPr/>
            <p:nvPr/>
          </p:nvSpPr>
          <p:spPr>
            <a:xfrm>
              <a:off x="3328261" y="2955539"/>
              <a:ext cx="64212" cy="64180"/>
            </a:xfrm>
            <a:custGeom>
              <a:avLst/>
              <a:gdLst/>
              <a:ahLst/>
              <a:cxnLst/>
              <a:rect l="l" t="t" r="r" b="b"/>
              <a:pathLst>
                <a:path w="2028" h="2027" extrusionOk="0">
                  <a:moveTo>
                    <a:pt x="1" y="1"/>
                  </a:moveTo>
                  <a:lnTo>
                    <a:pt x="1" y="1544"/>
                  </a:lnTo>
                  <a:cubicBezTo>
                    <a:pt x="1" y="1810"/>
                    <a:pt x="218" y="2026"/>
                    <a:pt x="484" y="2026"/>
                  </a:cubicBezTo>
                  <a:lnTo>
                    <a:pt x="2027" y="2026"/>
                  </a:lnTo>
                  <a:cubicBezTo>
                    <a:pt x="1860" y="988"/>
                    <a:pt x="1039" y="167"/>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60"/>
            <p:cNvSpPr/>
            <p:nvPr/>
          </p:nvSpPr>
          <p:spPr>
            <a:xfrm>
              <a:off x="3328261" y="2770282"/>
              <a:ext cx="64212" cy="64180"/>
            </a:xfrm>
            <a:custGeom>
              <a:avLst/>
              <a:gdLst/>
              <a:ahLst/>
              <a:cxnLst/>
              <a:rect l="l" t="t" r="r" b="b"/>
              <a:pathLst>
                <a:path w="2028" h="2027" extrusionOk="0">
                  <a:moveTo>
                    <a:pt x="1" y="1"/>
                  </a:moveTo>
                  <a:lnTo>
                    <a:pt x="1" y="2026"/>
                  </a:lnTo>
                  <a:cubicBezTo>
                    <a:pt x="1039" y="1860"/>
                    <a:pt x="1860" y="1039"/>
                    <a:pt x="20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60"/>
            <p:cNvSpPr/>
            <p:nvPr/>
          </p:nvSpPr>
          <p:spPr>
            <a:xfrm>
              <a:off x="3328261" y="2770282"/>
              <a:ext cx="418515" cy="249437"/>
            </a:xfrm>
            <a:custGeom>
              <a:avLst/>
              <a:gdLst/>
              <a:ahLst/>
              <a:cxnLst/>
              <a:rect l="l" t="t" r="r" b="b"/>
              <a:pathLst>
                <a:path w="13218" h="7878" extrusionOk="0">
                  <a:moveTo>
                    <a:pt x="6592" y="1610"/>
                  </a:moveTo>
                  <a:cubicBezTo>
                    <a:pt x="6780" y="1610"/>
                    <a:pt x="6968" y="1739"/>
                    <a:pt x="6978" y="1996"/>
                  </a:cubicBezTo>
                  <a:lnTo>
                    <a:pt x="6978" y="2064"/>
                  </a:lnTo>
                  <a:cubicBezTo>
                    <a:pt x="7196" y="2123"/>
                    <a:pt x="7347" y="2222"/>
                    <a:pt x="7411" y="2270"/>
                  </a:cubicBezTo>
                  <a:cubicBezTo>
                    <a:pt x="7583" y="2398"/>
                    <a:pt x="7617" y="2640"/>
                    <a:pt x="7489" y="2812"/>
                  </a:cubicBezTo>
                  <a:cubicBezTo>
                    <a:pt x="7413" y="2914"/>
                    <a:pt x="7297" y="2968"/>
                    <a:pt x="7179" y="2968"/>
                  </a:cubicBezTo>
                  <a:cubicBezTo>
                    <a:pt x="7098" y="2968"/>
                    <a:pt x="7017" y="2942"/>
                    <a:pt x="6947" y="2890"/>
                  </a:cubicBezTo>
                  <a:cubicBezTo>
                    <a:pt x="6901" y="2856"/>
                    <a:pt x="6793" y="2791"/>
                    <a:pt x="6637" y="2791"/>
                  </a:cubicBezTo>
                  <a:cubicBezTo>
                    <a:pt x="6581" y="2791"/>
                    <a:pt x="6520" y="2799"/>
                    <a:pt x="6452" y="2820"/>
                  </a:cubicBezTo>
                  <a:cubicBezTo>
                    <a:pt x="6317" y="2861"/>
                    <a:pt x="6281" y="2998"/>
                    <a:pt x="6273" y="3039"/>
                  </a:cubicBezTo>
                  <a:cubicBezTo>
                    <a:pt x="6258" y="3122"/>
                    <a:pt x="6278" y="3189"/>
                    <a:pt x="6305" y="3210"/>
                  </a:cubicBezTo>
                  <a:cubicBezTo>
                    <a:pt x="6471" y="3341"/>
                    <a:pt x="6775" y="3459"/>
                    <a:pt x="7051" y="3557"/>
                  </a:cubicBezTo>
                  <a:cubicBezTo>
                    <a:pt x="8121" y="3921"/>
                    <a:pt x="8026" y="5404"/>
                    <a:pt x="6978" y="5765"/>
                  </a:cubicBezTo>
                  <a:lnTo>
                    <a:pt x="6978" y="5881"/>
                  </a:lnTo>
                  <a:cubicBezTo>
                    <a:pt x="6968" y="6138"/>
                    <a:pt x="6779" y="6266"/>
                    <a:pt x="6591" y="6266"/>
                  </a:cubicBezTo>
                  <a:cubicBezTo>
                    <a:pt x="6402" y="6266"/>
                    <a:pt x="6214" y="6138"/>
                    <a:pt x="6204" y="5881"/>
                  </a:cubicBezTo>
                  <a:lnTo>
                    <a:pt x="6204" y="5806"/>
                  </a:lnTo>
                  <a:cubicBezTo>
                    <a:pt x="5997" y="5775"/>
                    <a:pt x="5818" y="5703"/>
                    <a:pt x="5581" y="5547"/>
                  </a:cubicBezTo>
                  <a:cubicBezTo>
                    <a:pt x="5402" y="5432"/>
                    <a:pt x="5351" y="5191"/>
                    <a:pt x="5469" y="5012"/>
                  </a:cubicBezTo>
                  <a:cubicBezTo>
                    <a:pt x="5543" y="4899"/>
                    <a:pt x="5667" y="4837"/>
                    <a:pt x="5794" y="4837"/>
                  </a:cubicBezTo>
                  <a:cubicBezTo>
                    <a:pt x="5866" y="4837"/>
                    <a:pt x="5940" y="4857"/>
                    <a:pt x="6005" y="4901"/>
                  </a:cubicBezTo>
                  <a:cubicBezTo>
                    <a:pt x="6209" y="5034"/>
                    <a:pt x="6288" y="5052"/>
                    <a:pt x="6539" y="5052"/>
                  </a:cubicBezTo>
                  <a:cubicBezTo>
                    <a:pt x="6555" y="5052"/>
                    <a:pt x="6572" y="5052"/>
                    <a:pt x="6590" y="5052"/>
                  </a:cubicBezTo>
                  <a:cubicBezTo>
                    <a:pt x="6852" y="5050"/>
                    <a:pt x="7006" y="4854"/>
                    <a:pt x="7036" y="4673"/>
                  </a:cubicBezTo>
                  <a:cubicBezTo>
                    <a:pt x="7053" y="4566"/>
                    <a:pt x="7046" y="4376"/>
                    <a:pt x="6795" y="4286"/>
                  </a:cubicBezTo>
                  <a:cubicBezTo>
                    <a:pt x="6104" y="4038"/>
                    <a:pt x="5364" y="3762"/>
                    <a:pt x="5513" y="2896"/>
                  </a:cubicBezTo>
                  <a:cubicBezTo>
                    <a:pt x="5585" y="2511"/>
                    <a:pt x="5849" y="2205"/>
                    <a:pt x="6204" y="2087"/>
                  </a:cubicBezTo>
                  <a:lnTo>
                    <a:pt x="6204" y="1996"/>
                  </a:lnTo>
                  <a:cubicBezTo>
                    <a:pt x="6215" y="1739"/>
                    <a:pt x="6403" y="1610"/>
                    <a:pt x="6592" y="1610"/>
                  </a:cubicBezTo>
                  <a:close/>
                  <a:moveTo>
                    <a:pt x="2808" y="1"/>
                  </a:moveTo>
                  <a:cubicBezTo>
                    <a:pt x="2632" y="1467"/>
                    <a:pt x="1466" y="2632"/>
                    <a:pt x="1" y="2808"/>
                  </a:cubicBezTo>
                  <a:lnTo>
                    <a:pt x="1" y="5070"/>
                  </a:lnTo>
                  <a:cubicBezTo>
                    <a:pt x="1466" y="5247"/>
                    <a:pt x="2633" y="6412"/>
                    <a:pt x="2808" y="7877"/>
                  </a:cubicBezTo>
                  <a:lnTo>
                    <a:pt x="10410" y="7877"/>
                  </a:lnTo>
                  <a:cubicBezTo>
                    <a:pt x="10588" y="6412"/>
                    <a:pt x="11752" y="5245"/>
                    <a:pt x="13218" y="5070"/>
                  </a:cubicBezTo>
                  <a:lnTo>
                    <a:pt x="13218" y="2808"/>
                  </a:lnTo>
                  <a:cubicBezTo>
                    <a:pt x="11752" y="2631"/>
                    <a:pt x="10588" y="1467"/>
                    <a:pt x="104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60"/>
            <p:cNvSpPr/>
            <p:nvPr/>
          </p:nvSpPr>
          <p:spPr>
            <a:xfrm>
              <a:off x="3682628" y="2955539"/>
              <a:ext cx="64148" cy="64180"/>
            </a:xfrm>
            <a:custGeom>
              <a:avLst/>
              <a:gdLst/>
              <a:ahLst/>
              <a:cxnLst/>
              <a:rect l="l" t="t" r="r" b="b"/>
              <a:pathLst>
                <a:path w="2026" h="2027" extrusionOk="0">
                  <a:moveTo>
                    <a:pt x="2026" y="1"/>
                  </a:moveTo>
                  <a:cubicBezTo>
                    <a:pt x="989" y="167"/>
                    <a:pt x="165" y="988"/>
                    <a:pt x="0" y="2026"/>
                  </a:cubicBezTo>
                  <a:lnTo>
                    <a:pt x="1543" y="2026"/>
                  </a:lnTo>
                  <a:cubicBezTo>
                    <a:pt x="1810" y="2026"/>
                    <a:pt x="2026" y="1810"/>
                    <a:pt x="2026" y="1544"/>
                  </a:cubicBezTo>
                  <a:lnTo>
                    <a:pt x="2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60"/>
            <p:cNvSpPr/>
            <p:nvPr/>
          </p:nvSpPr>
          <p:spPr>
            <a:xfrm>
              <a:off x="3682628" y="2770282"/>
              <a:ext cx="64148" cy="64180"/>
            </a:xfrm>
            <a:custGeom>
              <a:avLst/>
              <a:gdLst/>
              <a:ahLst/>
              <a:cxnLst/>
              <a:rect l="l" t="t" r="r" b="b"/>
              <a:pathLst>
                <a:path w="2026" h="2027" extrusionOk="0">
                  <a:moveTo>
                    <a:pt x="0" y="1"/>
                  </a:moveTo>
                  <a:cubicBezTo>
                    <a:pt x="166" y="1039"/>
                    <a:pt x="989" y="1861"/>
                    <a:pt x="2026" y="2026"/>
                  </a:cubicBezTo>
                  <a:lnTo>
                    <a:pt x="2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3" name="Google Shape;823;p60"/>
          <p:cNvGrpSpPr/>
          <p:nvPr/>
        </p:nvGrpSpPr>
        <p:grpSpPr>
          <a:xfrm>
            <a:off x="4029617" y="2601204"/>
            <a:ext cx="318841" cy="418515"/>
            <a:chOff x="4029617" y="2601204"/>
            <a:chExt cx="318841" cy="418515"/>
          </a:xfrm>
        </p:grpSpPr>
        <p:sp>
          <p:nvSpPr>
            <p:cNvPr id="824" name="Google Shape;824;p60"/>
            <p:cNvSpPr/>
            <p:nvPr/>
          </p:nvSpPr>
          <p:spPr>
            <a:xfrm>
              <a:off x="4029617" y="2935655"/>
              <a:ext cx="237722" cy="84064"/>
            </a:xfrm>
            <a:custGeom>
              <a:avLst/>
              <a:gdLst/>
              <a:ahLst/>
              <a:cxnLst/>
              <a:rect l="l" t="t" r="r" b="b"/>
              <a:pathLst>
                <a:path w="7508" h="2655" extrusionOk="0">
                  <a:moveTo>
                    <a:pt x="4430" y="913"/>
                  </a:moveTo>
                  <a:cubicBezTo>
                    <a:pt x="4944" y="933"/>
                    <a:pt x="4944" y="1667"/>
                    <a:pt x="4430" y="1687"/>
                  </a:cubicBezTo>
                  <a:lnTo>
                    <a:pt x="3126" y="1687"/>
                  </a:lnTo>
                  <a:cubicBezTo>
                    <a:pt x="2612" y="1667"/>
                    <a:pt x="2613" y="933"/>
                    <a:pt x="3126" y="913"/>
                  </a:cubicBezTo>
                  <a:close/>
                  <a:moveTo>
                    <a:pt x="0" y="0"/>
                  </a:moveTo>
                  <a:lnTo>
                    <a:pt x="0" y="2172"/>
                  </a:lnTo>
                  <a:lnTo>
                    <a:pt x="1" y="2172"/>
                  </a:lnTo>
                  <a:cubicBezTo>
                    <a:pt x="1" y="2438"/>
                    <a:pt x="219" y="2654"/>
                    <a:pt x="485" y="2654"/>
                  </a:cubicBezTo>
                  <a:lnTo>
                    <a:pt x="7023" y="2654"/>
                  </a:lnTo>
                  <a:cubicBezTo>
                    <a:pt x="7290" y="2654"/>
                    <a:pt x="7507" y="2438"/>
                    <a:pt x="7507" y="2172"/>
                  </a:cubicBezTo>
                  <a:lnTo>
                    <a:pt x="750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60"/>
            <p:cNvSpPr/>
            <p:nvPr/>
          </p:nvSpPr>
          <p:spPr>
            <a:xfrm>
              <a:off x="4029649" y="2672951"/>
              <a:ext cx="237722" cy="238197"/>
            </a:xfrm>
            <a:custGeom>
              <a:avLst/>
              <a:gdLst/>
              <a:ahLst/>
              <a:cxnLst/>
              <a:rect l="l" t="t" r="r" b="b"/>
              <a:pathLst>
                <a:path w="7508" h="7523" extrusionOk="0">
                  <a:moveTo>
                    <a:pt x="3695" y="1832"/>
                  </a:moveTo>
                  <a:cubicBezTo>
                    <a:pt x="4900" y="1832"/>
                    <a:pt x="5540" y="3285"/>
                    <a:pt x="4736" y="4169"/>
                  </a:cubicBezTo>
                  <a:cubicBezTo>
                    <a:pt x="5280" y="4515"/>
                    <a:pt x="5641" y="5124"/>
                    <a:pt x="5641" y="5815"/>
                  </a:cubicBezTo>
                  <a:lnTo>
                    <a:pt x="5641" y="6169"/>
                  </a:lnTo>
                  <a:cubicBezTo>
                    <a:pt x="5641" y="6383"/>
                    <a:pt x="5468" y="6556"/>
                    <a:pt x="5254" y="6556"/>
                  </a:cubicBezTo>
                  <a:lnTo>
                    <a:pt x="2125" y="6556"/>
                  </a:lnTo>
                  <a:cubicBezTo>
                    <a:pt x="1911" y="6556"/>
                    <a:pt x="1738" y="6383"/>
                    <a:pt x="1738" y="6169"/>
                  </a:cubicBezTo>
                  <a:lnTo>
                    <a:pt x="1738" y="5815"/>
                  </a:lnTo>
                  <a:cubicBezTo>
                    <a:pt x="1738" y="5124"/>
                    <a:pt x="2100" y="4516"/>
                    <a:pt x="2643" y="4169"/>
                  </a:cubicBezTo>
                  <a:cubicBezTo>
                    <a:pt x="1840" y="3285"/>
                    <a:pt x="2479" y="1832"/>
                    <a:pt x="3685" y="1832"/>
                  </a:cubicBezTo>
                  <a:cubicBezTo>
                    <a:pt x="3686" y="1832"/>
                    <a:pt x="3688" y="1832"/>
                    <a:pt x="3690" y="1832"/>
                  </a:cubicBezTo>
                  <a:cubicBezTo>
                    <a:pt x="3691" y="1832"/>
                    <a:pt x="3693" y="1832"/>
                    <a:pt x="3695" y="1832"/>
                  </a:cubicBezTo>
                  <a:close/>
                  <a:moveTo>
                    <a:pt x="0" y="0"/>
                  </a:moveTo>
                  <a:lnTo>
                    <a:pt x="0" y="7523"/>
                  </a:lnTo>
                  <a:lnTo>
                    <a:pt x="7507" y="7523"/>
                  </a:lnTo>
                  <a:lnTo>
                    <a:pt x="7507" y="2832"/>
                  </a:lnTo>
                  <a:cubicBezTo>
                    <a:pt x="6094" y="2645"/>
                    <a:pt x="4992" y="1454"/>
                    <a:pt x="49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60"/>
            <p:cNvSpPr/>
            <p:nvPr/>
          </p:nvSpPr>
          <p:spPr>
            <a:xfrm>
              <a:off x="4029649" y="2601204"/>
              <a:ext cx="186935" cy="47272"/>
            </a:xfrm>
            <a:custGeom>
              <a:avLst/>
              <a:gdLst/>
              <a:ahLst/>
              <a:cxnLst/>
              <a:rect l="l" t="t" r="r" b="b"/>
              <a:pathLst>
                <a:path w="5904" h="1493" extrusionOk="0">
                  <a:moveTo>
                    <a:pt x="484" y="0"/>
                  </a:moveTo>
                  <a:cubicBezTo>
                    <a:pt x="218" y="0"/>
                    <a:pt x="0" y="216"/>
                    <a:pt x="0" y="483"/>
                  </a:cubicBezTo>
                  <a:lnTo>
                    <a:pt x="0" y="1493"/>
                  </a:lnTo>
                  <a:lnTo>
                    <a:pt x="5025" y="1493"/>
                  </a:lnTo>
                  <a:cubicBezTo>
                    <a:pt x="5164" y="909"/>
                    <a:pt x="5476" y="392"/>
                    <a:pt x="59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60"/>
            <p:cNvSpPr/>
            <p:nvPr/>
          </p:nvSpPr>
          <p:spPr>
            <a:xfrm>
              <a:off x="4188278" y="2601204"/>
              <a:ext cx="160181" cy="137732"/>
            </a:xfrm>
            <a:custGeom>
              <a:avLst/>
              <a:gdLst/>
              <a:ahLst/>
              <a:cxnLst/>
              <a:rect l="l" t="t" r="r" b="b"/>
              <a:pathLst>
                <a:path w="5059" h="4350" extrusionOk="0">
                  <a:moveTo>
                    <a:pt x="3725" y="1241"/>
                  </a:moveTo>
                  <a:cubicBezTo>
                    <a:pt x="3824" y="1241"/>
                    <a:pt x="3923" y="1279"/>
                    <a:pt x="3999" y="1354"/>
                  </a:cubicBezTo>
                  <a:cubicBezTo>
                    <a:pt x="4150" y="1506"/>
                    <a:pt x="4150" y="1751"/>
                    <a:pt x="3999" y="1902"/>
                  </a:cubicBezTo>
                  <a:lnTo>
                    <a:pt x="2908" y="2992"/>
                  </a:lnTo>
                  <a:cubicBezTo>
                    <a:pt x="2834" y="3069"/>
                    <a:pt x="2735" y="3107"/>
                    <a:pt x="2635" y="3107"/>
                  </a:cubicBezTo>
                  <a:cubicBezTo>
                    <a:pt x="2537" y="3107"/>
                    <a:pt x="2437" y="3069"/>
                    <a:pt x="2361" y="2993"/>
                  </a:cubicBezTo>
                  <a:lnTo>
                    <a:pt x="1766" y="2399"/>
                  </a:lnTo>
                  <a:cubicBezTo>
                    <a:pt x="1616" y="2248"/>
                    <a:pt x="1616" y="2003"/>
                    <a:pt x="1766" y="1851"/>
                  </a:cubicBezTo>
                  <a:cubicBezTo>
                    <a:pt x="1842" y="1776"/>
                    <a:pt x="1941" y="1738"/>
                    <a:pt x="2040" y="1738"/>
                  </a:cubicBezTo>
                  <a:cubicBezTo>
                    <a:pt x="2139" y="1738"/>
                    <a:pt x="2238" y="1776"/>
                    <a:pt x="2314" y="1851"/>
                  </a:cubicBezTo>
                  <a:lnTo>
                    <a:pt x="2634" y="2172"/>
                  </a:lnTo>
                  <a:lnTo>
                    <a:pt x="3451" y="1354"/>
                  </a:lnTo>
                  <a:cubicBezTo>
                    <a:pt x="3527" y="1279"/>
                    <a:pt x="3626" y="1241"/>
                    <a:pt x="3725" y="1241"/>
                  </a:cubicBezTo>
                  <a:close/>
                  <a:moveTo>
                    <a:pt x="2884" y="0"/>
                  </a:moveTo>
                  <a:cubicBezTo>
                    <a:pt x="0" y="119"/>
                    <a:pt x="1" y="4230"/>
                    <a:pt x="2884" y="4349"/>
                  </a:cubicBezTo>
                  <a:cubicBezTo>
                    <a:pt x="4083" y="4349"/>
                    <a:pt x="5059" y="3373"/>
                    <a:pt x="5059" y="2174"/>
                  </a:cubicBezTo>
                  <a:cubicBezTo>
                    <a:pt x="5059" y="975"/>
                    <a:pt x="4083" y="0"/>
                    <a:pt x="28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60"/>
            <p:cNvSpPr/>
            <p:nvPr/>
          </p:nvSpPr>
          <p:spPr>
            <a:xfrm>
              <a:off x="4109217" y="2819770"/>
              <a:ext cx="74565" cy="36254"/>
            </a:xfrm>
            <a:custGeom>
              <a:avLst/>
              <a:gdLst/>
              <a:ahLst/>
              <a:cxnLst/>
              <a:rect l="l" t="t" r="r" b="b"/>
              <a:pathLst>
                <a:path w="2355" h="1145" extrusionOk="0">
                  <a:moveTo>
                    <a:pt x="1176" y="1"/>
                  </a:moveTo>
                  <a:cubicBezTo>
                    <a:pt x="537" y="1"/>
                    <a:pt x="17" y="511"/>
                    <a:pt x="1" y="1145"/>
                  </a:cubicBezTo>
                  <a:lnTo>
                    <a:pt x="2355" y="1145"/>
                  </a:lnTo>
                  <a:cubicBezTo>
                    <a:pt x="2336" y="511"/>
                    <a:pt x="1816" y="1"/>
                    <a:pt x="1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60"/>
            <p:cNvSpPr/>
            <p:nvPr/>
          </p:nvSpPr>
          <p:spPr>
            <a:xfrm>
              <a:off x="4126505" y="2755559"/>
              <a:ext cx="39958" cy="39705"/>
            </a:xfrm>
            <a:custGeom>
              <a:avLst/>
              <a:gdLst/>
              <a:ahLst/>
              <a:cxnLst/>
              <a:rect l="l" t="t" r="r" b="b"/>
              <a:pathLst>
                <a:path w="1262" h="1254" extrusionOk="0">
                  <a:moveTo>
                    <a:pt x="631" y="1"/>
                  </a:moveTo>
                  <a:cubicBezTo>
                    <a:pt x="325" y="1"/>
                    <a:pt x="18" y="209"/>
                    <a:pt x="0" y="626"/>
                  </a:cubicBezTo>
                  <a:cubicBezTo>
                    <a:pt x="0" y="972"/>
                    <a:pt x="282" y="1254"/>
                    <a:pt x="631" y="1254"/>
                  </a:cubicBezTo>
                  <a:cubicBezTo>
                    <a:pt x="978" y="1254"/>
                    <a:pt x="1261" y="972"/>
                    <a:pt x="1261" y="626"/>
                  </a:cubicBezTo>
                  <a:cubicBezTo>
                    <a:pt x="1244" y="209"/>
                    <a:pt x="938" y="1"/>
                    <a:pt x="6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0" name="Google Shape;830;p60"/>
          <p:cNvGrpSpPr/>
          <p:nvPr/>
        </p:nvGrpSpPr>
        <p:grpSpPr>
          <a:xfrm>
            <a:off x="4631332" y="2601172"/>
            <a:ext cx="378114" cy="418547"/>
            <a:chOff x="4631332" y="2601172"/>
            <a:chExt cx="378114" cy="418547"/>
          </a:xfrm>
        </p:grpSpPr>
        <p:sp>
          <p:nvSpPr>
            <p:cNvPr id="831" name="Google Shape;831;p60"/>
            <p:cNvSpPr/>
            <p:nvPr/>
          </p:nvSpPr>
          <p:spPr>
            <a:xfrm>
              <a:off x="4978922" y="2601204"/>
              <a:ext cx="30523" cy="418515"/>
            </a:xfrm>
            <a:custGeom>
              <a:avLst/>
              <a:gdLst/>
              <a:ahLst/>
              <a:cxnLst/>
              <a:rect l="l" t="t" r="r" b="b"/>
              <a:pathLst>
                <a:path w="964" h="13218" extrusionOk="0">
                  <a:moveTo>
                    <a:pt x="1" y="0"/>
                  </a:moveTo>
                  <a:lnTo>
                    <a:pt x="1" y="13217"/>
                  </a:lnTo>
                  <a:lnTo>
                    <a:pt x="479" y="13217"/>
                  </a:lnTo>
                  <a:cubicBezTo>
                    <a:pt x="745" y="13217"/>
                    <a:pt x="961" y="13001"/>
                    <a:pt x="961" y="12735"/>
                  </a:cubicBezTo>
                  <a:lnTo>
                    <a:pt x="961" y="483"/>
                  </a:lnTo>
                  <a:cubicBezTo>
                    <a:pt x="963" y="216"/>
                    <a:pt x="745" y="0"/>
                    <a:pt x="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60"/>
            <p:cNvSpPr/>
            <p:nvPr/>
          </p:nvSpPr>
          <p:spPr>
            <a:xfrm>
              <a:off x="4631332" y="2601204"/>
              <a:ext cx="30428" cy="418515"/>
            </a:xfrm>
            <a:custGeom>
              <a:avLst/>
              <a:gdLst/>
              <a:ahLst/>
              <a:cxnLst/>
              <a:rect l="l" t="t" r="r" b="b"/>
              <a:pathLst>
                <a:path w="961" h="13218" extrusionOk="0">
                  <a:moveTo>
                    <a:pt x="483" y="0"/>
                  </a:moveTo>
                  <a:cubicBezTo>
                    <a:pt x="217" y="0"/>
                    <a:pt x="0" y="216"/>
                    <a:pt x="0" y="483"/>
                  </a:cubicBezTo>
                  <a:lnTo>
                    <a:pt x="0" y="12735"/>
                  </a:lnTo>
                  <a:cubicBezTo>
                    <a:pt x="0" y="13001"/>
                    <a:pt x="217" y="13217"/>
                    <a:pt x="483" y="13217"/>
                  </a:cubicBezTo>
                  <a:lnTo>
                    <a:pt x="961" y="13217"/>
                  </a:lnTo>
                  <a:lnTo>
                    <a:pt x="96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60"/>
            <p:cNvSpPr/>
            <p:nvPr/>
          </p:nvSpPr>
          <p:spPr>
            <a:xfrm>
              <a:off x="4686266" y="2601172"/>
              <a:ext cx="268181" cy="418515"/>
            </a:xfrm>
            <a:custGeom>
              <a:avLst/>
              <a:gdLst/>
              <a:ahLst/>
              <a:cxnLst/>
              <a:rect l="l" t="t" r="r" b="b"/>
              <a:pathLst>
                <a:path w="8470" h="13218" extrusionOk="0">
                  <a:moveTo>
                    <a:pt x="2637" y="3390"/>
                  </a:moveTo>
                  <a:cubicBezTo>
                    <a:pt x="2854" y="3390"/>
                    <a:pt x="3015" y="3567"/>
                    <a:pt x="3024" y="3777"/>
                  </a:cubicBezTo>
                  <a:cubicBezTo>
                    <a:pt x="3033" y="3986"/>
                    <a:pt x="2839" y="4164"/>
                    <a:pt x="2637" y="4164"/>
                  </a:cubicBezTo>
                  <a:cubicBezTo>
                    <a:pt x="2421" y="4164"/>
                    <a:pt x="2259" y="3988"/>
                    <a:pt x="2250" y="3777"/>
                  </a:cubicBezTo>
                  <a:cubicBezTo>
                    <a:pt x="2241" y="3568"/>
                    <a:pt x="2434" y="3390"/>
                    <a:pt x="2637" y="3390"/>
                  </a:cubicBezTo>
                  <a:close/>
                  <a:moveTo>
                    <a:pt x="6221" y="3390"/>
                  </a:moveTo>
                  <a:cubicBezTo>
                    <a:pt x="6735" y="3409"/>
                    <a:pt x="6735" y="4143"/>
                    <a:pt x="6221" y="4164"/>
                  </a:cubicBezTo>
                  <a:lnTo>
                    <a:pt x="4146" y="4164"/>
                  </a:lnTo>
                  <a:cubicBezTo>
                    <a:pt x="3633" y="4143"/>
                    <a:pt x="3633" y="3409"/>
                    <a:pt x="4146" y="3390"/>
                  </a:cubicBezTo>
                  <a:close/>
                  <a:moveTo>
                    <a:pt x="2637" y="5197"/>
                  </a:moveTo>
                  <a:cubicBezTo>
                    <a:pt x="2854" y="5197"/>
                    <a:pt x="3015" y="5373"/>
                    <a:pt x="3024" y="5584"/>
                  </a:cubicBezTo>
                  <a:cubicBezTo>
                    <a:pt x="3033" y="5793"/>
                    <a:pt x="2839" y="5971"/>
                    <a:pt x="2637" y="5971"/>
                  </a:cubicBezTo>
                  <a:cubicBezTo>
                    <a:pt x="2421" y="5971"/>
                    <a:pt x="2259" y="5794"/>
                    <a:pt x="2250" y="5584"/>
                  </a:cubicBezTo>
                  <a:cubicBezTo>
                    <a:pt x="2241" y="5376"/>
                    <a:pt x="2434" y="5197"/>
                    <a:pt x="2637" y="5197"/>
                  </a:cubicBezTo>
                  <a:close/>
                  <a:moveTo>
                    <a:pt x="6221" y="5197"/>
                  </a:moveTo>
                  <a:cubicBezTo>
                    <a:pt x="6735" y="5216"/>
                    <a:pt x="6735" y="5951"/>
                    <a:pt x="6221" y="5971"/>
                  </a:cubicBezTo>
                  <a:lnTo>
                    <a:pt x="4146" y="5971"/>
                  </a:lnTo>
                  <a:cubicBezTo>
                    <a:pt x="3633" y="5951"/>
                    <a:pt x="3633" y="5217"/>
                    <a:pt x="4146" y="5197"/>
                  </a:cubicBezTo>
                  <a:close/>
                  <a:moveTo>
                    <a:pt x="2637" y="7003"/>
                  </a:moveTo>
                  <a:cubicBezTo>
                    <a:pt x="2854" y="7003"/>
                    <a:pt x="3015" y="7181"/>
                    <a:pt x="3024" y="7391"/>
                  </a:cubicBezTo>
                  <a:cubicBezTo>
                    <a:pt x="3033" y="7599"/>
                    <a:pt x="2839" y="7777"/>
                    <a:pt x="2637" y="7777"/>
                  </a:cubicBezTo>
                  <a:cubicBezTo>
                    <a:pt x="2421" y="7777"/>
                    <a:pt x="2259" y="7601"/>
                    <a:pt x="2250" y="7391"/>
                  </a:cubicBezTo>
                  <a:cubicBezTo>
                    <a:pt x="2241" y="7182"/>
                    <a:pt x="2434" y="7003"/>
                    <a:pt x="2637" y="7003"/>
                  </a:cubicBezTo>
                  <a:close/>
                  <a:moveTo>
                    <a:pt x="6221" y="7003"/>
                  </a:moveTo>
                  <a:cubicBezTo>
                    <a:pt x="6735" y="7024"/>
                    <a:pt x="6735" y="7757"/>
                    <a:pt x="6221" y="7777"/>
                  </a:cubicBezTo>
                  <a:lnTo>
                    <a:pt x="4146" y="7777"/>
                  </a:lnTo>
                  <a:cubicBezTo>
                    <a:pt x="3633" y="7757"/>
                    <a:pt x="3633" y="7023"/>
                    <a:pt x="4146" y="7003"/>
                  </a:cubicBezTo>
                  <a:close/>
                  <a:moveTo>
                    <a:pt x="2637" y="8801"/>
                  </a:moveTo>
                  <a:cubicBezTo>
                    <a:pt x="2854" y="8801"/>
                    <a:pt x="3015" y="8979"/>
                    <a:pt x="3024" y="9189"/>
                  </a:cubicBezTo>
                  <a:cubicBezTo>
                    <a:pt x="3033" y="9397"/>
                    <a:pt x="2839" y="9575"/>
                    <a:pt x="2637" y="9575"/>
                  </a:cubicBezTo>
                  <a:cubicBezTo>
                    <a:pt x="2421" y="9575"/>
                    <a:pt x="2259" y="9399"/>
                    <a:pt x="2250" y="9189"/>
                  </a:cubicBezTo>
                  <a:cubicBezTo>
                    <a:pt x="2241" y="8980"/>
                    <a:pt x="2434" y="8801"/>
                    <a:pt x="2637" y="8801"/>
                  </a:cubicBezTo>
                  <a:close/>
                  <a:moveTo>
                    <a:pt x="6221" y="8801"/>
                  </a:moveTo>
                  <a:cubicBezTo>
                    <a:pt x="6735" y="8821"/>
                    <a:pt x="6735" y="9555"/>
                    <a:pt x="6221" y="9575"/>
                  </a:cubicBezTo>
                  <a:lnTo>
                    <a:pt x="4146" y="9575"/>
                  </a:lnTo>
                  <a:cubicBezTo>
                    <a:pt x="3633" y="9555"/>
                    <a:pt x="3633" y="8821"/>
                    <a:pt x="4146" y="8801"/>
                  </a:cubicBezTo>
                  <a:close/>
                  <a:moveTo>
                    <a:pt x="2637" y="10598"/>
                  </a:moveTo>
                  <a:cubicBezTo>
                    <a:pt x="2854" y="10598"/>
                    <a:pt x="3015" y="10775"/>
                    <a:pt x="3024" y="10985"/>
                  </a:cubicBezTo>
                  <a:cubicBezTo>
                    <a:pt x="3033" y="11194"/>
                    <a:pt x="2839" y="11372"/>
                    <a:pt x="2637" y="11372"/>
                  </a:cubicBezTo>
                  <a:cubicBezTo>
                    <a:pt x="2421" y="11372"/>
                    <a:pt x="2259" y="11195"/>
                    <a:pt x="2250" y="10985"/>
                  </a:cubicBezTo>
                  <a:cubicBezTo>
                    <a:pt x="2241" y="10776"/>
                    <a:pt x="2434" y="10598"/>
                    <a:pt x="2637" y="10598"/>
                  </a:cubicBezTo>
                  <a:close/>
                  <a:moveTo>
                    <a:pt x="6221" y="10598"/>
                  </a:moveTo>
                  <a:cubicBezTo>
                    <a:pt x="6735" y="10619"/>
                    <a:pt x="6735" y="11352"/>
                    <a:pt x="6221" y="11372"/>
                  </a:cubicBezTo>
                  <a:lnTo>
                    <a:pt x="4146" y="11372"/>
                  </a:lnTo>
                  <a:cubicBezTo>
                    <a:pt x="3633" y="11352"/>
                    <a:pt x="3633" y="10617"/>
                    <a:pt x="4146" y="10598"/>
                  </a:cubicBezTo>
                  <a:close/>
                  <a:moveTo>
                    <a:pt x="1" y="0"/>
                  </a:moveTo>
                  <a:lnTo>
                    <a:pt x="1" y="13217"/>
                  </a:lnTo>
                  <a:lnTo>
                    <a:pt x="8470" y="13217"/>
                  </a:lnTo>
                  <a:lnTo>
                    <a:pt x="8470" y="1"/>
                  </a:lnTo>
                  <a:lnTo>
                    <a:pt x="6381" y="1"/>
                  </a:lnTo>
                  <a:lnTo>
                    <a:pt x="6381" y="1393"/>
                  </a:lnTo>
                  <a:cubicBezTo>
                    <a:pt x="6381" y="1606"/>
                    <a:pt x="6209" y="1780"/>
                    <a:pt x="5994" y="1780"/>
                  </a:cubicBezTo>
                  <a:lnTo>
                    <a:pt x="2475" y="1780"/>
                  </a:lnTo>
                  <a:cubicBezTo>
                    <a:pt x="2261" y="1780"/>
                    <a:pt x="2089" y="1606"/>
                    <a:pt x="2089" y="1393"/>
                  </a:cubicBezTo>
                  <a:lnTo>
                    <a:pt x="208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60"/>
            <p:cNvSpPr/>
            <p:nvPr/>
          </p:nvSpPr>
          <p:spPr>
            <a:xfrm>
              <a:off x="4776884" y="2601204"/>
              <a:ext cx="86914" cy="31821"/>
            </a:xfrm>
            <a:custGeom>
              <a:avLst/>
              <a:gdLst/>
              <a:ahLst/>
              <a:cxnLst/>
              <a:rect l="l" t="t" r="r" b="b"/>
              <a:pathLst>
                <a:path w="2745" h="1005" extrusionOk="0">
                  <a:moveTo>
                    <a:pt x="1" y="0"/>
                  </a:moveTo>
                  <a:lnTo>
                    <a:pt x="1" y="1005"/>
                  </a:lnTo>
                  <a:lnTo>
                    <a:pt x="2745" y="1005"/>
                  </a:lnTo>
                  <a:lnTo>
                    <a:pt x="274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5" name="Google Shape;835;p60"/>
          <p:cNvGrpSpPr/>
          <p:nvPr/>
        </p:nvGrpSpPr>
        <p:grpSpPr>
          <a:xfrm>
            <a:off x="5292223" y="2601204"/>
            <a:ext cx="394040" cy="418515"/>
            <a:chOff x="5292223" y="2601204"/>
            <a:chExt cx="394040" cy="418515"/>
          </a:xfrm>
        </p:grpSpPr>
        <p:sp>
          <p:nvSpPr>
            <p:cNvPr id="836" name="Google Shape;836;p60"/>
            <p:cNvSpPr/>
            <p:nvPr/>
          </p:nvSpPr>
          <p:spPr>
            <a:xfrm>
              <a:off x="5292223" y="2601204"/>
              <a:ext cx="394040" cy="254725"/>
            </a:xfrm>
            <a:custGeom>
              <a:avLst/>
              <a:gdLst/>
              <a:ahLst/>
              <a:cxnLst/>
              <a:rect l="l" t="t" r="r" b="b"/>
              <a:pathLst>
                <a:path w="12445" h="8045" extrusionOk="0">
                  <a:moveTo>
                    <a:pt x="2210" y="1560"/>
                  </a:moveTo>
                  <a:cubicBezTo>
                    <a:pt x="2398" y="1560"/>
                    <a:pt x="2587" y="1688"/>
                    <a:pt x="2596" y="1946"/>
                  </a:cubicBezTo>
                  <a:lnTo>
                    <a:pt x="2596" y="5972"/>
                  </a:lnTo>
                  <a:lnTo>
                    <a:pt x="3370" y="5972"/>
                  </a:lnTo>
                  <a:lnTo>
                    <a:pt x="3370" y="4728"/>
                  </a:lnTo>
                  <a:cubicBezTo>
                    <a:pt x="3370" y="4514"/>
                    <a:pt x="3543" y="4341"/>
                    <a:pt x="3757" y="4341"/>
                  </a:cubicBezTo>
                  <a:lnTo>
                    <a:pt x="5013" y="4341"/>
                  </a:lnTo>
                  <a:lnTo>
                    <a:pt x="5013" y="3438"/>
                  </a:lnTo>
                  <a:cubicBezTo>
                    <a:pt x="5013" y="3224"/>
                    <a:pt x="5186" y="3051"/>
                    <a:pt x="5400" y="3051"/>
                  </a:cubicBezTo>
                  <a:lnTo>
                    <a:pt x="6656" y="3051"/>
                  </a:lnTo>
                  <a:lnTo>
                    <a:pt x="6656" y="2148"/>
                  </a:lnTo>
                  <a:cubicBezTo>
                    <a:pt x="6656" y="1933"/>
                    <a:pt x="6829" y="1761"/>
                    <a:pt x="7042" y="1761"/>
                  </a:cubicBezTo>
                  <a:lnTo>
                    <a:pt x="8685" y="1761"/>
                  </a:lnTo>
                  <a:cubicBezTo>
                    <a:pt x="8900" y="1761"/>
                    <a:pt x="9072" y="1933"/>
                    <a:pt x="9072" y="2148"/>
                  </a:cubicBezTo>
                  <a:lnTo>
                    <a:pt x="9072" y="5974"/>
                  </a:lnTo>
                  <a:lnTo>
                    <a:pt x="10234" y="5974"/>
                  </a:lnTo>
                  <a:cubicBezTo>
                    <a:pt x="10751" y="5993"/>
                    <a:pt x="10751" y="6726"/>
                    <a:pt x="10237" y="6746"/>
                  </a:cubicBezTo>
                  <a:lnTo>
                    <a:pt x="2209" y="6746"/>
                  </a:lnTo>
                  <a:cubicBezTo>
                    <a:pt x="1995" y="6746"/>
                    <a:pt x="1823" y="6573"/>
                    <a:pt x="1823" y="6360"/>
                  </a:cubicBezTo>
                  <a:lnTo>
                    <a:pt x="1823" y="1946"/>
                  </a:lnTo>
                  <a:cubicBezTo>
                    <a:pt x="1833" y="1688"/>
                    <a:pt x="2021" y="1560"/>
                    <a:pt x="2210" y="1560"/>
                  </a:cubicBezTo>
                  <a:close/>
                  <a:moveTo>
                    <a:pt x="437" y="0"/>
                  </a:moveTo>
                  <a:cubicBezTo>
                    <a:pt x="198" y="0"/>
                    <a:pt x="1" y="195"/>
                    <a:pt x="1" y="436"/>
                  </a:cubicBezTo>
                  <a:lnTo>
                    <a:pt x="1" y="8045"/>
                  </a:lnTo>
                  <a:lnTo>
                    <a:pt x="12444" y="8045"/>
                  </a:lnTo>
                  <a:lnTo>
                    <a:pt x="12444" y="436"/>
                  </a:lnTo>
                  <a:cubicBezTo>
                    <a:pt x="12444" y="196"/>
                    <a:pt x="12250" y="0"/>
                    <a:pt x="120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60"/>
            <p:cNvSpPr/>
            <p:nvPr/>
          </p:nvSpPr>
          <p:spPr>
            <a:xfrm>
              <a:off x="5400255" y="2953544"/>
              <a:ext cx="178007" cy="66175"/>
            </a:xfrm>
            <a:custGeom>
              <a:avLst/>
              <a:gdLst/>
              <a:ahLst/>
              <a:cxnLst/>
              <a:rect l="l" t="t" r="r" b="b"/>
              <a:pathLst>
                <a:path w="5622" h="2090" extrusionOk="0">
                  <a:moveTo>
                    <a:pt x="778" y="0"/>
                  </a:moveTo>
                  <a:lnTo>
                    <a:pt x="778" y="1315"/>
                  </a:lnTo>
                  <a:lnTo>
                    <a:pt x="514" y="1315"/>
                  </a:lnTo>
                  <a:cubicBezTo>
                    <a:pt x="0" y="1336"/>
                    <a:pt x="0" y="2070"/>
                    <a:pt x="514" y="2089"/>
                  </a:cubicBezTo>
                  <a:lnTo>
                    <a:pt x="5108" y="2089"/>
                  </a:lnTo>
                  <a:cubicBezTo>
                    <a:pt x="5622" y="2069"/>
                    <a:pt x="5622" y="1335"/>
                    <a:pt x="5108" y="1315"/>
                  </a:cubicBezTo>
                  <a:lnTo>
                    <a:pt x="4844" y="1315"/>
                  </a:lnTo>
                  <a:lnTo>
                    <a:pt x="48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60"/>
            <p:cNvSpPr/>
            <p:nvPr/>
          </p:nvSpPr>
          <p:spPr>
            <a:xfrm>
              <a:off x="5292286" y="2880404"/>
              <a:ext cx="393976" cy="48665"/>
            </a:xfrm>
            <a:custGeom>
              <a:avLst/>
              <a:gdLst/>
              <a:ahLst/>
              <a:cxnLst/>
              <a:rect l="l" t="t" r="r" b="b"/>
              <a:pathLst>
                <a:path w="12443" h="1537" extrusionOk="0">
                  <a:moveTo>
                    <a:pt x="0" y="1"/>
                  </a:moveTo>
                  <a:lnTo>
                    <a:pt x="0" y="1101"/>
                  </a:lnTo>
                  <a:cubicBezTo>
                    <a:pt x="0" y="1341"/>
                    <a:pt x="195" y="1536"/>
                    <a:pt x="436" y="1536"/>
                  </a:cubicBezTo>
                  <a:lnTo>
                    <a:pt x="12007" y="1536"/>
                  </a:lnTo>
                  <a:cubicBezTo>
                    <a:pt x="12247" y="1536"/>
                    <a:pt x="12442" y="1342"/>
                    <a:pt x="12442" y="1101"/>
                  </a:cubicBezTo>
                  <a:lnTo>
                    <a:pt x="1244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60"/>
            <p:cNvSpPr/>
            <p:nvPr/>
          </p:nvSpPr>
          <p:spPr>
            <a:xfrm>
              <a:off x="5527507" y="2681468"/>
              <a:ext cx="27578" cy="108856"/>
            </a:xfrm>
            <a:custGeom>
              <a:avLst/>
              <a:gdLst/>
              <a:ahLst/>
              <a:cxnLst/>
              <a:rect l="l" t="t" r="r" b="b"/>
              <a:pathLst>
                <a:path w="871" h="3438" extrusionOk="0">
                  <a:moveTo>
                    <a:pt x="1" y="0"/>
                  </a:moveTo>
                  <a:lnTo>
                    <a:pt x="1" y="903"/>
                  </a:lnTo>
                  <a:lnTo>
                    <a:pt x="1" y="3437"/>
                  </a:lnTo>
                  <a:lnTo>
                    <a:pt x="870" y="3437"/>
                  </a:lnTo>
                  <a:lnTo>
                    <a:pt x="87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60"/>
            <p:cNvSpPr/>
            <p:nvPr/>
          </p:nvSpPr>
          <p:spPr>
            <a:xfrm>
              <a:off x="5475517" y="2722281"/>
              <a:ext cx="27515" cy="68043"/>
            </a:xfrm>
            <a:custGeom>
              <a:avLst/>
              <a:gdLst/>
              <a:ahLst/>
              <a:cxnLst/>
              <a:rect l="l" t="t" r="r" b="b"/>
              <a:pathLst>
                <a:path w="869" h="2149" extrusionOk="0">
                  <a:moveTo>
                    <a:pt x="1" y="1"/>
                  </a:moveTo>
                  <a:lnTo>
                    <a:pt x="1" y="904"/>
                  </a:lnTo>
                  <a:lnTo>
                    <a:pt x="1" y="2148"/>
                  </a:lnTo>
                  <a:lnTo>
                    <a:pt x="869" y="2148"/>
                  </a:lnTo>
                  <a:lnTo>
                    <a:pt x="8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60"/>
            <p:cNvSpPr/>
            <p:nvPr/>
          </p:nvSpPr>
          <p:spPr>
            <a:xfrm>
              <a:off x="5423464" y="2763158"/>
              <a:ext cx="27546" cy="27166"/>
            </a:xfrm>
            <a:custGeom>
              <a:avLst/>
              <a:gdLst/>
              <a:ahLst/>
              <a:cxnLst/>
              <a:rect l="l" t="t" r="r" b="b"/>
              <a:pathLst>
                <a:path w="870" h="858" extrusionOk="0">
                  <a:moveTo>
                    <a:pt x="0" y="0"/>
                  </a:moveTo>
                  <a:lnTo>
                    <a:pt x="0" y="857"/>
                  </a:lnTo>
                  <a:lnTo>
                    <a:pt x="870" y="857"/>
                  </a:lnTo>
                  <a:lnTo>
                    <a:pt x="87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2" name="Google Shape;842;p60"/>
          <p:cNvGrpSpPr/>
          <p:nvPr/>
        </p:nvGrpSpPr>
        <p:grpSpPr>
          <a:xfrm>
            <a:off x="5967932" y="2601204"/>
            <a:ext cx="462304" cy="418483"/>
            <a:chOff x="5967932" y="2601204"/>
            <a:chExt cx="462304" cy="418483"/>
          </a:xfrm>
        </p:grpSpPr>
        <p:sp>
          <p:nvSpPr>
            <p:cNvPr id="843" name="Google Shape;843;p60"/>
            <p:cNvSpPr/>
            <p:nvPr/>
          </p:nvSpPr>
          <p:spPr>
            <a:xfrm>
              <a:off x="5967932" y="2826736"/>
              <a:ext cx="194154" cy="192951"/>
            </a:xfrm>
            <a:custGeom>
              <a:avLst/>
              <a:gdLst/>
              <a:ahLst/>
              <a:cxnLst/>
              <a:rect l="l" t="t" r="r" b="b"/>
              <a:pathLst>
                <a:path w="6132" h="6094" extrusionOk="0">
                  <a:moveTo>
                    <a:pt x="5586" y="0"/>
                  </a:moveTo>
                  <a:lnTo>
                    <a:pt x="4449" y="1137"/>
                  </a:lnTo>
                  <a:lnTo>
                    <a:pt x="3948" y="636"/>
                  </a:lnTo>
                  <a:cubicBezTo>
                    <a:pt x="3872" y="560"/>
                    <a:pt x="3773" y="522"/>
                    <a:pt x="3674" y="522"/>
                  </a:cubicBezTo>
                  <a:cubicBezTo>
                    <a:pt x="3575" y="522"/>
                    <a:pt x="3476" y="560"/>
                    <a:pt x="3400" y="636"/>
                  </a:cubicBezTo>
                  <a:lnTo>
                    <a:pt x="151" y="3885"/>
                  </a:lnTo>
                  <a:cubicBezTo>
                    <a:pt x="0" y="4036"/>
                    <a:pt x="0" y="4281"/>
                    <a:pt x="151" y="4433"/>
                  </a:cubicBezTo>
                  <a:lnTo>
                    <a:pt x="1699" y="5981"/>
                  </a:lnTo>
                  <a:cubicBezTo>
                    <a:pt x="1774" y="6056"/>
                    <a:pt x="1874" y="6094"/>
                    <a:pt x="1973" y="6094"/>
                  </a:cubicBezTo>
                  <a:cubicBezTo>
                    <a:pt x="2072" y="6094"/>
                    <a:pt x="2171" y="6056"/>
                    <a:pt x="2246" y="5981"/>
                  </a:cubicBezTo>
                  <a:lnTo>
                    <a:pt x="5495" y="2730"/>
                  </a:lnTo>
                  <a:cubicBezTo>
                    <a:pt x="5647" y="2579"/>
                    <a:pt x="5647" y="2334"/>
                    <a:pt x="5495" y="2184"/>
                  </a:cubicBezTo>
                  <a:lnTo>
                    <a:pt x="4994" y="1682"/>
                  </a:lnTo>
                  <a:lnTo>
                    <a:pt x="6131" y="546"/>
                  </a:lnTo>
                  <a:cubicBezTo>
                    <a:pt x="6034" y="463"/>
                    <a:pt x="5937" y="375"/>
                    <a:pt x="5847" y="283"/>
                  </a:cubicBezTo>
                  <a:cubicBezTo>
                    <a:pt x="5756" y="193"/>
                    <a:pt x="5669" y="98"/>
                    <a:pt x="5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60"/>
            <p:cNvSpPr/>
            <p:nvPr/>
          </p:nvSpPr>
          <p:spPr>
            <a:xfrm>
              <a:off x="6208346" y="2760086"/>
              <a:ext cx="104138" cy="95589"/>
            </a:xfrm>
            <a:custGeom>
              <a:avLst/>
              <a:gdLst/>
              <a:ahLst/>
              <a:cxnLst/>
              <a:rect l="l" t="t" r="r" b="b"/>
              <a:pathLst>
                <a:path w="3289" h="3019" extrusionOk="0">
                  <a:moveTo>
                    <a:pt x="1642" y="1"/>
                  </a:moveTo>
                  <a:cubicBezTo>
                    <a:pt x="736" y="1"/>
                    <a:pt x="1" y="738"/>
                    <a:pt x="1" y="1643"/>
                  </a:cubicBezTo>
                  <a:lnTo>
                    <a:pt x="1" y="2670"/>
                  </a:lnTo>
                  <a:cubicBezTo>
                    <a:pt x="507" y="2902"/>
                    <a:pt x="1076" y="3018"/>
                    <a:pt x="1645" y="3018"/>
                  </a:cubicBezTo>
                  <a:cubicBezTo>
                    <a:pt x="2213" y="3018"/>
                    <a:pt x="2782" y="2902"/>
                    <a:pt x="3288" y="2670"/>
                  </a:cubicBezTo>
                  <a:lnTo>
                    <a:pt x="3288" y="1643"/>
                  </a:lnTo>
                  <a:cubicBezTo>
                    <a:pt x="3288" y="737"/>
                    <a:pt x="2551" y="1"/>
                    <a:pt x="16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60"/>
            <p:cNvSpPr/>
            <p:nvPr/>
          </p:nvSpPr>
          <p:spPr>
            <a:xfrm>
              <a:off x="6086983" y="2601204"/>
              <a:ext cx="343253" cy="228920"/>
            </a:xfrm>
            <a:custGeom>
              <a:avLst/>
              <a:gdLst/>
              <a:ahLst/>
              <a:cxnLst/>
              <a:rect l="l" t="t" r="r" b="b"/>
              <a:pathLst>
                <a:path w="10841" h="7230" extrusionOk="0">
                  <a:moveTo>
                    <a:pt x="5477" y="0"/>
                  </a:moveTo>
                  <a:cubicBezTo>
                    <a:pt x="1623" y="30"/>
                    <a:pt x="0" y="4885"/>
                    <a:pt x="3060" y="7230"/>
                  </a:cubicBezTo>
                  <a:lnTo>
                    <a:pt x="3060" y="6661"/>
                  </a:lnTo>
                  <a:cubicBezTo>
                    <a:pt x="3060" y="5754"/>
                    <a:pt x="3562" y="4962"/>
                    <a:pt x="4302" y="4549"/>
                  </a:cubicBezTo>
                  <a:cubicBezTo>
                    <a:pt x="3192" y="3509"/>
                    <a:pt x="3939" y="1607"/>
                    <a:pt x="5475" y="1607"/>
                  </a:cubicBezTo>
                  <a:cubicBezTo>
                    <a:pt x="5475" y="1607"/>
                    <a:pt x="5476" y="1607"/>
                    <a:pt x="5477" y="1607"/>
                  </a:cubicBezTo>
                  <a:cubicBezTo>
                    <a:pt x="5478" y="1607"/>
                    <a:pt x="5480" y="1607"/>
                    <a:pt x="5481" y="1607"/>
                  </a:cubicBezTo>
                  <a:cubicBezTo>
                    <a:pt x="7018" y="1607"/>
                    <a:pt x="7762" y="3510"/>
                    <a:pt x="6653" y="4549"/>
                  </a:cubicBezTo>
                  <a:cubicBezTo>
                    <a:pt x="7393" y="4962"/>
                    <a:pt x="7895" y="5754"/>
                    <a:pt x="7895" y="6661"/>
                  </a:cubicBezTo>
                  <a:lnTo>
                    <a:pt x="7895" y="7230"/>
                  </a:lnTo>
                  <a:cubicBezTo>
                    <a:pt x="8044" y="7117"/>
                    <a:pt x="8185" y="6994"/>
                    <a:pt x="8320" y="6861"/>
                  </a:cubicBezTo>
                  <a:cubicBezTo>
                    <a:pt x="10840" y="4335"/>
                    <a:pt x="9044" y="4"/>
                    <a:pt x="54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60"/>
            <p:cNvSpPr/>
            <p:nvPr/>
          </p:nvSpPr>
          <p:spPr>
            <a:xfrm>
              <a:off x="6221106" y="2676592"/>
              <a:ext cx="68834" cy="58956"/>
            </a:xfrm>
            <a:custGeom>
              <a:avLst/>
              <a:gdLst/>
              <a:ahLst/>
              <a:cxnLst/>
              <a:rect l="l" t="t" r="r" b="b"/>
              <a:pathLst>
                <a:path w="2174" h="1862" extrusionOk="0">
                  <a:moveTo>
                    <a:pt x="1240" y="0"/>
                  </a:moveTo>
                  <a:cubicBezTo>
                    <a:pt x="1" y="52"/>
                    <a:pt x="3" y="1812"/>
                    <a:pt x="1240" y="1862"/>
                  </a:cubicBezTo>
                  <a:cubicBezTo>
                    <a:pt x="1241" y="1862"/>
                    <a:pt x="1241" y="1862"/>
                    <a:pt x="1242" y="1862"/>
                  </a:cubicBezTo>
                  <a:cubicBezTo>
                    <a:pt x="1758" y="1862"/>
                    <a:pt x="2174" y="1445"/>
                    <a:pt x="2174" y="931"/>
                  </a:cubicBezTo>
                  <a:cubicBezTo>
                    <a:pt x="2174" y="417"/>
                    <a:pt x="1755" y="0"/>
                    <a:pt x="12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 name="Google Shape;847;p60"/>
          <p:cNvGrpSpPr/>
          <p:nvPr/>
        </p:nvGrpSpPr>
        <p:grpSpPr>
          <a:xfrm>
            <a:off x="6670523" y="2601172"/>
            <a:ext cx="394546" cy="418578"/>
            <a:chOff x="6670523" y="2601172"/>
            <a:chExt cx="394546" cy="418578"/>
          </a:xfrm>
        </p:grpSpPr>
        <p:sp>
          <p:nvSpPr>
            <p:cNvPr id="848" name="Google Shape;848;p60"/>
            <p:cNvSpPr/>
            <p:nvPr/>
          </p:nvSpPr>
          <p:spPr>
            <a:xfrm>
              <a:off x="6715737" y="2601172"/>
              <a:ext cx="303992" cy="208118"/>
            </a:xfrm>
            <a:custGeom>
              <a:avLst/>
              <a:gdLst/>
              <a:ahLst/>
              <a:cxnLst/>
              <a:rect l="l" t="t" r="r" b="b"/>
              <a:pathLst>
                <a:path w="9601" h="6573" extrusionOk="0">
                  <a:moveTo>
                    <a:pt x="5600" y="2011"/>
                  </a:moveTo>
                  <a:cubicBezTo>
                    <a:pt x="5699" y="2011"/>
                    <a:pt x="5798" y="2049"/>
                    <a:pt x="5874" y="2124"/>
                  </a:cubicBezTo>
                  <a:cubicBezTo>
                    <a:pt x="6025" y="2277"/>
                    <a:pt x="6025" y="2522"/>
                    <a:pt x="5874" y="2672"/>
                  </a:cubicBezTo>
                  <a:lnTo>
                    <a:pt x="4842" y="3704"/>
                  </a:lnTo>
                  <a:cubicBezTo>
                    <a:pt x="4770" y="3779"/>
                    <a:pt x="4669" y="3817"/>
                    <a:pt x="4568" y="3817"/>
                  </a:cubicBezTo>
                  <a:cubicBezTo>
                    <a:pt x="4467" y="3817"/>
                    <a:pt x="4366" y="3779"/>
                    <a:pt x="4294" y="3704"/>
                  </a:cubicBezTo>
                  <a:lnTo>
                    <a:pt x="3731" y="3142"/>
                  </a:lnTo>
                  <a:cubicBezTo>
                    <a:pt x="3580" y="2990"/>
                    <a:pt x="3580" y="2744"/>
                    <a:pt x="3731" y="2593"/>
                  </a:cubicBezTo>
                  <a:cubicBezTo>
                    <a:pt x="3807" y="2518"/>
                    <a:pt x="3906" y="2480"/>
                    <a:pt x="4006" y="2480"/>
                  </a:cubicBezTo>
                  <a:cubicBezTo>
                    <a:pt x="4105" y="2480"/>
                    <a:pt x="4204" y="2518"/>
                    <a:pt x="4280" y="2593"/>
                  </a:cubicBezTo>
                  <a:lnTo>
                    <a:pt x="4568" y="2882"/>
                  </a:lnTo>
                  <a:lnTo>
                    <a:pt x="5325" y="2124"/>
                  </a:lnTo>
                  <a:cubicBezTo>
                    <a:pt x="5401" y="2049"/>
                    <a:pt x="5500" y="2011"/>
                    <a:pt x="5600" y="2011"/>
                  </a:cubicBezTo>
                  <a:close/>
                  <a:moveTo>
                    <a:pt x="389" y="0"/>
                  </a:moveTo>
                  <a:cubicBezTo>
                    <a:pt x="175" y="0"/>
                    <a:pt x="1" y="173"/>
                    <a:pt x="1" y="389"/>
                  </a:cubicBezTo>
                  <a:lnTo>
                    <a:pt x="1" y="6573"/>
                  </a:lnTo>
                  <a:cubicBezTo>
                    <a:pt x="126" y="6544"/>
                    <a:pt x="258" y="6530"/>
                    <a:pt x="391" y="6530"/>
                  </a:cubicBezTo>
                  <a:cubicBezTo>
                    <a:pt x="523" y="6530"/>
                    <a:pt x="654" y="6544"/>
                    <a:pt x="778" y="6573"/>
                  </a:cubicBezTo>
                  <a:lnTo>
                    <a:pt x="778" y="5736"/>
                  </a:lnTo>
                  <a:lnTo>
                    <a:pt x="4417" y="5736"/>
                  </a:lnTo>
                  <a:lnTo>
                    <a:pt x="4417" y="6572"/>
                  </a:lnTo>
                  <a:cubicBezTo>
                    <a:pt x="4540" y="6543"/>
                    <a:pt x="4672" y="6529"/>
                    <a:pt x="4803" y="6529"/>
                  </a:cubicBezTo>
                  <a:cubicBezTo>
                    <a:pt x="4935" y="6529"/>
                    <a:pt x="5068" y="6543"/>
                    <a:pt x="5192" y="6573"/>
                  </a:cubicBezTo>
                  <a:lnTo>
                    <a:pt x="5192" y="5736"/>
                  </a:lnTo>
                  <a:lnTo>
                    <a:pt x="8826" y="5736"/>
                  </a:lnTo>
                  <a:lnTo>
                    <a:pt x="8826" y="6573"/>
                  </a:lnTo>
                  <a:cubicBezTo>
                    <a:pt x="8950" y="6544"/>
                    <a:pt x="9082" y="6530"/>
                    <a:pt x="9214" y="6530"/>
                  </a:cubicBezTo>
                  <a:cubicBezTo>
                    <a:pt x="9346" y="6530"/>
                    <a:pt x="9477" y="6544"/>
                    <a:pt x="9601" y="6573"/>
                  </a:cubicBezTo>
                  <a:lnTo>
                    <a:pt x="9601" y="389"/>
                  </a:lnTo>
                  <a:cubicBezTo>
                    <a:pt x="9601" y="174"/>
                    <a:pt x="9428" y="0"/>
                    <a:pt x="92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60"/>
            <p:cNvSpPr/>
            <p:nvPr/>
          </p:nvSpPr>
          <p:spPr>
            <a:xfrm>
              <a:off x="6686576" y="2832435"/>
              <a:ext cx="72792" cy="63483"/>
            </a:xfrm>
            <a:custGeom>
              <a:avLst/>
              <a:gdLst/>
              <a:ahLst/>
              <a:cxnLst/>
              <a:rect l="l" t="t" r="r" b="b"/>
              <a:pathLst>
                <a:path w="2299" h="2005" extrusionOk="0">
                  <a:moveTo>
                    <a:pt x="1310" y="1"/>
                  </a:moveTo>
                  <a:cubicBezTo>
                    <a:pt x="0" y="56"/>
                    <a:pt x="0" y="1949"/>
                    <a:pt x="1310" y="2005"/>
                  </a:cubicBezTo>
                  <a:cubicBezTo>
                    <a:pt x="1857" y="2005"/>
                    <a:pt x="2299" y="1557"/>
                    <a:pt x="2299" y="1003"/>
                  </a:cubicBezTo>
                  <a:cubicBezTo>
                    <a:pt x="2299" y="451"/>
                    <a:pt x="1855" y="1"/>
                    <a:pt x="1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60"/>
            <p:cNvSpPr/>
            <p:nvPr/>
          </p:nvSpPr>
          <p:spPr>
            <a:xfrm>
              <a:off x="6670523" y="2920774"/>
              <a:ext cx="115157" cy="98977"/>
            </a:xfrm>
            <a:custGeom>
              <a:avLst/>
              <a:gdLst/>
              <a:ahLst/>
              <a:cxnLst/>
              <a:rect l="l" t="t" r="r" b="b"/>
              <a:pathLst>
                <a:path w="3637" h="3126" extrusionOk="0">
                  <a:moveTo>
                    <a:pt x="1819" y="1"/>
                  </a:moveTo>
                  <a:cubicBezTo>
                    <a:pt x="935" y="1"/>
                    <a:pt x="51" y="604"/>
                    <a:pt x="1" y="1809"/>
                  </a:cubicBezTo>
                  <a:lnTo>
                    <a:pt x="1" y="2690"/>
                  </a:lnTo>
                  <a:cubicBezTo>
                    <a:pt x="1" y="2931"/>
                    <a:pt x="197" y="3125"/>
                    <a:pt x="437" y="3125"/>
                  </a:cubicBezTo>
                  <a:lnTo>
                    <a:pt x="3636" y="3125"/>
                  </a:lnTo>
                  <a:lnTo>
                    <a:pt x="3636" y="1809"/>
                  </a:lnTo>
                  <a:lnTo>
                    <a:pt x="3637" y="1809"/>
                  </a:lnTo>
                  <a:cubicBezTo>
                    <a:pt x="3587" y="603"/>
                    <a:pt x="2703" y="1"/>
                    <a:pt x="18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60"/>
            <p:cNvSpPr/>
            <p:nvPr/>
          </p:nvSpPr>
          <p:spPr>
            <a:xfrm>
              <a:off x="6826271" y="2832435"/>
              <a:ext cx="72792" cy="63483"/>
            </a:xfrm>
            <a:custGeom>
              <a:avLst/>
              <a:gdLst/>
              <a:ahLst/>
              <a:cxnLst/>
              <a:rect l="l" t="t" r="r" b="b"/>
              <a:pathLst>
                <a:path w="2299" h="2005" extrusionOk="0">
                  <a:moveTo>
                    <a:pt x="1310" y="1"/>
                  </a:moveTo>
                  <a:cubicBezTo>
                    <a:pt x="0" y="56"/>
                    <a:pt x="0" y="1949"/>
                    <a:pt x="1310" y="2005"/>
                  </a:cubicBezTo>
                  <a:cubicBezTo>
                    <a:pt x="1856" y="2005"/>
                    <a:pt x="2298" y="1557"/>
                    <a:pt x="2298" y="1003"/>
                  </a:cubicBezTo>
                  <a:cubicBezTo>
                    <a:pt x="2298" y="451"/>
                    <a:pt x="1855" y="1"/>
                    <a:pt x="1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60"/>
            <p:cNvSpPr/>
            <p:nvPr/>
          </p:nvSpPr>
          <p:spPr>
            <a:xfrm>
              <a:off x="6810155" y="2920774"/>
              <a:ext cx="115188" cy="98977"/>
            </a:xfrm>
            <a:custGeom>
              <a:avLst/>
              <a:gdLst/>
              <a:ahLst/>
              <a:cxnLst/>
              <a:rect l="l" t="t" r="r" b="b"/>
              <a:pathLst>
                <a:path w="3638" h="3126" extrusionOk="0">
                  <a:moveTo>
                    <a:pt x="1820" y="1"/>
                  </a:moveTo>
                  <a:cubicBezTo>
                    <a:pt x="936" y="1"/>
                    <a:pt x="51" y="604"/>
                    <a:pt x="1" y="1809"/>
                  </a:cubicBezTo>
                  <a:lnTo>
                    <a:pt x="1" y="3125"/>
                  </a:lnTo>
                  <a:lnTo>
                    <a:pt x="3638" y="3125"/>
                  </a:lnTo>
                  <a:lnTo>
                    <a:pt x="3638" y="1809"/>
                  </a:lnTo>
                  <a:cubicBezTo>
                    <a:pt x="3588" y="603"/>
                    <a:pt x="2704" y="1"/>
                    <a:pt x="18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60"/>
            <p:cNvSpPr/>
            <p:nvPr/>
          </p:nvSpPr>
          <p:spPr>
            <a:xfrm>
              <a:off x="6965966" y="2832435"/>
              <a:ext cx="72760" cy="63483"/>
            </a:xfrm>
            <a:custGeom>
              <a:avLst/>
              <a:gdLst/>
              <a:ahLst/>
              <a:cxnLst/>
              <a:rect l="l" t="t" r="r" b="b"/>
              <a:pathLst>
                <a:path w="2298" h="2005" extrusionOk="0">
                  <a:moveTo>
                    <a:pt x="1310" y="1"/>
                  </a:moveTo>
                  <a:cubicBezTo>
                    <a:pt x="0" y="56"/>
                    <a:pt x="0" y="1949"/>
                    <a:pt x="1310" y="2005"/>
                  </a:cubicBezTo>
                  <a:cubicBezTo>
                    <a:pt x="1856" y="2005"/>
                    <a:pt x="2297" y="1557"/>
                    <a:pt x="2297" y="1003"/>
                  </a:cubicBezTo>
                  <a:cubicBezTo>
                    <a:pt x="2297" y="451"/>
                    <a:pt x="1855" y="1"/>
                    <a:pt x="13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60"/>
            <p:cNvSpPr/>
            <p:nvPr/>
          </p:nvSpPr>
          <p:spPr>
            <a:xfrm>
              <a:off x="6949881" y="2920457"/>
              <a:ext cx="115188" cy="99294"/>
            </a:xfrm>
            <a:custGeom>
              <a:avLst/>
              <a:gdLst/>
              <a:ahLst/>
              <a:cxnLst/>
              <a:rect l="l" t="t" r="r" b="b"/>
              <a:pathLst>
                <a:path w="3638" h="3136" extrusionOk="0">
                  <a:moveTo>
                    <a:pt x="1819" y="1"/>
                  </a:moveTo>
                  <a:cubicBezTo>
                    <a:pt x="817" y="1"/>
                    <a:pt x="1" y="818"/>
                    <a:pt x="1" y="1819"/>
                  </a:cubicBezTo>
                  <a:lnTo>
                    <a:pt x="1" y="3135"/>
                  </a:lnTo>
                  <a:lnTo>
                    <a:pt x="3202" y="3135"/>
                  </a:lnTo>
                  <a:cubicBezTo>
                    <a:pt x="3442" y="3135"/>
                    <a:pt x="3638" y="2940"/>
                    <a:pt x="3638" y="2700"/>
                  </a:cubicBezTo>
                  <a:lnTo>
                    <a:pt x="3638" y="1819"/>
                  </a:lnTo>
                  <a:cubicBezTo>
                    <a:pt x="3636" y="817"/>
                    <a:pt x="2821" y="1"/>
                    <a:pt x="18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5" name="Google Shape;855;p60"/>
          <p:cNvSpPr/>
          <p:nvPr/>
        </p:nvSpPr>
        <p:spPr>
          <a:xfrm>
            <a:off x="7347879" y="2601204"/>
            <a:ext cx="418610" cy="418483"/>
          </a:xfrm>
          <a:custGeom>
            <a:avLst/>
            <a:gdLst/>
            <a:ahLst/>
            <a:cxnLst/>
            <a:rect l="l" t="t" r="r" b="b"/>
            <a:pathLst>
              <a:path w="13221" h="13217" extrusionOk="0">
                <a:moveTo>
                  <a:pt x="9755" y="2062"/>
                </a:moveTo>
                <a:cubicBezTo>
                  <a:pt x="9853" y="2062"/>
                  <a:pt x="9951" y="2099"/>
                  <a:pt x="10027" y="2173"/>
                </a:cubicBezTo>
                <a:cubicBezTo>
                  <a:pt x="10178" y="2323"/>
                  <a:pt x="10180" y="2569"/>
                  <a:pt x="10030" y="2721"/>
                </a:cubicBezTo>
                <a:lnTo>
                  <a:pt x="9582" y="3176"/>
                </a:lnTo>
                <a:lnTo>
                  <a:pt x="10030" y="3630"/>
                </a:lnTo>
                <a:cubicBezTo>
                  <a:pt x="10180" y="3783"/>
                  <a:pt x="10178" y="4028"/>
                  <a:pt x="10027" y="4177"/>
                </a:cubicBezTo>
                <a:cubicBezTo>
                  <a:pt x="9951" y="4251"/>
                  <a:pt x="9852" y="4289"/>
                  <a:pt x="9754" y="4289"/>
                </a:cubicBezTo>
                <a:cubicBezTo>
                  <a:pt x="9654" y="4289"/>
                  <a:pt x="9555" y="4250"/>
                  <a:pt x="9479" y="4173"/>
                </a:cubicBezTo>
                <a:lnTo>
                  <a:pt x="9037" y="3726"/>
                </a:lnTo>
                <a:lnTo>
                  <a:pt x="8595" y="4173"/>
                </a:lnTo>
                <a:cubicBezTo>
                  <a:pt x="8519" y="4250"/>
                  <a:pt x="8419" y="4289"/>
                  <a:pt x="8319" y="4289"/>
                </a:cubicBezTo>
                <a:cubicBezTo>
                  <a:pt x="8221" y="4289"/>
                  <a:pt x="8123" y="4251"/>
                  <a:pt x="8048" y="4177"/>
                </a:cubicBezTo>
                <a:cubicBezTo>
                  <a:pt x="7895" y="4028"/>
                  <a:pt x="7894" y="3782"/>
                  <a:pt x="8044" y="3630"/>
                </a:cubicBezTo>
                <a:lnTo>
                  <a:pt x="8492" y="3176"/>
                </a:lnTo>
                <a:lnTo>
                  <a:pt x="8044" y="2721"/>
                </a:lnTo>
                <a:cubicBezTo>
                  <a:pt x="7894" y="2568"/>
                  <a:pt x="7895" y="2323"/>
                  <a:pt x="8048" y="2173"/>
                </a:cubicBezTo>
                <a:cubicBezTo>
                  <a:pt x="8123" y="2099"/>
                  <a:pt x="8222" y="2062"/>
                  <a:pt x="8320" y="2062"/>
                </a:cubicBezTo>
                <a:cubicBezTo>
                  <a:pt x="8419" y="2062"/>
                  <a:pt x="8519" y="2100"/>
                  <a:pt x="8595" y="2177"/>
                </a:cubicBezTo>
                <a:lnTo>
                  <a:pt x="9037" y="2624"/>
                </a:lnTo>
                <a:lnTo>
                  <a:pt x="9479" y="2177"/>
                </a:lnTo>
                <a:cubicBezTo>
                  <a:pt x="9555" y="2100"/>
                  <a:pt x="9655" y="2062"/>
                  <a:pt x="9755" y="2062"/>
                </a:cubicBezTo>
                <a:close/>
                <a:moveTo>
                  <a:pt x="5290" y="7521"/>
                </a:moveTo>
                <a:cubicBezTo>
                  <a:pt x="5389" y="7521"/>
                  <a:pt x="5487" y="7559"/>
                  <a:pt x="5562" y="7633"/>
                </a:cubicBezTo>
                <a:cubicBezTo>
                  <a:pt x="5714" y="7783"/>
                  <a:pt x="5716" y="8029"/>
                  <a:pt x="5565" y="8180"/>
                </a:cubicBezTo>
                <a:lnTo>
                  <a:pt x="4130" y="9634"/>
                </a:lnTo>
                <a:cubicBezTo>
                  <a:pt x="4058" y="9711"/>
                  <a:pt x="3957" y="9749"/>
                  <a:pt x="3855" y="9749"/>
                </a:cubicBezTo>
                <a:cubicBezTo>
                  <a:pt x="3754" y="9749"/>
                  <a:pt x="3652" y="9711"/>
                  <a:pt x="3580" y="9635"/>
                </a:cubicBezTo>
                <a:lnTo>
                  <a:pt x="2798" y="8842"/>
                </a:lnTo>
                <a:cubicBezTo>
                  <a:pt x="2648" y="8691"/>
                  <a:pt x="2649" y="8446"/>
                  <a:pt x="2802" y="8296"/>
                </a:cubicBezTo>
                <a:cubicBezTo>
                  <a:pt x="2878" y="8221"/>
                  <a:pt x="2976" y="8184"/>
                  <a:pt x="3074" y="8184"/>
                </a:cubicBezTo>
                <a:cubicBezTo>
                  <a:pt x="3174" y="8184"/>
                  <a:pt x="3273" y="8223"/>
                  <a:pt x="3349" y="8299"/>
                </a:cubicBezTo>
                <a:lnTo>
                  <a:pt x="3856" y="8812"/>
                </a:lnTo>
                <a:lnTo>
                  <a:pt x="5015" y="7637"/>
                </a:lnTo>
                <a:cubicBezTo>
                  <a:pt x="5090" y="7560"/>
                  <a:pt x="5190" y="7521"/>
                  <a:pt x="5290" y="7521"/>
                </a:cubicBezTo>
                <a:close/>
                <a:moveTo>
                  <a:pt x="5241" y="0"/>
                </a:moveTo>
                <a:cubicBezTo>
                  <a:pt x="5027" y="0"/>
                  <a:pt x="4855" y="173"/>
                  <a:pt x="4855" y="388"/>
                </a:cubicBezTo>
                <a:lnTo>
                  <a:pt x="4855" y="5490"/>
                </a:lnTo>
                <a:lnTo>
                  <a:pt x="388" y="5490"/>
                </a:lnTo>
                <a:cubicBezTo>
                  <a:pt x="174" y="5490"/>
                  <a:pt x="0" y="5664"/>
                  <a:pt x="0" y="5878"/>
                </a:cubicBezTo>
                <a:lnTo>
                  <a:pt x="0" y="12829"/>
                </a:lnTo>
                <a:cubicBezTo>
                  <a:pt x="0" y="12968"/>
                  <a:pt x="76" y="13097"/>
                  <a:pt x="198" y="13166"/>
                </a:cubicBezTo>
                <a:cubicBezTo>
                  <a:pt x="258" y="13200"/>
                  <a:pt x="323" y="13216"/>
                  <a:pt x="389" y="13216"/>
                </a:cubicBezTo>
                <a:cubicBezTo>
                  <a:pt x="458" y="13216"/>
                  <a:pt x="527" y="13198"/>
                  <a:pt x="589" y="13161"/>
                </a:cubicBezTo>
                <a:lnTo>
                  <a:pt x="2916" y="11757"/>
                </a:lnTo>
                <a:lnTo>
                  <a:pt x="7978" y="11757"/>
                </a:lnTo>
                <a:cubicBezTo>
                  <a:pt x="8193" y="11757"/>
                  <a:pt x="8366" y="11583"/>
                  <a:pt x="8366" y="11369"/>
                </a:cubicBezTo>
                <a:lnTo>
                  <a:pt x="8366" y="6265"/>
                </a:lnTo>
                <a:lnTo>
                  <a:pt x="10305" y="6265"/>
                </a:lnTo>
                <a:lnTo>
                  <a:pt x="12632" y="7671"/>
                </a:lnTo>
                <a:cubicBezTo>
                  <a:pt x="12693" y="7707"/>
                  <a:pt x="12762" y="7726"/>
                  <a:pt x="12831" y="7726"/>
                </a:cubicBezTo>
                <a:cubicBezTo>
                  <a:pt x="12897" y="7726"/>
                  <a:pt x="12964" y="7709"/>
                  <a:pt x="13023" y="7675"/>
                </a:cubicBezTo>
                <a:cubicBezTo>
                  <a:pt x="13145" y="7606"/>
                  <a:pt x="13221" y="7478"/>
                  <a:pt x="13221" y="7339"/>
                </a:cubicBezTo>
                <a:lnTo>
                  <a:pt x="13221" y="385"/>
                </a:lnTo>
                <a:cubicBezTo>
                  <a:pt x="13218" y="173"/>
                  <a:pt x="13045" y="0"/>
                  <a:pt x="12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6" name="Google Shape;856;p60"/>
          <p:cNvGrpSpPr/>
          <p:nvPr/>
        </p:nvGrpSpPr>
        <p:grpSpPr>
          <a:xfrm>
            <a:off x="1377503" y="3267541"/>
            <a:ext cx="370325" cy="418547"/>
            <a:chOff x="1377503" y="3267541"/>
            <a:chExt cx="370325" cy="418547"/>
          </a:xfrm>
        </p:grpSpPr>
        <p:sp>
          <p:nvSpPr>
            <p:cNvPr id="857" name="Google Shape;857;p60"/>
            <p:cNvSpPr/>
            <p:nvPr/>
          </p:nvSpPr>
          <p:spPr>
            <a:xfrm>
              <a:off x="1461694" y="3555892"/>
              <a:ext cx="24538" cy="130196"/>
            </a:xfrm>
            <a:custGeom>
              <a:avLst/>
              <a:gdLst/>
              <a:ahLst/>
              <a:cxnLst/>
              <a:rect l="l" t="t" r="r" b="b"/>
              <a:pathLst>
                <a:path w="775" h="4112" extrusionOk="0">
                  <a:moveTo>
                    <a:pt x="0" y="1"/>
                  </a:moveTo>
                  <a:lnTo>
                    <a:pt x="0" y="3726"/>
                  </a:lnTo>
                  <a:cubicBezTo>
                    <a:pt x="11" y="3983"/>
                    <a:pt x="199" y="4111"/>
                    <a:pt x="388" y="4111"/>
                  </a:cubicBezTo>
                  <a:cubicBezTo>
                    <a:pt x="577" y="4111"/>
                    <a:pt x="765" y="3983"/>
                    <a:pt x="774" y="3726"/>
                  </a:cubicBezTo>
                  <a:lnTo>
                    <a:pt x="774" y="2"/>
                  </a:lnTo>
                  <a:cubicBezTo>
                    <a:pt x="746" y="5"/>
                    <a:pt x="717" y="6"/>
                    <a:pt x="687" y="6"/>
                  </a:cubicBezTo>
                  <a:lnTo>
                    <a:pt x="92" y="6"/>
                  </a:lnTo>
                  <a:lnTo>
                    <a:pt x="92" y="5"/>
                  </a:lnTo>
                  <a:cubicBezTo>
                    <a:pt x="61" y="5"/>
                    <a:pt x="3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60"/>
            <p:cNvSpPr/>
            <p:nvPr/>
          </p:nvSpPr>
          <p:spPr>
            <a:xfrm>
              <a:off x="1611552" y="3555892"/>
              <a:ext cx="24538" cy="130196"/>
            </a:xfrm>
            <a:custGeom>
              <a:avLst/>
              <a:gdLst/>
              <a:ahLst/>
              <a:cxnLst/>
              <a:rect l="l" t="t" r="r" b="b"/>
              <a:pathLst>
                <a:path w="775" h="4112" extrusionOk="0">
                  <a:moveTo>
                    <a:pt x="0" y="1"/>
                  </a:moveTo>
                  <a:lnTo>
                    <a:pt x="0" y="3726"/>
                  </a:lnTo>
                  <a:cubicBezTo>
                    <a:pt x="10" y="3983"/>
                    <a:pt x="199" y="4111"/>
                    <a:pt x="387" y="4111"/>
                  </a:cubicBezTo>
                  <a:cubicBezTo>
                    <a:pt x="576" y="4111"/>
                    <a:pt x="764" y="3983"/>
                    <a:pt x="774" y="3726"/>
                  </a:cubicBezTo>
                  <a:lnTo>
                    <a:pt x="774" y="2"/>
                  </a:lnTo>
                  <a:cubicBezTo>
                    <a:pt x="744" y="5"/>
                    <a:pt x="716" y="6"/>
                    <a:pt x="687" y="6"/>
                  </a:cubicBezTo>
                  <a:lnTo>
                    <a:pt x="90" y="6"/>
                  </a:lnTo>
                  <a:lnTo>
                    <a:pt x="90" y="5"/>
                  </a:lnTo>
                  <a:cubicBezTo>
                    <a:pt x="60" y="5"/>
                    <a:pt x="31" y="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60"/>
            <p:cNvSpPr/>
            <p:nvPr/>
          </p:nvSpPr>
          <p:spPr>
            <a:xfrm>
              <a:off x="1447889" y="3501400"/>
              <a:ext cx="52243" cy="30174"/>
            </a:xfrm>
            <a:custGeom>
              <a:avLst/>
              <a:gdLst/>
              <a:ahLst/>
              <a:cxnLst/>
              <a:rect l="l" t="t" r="r" b="b"/>
              <a:pathLst>
                <a:path w="1650" h="953" extrusionOk="0">
                  <a:moveTo>
                    <a:pt x="273" y="1"/>
                  </a:moveTo>
                  <a:lnTo>
                    <a:pt x="127" y="346"/>
                  </a:lnTo>
                  <a:cubicBezTo>
                    <a:pt x="1" y="622"/>
                    <a:pt x="217" y="952"/>
                    <a:pt x="519" y="952"/>
                  </a:cubicBezTo>
                  <a:cubicBezTo>
                    <a:pt x="522" y="952"/>
                    <a:pt x="525" y="952"/>
                    <a:pt x="528" y="952"/>
                  </a:cubicBezTo>
                  <a:lnTo>
                    <a:pt x="1124" y="952"/>
                  </a:lnTo>
                  <a:cubicBezTo>
                    <a:pt x="1127" y="952"/>
                    <a:pt x="1130" y="952"/>
                    <a:pt x="1133" y="952"/>
                  </a:cubicBezTo>
                  <a:cubicBezTo>
                    <a:pt x="1435" y="952"/>
                    <a:pt x="1650" y="622"/>
                    <a:pt x="1526" y="346"/>
                  </a:cubicBezTo>
                  <a:lnTo>
                    <a:pt x="1378" y="1"/>
                  </a:lnTo>
                  <a:cubicBezTo>
                    <a:pt x="1196" y="36"/>
                    <a:pt x="1011" y="53"/>
                    <a:pt x="825" y="53"/>
                  </a:cubicBezTo>
                  <a:cubicBezTo>
                    <a:pt x="640" y="53"/>
                    <a:pt x="455" y="36"/>
                    <a:pt x="2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60"/>
            <p:cNvSpPr/>
            <p:nvPr/>
          </p:nvSpPr>
          <p:spPr>
            <a:xfrm>
              <a:off x="1377503" y="3267541"/>
              <a:ext cx="155431" cy="210967"/>
            </a:xfrm>
            <a:custGeom>
              <a:avLst/>
              <a:gdLst/>
              <a:ahLst/>
              <a:cxnLst/>
              <a:rect l="l" t="t" r="r" b="b"/>
              <a:pathLst>
                <a:path w="4909" h="6663" extrusionOk="0">
                  <a:moveTo>
                    <a:pt x="3082" y="0"/>
                  </a:moveTo>
                  <a:cubicBezTo>
                    <a:pt x="1505" y="0"/>
                    <a:pt x="1" y="1250"/>
                    <a:pt x="10" y="3040"/>
                  </a:cubicBezTo>
                  <a:cubicBezTo>
                    <a:pt x="29" y="4865"/>
                    <a:pt x="1461" y="6663"/>
                    <a:pt x="3075" y="6663"/>
                  </a:cubicBezTo>
                  <a:cubicBezTo>
                    <a:pt x="3682" y="6663"/>
                    <a:pt x="4315" y="6409"/>
                    <a:pt x="4908" y="5806"/>
                  </a:cubicBezTo>
                  <a:cubicBezTo>
                    <a:pt x="3754" y="4270"/>
                    <a:pt x="3597" y="2044"/>
                    <a:pt x="4855" y="598"/>
                  </a:cubicBezTo>
                  <a:cubicBezTo>
                    <a:pt x="4308" y="186"/>
                    <a:pt x="3690" y="0"/>
                    <a:pt x="30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60"/>
            <p:cNvSpPr/>
            <p:nvPr/>
          </p:nvSpPr>
          <p:spPr>
            <a:xfrm>
              <a:off x="1597716" y="3501400"/>
              <a:ext cx="52243" cy="30174"/>
            </a:xfrm>
            <a:custGeom>
              <a:avLst/>
              <a:gdLst/>
              <a:ahLst/>
              <a:cxnLst/>
              <a:rect l="l" t="t" r="r" b="b"/>
              <a:pathLst>
                <a:path w="1650" h="953" extrusionOk="0">
                  <a:moveTo>
                    <a:pt x="274" y="1"/>
                  </a:moveTo>
                  <a:lnTo>
                    <a:pt x="127" y="346"/>
                  </a:lnTo>
                  <a:cubicBezTo>
                    <a:pt x="1" y="622"/>
                    <a:pt x="218" y="952"/>
                    <a:pt x="519" y="952"/>
                  </a:cubicBezTo>
                  <a:cubicBezTo>
                    <a:pt x="522" y="952"/>
                    <a:pt x="525" y="952"/>
                    <a:pt x="527" y="952"/>
                  </a:cubicBezTo>
                  <a:lnTo>
                    <a:pt x="1125" y="952"/>
                  </a:lnTo>
                  <a:cubicBezTo>
                    <a:pt x="1128" y="952"/>
                    <a:pt x="1131" y="952"/>
                    <a:pt x="1133" y="952"/>
                  </a:cubicBezTo>
                  <a:cubicBezTo>
                    <a:pt x="1435" y="952"/>
                    <a:pt x="1650" y="622"/>
                    <a:pt x="1526" y="346"/>
                  </a:cubicBezTo>
                  <a:lnTo>
                    <a:pt x="1378" y="1"/>
                  </a:lnTo>
                  <a:cubicBezTo>
                    <a:pt x="1196" y="36"/>
                    <a:pt x="1011" y="53"/>
                    <a:pt x="826" y="53"/>
                  </a:cubicBezTo>
                  <a:cubicBezTo>
                    <a:pt x="641" y="53"/>
                    <a:pt x="456" y="36"/>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60"/>
            <p:cNvSpPr/>
            <p:nvPr/>
          </p:nvSpPr>
          <p:spPr>
            <a:xfrm>
              <a:off x="1499942" y="3267541"/>
              <a:ext cx="247886" cy="210777"/>
            </a:xfrm>
            <a:custGeom>
              <a:avLst/>
              <a:gdLst/>
              <a:ahLst/>
              <a:cxnLst/>
              <a:rect l="l" t="t" r="r" b="b"/>
              <a:pathLst>
                <a:path w="7829" h="6657" extrusionOk="0">
                  <a:moveTo>
                    <a:pt x="3916" y="1542"/>
                  </a:moveTo>
                  <a:cubicBezTo>
                    <a:pt x="4105" y="1542"/>
                    <a:pt x="4293" y="1670"/>
                    <a:pt x="4302" y="1927"/>
                  </a:cubicBezTo>
                  <a:lnTo>
                    <a:pt x="4302" y="2665"/>
                  </a:lnTo>
                  <a:lnTo>
                    <a:pt x="4943" y="2297"/>
                  </a:lnTo>
                  <a:cubicBezTo>
                    <a:pt x="5004" y="2263"/>
                    <a:pt x="5070" y="2246"/>
                    <a:pt x="5136" y="2246"/>
                  </a:cubicBezTo>
                  <a:cubicBezTo>
                    <a:pt x="5270" y="2246"/>
                    <a:pt x="5400" y="2316"/>
                    <a:pt x="5471" y="2441"/>
                  </a:cubicBezTo>
                  <a:cubicBezTo>
                    <a:pt x="5577" y="2627"/>
                    <a:pt x="5514" y="2864"/>
                    <a:pt x="5327" y="2971"/>
                  </a:cubicBezTo>
                  <a:lnTo>
                    <a:pt x="4694" y="3335"/>
                  </a:lnTo>
                  <a:lnTo>
                    <a:pt x="5327" y="3698"/>
                  </a:lnTo>
                  <a:cubicBezTo>
                    <a:pt x="5514" y="3804"/>
                    <a:pt x="5577" y="4042"/>
                    <a:pt x="5471" y="4227"/>
                  </a:cubicBezTo>
                  <a:cubicBezTo>
                    <a:pt x="5400" y="4353"/>
                    <a:pt x="5268" y="4422"/>
                    <a:pt x="5134" y="4422"/>
                  </a:cubicBezTo>
                  <a:cubicBezTo>
                    <a:pt x="5069" y="4422"/>
                    <a:pt x="5003" y="4405"/>
                    <a:pt x="4943" y="4371"/>
                  </a:cubicBezTo>
                  <a:lnTo>
                    <a:pt x="4302" y="4003"/>
                  </a:lnTo>
                  <a:lnTo>
                    <a:pt x="4302" y="4741"/>
                  </a:lnTo>
                  <a:cubicBezTo>
                    <a:pt x="4301" y="4954"/>
                    <a:pt x="4128" y="5126"/>
                    <a:pt x="3915" y="5126"/>
                  </a:cubicBezTo>
                  <a:cubicBezTo>
                    <a:pt x="3700" y="5126"/>
                    <a:pt x="3527" y="4954"/>
                    <a:pt x="3527" y="4740"/>
                  </a:cubicBezTo>
                  <a:lnTo>
                    <a:pt x="3527" y="4002"/>
                  </a:lnTo>
                  <a:lnTo>
                    <a:pt x="2886" y="4369"/>
                  </a:lnTo>
                  <a:cubicBezTo>
                    <a:pt x="2827" y="4404"/>
                    <a:pt x="2761" y="4420"/>
                    <a:pt x="2695" y="4420"/>
                  </a:cubicBezTo>
                  <a:cubicBezTo>
                    <a:pt x="2561" y="4420"/>
                    <a:pt x="2430" y="4351"/>
                    <a:pt x="2359" y="4226"/>
                  </a:cubicBezTo>
                  <a:cubicBezTo>
                    <a:pt x="2252" y="4040"/>
                    <a:pt x="2317" y="3804"/>
                    <a:pt x="2502" y="3696"/>
                  </a:cubicBezTo>
                  <a:lnTo>
                    <a:pt x="3137" y="3332"/>
                  </a:lnTo>
                  <a:lnTo>
                    <a:pt x="2502" y="2969"/>
                  </a:lnTo>
                  <a:cubicBezTo>
                    <a:pt x="2133" y="2737"/>
                    <a:pt x="2339" y="2245"/>
                    <a:pt x="2688" y="2245"/>
                  </a:cubicBezTo>
                  <a:cubicBezTo>
                    <a:pt x="2751" y="2245"/>
                    <a:pt x="2818" y="2261"/>
                    <a:pt x="2888" y="2297"/>
                  </a:cubicBezTo>
                  <a:lnTo>
                    <a:pt x="3528" y="2665"/>
                  </a:lnTo>
                  <a:lnTo>
                    <a:pt x="3528" y="1927"/>
                  </a:lnTo>
                  <a:cubicBezTo>
                    <a:pt x="3538" y="1670"/>
                    <a:pt x="3727" y="1542"/>
                    <a:pt x="3916" y="1542"/>
                  </a:cubicBezTo>
                  <a:close/>
                  <a:moveTo>
                    <a:pt x="3915" y="1"/>
                  </a:moveTo>
                  <a:cubicBezTo>
                    <a:pt x="952" y="119"/>
                    <a:pt x="1" y="3338"/>
                    <a:pt x="1792" y="5513"/>
                  </a:cubicBezTo>
                  <a:cubicBezTo>
                    <a:pt x="2394" y="6275"/>
                    <a:pt x="3155" y="6657"/>
                    <a:pt x="3915" y="6657"/>
                  </a:cubicBezTo>
                  <a:cubicBezTo>
                    <a:pt x="4674" y="6657"/>
                    <a:pt x="5434" y="6275"/>
                    <a:pt x="6037" y="5513"/>
                  </a:cubicBezTo>
                  <a:cubicBezTo>
                    <a:pt x="7828" y="3338"/>
                    <a:pt x="6876" y="119"/>
                    <a:pt x="39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3" name="Google Shape;863;p60"/>
          <p:cNvGrpSpPr/>
          <p:nvPr/>
        </p:nvGrpSpPr>
        <p:grpSpPr>
          <a:xfrm>
            <a:off x="1991629" y="3311172"/>
            <a:ext cx="418578" cy="374916"/>
            <a:chOff x="1991629" y="3311172"/>
            <a:chExt cx="418578" cy="374916"/>
          </a:xfrm>
        </p:grpSpPr>
        <p:sp>
          <p:nvSpPr>
            <p:cNvPr id="864" name="Google Shape;864;p60"/>
            <p:cNvSpPr/>
            <p:nvPr/>
          </p:nvSpPr>
          <p:spPr>
            <a:xfrm>
              <a:off x="2308286" y="3559786"/>
              <a:ext cx="101922" cy="112782"/>
            </a:xfrm>
            <a:custGeom>
              <a:avLst/>
              <a:gdLst/>
              <a:ahLst/>
              <a:cxnLst/>
              <a:rect l="l" t="t" r="r" b="b"/>
              <a:pathLst>
                <a:path w="3219" h="3562" extrusionOk="0">
                  <a:moveTo>
                    <a:pt x="1608" y="1"/>
                  </a:moveTo>
                  <a:cubicBezTo>
                    <a:pt x="722" y="1"/>
                    <a:pt x="0" y="721"/>
                    <a:pt x="0" y="1608"/>
                  </a:cubicBezTo>
                  <a:lnTo>
                    <a:pt x="0" y="3079"/>
                  </a:lnTo>
                  <a:cubicBezTo>
                    <a:pt x="0" y="3346"/>
                    <a:pt x="217" y="3562"/>
                    <a:pt x="483" y="3562"/>
                  </a:cubicBezTo>
                  <a:lnTo>
                    <a:pt x="2733" y="3562"/>
                  </a:lnTo>
                  <a:cubicBezTo>
                    <a:pt x="3000" y="3562"/>
                    <a:pt x="3216" y="3346"/>
                    <a:pt x="3216" y="3079"/>
                  </a:cubicBezTo>
                  <a:lnTo>
                    <a:pt x="3216" y="1608"/>
                  </a:lnTo>
                  <a:cubicBezTo>
                    <a:pt x="3218" y="722"/>
                    <a:pt x="2497" y="1"/>
                    <a:pt x="16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60"/>
            <p:cNvSpPr/>
            <p:nvPr/>
          </p:nvSpPr>
          <p:spPr>
            <a:xfrm>
              <a:off x="2330386" y="3477939"/>
              <a:ext cx="57752" cy="57372"/>
            </a:xfrm>
            <a:custGeom>
              <a:avLst/>
              <a:gdLst/>
              <a:ahLst/>
              <a:cxnLst/>
              <a:rect l="l" t="t" r="r" b="b"/>
              <a:pathLst>
                <a:path w="1824" h="1812" extrusionOk="0">
                  <a:moveTo>
                    <a:pt x="912" y="0"/>
                  </a:moveTo>
                  <a:cubicBezTo>
                    <a:pt x="470" y="0"/>
                    <a:pt x="27" y="301"/>
                    <a:pt x="3" y="904"/>
                  </a:cubicBezTo>
                  <a:cubicBezTo>
                    <a:pt x="1" y="1405"/>
                    <a:pt x="410" y="1812"/>
                    <a:pt x="912" y="1812"/>
                  </a:cubicBezTo>
                  <a:cubicBezTo>
                    <a:pt x="1414" y="1812"/>
                    <a:pt x="1823" y="1405"/>
                    <a:pt x="1823" y="904"/>
                  </a:cubicBezTo>
                  <a:cubicBezTo>
                    <a:pt x="1798" y="301"/>
                    <a:pt x="1355" y="0"/>
                    <a:pt x="9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60"/>
            <p:cNvSpPr/>
            <p:nvPr/>
          </p:nvSpPr>
          <p:spPr>
            <a:xfrm>
              <a:off x="1991629" y="3559786"/>
              <a:ext cx="101922" cy="112782"/>
            </a:xfrm>
            <a:custGeom>
              <a:avLst/>
              <a:gdLst/>
              <a:ahLst/>
              <a:cxnLst/>
              <a:rect l="l" t="t" r="r" b="b"/>
              <a:pathLst>
                <a:path w="3219" h="3562" extrusionOk="0">
                  <a:moveTo>
                    <a:pt x="1607" y="1"/>
                  </a:moveTo>
                  <a:cubicBezTo>
                    <a:pt x="722" y="1"/>
                    <a:pt x="1" y="721"/>
                    <a:pt x="1" y="1608"/>
                  </a:cubicBezTo>
                  <a:lnTo>
                    <a:pt x="1" y="3079"/>
                  </a:lnTo>
                  <a:cubicBezTo>
                    <a:pt x="1" y="3346"/>
                    <a:pt x="217" y="3562"/>
                    <a:pt x="484" y="3562"/>
                  </a:cubicBezTo>
                  <a:lnTo>
                    <a:pt x="2734" y="3562"/>
                  </a:lnTo>
                  <a:cubicBezTo>
                    <a:pt x="3000" y="3562"/>
                    <a:pt x="3216" y="3346"/>
                    <a:pt x="3216" y="3079"/>
                  </a:cubicBezTo>
                  <a:lnTo>
                    <a:pt x="3216" y="1608"/>
                  </a:lnTo>
                  <a:cubicBezTo>
                    <a:pt x="3219" y="722"/>
                    <a:pt x="2497" y="1"/>
                    <a:pt x="161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60"/>
            <p:cNvSpPr/>
            <p:nvPr/>
          </p:nvSpPr>
          <p:spPr>
            <a:xfrm>
              <a:off x="2013729" y="3477939"/>
              <a:ext cx="57752" cy="57372"/>
            </a:xfrm>
            <a:custGeom>
              <a:avLst/>
              <a:gdLst/>
              <a:ahLst/>
              <a:cxnLst/>
              <a:rect l="l" t="t" r="r" b="b"/>
              <a:pathLst>
                <a:path w="1824" h="1812" extrusionOk="0">
                  <a:moveTo>
                    <a:pt x="913" y="0"/>
                  </a:moveTo>
                  <a:cubicBezTo>
                    <a:pt x="470" y="0"/>
                    <a:pt x="27" y="301"/>
                    <a:pt x="2" y="904"/>
                  </a:cubicBezTo>
                  <a:cubicBezTo>
                    <a:pt x="1" y="1405"/>
                    <a:pt x="410" y="1812"/>
                    <a:pt x="912" y="1812"/>
                  </a:cubicBezTo>
                  <a:cubicBezTo>
                    <a:pt x="1414" y="1812"/>
                    <a:pt x="1823" y="1405"/>
                    <a:pt x="1823" y="904"/>
                  </a:cubicBezTo>
                  <a:cubicBezTo>
                    <a:pt x="1798" y="301"/>
                    <a:pt x="1356"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60"/>
            <p:cNvSpPr/>
            <p:nvPr/>
          </p:nvSpPr>
          <p:spPr>
            <a:xfrm>
              <a:off x="2154374" y="3470530"/>
              <a:ext cx="109521" cy="215558"/>
            </a:xfrm>
            <a:custGeom>
              <a:avLst/>
              <a:gdLst/>
              <a:ahLst/>
              <a:cxnLst/>
              <a:rect l="l" t="t" r="r" b="b"/>
              <a:pathLst>
                <a:path w="3459" h="6808" extrusionOk="0">
                  <a:moveTo>
                    <a:pt x="3020" y="0"/>
                  </a:moveTo>
                  <a:cubicBezTo>
                    <a:pt x="2870" y="0"/>
                    <a:pt x="2726" y="89"/>
                    <a:pt x="2663" y="236"/>
                  </a:cubicBezTo>
                  <a:lnTo>
                    <a:pt x="85" y="6268"/>
                  </a:lnTo>
                  <a:cubicBezTo>
                    <a:pt x="1" y="6464"/>
                    <a:pt x="93" y="6693"/>
                    <a:pt x="289" y="6777"/>
                  </a:cubicBezTo>
                  <a:cubicBezTo>
                    <a:pt x="337" y="6798"/>
                    <a:pt x="389" y="6808"/>
                    <a:pt x="439" y="6808"/>
                  </a:cubicBezTo>
                  <a:cubicBezTo>
                    <a:pt x="589" y="6808"/>
                    <a:pt x="734" y="6721"/>
                    <a:pt x="797" y="6573"/>
                  </a:cubicBezTo>
                  <a:lnTo>
                    <a:pt x="3375" y="540"/>
                  </a:lnTo>
                  <a:cubicBezTo>
                    <a:pt x="3458" y="343"/>
                    <a:pt x="3368" y="115"/>
                    <a:pt x="3171" y="32"/>
                  </a:cubicBezTo>
                  <a:cubicBezTo>
                    <a:pt x="3122" y="10"/>
                    <a:pt x="3071" y="0"/>
                    <a:pt x="30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60"/>
            <p:cNvSpPr/>
            <p:nvPr/>
          </p:nvSpPr>
          <p:spPr>
            <a:xfrm>
              <a:off x="2206174" y="3311172"/>
              <a:ext cx="90903" cy="117721"/>
            </a:xfrm>
            <a:custGeom>
              <a:avLst/>
              <a:gdLst/>
              <a:ahLst/>
              <a:cxnLst/>
              <a:rect l="l" t="t" r="r" b="b"/>
              <a:pathLst>
                <a:path w="2871" h="3718" extrusionOk="0">
                  <a:moveTo>
                    <a:pt x="1490" y="1"/>
                  </a:moveTo>
                  <a:cubicBezTo>
                    <a:pt x="1355" y="1"/>
                    <a:pt x="1212" y="19"/>
                    <a:pt x="1065" y="63"/>
                  </a:cubicBezTo>
                  <a:cubicBezTo>
                    <a:pt x="234" y="296"/>
                    <a:pt x="1" y="1380"/>
                    <a:pt x="726" y="1860"/>
                  </a:cubicBezTo>
                  <a:cubicBezTo>
                    <a:pt x="744" y="1871"/>
                    <a:pt x="761" y="1881"/>
                    <a:pt x="781" y="1890"/>
                  </a:cubicBezTo>
                  <a:cubicBezTo>
                    <a:pt x="797" y="1897"/>
                    <a:pt x="1203" y="2077"/>
                    <a:pt x="1661" y="2246"/>
                  </a:cubicBezTo>
                  <a:cubicBezTo>
                    <a:pt x="1759" y="2281"/>
                    <a:pt x="2072" y="2415"/>
                    <a:pt x="2033" y="2625"/>
                  </a:cubicBezTo>
                  <a:cubicBezTo>
                    <a:pt x="2006" y="2782"/>
                    <a:pt x="1813" y="2944"/>
                    <a:pt x="1539" y="2944"/>
                  </a:cubicBezTo>
                  <a:cubicBezTo>
                    <a:pt x="1252" y="2944"/>
                    <a:pt x="975" y="2829"/>
                    <a:pt x="801" y="2635"/>
                  </a:cubicBezTo>
                  <a:cubicBezTo>
                    <a:pt x="725" y="2551"/>
                    <a:pt x="620" y="2508"/>
                    <a:pt x="515" y="2508"/>
                  </a:cubicBezTo>
                  <a:cubicBezTo>
                    <a:pt x="422" y="2508"/>
                    <a:pt x="328" y="2541"/>
                    <a:pt x="254" y="2608"/>
                  </a:cubicBezTo>
                  <a:cubicBezTo>
                    <a:pt x="95" y="2752"/>
                    <a:pt x="84" y="2997"/>
                    <a:pt x="227" y="3156"/>
                  </a:cubicBezTo>
                  <a:cubicBezTo>
                    <a:pt x="551" y="3512"/>
                    <a:pt x="1030" y="3718"/>
                    <a:pt x="1539" y="3718"/>
                  </a:cubicBezTo>
                  <a:cubicBezTo>
                    <a:pt x="2169" y="3718"/>
                    <a:pt x="2698" y="3316"/>
                    <a:pt x="2796" y="2761"/>
                  </a:cubicBezTo>
                  <a:cubicBezTo>
                    <a:pt x="2871" y="2343"/>
                    <a:pt x="2682" y="1798"/>
                    <a:pt x="1929" y="1519"/>
                  </a:cubicBezTo>
                  <a:cubicBezTo>
                    <a:pt x="1570" y="1388"/>
                    <a:pt x="1237" y="1244"/>
                    <a:pt x="1130" y="1198"/>
                  </a:cubicBezTo>
                  <a:cubicBezTo>
                    <a:pt x="1059" y="1140"/>
                    <a:pt x="1063" y="1060"/>
                    <a:pt x="1068" y="1026"/>
                  </a:cubicBezTo>
                  <a:cubicBezTo>
                    <a:pt x="1074" y="978"/>
                    <a:pt x="1110" y="860"/>
                    <a:pt x="1288" y="805"/>
                  </a:cubicBezTo>
                  <a:cubicBezTo>
                    <a:pt x="1357" y="785"/>
                    <a:pt x="1426" y="776"/>
                    <a:pt x="1491" y="776"/>
                  </a:cubicBezTo>
                  <a:cubicBezTo>
                    <a:pt x="1737" y="776"/>
                    <a:pt x="1947" y="897"/>
                    <a:pt x="2038" y="959"/>
                  </a:cubicBezTo>
                  <a:cubicBezTo>
                    <a:pt x="2105" y="1005"/>
                    <a:pt x="2181" y="1027"/>
                    <a:pt x="2256" y="1027"/>
                  </a:cubicBezTo>
                  <a:cubicBezTo>
                    <a:pt x="2380" y="1027"/>
                    <a:pt x="2502" y="967"/>
                    <a:pt x="2577" y="857"/>
                  </a:cubicBezTo>
                  <a:cubicBezTo>
                    <a:pt x="2698" y="680"/>
                    <a:pt x="2651" y="439"/>
                    <a:pt x="2474" y="318"/>
                  </a:cubicBezTo>
                  <a:cubicBezTo>
                    <a:pt x="2313" y="210"/>
                    <a:pt x="1947" y="1"/>
                    <a:pt x="14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60"/>
            <p:cNvSpPr/>
            <p:nvPr/>
          </p:nvSpPr>
          <p:spPr>
            <a:xfrm>
              <a:off x="2101688" y="3311172"/>
              <a:ext cx="93879" cy="117721"/>
            </a:xfrm>
            <a:custGeom>
              <a:avLst/>
              <a:gdLst/>
              <a:ahLst/>
              <a:cxnLst/>
              <a:rect l="l" t="t" r="r" b="b"/>
              <a:pathLst>
                <a:path w="2965" h="3718" extrusionOk="0">
                  <a:moveTo>
                    <a:pt x="437" y="1"/>
                  </a:moveTo>
                  <a:cubicBezTo>
                    <a:pt x="395" y="1"/>
                    <a:pt x="352" y="8"/>
                    <a:pt x="309" y="22"/>
                  </a:cubicBezTo>
                  <a:cubicBezTo>
                    <a:pt x="107" y="93"/>
                    <a:pt x="1" y="313"/>
                    <a:pt x="72" y="516"/>
                  </a:cubicBezTo>
                  <a:lnTo>
                    <a:pt x="1077" y="3414"/>
                  </a:lnTo>
                  <a:cubicBezTo>
                    <a:pt x="1077" y="3415"/>
                    <a:pt x="1077" y="3415"/>
                    <a:pt x="1078" y="3416"/>
                  </a:cubicBezTo>
                  <a:cubicBezTo>
                    <a:pt x="1142" y="3596"/>
                    <a:pt x="1313" y="3718"/>
                    <a:pt x="1502" y="3718"/>
                  </a:cubicBezTo>
                  <a:cubicBezTo>
                    <a:pt x="1504" y="3718"/>
                    <a:pt x="1506" y="3718"/>
                    <a:pt x="1509" y="3718"/>
                  </a:cubicBezTo>
                  <a:cubicBezTo>
                    <a:pt x="1701" y="3717"/>
                    <a:pt x="1873" y="3593"/>
                    <a:pt x="1934" y="3409"/>
                  </a:cubicBezTo>
                  <a:cubicBezTo>
                    <a:pt x="1934" y="3408"/>
                    <a:pt x="1934" y="3408"/>
                    <a:pt x="1936" y="3407"/>
                  </a:cubicBezTo>
                  <a:lnTo>
                    <a:pt x="2897" y="514"/>
                  </a:lnTo>
                  <a:cubicBezTo>
                    <a:pt x="2964" y="312"/>
                    <a:pt x="2855" y="93"/>
                    <a:pt x="2651" y="25"/>
                  </a:cubicBezTo>
                  <a:cubicBezTo>
                    <a:pt x="2610" y="12"/>
                    <a:pt x="2569" y="5"/>
                    <a:pt x="2529" y="5"/>
                  </a:cubicBezTo>
                  <a:cubicBezTo>
                    <a:pt x="2367" y="5"/>
                    <a:pt x="2216" y="108"/>
                    <a:pt x="2162" y="271"/>
                  </a:cubicBezTo>
                  <a:lnTo>
                    <a:pt x="1498" y="2266"/>
                  </a:lnTo>
                  <a:lnTo>
                    <a:pt x="803" y="261"/>
                  </a:lnTo>
                  <a:cubicBezTo>
                    <a:pt x="747" y="100"/>
                    <a:pt x="598" y="1"/>
                    <a:pt x="4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1" name="Google Shape;871;p60"/>
          <p:cNvGrpSpPr/>
          <p:nvPr/>
        </p:nvGrpSpPr>
        <p:grpSpPr>
          <a:xfrm>
            <a:off x="2682030" y="3267573"/>
            <a:ext cx="330462" cy="418515"/>
            <a:chOff x="2682030" y="3267573"/>
            <a:chExt cx="330462" cy="418515"/>
          </a:xfrm>
        </p:grpSpPr>
        <p:sp>
          <p:nvSpPr>
            <p:cNvPr id="872" name="Google Shape;872;p60"/>
            <p:cNvSpPr/>
            <p:nvPr/>
          </p:nvSpPr>
          <p:spPr>
            <a:xfrm>
              <a:off x="2864754" y="3570931"/>
              <a:ext cx="120824" cy="115157"/>
            </a:xfrm>
            <a:custGeom>
              <a:avLst/>
              <a:gdLst/>
              <a:ahLst/>
              <a:cxnLst/>
              <a:rect l="l" t="t" r="r" b="b"/>
              <a:pathLst>
                <a:path w="3816" h="3637" extrusionOk="0">
                  <a:moveTo>
                    <a:pt x="2769" y="0"/>
                  </a:moveTo>
                  <a:cubicBezTo>
                    <a:pt x="2767" y="1"/>
                    <a:pt x="2764" y="3"/>
                    <a:pt x="2762" y="6"/>
                  </a:cubicBezTo>
                  <a:cubicBezTo>
                    <a:pt x="2618" y="110"/>
                    <a:pt x="2478" y="253"/>
                    <a:pt x="2331" y="403"/>
                  </a:cubicBezTo>
                  <a:cubicBezTo>
                    <a:pt x="2053" y="689"/>
                    <a:pt x="1738" y="1012"/>
                    <a:pt x="1303" y="1154"/>
                  </a:cubicBezTo>
                  <a:cubicBezTo>
                    <a:pt x="1129" y="1211"/>
                    <a:pt x="952" y="1232"/>
                    <a:pt x="775" y="1232"/>
                  </a:cubicBezTo>
                  <a:cubicBezTo>
                    <a:pt x="536" y="1232"/>
                    <a:pt x="296" y="1193"/>
                    <a:pt x="59" y="1155"/>
                  </a:cubicBezTo>
                  <a:cubicBezTo>
                    <a:pt x="40" y="1151"/>
                    <a:pt x="20" y="1148"/>
                    <a:pt x="0" y="1144"/>
                  </a:cubicBezTo>
                  <a:lnTo>
                    <a:pt x="0" y="1144"/>
                  </a:lnTo>
                  <a:lnTo>
                    <a:pt x="1011" y="3312"/>
                  </a:lnTo>
                  <a:cubicBezTo>
                    <a:pt x="1103" y="3511"/>
                    <a:pt x="1289" y="3631"/>
                    <a:pt x="1508" y="3636"/>
                  </a:cubicBezTo>
                  <a:cubicBezTo>
                    <a:pt x="1512" y="3636"/>
                    <a:pt x="1516" y="3636"/>
                    <a:pt x="1520" y="3636"/>
                  </a:cubicBezTo>
                  <a:cubicBezTo>
                    <a:pt x="1734" y="3636"/>
                    <a:pt x="1919" y="3524"/>
                    <a:pt x="2019" y="3333"/>
                  </a:cubicBezTo>
                  <a:lnTo>
                    <a:pt x="2224" y="2933"/>
                  </a:lnTo>
                  <a:cubicBezTo>
                    <a:pt x="2290" y="2802"/>
                    <a:pt x="2425" y="2723"/>
                    <a:pt x="2568" y="2723"/>
                  </a:cubicBezTo>
                  <a:cubicBezTo>
                    <a:pt x="2597" y="2723"/>
                    <a:pt x="2626" y="2726"/>
                    <a:pt x="2654" y="2732"/>
                  </a:cubicBezTo>
                  <a:lnTo>
                    <a:pt x="3092" y="2832"/>
                  </a:lnTo>
                  <a:cubicBezTo>
                    <a:pt x="3136" y="2842"/>
                    <a:pt x="3179" y="2847"/>
                    <a:pt x="3222" y="2847"/>
                  </a:cubicBezTo>
                  <a:cubicBezTo>
                    <a:pt x="3389" y="2847"/>
                    <a:pt x="3543" y="2772"/>
                    <a:pt x="3652" y="2637"/>
                  </a:cubicBezTo>
                  <a:cubicBezTo>
                    <a:pt x="3789" y="2467"/>
                    <a:pt x="3816" y="2246"/>
                    <a:pt x="3723" y="2047"/>
                  </a:cubicBezTo>
                  <a:lnTo>
                    <a:pt x="27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60"/>
            <p:cNvSpPr/>
            <p:nvPr/>
          </p:nvSpPr>
          <p:spPr>
            <a:xfrm>
              <a:off x="2706157" y="3570868"/>
              <a:ext cx="123705" cy="115188"/>
            </a:xfrm>
            <a:custGeom>
              <a:avLst/>
              <a:gdLst/>
              <a:ahLst/>
              <a:cxnLst/>
              <a:rect l="l" t="t" r="r" b="b"/>
              <a:pathLst>
                <a:path w="3907" h="3638" extrusionOk="0">
                  <a:moveTo>
                    <a:pt x="1138" y="0"/>
                  </a:moveTo>
                  <a:lnTo>
                    <a:pt x="182" y="2048"/>
                  </a:lnTo>
                  <a:cubicBezTo>
                    <a:pt x="0" y="2420"/>
                    <a:pt x="298" y="2848"/>
                    <a:pt x="686" y="2848"/>
                  </a:cubicBezTo>
                  <a:cubicBezTo>
                    <a:pt x="728" y="2848"/>
                    <a:pt x="771" y="2843"/>
                    <a:pt x="815" y="2833"/>
                  </a:cubicBezTo>
                  <a:lnTo>
                    <a:pt x="1252" y="2732"/>
                  </a:lnTo>
                  <a:cubicBezTo>
                    <a:pt x="1281" y="2726"/>
                    <a:pt x="1309" y="2723"/>
                    <a:pt x="1337" y="2723"/>
                  </a:cubicBezTo>
                  <a:cubicBezTo>
                    <a:pt x="1479" y="2723"/>
                    <a:pt x="1615" y="2802"/>
                    <a:pt x="1683" y="2934"/>
                  </a:cubicBezTo>
                  <a:lnTo>
                    <a:pt x="1888" y="3334"/>
                  </a:lnTo>
                  <a:cubicBezTo>
                    <a:pt x="1987" y="3524"/>
                    <a:pt x="2173" y="3637"/>
                    <a:pt x="2387" y="3637"/>
                  </a:cubicBezTo>
                  <a:cubicBezTo>
                    <a:pt x="2391" y="3637"/>
                    <a:pt x="2395" y="3637"/>
                    <a:pt x="2399" y="3637"/>
                  </a:cubicBezTo>
                  <a:cubicBezTo>
                    <a:pt x="2617" y="3633"/>
                    <a:pt x="2803" y="3511"/>
                    <a:pt x="2896" y="3312"/>
                  </a:cubicBezTo>
                  <a:lnTo>
                    <a:pt x="3906" y="1144"/>
                  </a:lnTo>
                  <a:lnTo>
                    <a:pt x="3906" y="1144"/>
                  </a:lnTo>
                  <a:cubicBezTo>
                    <a:pt x="3887" y="1150"/>
                    <a:pt x="3867" y="1153"/>
                    <a:pt x="3847" y="1157"/>
                  </a:cubicBezTo>
                  <a:cubicBezTo>
                    <a:pt x="3613" y="1195"/>
                    <a:pt x="3374" y="1234"/>
                    <a:pt x="3133" y="1234"/>
                  </a:cubicBezTo>
                  <a:cubicBezTo>
                    <a:pt x="2957" y="1234"/>
                    <a:pt x="2780" y="1213"/>
                    <a:pt x="2604" y="1156"/>
                  </a:cubicBezTo>
                  <a:cubicBezTo>
                    <a:pt x="1964" y="949"/>
                    <a:pt x="1622" y="374"/>
                    <a:pt x="1145" y="5"/>
                  </a:cubicBezTo>
                  <a:cubicBezTo>
                    <a:pt x="1143" y="4"/>
                    <a:pt x="1140" y="2"/>
                    <a:pt x="11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60"/>
            <p:cNvSpPr/>
            <p:nvPr/>
          </p:nvSpPr>
          <p:spPr>
            <a:xfrm>
              <a:off x="2682030" y="3267573"/>
              <a:ext cx="330462" cy="317797"/>
            </a:xfrm>
            <a:custGeom>
              <a:avLst/>
              <a:gdLst/>
              <a:ahLst/>
              <a:cxnLst/>
              <a:rect l="l" t="t" r="r" b="b"/>
              <a:pathLst>
                <a:path w="10437" h="10037" extrusionOk="0">
                  <a:moveTo>
                    <a:pt x="5220" y="1779"/>
                  </a:moveTo>
                  <a:cubicBezTo>
                    <a:pt x="6799" y="1779"/>
                    <a:pt x="8378" y="2859"/>
                    <a:pt x="8467" y="5018"/>
                  </a:cubicBezTo>
                  <a:cubicBezTo>
                    <a:pt x="8466" y="6814"/>
                    <a:pt x="7011" y="8274"/>
                    <a:pt x="5221" y="8274"/>
                  </a:cubicBezTo>
                  <a:cubicBezTo>
                    <a:pt x="3430" y="8274"/>
                    <a:pt x="1973" y="6814"/>
                    <a:pt x="1973" y="5018"/>
                  </a:cubicBezTo>
                  <a:cubicBezTo>
                    <a:pt x="2063" y="2859"/>
                    <a:pt x="3641" y="1779"/>
                    <a:pt x="5220" y="1779"/>
                  </a:cubicBezTo>
                  <a:close/>
                  <a:moveTo>
                    <a:pt x="3894" y="0"/>
                  </a:moveTo>
                  <a:cubicBezTo>
                    <a:pt x="3790" y="0"/>
                    <a:pt x="3692" y="11"/>
                    <a:pt x="3603" y="40"/>
                  </a:cubicBezTo>
                  <a:cubicBezTo>
                    <a:pt x="3143" y="203"/>
                    <a:pt x="2788" y="783"/>
                    <a:pt x="2362" y="1078"/>
                  </a:cubicBezTo>
                  <a:cubicBezTo>
                    <a:pt x="2163" y="1223"/>
                    <a:pt x="1946" y="1333"/>
                    <a:pt x="1734" y="1438"/>
                  </a:cubicBezTo>
                  <a:cubicBezTo>
                    <a:pt x="980" y="1802"/>
                    <a:pt x="856" y="1970"/>
                    <a:pt x="746" y="2800"/>
                  </a:cubicBezTo>
                  <a:cubicBezTo>
                    <a:pt x="711" y="3034"/>
                    <a:pt x="675" y="3278"/>
                    <a:pt x="598" y="3514"/>
                  </a:cubicBezTo>
                  <a:cubicBezTo>
                    <a:pt x="449" y="4012"/>
                    <a:pt x="9" y="4525"/>
                    <a:pt x="0" y="5018"/>
                  </a:cubicBezTo>
                  <a:cubicBezTo>
                    <a:pt x="0" y="5292"/>
                    <a:pt x="149" y="5578"/>
                    <a:pt x="307" y="5879"/>
                  </a:cubicBezTo>
                  <a:cubicBezTo>
                    <a:pt x="414" y="6084"/>
                    <a:pt x="524" y="6296"/>
                    <a:pt x="598" y="6523"/>
                  </a:cubicBezTo>
                  <a:cubicBezTo>
                    <a:pt x="675" y="6758"/>
                    <a:pt x="711" y="7001"/>
                    <a:pt x="746" y="7236"/>
                  </a:cubicBezTo>
                  <a:cubicBezTo>
                    <a:pt x="796" y="7568"/>
                    <a:pt x="844" y="7882"/>
                    <a:pt x="995" y="8091"/>
                  </a:cubicBezTo>
                  <a:cubicBezTo>
                    <a:pt x="1148" y="8303"/>
                    <a:pt x="1433" y="8446"/>
                    <a:pt x="1736" y="8598"/>
                  </a:cubicBezTo>
                  <a:cubicBezTo>
                    <a:pt x="1947" y="8705"/>
                    <a:pt x="2164" y="8814"/>
                    <a:pt x="2363" y="8958"/>
                  </a:cubicBezTo>
                  <a:cubicBezTo>
                    <a:pt x="2558" y="9102"/>
                    <a:pt x="2727" y="9275"/>
                    <a:pt x="2891" y="9441"/>
                  </a:cubicBezTo>
                  <a:cubicBezTo>
                    <a:pt x="3128" y="9684"/>
                    <a:pt x="3351" y="9912"/>
                    <a:pt x="3604" y="9997"/>
                  </a:cubicBezTo>
                  <a:cubicBezTo>
                    <a:pt x="3692" y="10025"/>
                    <a:pt x="3790" y="10036"/>
                    <a:pt x="3894" y="10036"/>
                  </a:cubicBezTo>
                  <a:cubicBezTo>
                    <a:pt x="4075" y="10036"/>
                    <a:pt x="4276" y="10003"/>
                    <a:pt x="4484" y="9969"/>
                  </a:cubicBezTo>
                  <a:cubicBezTo>
                    <a:pt x="4721" y="9931"/>
                    <a:pt x="4967" y="9890"/>
                    <a:pt x="5219" y="9890"/>
                  </a:cubicBezTo>
                  <a:cubicBezTo>
                    <a:pt x="5235" y="9889"/>
                    <a:pt x="5251" y="9889"/>
                    <a:pt x="5268" y="9889"/>
                  </a:cubicBezTo>
                  <a:cubicBezTo>
                    <a:pt x="5667" y="9889"/>
                    <a:pt x="6131" y="10035"/>
                    <a:pt x="6527" y="10035"/>
                  </a:cubicBezTo>
                  <a:cubicBezTo>
                    <a:pt x="6635" y="10035"/>
                    <a:pt x="6738" y="10024"/>
                    <a:pt x="6833" y="9997"/>
                  </a:cubicBezTo>
                  <a:cubicBezTo>
                    <a:pt x="7294" y="9834"/>
                    <a:pt x="7648" y="9253"/>
                    <a:pt x="8076" y="8958"/>
                  </a:cubicBezTo>
                  <a:cubicBezTo>
                    <a:pt x="8274" y="8814"/>
                    <a:pt x="8492" y="8703"/>
                    <a:pt x="8703" y="8598"/>
                  </a:cubicBezTo>
                  <a:cubicBezTo>
                    <a:pt x="9457" y="8234"/>
                    <a:pt x="9581" y="8066"/>
                    <a:pt x="9691" y="7236"/>
                  </a:cubicBezTo>
                  <a:cubicBezTo>
                    <a:pt x="9727" y="7001"/>
                    <a:pt x="9763" y="6758"/>
                    <a:pt x="9840" y="6523"/>
                  </a:cubicBezTo>
                  <a:cubicBezTo>
                    <a:pt x="9989" y="6024"/>
                    <a:pt x="10428" y="5512"/>
                    <a:pt x="10437" y="5018"/>
                  </a:cubicBezTo>
                  <a:cubicBezTo>
                    <a:pt x="10437" y="4744"/>
                    <a:pt x="10288" y="4459"/>
                    <a:pt x="10131" y="4157"/>
                  </a:cubicBezTo>
                  <a:cubicBezTo>
                    <a:pt x="10023" y="3952"/>
                    <a:pt x="9913" y="3740"/>
                    <a:pt x="9840" y="3514"/>
                  </a:cubicBezTo>
                  <a:cubicBezTo>
                    <a:pt x="9763" y="3278"/>
                    <a:pt x="9727" y="3034"/>
                    <a:pt x="9691" y="2800"/>
                  </a:cubicBezTo>
                  <a:cubicBezTo>
                    <a:pt x="9641" y="2468"/>
                    <a:pt x="9594" y="2155"/>
                    <a:pt x="9442" y="1946"/>
                  </a:cubicBezTo>
                  <a:cubicBezTo>
                    <a:pt x="9288" y="1732"/>
                    <a:pt x="9005" y="1591"/>
                    <a:pt x="8702" y="1438"/>
                  </a:cubicBezTo>
                  <a:cubicBezTo>
                    <a:pt x="8491" y="1332"/>
                    <a:pt x="8273" y="1223"/>
                    <a:pt x="8074" y="1078"/>
                  </a:cubicBezTo>
                  <a:cubicBezTo>
                    <a:pt x="7878" y="935"/>
                    <a:pt x="7710" y="762"/>
                    <a:pt x="7546" y="594"/>
                  </a:cubicBezTo>
                  <a:cubicBezTo>
                    <a:pt x="7309" y="353"/>
                    <a:pt x="7087" y="123"/>
                    <a:pt x="6832" y="40"/>
                  </a:cubicBezTo>
                  <a:cubicBezTo>
                    <a:pt x="6745" y="11"/>
                    <a:pt x="6647" y="0"/>
                    <a:pt x="6542" y="0"/>
                  </a:cubicBezTo>
                  <a:cubicBezTo>
                    <a:pt x="6363" y="0"/>
                    <a:pt x="6162" y="33"/>
                    <a:pt x="5954" y="67"/>
                  </a:cubicBezTo>
                  <a:cubicBezTo>
                    <a:pt x="5716" y="106"/>
                    <a:pt x="5470" y="147"/>
                    <a:pt x="5218" y="147"/>
                  </a:cubicBezTo>
                  <a:cubicBezTo>
                    <a:pt x="4965" y="147"/>
                    <a:pt x="4720" y="107"/>
                    <a:pt x="4483" y="67"/>
                  </a:cubicBezTo>
                  <a:cubicBezTo>
                    <a:pt x="4274" y="33"/>
                    <a:pt x="4074" y="0"/>
                    <a:pt x="38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60"/>
            <p:cNvSpPr/>
            <p:nvPr/>
          </p:nvSpPr>
          <p:spPr>
            <a:xfrm>
              <a:off x="2769038" y="3348281"/>
              <a:ext cx="156571" cy="156729"/>
            </a:xfrm>
            <a:custGeom>
              <a:avLst/>
              <a:gdLst/>
              <a:ahLst/>
              <a:cxnLst/>
              <a:rect l="l" t="t" r="r" b="b"/>
              <a:pathLst>
                <a:path w="4945" h="4950" extrusionOk="0">
                  <a:moveTo>
                    <a:pt x="2473" y="0"/>
                  </a:moveTo>
                  <a:cubicBezTo>
                    <a:pt x="1271" y="0"/>
                    <a:pt x="69" y="823"/>
                    <a:pt x="0" y="2469"/>
                  </a:cubicBezTo>
                  <a:cubicBezTo>
                    <a:pt x="0" y="3837"/>
                    <a:pt x="1110" y="4949"/>
                    <a:pt x="2473" y="4949"/>
                  </a:cubicBezTo>
                  <a:cubicBezTo>
                    <a:pt x="3836" y="4949"/>
                    <a:pt x="4944" y="3836"/>
                    <a:pt x="4944" y="2469"/>
                  </a:cubicBezTo>
                  <a:cubicBezTo>
                    <a:pt x="4876" y="823"/>
                    <a:pt x="3675" y="0"/>
                    <a:pt x="24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6" name="Google Shape;876;p60"/>
          <p:cNvGrpSpPr/>
          <p:nvPr/>
        </p:nvGrpSpPr>
        <p:grpSpPr>
          <a:xfrm>
            <a:off x="3284409" y="3292808"/>
            <a:ext cx="418610" cy="393280"/>
            <a:chOff x="3284409" y="3292808"/>
            <a:chExt cx="418610" cy="393280"/>
          </a:xfrm>
        </p:grpSpPr>
        <p:sp>
          <p:nvSpPr>
            <p:cNvPr id="877" name="Google Shape;877;p60"/>
            <p:cNvSpPr/>
            <p:nvPr/>
          </p:nvSpPr>
          <p:spPr>
            <a:xfrm>
              <a:off x="3416536" y="3292808"/>
              <a:ext cx="154291" cy="56993"/>
            </a:xfrm>
            <a:custGeom>
              <a:avLst/>
              <a:gdLst/>
              <a:ahLst/>
              <a:cxnLst/>
              <a:rect l="l" t="t" r="r" b="b"/>
              <a:pathLst>
                <a:path w="4873" h="1800" extrusionOk="0">
                  <a:moveTo>
                    <a:pt x="388" y="0"/>
                  </a:moveTo>
                  <a:cubicBezTo>
                    <a:pt x="174" y="0"/>
                    <a:pt x="1" y="174"/>
                    <a:pt x="1" y="387"/>
                  </a:cubicBezTo>
                  <a:lnTo>
                    <a:pt x="1" y="1799"/>
                  </a:lnTo>
                  <a:lnTo>
                    <a:pt x="775" y="1799"/>
                  </a:lnTo>
                  <a:lnTo>
                    <a:pt x="775" y="774"/>
                  </a:lnTo>
                  <a:lnTo>
                    <a:pt x="4099" y="774"/>
                  </a:lnTo>
                  <a:lnTo>
                    <a:pt x="4099" y="1799"/>
                  </a:lnTo>
                  <a:lnTo>
                    <a:pt x="4873" y="1799"/>
                  </a:lnTo>
                  <a:lnTo>
                    <a:pt x="4873" y="387"/>
                  </a:lnTo>
                  <a:cubicBezTo>
                    <a:pt x="4873" y="174"/>
                    <a:pt x="4700" y="0"/>
                    <a:pt x="44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60"/>
            <p:cNvSpPr/>
            <p:nvPr/>
          </p:nvSpPr>
          <p:spPr>
            <a:xfrm>
              <a:off x="3284440" y="3653602"/>
              <a:ext cx="418547" cy="32486"/>
            </a:xfrm>
            <a:custGeom>
              <a:avLst/>
              <a:gdLst/>
              <a:ahLst/>
              <a:cxnLst/>
              <a:rect l="l" t="t" r="r" b="b"/>
              <a:pathLst>
                <a:path w="13219" h="1026" extrusionOk="0">
                  <a:moveTo>
                    <a:pt x="1" y="0"/>
                  </a:moveTo>
                  <a:lnTo>
                    <a:pt x="1" y="543"/>
                  </a:lnTo>
                  <a:cubicBezTo>
                    <a:pt x="1" y="809"/>
                    <a:pt x="218" y="1025"/>
                    <a:pt x="485" y="1025"/>
                  </a:cubicBezTo>
                  <a:lnTo>
                    <a:pt x="12735" y="1025"/>
                  </a:lnTo>
                  <a:cubicBezTo>
                    <a:pt x="13002" y="1025"/>
                    <a:pt x="13218" y="809"/>
                    <a:pt x="13218" y="543"/>
                  </a:cubicBezTo>
                  <a:lnTo>
                    <a:pt x="132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60"/>
            <p:cNvSpPr/>
            <p:nvPr/>
          </p:nvSpPr>
          <p:spPr>
            <a:xfrm>
              <a:off x="3284409" y="3487501"/>
              <a:ext cx="418515" cy="141595"/>
            </a:xfrm>
            <a:custGeom>
              <a:avLst/>
              <a:gdLst/>
              <a:ahLst/>
              <a:cxnLst/>
              <a:rect l="l" t="t" r="r" b="b"/>
              <a:pathLst>
                <a:path w="13218" h="4472" extrusionOk="0">
                  <a:moveTo>
                    <a:pt x="1" y="1"/>
                  </a:moveTo>
                  <a:lnTo>
                    <a:pt x="1" y="4471"/>
                  </a:lnTo>
                  <a:lnTo>
                    <a:pt x="13218" y="4471"/>
                  </a:lnTo>
                  <a:lnTo>
                    <a:pt x="13218" y="1"/>
                  </a:lnTo>
                  <a:lnTo>
                    <a:pt x="11184" y="1"/>
                  </a:lnTo>
                  <a:lnTo>
                    <a:pt x="11184" y="1287"/>
                  </a:lnTo>
                  <a:lnTo>
                    <a:pt x="11185" y="1287"/>
                  </a:lnTo>
                  <a:cubicBezTo>
                    <a:pt x="11185" y="1390"/>
                    <a:pt x="11144" y="1488"/>
                    <a:pt x="11071" y="1561"/>
                  </a:cubicBezTo>
                  <a:lnTo>
                    <a:pt x="10147" y="2487"/>
                  </a:lnTo>
                  <a:cubicBezTo>
                    <a:pt x="10074" y="2562"/>
                    <a:pt x="9973" y="2599"/>
                    <a:pt x="9872" y="2599"/>
                  </a:cubicBezTo>
                  <a:cubicBezTo>
                    <a:pt x="9772" y="2599"/>
                    <a:pt x="9671" y="2562"/>
                    <a:pt x="9599" y="2487"/>
                  </a:cubicBezTo>
                  <a:lnTo>
                    <a:pt x="8674" y="1561"/>
                  </a:lnTo>
                  <a:cubicBezTo>
                    <a:pt x="8601" y="1488"/>
                    <a:pt x="8560" y="1390"/>
                    <a:pt x="8560" y="1287"/>
                  </a:cubicBezTo>
                  <a:lnTo>
                    <a:pt x="8560" y="1"/>
                  </a:lnTo>
                  <a:lnTo>
                    <a:pt x="4660" y="1"/>
                  </a:lnTo>
                  <a:lnTo>
                    <a:pt x="4660" y="1287"/>
                  </a:lnTo>
                  <a:cubicBezTo>
                    <a:pt x="4660" y="1390"/>
                    <a:pt x="4619" y="1488"/>
                    <a:pt x="4546" y="1561"/>
                  </a:cubicBezTo>
                  <a:lnTo>
                    <a:pt x="3620" y="2487"/>
                  </a:lnTo>
                  <a:cubicBezTo>
                    <a:pt x="3548" y="2562"/>
                    <a:pt x="3447" y="2599"/>
                    <a:pt x="3347" y="2599"/>
                  </a:cubicBezTo>
                  <a:cubicBezTo>
                    <a:pt x="3246" y="2599"/>
                    <a:pt x="3146" y="2562"/>
                    <a:pt x="3074" y="2487"/>
                  </a:cubicBezTo>
                  <a:lnTo>
                    <a:pt x="2148" y="1561"/>
                  </a:lnTo>
                  <a:cubicBezTo>
                    <a:pt x="2075" y="1488"/>
                    <a:pt x="2034" y="1390"/>
                    <a:pt x="2034" y="1287"/>
                  </a:cubicBezTo>
                  <a:lnTo>
                    <a:pt x="20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60"/>
            <p:cNvSpPr/>
            <p:nvPr/>
          </p:nvSpPr>
          <p:spPr>
            <a:xfrm>
              <a:off x="3284440" y="3374307"/>
              <a:ext cx="418578" cy="88718"/>
            </a:xfrm>
            <a:custGeom>
              <a:avLst/>
              <a:gdLst/>
              <a:ahLst/>
              <a:cxnLst/>
              <a:rect l="l" t="t" r="r" b="b"/>
              <a:pathLst>
                <a:path w="13220" h="2802" extrusionOk="0">
                  <a:moveTo>
                    <a:pt x="485" y="0"/>
                  </a:moveTo>
                  <a:cubicBezTo>
                    <a:pt x="218" y="0"/>
                    <a:pt x="1" y="217"/>
                    <a:pt x="1" y="483"/>
                  </a:cubicBezTo>
                  <a:lnTo>
                    <a:pt x="1" y="2802"/>
                  </a:lnTo>
                  <a:lnTo>
                    <a:pt x="2034" y="2802"/>
                  </a:lnTo>
                  <a:lnTo>
                    <a:pt x="2034" y="2318"/>
                  </a:lnTo>
                  <a:cubicBezTo>
                    <a:pt x="2034" y="2105"/>
                    <a:pt x="2208" y="1932"/>
                    <a:pt x="2422" y="1932"/>
                  </a:cubicBezTo>
                  <a:lnTo>
                    <a:pt x="4273" y="1932"/>
                  </a:lnTo>
                  <a:cubicBezTo>
                    <a:pt x="4487" y="1932"/>
                    <a:pt x="4660" y="2105"/>
                    <a:pt x="4660" y="2318"/>
                  </a:cubicBezTo>
                  <a:lnTo>
                    <a:pt x="4660" y="2802"/>
                  </a:lnTo>
                  <a:lnTo>
                    <a:pt x="8560" y="2802"/>
                  </a:lnTo>
                  <a:lnTo>
                    <a:pt x="8560" y="2318"/>
                  </a:lnTo>
                  <a:cubicBezTo>
                    <a:pt x="8560" y="2105"/>
                    <a:pt x="8733" y="1932"/>
                    <a:pt x="8948" y="1932"/>
                  </a:cubicBezTo>
                  <a:lnTo>
                    <a:pt x="10799" y="1932"/>
                  </a:lnTo>
                  <a:cubicBezTo>
                    <a:pt x="11013" y="1932"/>
                    <a:pt x="11185" y="2105"/>
                    <a:pt x="11185" y="2318"/>
                  </a:cubicBezTo>
                  <a:lnTo>
                    <a:pt x="11185" y="2802"/>
                  </a:lnTo>
                  <a:lnTo>
                    <a:pt x="13219" y="2802"/>
                  </a:lnTo>
                  <a:lnTo>
                    <a:pt x="13219" y="483"/>
                  </a:lnTo>
                  <a:cubicBezTo>
                    <a:pt x="13219" y="217"/>
                    <a:pt x="13003" y="0"/>
                    <a:pt x="12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60"/>
            <p:cNvSpPr/>
            <p:nvPr/>
          </p:nvSpPr>
          <p:spPr>
            <a:xfrm>
              <a:off x="3373349" y="3459954"/>
              <a:ext cx="34101" cy="80264"/>
            </a:xfrm>
            <a:custGeom>
              <a:avLst/>
              <a:gdLst/>
              <a:ahLst/>
              <a:cxnLst/>
              <a:rect l="l" t="t" r="r" b="b"/>
              <a:pathLst>
                <a:path w="1077" h="2535" extrusionOk="0">
                  <a:moveTo>
                    <a:pt x="0" y="1"/>
                  </a:moveTo>
                  <a:lnTo>
                    <a:pt x="0" y="1996"/>
                  </a:lnTo>
                  <a:lnTo>
                    <a:pt x="539" y="2535"/>
                  </a:lnTo>
                  <a:lnTo>
                    <a:pt x="1077" y="1996"/>
                  </a:lnTo>
                  <a:lnTo>
                    <a:pt x="10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60"/>
            <p:cNvSpPr/>
            <p:nvPr/>
          </p:nvSpPr>
          <p:spPr>
            <a:xfrm>
              <a:off x="3579978" y="3459954"/>
              <a:ext cx="34101" cy="80264"/>
            </a:xfrm>
            <a:custGeom>
              <a:avLst/>
              <a:gdLst/>
              <a:ahLst/>
              <a:cxnLst/>
              <a:rect l="l" t="t" r="r" b="b"/>
              <a:pathLst>
                <a:path w="1077" h="2535" extrusionOk="0">
                  <a:moveTo>
                    <a:pt x="0" y="1"/>
                  </a:moveTo>
                  <a:lnTo>
                    <a:pt x="0" y="1996"/>
                  </a:lnTo>
                  <a:lnTo>
                    <a:pt x="538" y="2535"/>
                  </a:lnTo>
                  <a:lnTo>
                    <a:pt x="1076" y="1996"/>
                  </a:lnTo>
                  <a:lnTo>
                    <a:pt x="10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3" name="Google Shape;883;p60"/>
          <p:cNvGrpSpPr/>
          <p:nvPr/>
        </p:nvGrpSpPr>
        <p:grpSpPr>
          <a:xfrm>
            <a:off x="3974905" y="3369115"/>
            <a:ext cx="418547" cy="316973"/>
            <a:chOff x="3974905" y="3369115"/>
            <a:chExt cx="418547" cy="316973"/>
          </a:xfrm>
        </p:grpSpPr>
        <p:sp>
          <p:nvSpPr>
            <p:cNvPr id="884" name="Google Shape;884;p60"/>
            <p:cNvSpPr/>
            <p:nvPr/>
          </p:nvSpPr>
          <p:spPr>
            <a:xfrm>
              <a:off x="4065523" y="3369115"/>
              <a:ext cx="78555" cy="68549"/>
            </a:xfrm>
            <a:custGeom>
              <a:avLst/>
              <a:gdLst/>
              <a:ahLst/>
              <a:cxnLst/>
              <a:rect l="l" t="t" r="r" b="b"/>
              <a:pathLst>
                <a:path w="2481" h="2165" extrusionOk="0">
                  <a:moveTo>
                    <a:pt x="1415" y="0"/>
                  </a:moveTo>
                  <a:cubicBezTo>
                    <a:pt x="0" y="60"/>
                    <a:pt x="0" y="2106"/>
                    <a:pt x="1415" y="2164"/>
                  </a:cubicBezTo>
                  <a:cubicBezTo>
                    <a:pt x="1416" y="2164"/>
                    <a:pt x="1417" y="2164"/>
                    <a:pt x="1418" y="2164"/>
                  </a:cubicBezTo>
                  <a:cubicBezTo>
                    <a:pt x="2005" y="2164"/>
                    <a:pt x="2481" y="1679"/>
                    <a:pt x="2481" y="1083"/>
                  </a:cubicBezTo>
                  <a:cubicBezTo>
                    <a:pt x="2481" y="486"/>
                    <a:pt x="2003" y="0"/>
                    <a:pt x="1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60"/>
            <p:cNvSpPr/>
            <p:nvPr/>
          </p:nvSpPr>
          <p:spPr>
            <a:xfrm>
              <a:off x="4072773" y="3462297"/>
              <a:ext cx="75103" cy="134819"/>
            </a:xfrm>
            <a:custGeom>
              <a:avLst/>
              <a:gdLst/>
              <a:ahLst/>
              <a:cxnLst/>
              <a:rect l="l" t="t" r="r" b="b"/>
              <a:pathLst>
                <a:path w="2372" h="4258" extrusionOk="0">
                  <a:moveTo>
                    <a:pt x="1186" y="0"/>
                  </a:moveTo>
                  <a:cubicBezTo>
                    <a:pt x="759" y="0"/>
                    <a:pt x="332" y="134"/>
                    <a:pt x="1" y="402"/>
                  </a:cubicBezTo>
                  <a:cubicBezTo>
                    <a:pt x="883" y="1091"/>
                    <a:pt x="927" y="2488"/>
                    <a:pt x="87" y="3231"/>
                  </a:cubicBezTo>
                  <a:cubicBezTo>
                    <a:pt x="542" y="3463"/>
                    <a:pt x="923" y="3821"/>
                    <a:pt x="1186" y="4258"/>
                  </a:cubicBezTo>
                  <a:cubicBezTo>
                    <a:pt x="1449" y="3821"/>
                    <a:pt x="1831" y="3463"/>
                    <a:pt x="2286" y="3231"/>
                  </a:cubicBezTo>
                  <a:cubicBezTo>
                    <a:pt x="1444" y="2488"/>
                    <a:pt x="1488" y="1091"/>
                    <a:pt x="2372" y="402"/>
                  </a:cubicBezTo>
                  <a:cubicBezTo>
                    <a:pt x="2040" y="134"/>
                    <a:pt x="1613" y="0"/>
                    <a:pt x="11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60"/>
            <p:cNvSpPr/>
            <p:nvPr/>
          </p:nvSpPr>
          <p:spPr>
            <a:xfrm>
              <a:off x="4213197" y="3369115"/>
              <a:ext cx="78555" cy="68549"/>
            </a:xfrm>
            <a:custGeom>
              <a:avLst/>
              <a:gdLst/>
              <a:ahLst/>
              <a:cxnLst/>
              <a:rect l="l" t="t" r="r" b="b"/>
              <a:pathLst>
                <a:path w="2481" h="2165" extrusionOk="0">
                  <a:moveTo>
                    <a:pt x="1415" y="0"/>
                  </a:moveTo>
                  <a:cubicBezTo>
                    <a:pt x="0" y="60"/>
                    <a:pt x="0" y="2106"/>
                    <a:pt x="1415" y="2164"/>
                  </a:cubicBezTo>
                  <a:cubicBezTo>
                    <a:pt x="1416" y="2164"/>
                    <a:pt x="1417" y="2164"/>
                    <a:pt x="1419" y="2164"/>
                  </a:cubicBezTo>
                  <a:cubicBezTo>
                    <a:pt x="2005" y="2164"/>
                    <a:pt x="2481" y="1679"/>
                    <a:pt x="2481" y="1083"/>
                  </a:cubicBezTo>
                  <a:cubicBezTo>
                    <a:pt x="2481" y="486"/>
                    <a:pt x="2003" y="0"/>
                    <a:pt x="1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60"/>
            <p:cNvSpPr/>
            <p:nvPr/>
          </p:nvSpPr>
          <p:spPr>
            <a:xfrm>
              <a:off x="4220447" y="3462297"/>
              <a:ext cx="75103" cy="134819"/>
            </a:xfrm>
            <a:custGeom>
              <a:avLst/>
              <a:gdLst/>
              <a:ahLst/>
              <a:cxnLst/>
              <a:rect l="l" t="t" r="r" b="b"/>
              <a:pathLst>
                <a:path w="2372" h="4258" extrusionOk="0">
                  <a:moveTo>
                    <a:pt x="1186" y="0"/>
                  </a:moveTo>
                  <a:cubicBezTo>
                    <a:pt x="759" y="0"/>
                    <a:pt x="332" y="134"/>
                    <a:pt x="1" y="402"/>
                  </a:cubicBezTo>
                  <a:cubicBezTo>
                    <a:pt x="883" y="1091"/>
                    <a:pt x="928" y="2488"/>
                    <a:pt x="87" y="3231"/>
                  </a:cubicBezTo>
                  <a:cubicBezTo>
                    <a:pt x="542" y="3463"/>
                    <a:pt x="923" y="3821"/>
                    <a:pt x="1186" y="4258"/>
                  </a:cubicBezTo>
                  <a:cubicBezTo>
                    <a:pt x="1449" y="3821"/>
                    <a:pt x="1831" y="3463"/>
                    <a:pt x="2286" y="3231"/>
                  </a:cubicBezTo>
                  <a:cubicBezTo>
                    <a:pt x="1444" y="2488"/>
                    <a:pt x="1488" y="1091"/>
                    <a:pt x="2372" y="402"/>
                  </a:cubicBezTo>
                  <a:cubicBezTo>
                    <a:pt x="2040" y="134"/>
                    <a:pt x="1613" y="0"/>
                    <a:pt x="11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60"/>
            <p:cNvSpPr/>
            <p:nvPr/>
          </p:nvSpPr>
          <p:spPr>
            <a:xfrm>
              <a:off x="4002673" y="3486804"/>
              <a:ext cx="67568" cy="68423"/>
            </a:xfrm>
            <a:custGeom>
              <a:avLst/>
              <a:gdLst/>
              <a:ahLst/>
              <a:cxnLst/>
              <a:rect l="l" t="t" r="r" b="b"/>
              <a:pathLst>
                <a:path w="2134" h="2161" extrusionOk="0">
                  <a:moveTo>
                    <a:pt x="1068" y="0"/>
                  </a:moveTo>
                  <a:cubicBezTo>
                    <a:pt x="549" y="0"/>
                    <a:pt x="30" y="359"/>
                    <a:pt x="1" y="1077"/>
                  </a:cubicBezTo>
                  <a:cubicBezTo>
                    <a:pt x="2" y="1674"/>
                    <a:pt x="480" y="2160"/>
                    <a:pt x="1068" y="2160"/>
                  </a:cubicBezTo>
                  <a:cubicBezTo>
                    <a:pt x="1656" y="2160"/>
                    <a:pt x="2134" y="1674"/>
                    <a:pt x="2134" y="1077"/>
                  </a:cubicBezTo>
                  <a:cubicBezTo>
                    <a:pt x="2105" y="359"/>
                    <a:pt x="1586" y="0"/>
                    <a:pt x="10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60"/>
            <p:cNvSpPr/>
            <p:nvPr/>
          </p:nvSpPr>
          <p:spPr>
            <a:xfrm>
              <a:off x="3974905" y="3580050"/>
              <a:ext cx="123199" cy="106038"/>
            </a:xfrm>
            <a:custGeom>
              <a:avLst/>
              <a:gdLst/>
              <a:ahLst/>
              <a:cxnLst/>
              <a:rect l="l" t="t" r="r" b="b"/>
              <a:pathLst>
                <a:path w="3891" h="3349" extrusionOk="0">
                  <a:moveTo>
                    <a:pt x="1945" y="0"/>
                  </a:moveTo>
                  <a:cubicBezTo>
                    <a:pt x="999" y="0"/>
                    <a:pt x="53" y="645"/>
                    <a:pt x="0" y="1935"/>
                  </a:cubicBezTo>
                  <a:lnTo>
                    <a:pt x="0" y="2866"/>
                  </a:lnTo>
                  <a:cubicBezTo>
                    <a:pt x="0" y="3132"/>
                    <a:pt x="216" y="3348"/>
                    <a:pt x="483" y="3348"/>
                  </a:cubicBezTo>
                  <a:lnTo>
                    <a:pt x="3889" y="3348"/>
                  </a:lnTo>
                  <a:lnTo>
                    <a:pt x="3889" y="1935"/>
                  </a:lnTo>
                  <a:lnTo>
                    <a:pt x="3890" y="1935"/>
                  </a:lnTo>
                  <a:cubicBezTo>
                    <a:pt x="3837" y="645"/>
                    <a:pt x="2891" y="0"/>
                    <a:pt x="19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60"/>
            <p:cNvSpPr/>
            <p:nvPr/>
          </p:nvSpPr>
          <p:spPr>
            <a:xfrm>
              <a:off x="4150378" y="3486709"/>
              <a:ext cx="78586" cy="68549"/>
            </a:xfrm>
            <a:custGeom>
              <a:avLst/>
              <a:gdLst/>
              <a:ahLst/>
              <a:cxnLst/>
              <a:rect l="l" t="t" r="r" b="b"/>
              <a:pathLst>
                <a:path w="2482" h="2165" extrusionOk="0">
                  <a:moveTo>
                    <a:pt x="1063" y="0"/>
                  </a:moveTo>
                  <a:cubicBezTo>
                    <a:pt x="477" y="0"/>
                    <a:pt x="1" y="485"/>
                    <a:pt x="1" y="1082"/>
                  </a:cubicBezTo>
                  <a:cubicBezTo>
                    <a:pt x="1" y="1678"/>
                    <a:pt x="479" y="2164"/>
                    <a:pt x="1067" y="2164"/>
                  </a:cubicBezTo>
                  <a:cubicBezTo>
                    <a:pt x="2481" y="2105"/>
                    <a:pt x="2481" y="59"/>
                    <a:pt x="1067" y="0"/>
                  </a:cubicBezTo>
                  <a:cubicBezTo>
                    <a:pt x="1066" y="0"/>
                    <a:pt x="1064" y="0"/>
                    <a:pt x="10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60"/>
            <p:cNvSpPr/>
            <p:nvPr/>
          </p:nvSpPr>
          <p:spPr>
            <a:xfrm>
              <a:off x="4122578" y="3580050"/>
              <a:ext cx="123199" cy="106038"/>
            </a:xfrm>
            <a:custGeom>
              <a:avLst/>
              <a:gdLst/>
              <a:ahLst/>
              <a:cxnLst/>
              <a:rect l="l" t="t" r="r" b="b"/>
              <a:pathLst>
                <a:path w="3891" h="3349" extrusionOk="0">
                  <a:moveTo>
                    <a:pt x="1946" y="0"/>
                  </a:moveTo>
                  <a:cubicBezTo>
                    <a:pt x="1000" y="0"/>
                    <a:pt x="54" y="645"/>
                    <a:pt x="0" y="1935"/>
                  </a:cubicBezTo>
                  <a:lnTo>
                    <a:pt x="0" y="3348"/>
                  </a:lnTo>
                  <a:lnTo>
                    <a:pt x="3890" y="3348"/>
                  </a:lnTo>
                  <a:lnTo>
                    <a:pt x="3890" y="1935"/>
                  </a:lnTo>
                  <a:cubicBezTo>
                    <a:pt x="3837" y="645"/>
                    <a:pt x="2891" y="0"/>
                    <a:pt x="19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60"/>
            <p:cNvSpPr/>
            <p:nvPr/>
          </p:nvSpPr>
          <p:spPr>
            <a:xfrm>
              <a:off x="4298052" y="3486709"/>
              <a:ext cx="78586" cy="68549"/>
            </a:xfrm>
            <a:custGeom>
              <a:avLst/>
              <a:gdLst/>
              <a:ahLst/>
              <a:cxnLst/>
              <a:rect l="l" t="t" r="r" b="b"/>
              <a:pathLst>
                <a:path w="2482" h="2165" extrusionOk="0">
                  <a:moveTo>
                    <a:pt x="1063" y="0"/>
                  </a:moveTo>
                  <a:cubicBezTo>
                    <a:pt x="478" y="0"/>
                    <a:pt x="1" y="485"/>
                    <a:pt x="1" y="1082"/>
                  </a:cubicBezTo>
                  <a:cubicBezTo>
                    <a:pt x="1" y="1678"/>
                    <a:pt x="480" y="2164"/>
                    <a:pt x="1067" y="2164"/>
                  </a:cubicBezTo>
                  <a:cubicBezTo>
                    <a:pt x="2482" y="2105"/>
                    <a:pt x="2482" y="59"/>
                    <a:pt x="1067" y="0"/>
                  </a:cubicBezTo>
                  <a:cubicBezTo>
                    <a:pt x="1066" y="0"/>
                    <a:pt x="1064" y="0"/>
                    <a:pt x="10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60"/>
            <p:cNvSpPr/>
            <p:nvPr/>
          </p:nvSpPr>
          <p:spPr>
            <a:xfrm>
              <a:off x="4270252" y="3579734"/>
              <a:ext cx="123199" cy="106354"/>
            </a:xfrm>
            <a:custGeom>
              <a:avLst/>
              <a:gdLst/>
              <a:ahLst/>
              <a:cxnLst/>
              <a:rect l="l" t="t" r="r" b="b"/>
              <a:pathLst>
                <a:path w="3891" h="3359" extrusionOk="0">
                  <a:moveTo>
                    <a:pt x="1945" y="0"/>
                  </a:moveTo>
                  <a:cubicBezTo>
                    <a:pt x="873" y="0"/>
                    <a:pt x="0" y="873"/>
                    <a:pt x="0" y="1945"/>
                  </a:cubicBezTo>
                  <a:lnTo>
                    <a:pt x="0" y="3358"/>
                  </a:lnTo>
                  <a:lnTo>
                    <a:pt x="3406" y="3358"/>
                  </a:lnTo>
                  <a:cubicBezTo>
                    <a:pt x="3672" y="3358"/>
                    <a:pt x="3890" y="3142"/>
                    <a:pt x="3890" y="2876"/>
                  </a:cubicBezTo>
                  <a:lnTo>
                    <a:pt x="3890" y="1945"/>
                  </a:lnTo>
                  <a:cubicBezTo>
                    <a:pt x="3891" y="873"/>
                    <a:pt x="3018" y="0"/>
                    <a:pt x="19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4" name="Google Shape;894;p60"/>
          <p:cNvGrpSpPr/>
          <p:nvPr/>
        </p:nvGrpSpPr>
        <p:grpSpPr>
          <a:xfrm>
            <a:off x="4665369" y="3267510"/>
            <a:ext cx="394008" cy="418578"/>
            <a:chOff x="4665369" y="3267510"/>
            <a:chExt cx="394008" cy="418578"/>
          </a:xfrm>
        </p:grpSpPr>
        <p:sp>
          <p:nvSpPr>
            <p:cNvPr id="895" name="Google Shape;895;p60"/>
            <p:cNvSpPr/>
            <p:nvPr/>
          </p:nvSpPr>
          <p:spPr>
            <a:xfrm>
              <a:off x="4665369" y="3267510"/>
              <a:ext cx="394008" cy="254756"/>
            </a:xfrm>
            <a:custGeom>
              <a:avLst/>
              <a:gdLst/>
              <a:ahLst/>
              <a:cxnLst/>
              <a:rect l="l" t="t" r="r" b="b"/>
              <a:pathLst>
                <a:path w="12444" h="8046" extrusionOk="0">
                  <a:moveTo>
                    <a:pt x="9951" y="1777"/>
                  </a:moveTo>
                  <a:cubicBezTo>
                    <a:pt x="10465" y="1796"/>
                    <a:pt x="10465" y="2531"/>
                    <a:pt x="9951" y="2551"/>
                  </a:cubicBezTo>
                  <a:lnTo>
                    <a:pt x="7771" y="2551"/>
                  </a:lnTo>
                  <a:cubicBezTo>
                    <a:pt x="7256" y="2531"/>
                    <a:pt x="7256" y="1796"/>
                    <a:pt x="7771" y="1777"/>
                  </a:cubicBezTo>
                  <a:close/>
                  <a:moveTo>
                    <a:pt x="6222" y="1775"/>
                  </a:moveTo>
                  <a:cubicBezTo>
                    <a:pt x="6436" y="1775"/>
                    <a:pt x="6609" y="1949"/>
                    <a:pt x="6609" y="2163"/>
                  </a:cubicBezTo>
                  <a:lnTo>
                    <a:pt x="6609" y="4023"/>
                  </a:lnTo>
                  <a:cubicBezTo>
                    <a:pt x="6609" y="4238"/>
                    <a:pt x="6436" y="4410"/>
                    <a:pt x="6222" y="4410"/>
                  </a:cubicBezTo>
                  <a:lnTo>
                    <a:pt x="2493" y="4410"/>
                  </a:lnTo>
                  <a:cubicBezTo>
                    <a:pt x="2278" y="4410"/>
                    <a:pt x="2105" y="4238"/>
                    <a:pt x="2105" y="4023"/>
                  </a:cubicBezTo>
                  <a:lnTo>
                    <a:pt x="2105" y="2163"/>
                  </a:lnTo>
                  <a:cubicBezTo>
                    <a:pt x="2105" y="1949"/>
                    <a:pt x="2278" y="1775"/>
                    <a:pt x="2493" y="1775"/>
                  </a:cubicBezTo>
                  <a:close/>
                  <a:moveTo>
                    <a:pt x="9951" y="3638"/>
                  </a:moveTo>
                  <a:cubicBezTo>
                    <a:pt x="10465" y="3656"/>
                    <a:pt x="10465" y="4391"/>
                    <a:pt x="9951" y="4412"/>
                  </a:cubicBezTo>
                  <a:lnTo>
                    <a:pt x="7771" y="4412"/>
                  </a:lnTo>
                  <a:cubicBezTo>
                    <a:pt x="7256" y="4391"/>
                    <a:pt x="7256" y="3656"/>
                    <a:pt x="7771" y="3638"/>
                  </a:cubicBezTo>
                  <a:close/>
                  <a:moveTo>
                    <a:pt x="6221" y="5496"/>
                  </a:moveTo>
                  <a:cubicBezTo>
                    <a:pt x="6735" y="5517"/>
                    <a:pt x="6735" y="6250"/>
                    <a:pt x="6221" y="6270"/>
                  </a:cubicBezTo>
                  <a:lnTo>
                    <a:pt x="2492" y="6270"/>
                  </a:lnTo>
                  <a:cubicBezTo>
                    <a:pt x="1977" y="6250"/>
                    <a:pt x="1977" y="5516"/>
                    <a:pt x="2492" y="5496"/>
                  </a:cubicBezTo>
                  <a:close/>
                  <a:moveTo>
                    <a:pt x="9951" y="5496"/>
                  </a:moveTo>
                  <a:cubicBezTo>
                    <a:pt x="10465" y="5517"/>
                    <a:pt x="10465" y="6250"/>
                    <a:pt x="9951" y="6270"/>
                  </a:cubicBezTo>
                  <a:lnTo>
                    <a:pt x="7771" y="6270"/>
                  </a:lnTo>
                  <a:cubicBezTo>
                    <a:pt x="7256" y="6250"/>
                    <a:pt x="7256" y="5516"/>
                    <a:pt x="7771" y="5496"/>
                  </a:cubicBezTo>
                  <a:close/>
                  <a:moveTo>
                    <a:pt x="436" y="1"/>
                  </a:moveTo>
                  <a:cubicBezTo>
                    <a:pt x="196" y="1"/>
                    <a:pt x="1" y="196"/>
                    <a:pt x="1" y="437"/>
                  </a:cubicBezTo>
                  <a:lnTo>
                    <a:pt x="1" y="8046"/>
                  </a:lnTo>
                  <a:lnTo>
                    <a:pt x="12443" y="8046"/>
                  </a:lnTo>
                  <a:lnTo>
                    <a:pt x="12443" y="437"/>
                  </a:lnTo>
                  <a:cubicBezTo>
                    <a:pt x="12443" y="197"/>
                    <a:pt x="12248" y="1"/>
                    <a:pt x="12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60"/>
            <p:cNvSpPr/>
            <p:nvPr/>
          </p:nvSpPr>
          <p:spPr>
            <a:xfrm>
              <a:off x="4773369" y="3619945"/>
              <a:ext cx="178007" cy="66143"/>
            </a:xfrm>
            <a:custGeom>
              <a:avLst/>
              <a:gdLst/>
              <a:ahLst/>
              <a:cxnLst/>
              <a:rect l="l" t="t" r="r" b="b"/>
              <a:pathLst>
                <a:path w="5622" h="2089" extrusionOk="0">
                  <a:moveTo>
                    <a:pt x="778" y="0"/>
                  </a:moveTo>
                  <a:lnTo>
                    <a:pt x="778" y="1314"/>
                  </a:lnTo>
                  <a:lnTo>
                    <a:pt x="514" y="1314"/>
                  </a:lnTo>
                  <a:cubicBezTo>
                    <a:pt x="0" y="1335"/>
                    <a:pt x="0" y="2069"/>
                    <a:pt x="514" y="2088"/>
                  </a:cubicBezTo>
                  <a:lnTo>
                    <a:pt x="5107" y="2088"/>
                  </a:lnTo>
                  <a:cubicBezTo>
                    <a:pt x="5622" y="2068"/>
                    <a:pt x="5622" y="1334"/>
                    <a:pt x="5107" y="1314"/>
                  </a:cubicBezTo>
                  <a:lnTo>
                    <a:pt x="4844" y="1314"/>
                  </a:lnTo>
                  <a:lnTo>
                    <a:pt x="48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60"/>
            <p:cNvSpPr/>
            <p:nvPr/>
          </p:nvSpPr>
          <p:spPr>
            <a:xfrm>
              <a:off x="4665369" y="3546773"/>
              <a:ext cx="394008" cy="48697"/>
            </a:xfrm>
            <a:custGeom>
              <a:avLst/>
              <a:gdLst/>
              <a:ahLst/>
              <a:cxnLst/>
              <a:rect l="l" t="t" r="r" b="b"/>
              <a:pathLst>
                <a:path w="12444" h="1538" extrusionOk="0">
                  <a:moveTo>
                    <a:pt x="1" y="1"/>
                  </a:moveTo>
                  <a:lnTo>
                    <a:pt x="1" y="1102"/>
                  </a:lnTo>
                  <a:cubicBezTo>
                    <a:pt x="1" y="1340"/>
                    <a:pt x="195" y="1537"/>
                    <a:pt x="436" y="1537"/>
                  </a:cubicBezTo>
                  <a:lnTo>
                    <a:pt x="12007" y="1537"/>
                  </a:lnTo>
                  <a:cubicBezTo>
                    <a:pt x="12247" y="1537"/>
                    <a:pt x="12443" y="1343"/>
                    <a:pt x="12443" y="1102"/>
                  </a:cubicBezTo>
                  <a:lnTo>
                    <a:pt x="124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60"/>
            <p:cNvSpPr/>
            <p:nvPr/>
          </p:nvSpPr>
          <p:spPr>
            <a:xfrm>
              <a:off x="4756525" y="3348281"/>
              <a:ext cx="93594" cy="34354"/>
            </a:xfrm>
            <a:custGeom>
              <a:avLst/>
              <a:gdLst/>
              <a:ahLst/>
              <a:cxnLst/>
              <a:rect l="l" t="t" r="r" b="b"/>
              <a:pathLst>
                <a:path w="2956" h="1085" extrusionOk="0">
                  <a:moveTo>
                    <a:pt x="0" y="0"/>
                  </a:moveTo>
                  <a:lnTo>
                    <a:pt x="0" y="1085"/>
                  </a:lnTo>
                  <a:lnTo>
                    <a:pt x="2955" y="1085"/>
                  </a:lnTo>
                  <a:lnTo>
                    <a:pt x="29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9" name="Google Shape;899;p60"/>
          <p:cNvGrpSpPr/>
          <p:nvPr/>
        </p:nvGrpSpPr>
        <p:grpSpPr>
          <a:xfrm>
            <a:off x="5331294" y="3267510"/>
            <a:ext cx="418547" cy="418578"/>
            <a:chOff x="5331294" y="3267510"/>
            <a:chExt cx="418547" cy="418578"/>
          </a:xfrm>
        </p:grpSpPr>
        <p:sp>
          <p:nvSpPr>
            <p:cNvPr id="900" name="Google Shape;900;p60"/>
            <p:cNvSpPr/>
            <p:nvPr/>
          </p:nvSpPr>
          <p:spPr>
            <a:xfrm>
              <a:off x="5719128" y="3267510"/>
              <a:ext cx="30713" cy="418547"/>
            </a:xfrm>
            <a:custGeom>
              <a:avLst/>
              <a:gdLst/>
              <a:ahLst/>
              <a:cxnLst/>
              <a:rect l="l" t="t" r="r" b="b"/>
              <a:pathLst>
                <a:path w="970" h="13219" extrusionOk="0">
                  <a:moveTo>
                    <a:pt x="1" y="1"/>
                  </a:moveTo>
                  <a:lnTo>
                    <a:pt x="1" y="12967"/>
                  </a:lnTo>
                  <a:cubicBezTo>
                    <a:pt x="1" y="13106"/>
                    <a:pt x="114" y="13218"/>
                    <a:pt x="252" y="13218"/>
                  </a:cubicBezTo>
                  <a:lnTo>
                    <a:pt x="716" y="13218"/>
                  </a:lnTo>
                  <a:cubicBezTo>
                    <a:pt x="855" y="13218"/>
                    <a:pt x="967" y="13106"/>
                    <a:pt x="967" y="12967"/>
                  </a:cubicBezTo>
                  <a:lnTo>
                    <a:pt x="967" y="252"/>
                  </a:lnTo>
                  <a:cubicBezTo>
                    <a:pt x="970" y="114"/>
                    <a:pt x="857" y="1"/>
                    <a:pt x="7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60"/>
            <p:cNvSpPr/>
            <p:nvPr/>
          </p:nvSpPr>
          <p:spPr>
            <a:xfrm>
              <a:off x="5331294" y="3267510"/>
              <a:ext cx="30649" cy="418578"/>
            </a:xfrm>
            <a:custGeom>
              <a:avLst/>
              <a:gdLst/>
              <a:ahLst/>
              <a:cxnLst/>
              <a:rect l="l" t="t" r="r" b="b"/>
              <a:pathLst>
                <a:path w="968" h="13220" extrusionOk="0">
                  <a:moveTo>
                    <a:pt x="251" y="1"/>
                  </a:moveTo>
                  <a:cubicBezTo>
                    <a:pt x="113" y="1"/>
                    <a:pt x="0" y="114"/>
                    <a:pt x="0" y="252"/>
                  </a:cubicBezTo>
                  <a:lnTo>
                    <a:pt x="0" y="12967"/>
                  </a:lnTo>
                  <a:cubicBezTo>
                    <a:pt x="0" y="13106"/>
                    <a:pt x="113" y="13218"/>
                    <a:pt x="251" y="13218"/>
                  </a:cubicBezTo>
                  <a:lnTo>
                    <a:pt x="717" y="13218"/>
                  </a:lnTo>
                  <a:lnTo>
                    <a:pt x="717" y="13219"/>
                  </a:lnTo>
                  <a:cubicBezTo>
                    <a:pt x="855" y="13219"/>
                    <a:pt x="968" y="13107"/>
                    <a:pt x="968" y="12968"/>
                  </a:cubicBezTo>
                  <a:lnTo>
                    <a:pt x="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60"/>
            <p:cNvSpPr/>
            <p:nvPr/>
          </p:nvSpPr>
          <p:spPr>
            <a:xfrm>
              <a:off x="5386450" y="3267510"/>
              <a:ext cx="141880" cy="295253"/>
            </a:xfrm>
            <a:custGeom>
              <a:avLst/>
              <a:gdLst/>
              <a:ahLst/>
              <a:cxnLst/>
              <a:rect l="l" t="t" r="r" b="b"/>
              <a:pathLst>
                <a:path w="4481" h="9325" extrusionOk="0">
                  <a:moveTo>
                    <a:pt x="1" y="1"/>
                  </a:moveTo>
                  <a:lnTo>
                    <a:pt x="1" y="9324"/>
                  </a:lnTo>
                  <a:lnTo>
                    <a:pt x="4480" y="9324"/>
                  </a:lnTo>
                  <a:lnTo>
                    <a:pt x="448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60"/>
            <p:cNvSpPr/>
            <p:nvPr/>
          </p:nvSpPr>
          <p:spPr>
            <a:xfrm>
              <a:off x="5553059" y="3267510"/>
              <a:ext cx="141595" cy="295253"/>
            </a:xfrm>
            <a:custGeom>
              <a:avLst/>
              <a:gdLst/>
              <a:ahLst/>
              <a:cxnLst/>
              <a:rect l="l" t="t" r="r" b="b"/>
              <a:pathLst>
                <a:path w="4472" h="9325" extrusionOk="0">
                  <a:moveTo>
                    <a:pt x="1" y="1"/>
                  </a:moveTo>
                  <a:lnTo>
                    <a:pt x="1" y="9324"/>
                  </a:lnTo>
                  <a:lnTo>
                    <a:pt x="4472" y="9324"/>
                  </a:lnTo>
                  <a:lnTo>
                    <a:pt x="44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60"/>
            <p:cNvSpPr/>
            <p:nvPr/>
          </p:nvSpPr>
          <p:spPr>
            <a:xfrm>
              <a:off x="5552805" y="3587238"/>
              <a:ext cx="30903" cy="45119"/>
            </a:xfrm>
            <a:custGeom>
              <a:avLst/>
              <a:gdLst/>
              <a:ahLst/>
              <a:cxnLst/>
              <a:rect l="l" t="t" r="r" b="b"/>
              <a:pathLst>
                <a:path w="976" h="1425" extrusionOk="0">
                  <a:moveTo>
                    <a:pt x="0" y="1"/>
                  </a:moveTo>
                  <a:lnTo>
                    <a:pt x="0" y="1425"/>
                  </a:lnTo>
                  <a:lnTo>
                    <a:pt x="975" y="1425"/>
                  </a:lnTo>
                  <a:lnTo>
                    <a:pt x="97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60"/>
            <p:cNvSpPr/>
            <p:nvPr/>
          </p:nvSpPr>
          <p:spPr>
            <a:xfrm>
              <a:off x="5497428" y="3587238"/>
              <a:ext cx="30903" cy="45119"/>
            </a:xfrm>
            <a:custGeom>
              <a:avLst/>
              <a:gdLst/>
              <a:ahLst/>
              <a:cxnLst/>
              <a:rect l="l" t="t" r="r" b="b"/>
              <a:pathLst>
                <a:path w="976" h="1425" extrusionOk="0">
                  <a:moveTo>
                    <a:pt x="1" y="1"/>
                  </a:moveTo>
                  <a:lnTo>
                    <a:pt x="1" y="1425"/>
                  </a:lnTo>
                  <a:lnTo>
                    <a:pt x="975" y="1425"/>
                  </a:lnTo>
                  <a:lnTo>
                    <a:pt x="97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60"/>
            <p:cNvSpPr/>
            <p:nvPr/>
          </p:nvSpPr>
          <p:spPr>
            <a:xfrm>
              <a:off x="5460921" y="3656863"/>
              <a:ext cx="67663" cy="29224"/>
            </a:xfrm>
            <a:custGeom>
              <a:avLst/>
              <a:gdLst/>
              <a:ahLst/>
              <a:cxnLst/>
              <a:rect l="l" t="t" r="r" b="b"/>
              <a:pathLst>
                <a:path w="2137" h="923" extrusionOk="0">
                  <a:moveTo>
                    <a:pt x="493" y="1"/>
                  </a:moveTo>
                  <a:cubicBezTo>
                    <a:pt x="222" y="1"/>
                    <a:pt x="0" y="223"/>
                    <a:pt x="0" y="495"/>
                  </a:cubicBezTo>
                  <a:lnTo>
                    <a:pt x="0" y="631"/>
                  </a:lnTo>
                  <a:cubicBezTo>
                    <a:pt x="0" y="792"/>
                    <a:pt x="131" y="922"/>
                    <a:pt x="291" y="922"/>
                  </a:cubicBezTo>
                  <a:lnTo>
                    <a:pt x="2137" y="922"/>
                  </a:lnTo>
                  <a:lnTo>
                    <a:pt x="21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60"/>
            <p:cNvSpPr/>
            <p:nvPr/>
          </p:nvSpPr>
          <p:spPr>
            <a:xfrm>
              <a:off x="5553059" y="3656863"/>
              <a:ext cx="67631" cy="29224"/>
            </a:xfrm>
            <a:custGeom>
              <a:avLst/>
              <a:gdLst/>
              <a:ahLst/>
              <a:cxnLst/>
              <a:rect l="l" t="t" r="r" b="b"/>
              <a:pathLst>
                <a:path w="2136" h="923" extrusionOk="0">
                  <a:moveTo>
                    <a:pt x="1" y="1"/>
                  </a:moveTo>
                  <a:lnTo>
                    <a:pt x="1" y="922"/>
                  </a:lnTo>
                  <a:lnTo>
                    <a:pt x="1846" y="922"/>
                  </a:lnTo>
                  <a:cubicBezTo>
                    <a:pt x="2006" y="922"/>
                    <a:pt x="2136" y="792"/>
                    <a:pt x="2136" y="631"/>
                  </a:cubicBezTo>
                  <a:lnTo>
                    <a:pt x="2136" y="495"/>
                  </a:lnTo>
                  <a:cubicBezTo>
                    <a:pt x="2136" y="223"/>
                    <a:pt x="1914" y="1"/>
                    <a:pt x="16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8" name="Google Shape;908;p60"/>
          <p:cNvGrpSpPr/>
          <p:nvPr/>
        </p:nvGrpSpPr>
        <p:grpSpPr>
          <a:xfrm>
            <a:off x="6021759" y="3267541"/>
            <a:ext cx="363739" cy="418578"/>
            <a:chOff x="6021759" y="3267541"/>
            <a:chExt cx="363739" cy="418578"/>
          </a:xfrm>
        </p:grpSpPr>
        <p:sp>
          <p:nvSpPr>
            <p:cNvPr id="909" name="Google Shape;909;p60"/>
            <p:cNvSpPr/>
            <p:nvPr/>
          </p:nvSpPr>
          <p:spPr>
            <a:xfrm>
              <a:off x="6021759" y="3267541"/>
              <a:ext cx="314187" cy="418357"/>
            </a:xfrm>
            <a:custGeom>
              <a:avLst/>
              <a:gdLst/>
              <a:ahLst/>
              <a:cxnLst/>
              <a:rect l="l" t="t" r="r" b="b"/>
              <a:pathLst>
                <a:path w="9923" h="13213" extrusionOk="0">
                  <a:moveTo>
                    <a:pt x="8290" y="1890"/>
                  </a:moveTo>
                  <a:cubicBezTo>
                    <a:pt x="8805" y="1911"/>
                    <a:pt x="8805" y="2645"/>
                    <a:pt x="8290" y="2664"/>
                  </a:cubicBezTo>
                  <a:lnTo>
                    <a:pt x="6300" y="2664"/>
                  </a:lnTo>
                  <a:cubicBezTo>
                    <a:pt x="5786" y="2644"/>
                    <a:pt x="5786" y="1910"/>
                    <a:pt x="6300" y="1890"/>
                  </a:cubicBezTo>
                  <a:close/>
                  <a:moveTo>
                    <a:pt x="8290" y="3864"/>
                  </a:moveTo>
                  <a:cubicBezTo>
                    <a:pt x="8805" y="3885"/>
                    <a:pt x="8805" y="4619"/>
                    <a:pt x="8290" y="4638"/>
                  </a:cubicBezTo>
                  <a:lnTo>
                    <a:pt x="6300" y="4638"/>
                  </a:lnTo>
                  <a:cubicBezTo>
                    <a:pt x="5786" y="4618"/>
                    <a:pt x="5786" y="3885"/>
                    <a:pt x="6300" y="3864"/>
                  </a:cubicBezTo>
                  <a:close/>
                  <a:moveTo>
                    <a:pt x="2926" y="1889"/>
                  </a:moveTo>
                  <a:cubicBezTo>
                    <a:pt x="4130" y="1889"/>
                    <a:pt x="4771" y="3342"/>
                    <a:pt x="3968" y="4226"/>
                  </a:cubicBezTo>
                  <a:cubicBezTo>
                    <a:pt x="4511" y="4572"/>
                    <a:pt x="4872" y="5181"/>
                    <a:pt x="4872" y="5872"/>
                  </a:cubicBezTo>
                  <a:lnTo>
                    <a:pt x="4872" y="6226"/>
                  </a:lnTo>
                  <a:cubicBezTo>
                    <a:pt x="4872" y="6441"/>
                    <a:pt x="4700" y="6613"/>
                    <a:pt x="4485" y="6613"/>
                  </a:cubicBezTo>
                  <a:lnTo>
                    <a:pt x="1356" y="6613"/>
                  </a:lnTo>
                  <a:cubicBezTo>
                    <a:pt x="1143" y="6613"/>
                    <a:pt x="969" y="6441"/>
                    <a:pt x="969" y="6226"/>
                  </a:cubicBezTo>
                  <a:lnTo>
                    <a:pt x="969" y="5872"/>
                  </a:lnTo>
                  <a:cubicBezTo>
                    <a:pt x="969" y="5181"/>
                    <a:pt x="1330" y="4573"/>
                    <a:pt x="1873" y="4226"/>
                  </a:cubicBezTo>
                  <a:cubicBezTo>
                    <a:pt x="1070" y="3342"/>
                    <a:pt x="1711" y="1889"/>
                    <a:pt x="2916" y="1889"/>
                  </a:cubicBezTo>
                  <a:cubicBezTo>
                    <a:pt x="2918" y="1889"/>
                    <a:pt x="2919" y="1889"/>
                    <a:pt x="2921" y="1889"/>
                  </a:cubicBezTo>
                  <a:cubicBezTo>
                    <a:pt x="2923" y="1889"/>
                    <a:pt x="2924" y="1889"/>
                    <a:pt x="2926" y="1889"/>
                  </a:cubicBezTo>
                  <a:close/>
                  <a:moveTo>
                    <a:pt x="8290" y="5839"/>
                  </a:moveTo>
                  <a:cubicBezTo>
                    <a:pt x="8805" y="5859"/>
                    <a:pt x="8805" y="6594"/>
                    <a:pt x="8290" y="6613"/>
                  </a:cubicBezTo>
                  <a:lnTo>
                    <a:pt x="6300" y="6613"/>
                  </a:lnTo>
                  <a:cubicBezTo>
                    <a:pt x="5786" y="6594"/>
                    <a:pt x="5786" y="5859"/>
                    <a:pt x="6300" y="5839"/>
                  </a:cubicBezTo>
                  <a:close/>
                  <a:moveTo>
                    <a:pt x="8290" y="7815"/>
                  </a:moveTo>
                  <a:cubicBezTo>
                    <a:pt x="8805" y="7836"/>
                    <a:pt x="8805" y="8570"/>
                    <a:pt x="8290" y="8589"/>
                  </a:cubicBezTo>
                  <a:lnTo>
                    <a:pt x="1356" y="8589"/>
                  </a:lnTo>
                  <a:cubicBezTo>
                    <a:pt x="1143" y="8589"/>
                    <a:pt x="969" y="8416"/>
                    <a:pt x="969" y="8202"/>
                  </a:cubicBezTo>
                  <a:cubicBezTo>
                    <a:pt x="969" y="7988"/>
                    <a:pt x="1143" y="7815"/>
                    <a:pt x="1356" y="7815"/>
                  </a:cubicBezTo>
                  <a:close/>
                  <a:moveTo>
                    <a:pt x="483" y="1"/>
                  </a:moveTo>
                  <a:cubicBezTo>
                    <a:pt x="217" y="1"/>
                    <a:pt x="1" y="217"/>
                    <a:pt x="1" y="485"/>
                  </a:cubicBezTo>
                  <a:lnTo>
                    <a:pt x="1" y="12039"/>
                  </a:lnTo>
                  <a:cubicBezTo>
                    <a:pt x="33" y="12822"/>
                    <a:pt x="606" y="13212"/>
                    <a:pt x="1179" y="13212"/>
                  </a:cubicBezTo>
                  <a:cubicBezTo>
                    <a:pt x="1752" y="13212"/>
                    <a:pt x="2326" y="12821"/>
                    <a:pt x="2358" y="12039"/>
                  </a:cubicBezTo>
                  <a:lnTo>
                    <a:pt x="2358" y="10867"/>
                  </a:lnTo>
                  <a:cubicBezTo>
                    <a:pt x="2358" y="10654"/>
                    <a:pt x="2532" y="10480"/>
                    <a:pt x="2745" y="10480"/>
                  </a:cubicBezTo>
                  <a:lnTo>
                    <a:pt x="9922" y="10480"/>
                  </a:lnTo>
                  <a:lnTo>
                    <a:pt x="9922" y="485"/>
                  </a:lnTo>
                  <a:cubicBezTo>
                    <a:pt x="9922" y="217"/>
                    <a:pt x="9705" y="1"/>
                    <a:pt x="94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60"/>
            <p:cNvSpPr/>
            <p:nvPr/>
          </p:nvSpPr>
          <p:spPr>
            <a:xfrm>
              <a:off x="6108324" y="3623903"/>
              <a:ext cx="277174" cy="62217"/>
            </a:xfrm>
            <a:custGeom>
              <a:avLst/>
              <a:gdLst/>
              <a:ahLst/>
              <a:cxnLst/>
              <a:rect l="l" t="t" r="r" b="b"/>
              <a:pathLst>
                <a:path w="8754" h="1965" extrusionOk="0">
                  <a:moveTo>
                    <a:pt x="398" y="0"/>
                  </a:moveTo>
                  <a:lnTo>
                    <a:pt x="398" y="786"/>
                  </a:lnTo>
                  <a:cubicBezTo>
                    <a:pt x="398" y="1228"/>
                    <a:pt x="251" y="1636"/>
                    <a:pt x="1" y="1964"/>
                  </a:cubicBezTo>
                  <a:lnTo>
                    <a:pt x="7575" y="1964"/>
                  </a:lnTo>
                  <a:cubicBezTo>
                    <a:pt x="8225" y="1964"/>
                    <a:pt x="8754" y="1435"/>
                    <a:pt x="8754" y="786"/>
                  </a:cubicBezTo>
                  <a:lnTo>
                    <a:pt x="8754" y="483"/>
                  </a:lnTo>
                  <a:cubicBezTo>
                    <a:pt x="8754" y="217"/>
                    <a:pt x="8537" y="0"/>
                    <a:pt x="82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60"/>
            <p:cNvSpPr/>
            <p:nvPr/>
          </p:nvSpPr>
          <p:spPr>
            <a:xfrm>
              <a:off x="6077010" y="3416165"/>
              <a:ext cx="74502" cy="36254"/>
            </a:xfrm>
            <a:custGeom>
              <a:avLst/>
              <a:gdLst/>
              <a:ahLst/>
              <a:cxnLst/>
              <a:rect l="l" t="t" r="r" b="b"/>
              <a:pathLst>
                <a:path w="2353" h="1145" extrusionOk="0">
                  <a:moveTo>
                    <a:pt x="1176" y="1"/>
                  </a:moveTo>
                  <a:cubicBezTo>
                    <a:pt x="537" y="1"/>
                    <a:pt x="18" y="511"/>
                    <a:pt x="0" y="1145"/>
                  </a:cubicBezTo>
                  <a:lnTo>
                    <a:pt x="2353" y="1145"/>
                  </a:lnTo>
                  <a:cubicBezTo>
                    <a:pt x="2336" y="511"/>
                    <a:pt x="1815" y="1"/>
                    <a:pt x="1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60"/>
            <p:cNvSpPr/>
            <p:nvPr/>
          </p:nvSpPr>
          <p:spPr>
            <a:xfrm>
              <a:off x="6094266" y="3352017"/>
              <a:ext cx="39958" cy="39673"/>
            </a:xfrm>
            <a:custGeom>
              <a:avLst/>
              <a:gdLst/>
              <a:ahLst/>
              <a:cxnLst/>
              <a:rect l="l" t="t" r="r" b="b"/>
              <a:pathLst>
                <a:path w="1262" h="1253" extrusionOk="0">
                  <a:moveTo>
                    <a:pt x="631" y="0"/>
                  </a:moveTo>
                  <a:cubicBezTo>
                    <a:pt x="324" y="0"/>
                    <a:pt x="18" y="209"/>
                    <a:pt x="1" y="626"/>
                  </a:cubicBezTo>
                  <a:cubicBezTo>
                    <a:pt x="1" y="971"/>
                    <a:pt x="284" y="1253"/>
                    <a:pt x="631" y="1253"/>
                  </a:cubicBezTo>
                  <a:cubicBezTo>
                    <a:pt x="978" y="1253"/>
                    <a:pt x="1262" y="971"/>
                    <a:pt x="1262" y="626"/>
                  </a:cubicBezTo>
                  <a:cubicBezTo>
                    <a:pt x="1244" y="208"/>
                    <a:pt x="938"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3" name="Google Shape;913;p60"/>
          <p:cNvGrpSpPr/>
          <p:nvPr/>
        </p:nvGrpSpPr>
        <p:grpSpPr>
          <a:xfrm>
            <a:off x="6657415" y="3277325"/>
            <a:ext cx="419750" cy="408763"/>
            <a:chOff x="6657415" y="3277325"/>
            <a:chExt cx="419750" cy="408763"/>
          </a:xfrm>
        </p:grpSpPr>
        <p:sp>
          <p:nvSpPr>
            <p:cNvPr id="914" name="Google Shape;914;p60"/>
            <p:cNvSpPr/>
            <p:nvPr/>
          </p:nvSpPr>
          <p:spPr>
            <a:xfrm>
              <a:off x="6657415" y="3529295"/>
              <a:ext cx="156793" cy="156793"/>
            </a:xfrm>
            <a:custGeom>
              <a:avLst/>
              <a:gdLst/>
              <a:ahLst/>
              <a:cxnLst/>
              <a:rect l="l" t="t" r="r" b="b"/>
              <a:pathLst>
                <a:path w="4952" h="4952" extrusionOk="0">
                  <a:moveTo>
                    <a:pt x="436" y="0"/>
                  </a:moveTo>
                  <a:cubicBezTo>
                    <a:pt x="197" y="0"/>
                    <a:pt x="1" y="195"/>
                    <a:pt x="1" y="436"/>
                  </a:cubicBezTo>
                  <a:lnTo>
                    <a:pt x="1" y="4516"/>
                  </a:lnTo>
                  <a:cubicBezTo>
                    <a:pt x="1" y="4756"/>
                    <a:pt x="196" y="4951"/>
                    <a:pt x="436" y="4951"/>
                  </a:cubicBezTo>
                  <a:lnTo>
                    <a:pt x="4516" y="4951"/>
                  </a:lnTo>
                  <a:cubicBezTo>
                    <a:pt x="4756" y="4951"/>
                    <a:pt x="4952" y="4757"/>
                    <a:pt x="4952" y="4516"/>
                  </a:cubicBezTo>
                  <a:lnTo>
                    <a:pt x="4952" y="1220"/>
                  </a:lnTo>
                  <a:lnTo>
                    <a:pt x="4279" y="1529"/>
                  </a:lnTo>
                  <a:lnTo>
                    <a:pt x="2492" y="3316"/>
                  </a:lnTo>
                  <a:cubicBezTo>
                    <a:pt x="2419" y="3391"/>
                    <a:pt x="2318" y="3429"/>
                    <a:pt x="2218" y="3429"/>
                  </a:cubicBezTo>
                  <a:cubicBezTo>
                    <a:pt x="2117" y="3429"/>
                    <a:pt x="2016" y="3391"/>
                    <a:pt x="1944" y="3316"/>
                  </a:cubicBezTo>
                  <a:lnTo>
                    <a:pt x="1326" y="2699"/>
                  </a:lnTo>
                  <a:cubicBezTo>
                    <a:pt x="1176" y="2548"/>
                    <a:pt x="1176" y="2303"/>
                    <a:pt x="1326" y="2152"/>
                  </a:cubicBezTo>
                  <a:cubicBezTo>
                    <a:pt x="1402" y="2076"/>
                    <a:pt x="1501" y="2038"/>
                    <a:pt x="1600" y="2038"/>
                  </a:cubicBezTo>
                  <a:cubicBezTo>
                    <a:pt x="1699" y="2038"/>
                    <a:pt x="1798" y="2076"/>
                    <a:pt x="1874" y="2152"/>
                  </a:cubicBezTo>
                  <a:lnTo>
                    <a:pt x="2217" y="2495"/>
                  </a:lnTo>
                  <a:lnTo>
                    <a:pt x="3731" y="982"/>
                  </a:lnTo>
                  <a:lnTo>
                    <a:pt x="418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60"/>
            <p:cNvSpPr/>
            <p:nvPr/>
          </p:nvSpPr>
          <p:spPr>
            <a:xfrm>
              <a:off x="7040183" y="3277325"/>
              <a:ext cx="36982" cy="35810"/>
            </a:xfrm>
            <a:custGeom>
              <a:avLst/>
              <a:gdLst/>
              <a:ahLst/>
              <a:cxnLst/>
              <a:rect l="l" t="t" r="r" b="b"/>
              <a:pathLst>
                <a:path w="1168" h="1131" extrusionOk="0">
                  <a:moveTo>
                    <a:pt x="742" y="1"/>
                  </a:moveTo>
                  <a:cubicBezTo>
                    <a:pt x="643" y="1"/>
                    <a:pt x="544" y="38"/>
                    <a:pt x="469" y="114"/>
                  </a:cubicBezTo>
                  <a:lnTo>
                    <a:pt x="1" y="582"/>
                  </a:lnTo>
                  <a:cubicBezTo>
                    <a:pt x="227" y="705"/>
                    <a:pt x="427" y="906"/>
                    <a:pt x="548" y="1130"/>
                  </a:cubicBezTo>
                  <a:lnTo>
                    <a:pt x="1016" y="663"/>
                  </a:lnTo>
                  <a:cubicBezTo>
                    <a:pt x="1167" y="510"/>
                    <a:pt x="1167" y="265"/>
                    <a:pt x="1016" y="114"/>
                  </a:cubicBezTo>
                  <a:cubicBezTo>
                    <a:pt x="941" y="38"/>
                    <a:pt x="841" y="1"/>
                    <a:pt x="7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60"/>
            <p:cNvSpPr/>
            <p:nvPr/>
          </p:nvSpPr>
          <p:spPr>
            <a:xfrm>
              <a:off x="6958494" y="3375162"/>
              <a:ext cx="82639" cy="148212"/>
            </a:xfrm>
            <a:custGeom>
              <a:avLst/>
              <a:gdLst/>
              <a:ahLst/>
              <a:cxnLst/>
              <a:rect l="l" t="t" r="r" b="b"/>
              <a:pathLst>
                <a:path w="2610" h="4681" extrusionOk="0">
                  <a:moveTo>
                    <a:pt x="2609" y="0"/>
                  </a:moveTo>
                  <a:lnTo>
                    <a:pt x="1716" y="893"/>
                  </a:lnTo>
                  <a:lnTo>
                    <a:pt x="1491" y="2681"/>
                  </a:lnTo>
                  <a:lnTo>
                    <a:pt x="152" y="4020"/>
                  </a:lnTo>
                  <a:cubicBezTo>
                    <a:pt x="0" y="4171"/>
                    <a:pt x="0" y="4416"/>
                    <a:pt x="152" y="4567"/>
                  </a:cubicBezTo>
                  <a:cubicBezTo>
                    <a:pt x="227" y="4643"/>
                    <a:pt x="326" y="4681"/>
                    <a:pt x="425" y="4681"/>
                  </a:cubicBezTo>
                  <a:cubicBezTo>
                    <a:pt x="524" y="4681"/>
                    <a:pt x="623" y="4643"/>
                    <a:pt x="698" y="4567"/>
                  </a:cubicBezTo>
                  <a:lnTo>
                    <a:pt x="2132" y="3135"/>
                  </a:lnTo>
                  <a:cubicBezTo>
                    <a:pt x="2192" y="3074"/>
                    <a:pt x="2231" y="2995"/>
                    <a:pt x="2241" y="2909"/>
                  </a:cubicBezTo>
                  <a:lnTo>
                    <a:pt x="260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60"/>
            <p:cNvSpPr/>
            <p:nvPr/>
          </p:nvSpPr>
          <p:spPr>
            <a:xfrm>
              <a:off x="6841944" y="3374276"/>
              <a:ext cx="137035" cy="137035"/>
            </a:xfrm>
            <a:custGeom>
              <a:avLst/>
              <a:gdLst/>
              <a:ahLst/>
              <a:cxnLst/>
              <a:rect l="l" t="t" r="r" b="b"/>
              <a:pathLst>
                <a:path w="4328" h="4328" extrusionOk="0">
                  <a:moveTo>
                    <a:pt x="3430" y="0"/>
                  </a:moveTo>
                  <a:lnTo>
                    <a:pt x="0" y="3430"/>
                  </a:lnTo>
                  <a:lnTo>
                    <a:pt x="897" y="4327"/>
                  </a:lnTo>
                  <a:lnTo>
                    <a:pt x="4327" y="897"/>
                  </a:lnTo>
                  <a:lnTo>
                    <a:pt x="343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60"/>
            <p:cNvSpPr/>
            <p:nvPr/>
          </p:nvSpPr>
          <p:spPr>
            <a:xfrm>
              <a:off x="6810756" y="3503997"/>
              <a:ext cx="38502" cy="38565"/>
            </a:xfrm>
            <a:custGeom>
              <a:avLst/>
              <a:gdLst/>
              <a:ahLst/>
              <a:cxnLst/>
              <a:rect l="l" t="t" r="r" b="b"/>
              <a:pathLst>
                <a:path w="1216" h="1218" extrusionOk="0">
                  <a:moveTo>
                    <a:pt x="559" y="1"/>
                  </a:moveTo>
                  <a:lnTo>
                    <a:pt x="0" y="1217"/>
                  </a:lnTo>
                  <a:lnTo>
                    <a:pt x="1216" y="659"/>
                  </a:lnTo>
                  <a:lnTo>
                    <a:pt x="5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60"/>
            <p:cNvSpPr/>
            <p:nvPr/>
          </p:nvSpPr>
          <p:spPr>
            <a:xfrm>
              <a:off x="6967897" y="3314687"/>
              <a:ext cx="72697" cy="70671"/>
            </a:xfrm>
            <a:custGeom>
              <a:avLst/>
              <a:gdLst/>
              <a:ahLst/>
              <a:cxnLst/>
              <a:rect l="l" t="t" r="r" b="b"/>
              <a:pathLst>
                <a:path w="2296" h="2232" extrusionOk="0">
                  <a:moveTo>
                    <a:pt x="1600" y="0"/>
                  </a:moveTo>
                  <a:cubicBezTo>
                    <a:pt x="1435" y="0"/>
                    <a:pt x="1270" y="62"/>
                    <a:pt x="1152" y="185"/>
                  </a:cubicBezTo>
                  <a:lnTo>
                    <a:pt x="1" y="1335"/>
                  </a:lnTo>
                  <a:lnTo>
                    <a:pt x="898" y="2232"/>
                  </a:lnTo>
                  <a:lnTo>
                    <a:pt x="2049" y="1082"/>
                  </a:lnTo>
                  <a:cubicBezTo>
                    <a:pt x="2296" y="834"/>
                    <a:pt x="2296" y="432"/>
                    <a:pt x="2049" y="185"/>
                  </a:cubicBezTo>
                  <a:cubicBezTo>
                    <a:pt x="1931" y="62"/>
                    <a:pt x="1766" y="0"/>
                    <a:pt x="1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0" name="Google Shape;920;p60"/>
          <p:cNvGrpSpPr/>
          <p:nvPr/>
        </p:nvGrpSpPr>
        <p:grpSpPr>
          <a:xfrm>
            <a:off x="7347879" y="3372946"/>
            <a:ext cx="418515" cy="313110"/>
            <a:chOff x="7347879" y="3372946"/>
            <a:chExt cx="418515" cy="313110"/>
          </a:xfrm>
        </p:grpSpPr>
        <p:sp>
          <p:nvSpPr>
            <p:cNvPr id="921" name="Google Shape;921;p60"/>
            <p:cNvSpPr/>
            <p:nvPr/>
          </p:nvSpPr>
          <p:spPr>
            <a:xfrm>
              <a:off x="7347879" y="3372946"/>
              <a:ext cx="418515" cy="313110"/>
            </a:xfrm>
            <a:custGeom>
              <a:avLst/>
              <a:gdLst/>
              <a:ahLst/>
              <a:cxnLst/>
              <a:rect l="l" t="t" r="r" b="b"/>
              <a:pathLst>
                <a:path w="13218" h="9889" extrusionOk="0">
                  <a:moveTo>
                    <a:pt x="3621" y="1695"/>
                  </a:moveTo>
                  <a:cubicBezTo>
                    <a:pt x="4889" y="1695"/>
                    <a:pt x="5551" y="3232"/>
                    <a:pt x="4689" y="4148"/>
                  </a:cubicBezTo>
                  <a:cubicBezTo>
                    <a:pt x="5270" y="4508"/>
                    <a:pt x="5658" y="5151"/>
                    <a:pt x="5658" y="5882"/>
                  </a:cubicBezTo>
                  <a:lnTo>
                    <a:pt x="5658" y="6257"/>
                  </a:lnTo>
                  <a:cubicBezTo>
                    <a:pt x="5658" y="6472"/>
                    <a:pt x="5485" y="6645"/>
                    <a:pt x="5271" y="6645"/>
                  </a:cubicBezTo>
                  <a:lnTo>
                    <a:pt x="1962" y="6645"/>
                  </a:lnTo>
                  <a:cubicBezTo>
                    <a:pt x="1749" y="6645"/>
                    <a:pt x="1576" y="6472"/>
                    <a:pt x="1576" y="6257"/>
                  </a:cubicBezTo>
                  <a:lnTo>
                    <a:pt x="1576" y="5882"/>
                  </a:lnTo>
                  <a:cubicBezTo>
                    <a:pt x="1576" y="5150"/>
                    <a:pt x="1964" y="4508"/>
                    <a:pt x="2545" y="4148"/>
                  </a:cubicBezTo>
                  <a:cubicBezTo>
                    <a:pt x="2301" y="3887"/>
                    <a:pt x="2154" y="3539"/>
                    <a:pt x="2154" y="3156"/>
                  </a:cubicBezTo>
                  <a:cubicBezTo>
                    <a:pt x="2154" y="2350"/>
                    <a:pt x="2810" y="1695"/>
                    <a:pt x="3617" y="1695"/>
                  </a:cubicBezTo>
                  <a:cubicBezTo>
                    <a:pt x="3618" y="1695"/>
                    <a:pt x="3619" y="1695"/>
                    <a:pt x="3621" y="1695"/>
                  </a:cubicBezTo>
                  <a:close/>
                  <a:moveTo>
                    <a:pt x="11258" y="1695"/>
                  </a:moveTo>
                  <a:cubicBezTo>
                    <a:pt x="11472" y="1695"/>
                    <a:pt x="11644" y="1868"/>
                    <a:pt x="11644" y="2082"/>
                  </a:cubicBezTo>
                  <a:lnTo>
                    <a:pt x="11644" y="6259"/>
                  </a:lnTo>
                  <a:cubicBezTo>
                    <a:pt x="11644" y="6472"/>
                    <a:pt x="11472" y="6645"/>
                    <a:pt x="11258" y="6645"/>
                  </a:cubicBezTo>
                  <a:lnTo>
                    <a:pt x="7082" y="6645"/>
                  </a:lnTo>
                  <a:cubicBezTo>
                    <a:pt x="6867" y="6645"/>
                    <a:pt x="6695" y="6472"/>
                    <a:pt x="6695" y="6259"/>
                  </a:cubicBezTo>
                  <a:lnTo>
                    <a:pt x="6695" y="2082"/>
                  </a:lnTo>
                  <a:cubicBezTo>
                    <a:pt x="6695" y="1868"/>
                    <a:pt x="6867" y="1695"/>
                    <a:pt x="7082" y="1695"/>
                  </a:cubicBezTo>
                  <a:close/>
                  <a:moveTo>
                    <a:pt x="5271" y="7420"/>
                  </a:moveTo>
                  <a:cubicBezTo>
                    <a:pt x="5785" y="7440"/>
                    <a:pt x="5785" y="8175"/>
                    <a:pt x="5271" y="8194"/>
                  </a:cubicBezTo>
                  <a:lnTo>
                    <a:pt x="1962" y="8194"/>
                  </a:lnTo>
                  <a:cubicBezTo>
                    <a:pt x="1449" y="8173"/>
                    <a:pt x="1449" y="7439"/>
                    <a:pt x="1962" y="7420"/>
                  </a:cubicBezTo>
                  <a:close/>
                  <a:moveTo>
                    <a:pt x="11258" y="7420"/>
                  </a:moveTo>
                  <a:cubicBezTo>
                    <a:pt x="11771" y="7440"/>
                    <a:pt x="11771" y="8175"/>
                    <a:pt x="11258" y="8194"/>
                  </a:cubicBezTo>
                  <a:lnTo>
                    <a:pt x="7082" y="8194"/>
                  </a:lnTo>
                  <a:cubicBezTo>
                    <a:pt x="6568" y="8173"/>
                    <a:pt x="6569" y="7439"/>
                    <a:pt x="7082" y="7420"/>
                  </a:cubicBezTo>
                  <a:close/>
                  <a:moveTo>
                    <a:pt x="388" y="0"/>
                  </a:moveTo>
                  <a:cubicBezTo>
                    <a:pt x="174" y="0"/>
                    <a:pt x="0" y="173"/>
                    <a:pt x="0" y="387"/>
                  </a:cubicBezTo>
                  <a:lnTo>
                    <a:pt x="0" y="9501"/>
                  </a:lnTo>
                  <a:cubicBezTo>
                    <a:pt x="0" y="9715"/>
                    <a:pt x="174" y="9888"/>
                    <a:pt x="388" y="9888"/>
                  </a:cubicBezTo>
                  <a:lnTo>
                    <a:pt x="12831" y="9888"/>
                  </a:lnTo>
                  <a:cubicBezTo>
                    <a:pt x="13045" y="9888"/>
                    <a:pt x="13218" y="9715"/>
                    <a:pt x="13218" y="9501"/>
                  </a:cubicBezTo>
                  <a:lnTo>
                    <a:pt x="13218" y="387"/>
                  </a:lnTo>
                  <a:cubicBezTo>
                    <a:pt x="13218" y="173"/>
                    <a:pt x="13045" y="0"/>
                    <a:pt x="128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60"/>
            <p:cNvSpPr/>
            <p:nvPr/>
          </p:nvSpPr>
          <p:spPr>
            <a:xfrm>
              <a:off x="7422286" y="3519163"/>
              <a:ext cx="80201" cy="39705"/>
            </a:xfrm>
            <a:custGeom>
              <a:avLst/>
              <a:gdLst/>
              <a:ahLst/>
              <a:cxnLst/>
              <a:rect l="l" t="t" r="r" b="b"/>
              <a:pathLst>
                <a:path w="2533" h="1254" extrusionOk="0">
                  <a:moveTo>
                    <a:pt x="1266" y="0"/>
                  </a:moveTo>
                  <a:cubicBezTo>
                    <a:pt x="572" y="0"/>
                    <a:pt x="6" y="561"/>
                    <a:pt x="1" y="1253"/>
                  </a:cubicBezTo>
                  <a:lnTo>
                    <a:pt x="2533" y="1253"/>
                  </a:lnTo>
                  <a:cubicBezTo>
                    <a:pt x="2527" y="561"/>
                    <a:pt x="1962" y="0"/>
                    <a:pt x="1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60"/>
            <p:cNvSpPr/>
            <p:nvPr/>
          </p:nvSpPr>
          <p:spPr>
            <a:xfrm>
              <a:off x="7440492" y="3451215"/>
              <a:ext cx="43663" cy="43409"/>
            </a:xfrm>
            <a:custGeom>
              <a:avLst/>
              <a:gdLst/>
              <a:ahLst/>
              <a:cxnLst/>
              <a:rect l="l" t="t" r="r" b="b"/>
              <a:pathLst>
                <a:path w="1379" h="1371" extrusionOk="0">
                  <a:moveTo>
                    <a:pt x="691" y="1"/>
                  </a:moveTo>
                  <a:cubicBezTo>
                    <a:pt x="356" y="1"/>
                    <a:pt x="20" y="229"/>
                    <a:pt x="1" y="684"/>
                  </a:cubicBezTo>
                  <a:cubicBezTo>
                    <a:pt x="3" y="1063"/>
                    <a:pt x="311" y="1370"/>
                    <a:pt x="691" y="1370"/>
                  </a:cubicBezTo>
                  <a:cubicBezTo>
                    <a:pt x="1070" y="1370"/>
                    <a:pt x="1379" y="1063"/>
                    <a:pt x="1379" y="684"/>
                  </a:cubicBezTo>
                  <a:cubicBezTo>
                    <a:pt x="1360" y="228"/>
                    <a:pt x="1026" y="1"/>
                    <a:pt x="6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60"/>
            <p:cNvSpPr/>
            <p:nvPr/>
          </p:nvSpPr>
          <p:spPr>
            <a:xfrm>
              <a:off x="7584398" y="3451089"/>
              <a:ext cx="107684" cy="107716"/>
            </a:xfrm>
            <a:custGeom>
              <a:avLst/>
              <a:gdLst/>
              <a:ahLst/>
              <a:cxnLst/>
              <a:rect l="l" t="t" r="r" b="b"/>
              <a:pathLst>
                <a:path w="3401" h="3402" extrusionOk="0">
                  <a:moveTo>
                    <a:pt x="2523" y="784"/>
                  </a:moveTo>
                  <a:cubicBezTo>
                    <a:pt x="2622" y="784"/>
                    <a:pt x="2722" y="821"/>
                    <a:pt x="2797" y="897"/>
                  </a:cubicBezTo>
                  <a:cubicBezTo>
                    <a:pt x="2948" y="1046"/>
                    <a:pt x="2948" y="1291"/>
                    <a:pt x="2797" y="1443"/>
                  </a:cubicBezTo>
                  <a:lnTo>
                    <a:pt x="1729" y="2510"/>
                  </a:lnTo>
                  <a:cubicBezTo>
                    <a:pt x="1654" y="2586"/>
                    <a:pt x="1555" y="2623"/>
                    <a:pt x="1456" y="2623"/>
                  </a:cubicBezTo>
                  <a:cubicBezTo>
                    <a:pt x="1357" y="2623"/>
                    <a:pt x="1258" y="2586"/>
                    <a:pt x="1183" y="2510"/>
                  </a:cubicBezTo>
                  <a:lnTo>
                    <a:pt x="602" y="1930"/>
                  </a:lnTo>
                  <a:cubicBezTo>
                    <a:pt x="451" y="1778"/>
                    <a:pt x="451" y="1533"/>
                    <a:pt x="602" y="1383"/>
                  </a:cubicBezTo>
                  <a:cubicBezTo>
                    <a:pt x="678" y="1307"/>
                    <a:pt x="777" y="1269"/>
                    <a:pt x="876" y="1269"/>
                  </a:cubicBezTo>
                  <a:cubicBezTo>
                    <a:pt x="975" y="1269"/>
                    <a:pt x="1074" y="1307"/>
                    <a:pt x="1149" y="1383"/>
                  </a:cubicBezTo>
                  <a:lnTo>
                    <a:pt x="1457" y="1690"/>
                  </a:lnTo>
                  <a:lnTo>
                    <a:pt x="2250" y="897"/>
                  </a:lnTo>
                  <a:cubicBezTo>
                    <a:pt x="2325" y="821"/>
                    <a:pt x="2424" y="784"/>
                    <a:pt x="2523" y="784"/>
                  </a:cubicBezTo>
                  <a:close/>
                  <a:moveTo>
                    <a:pt x="0" y="1"/>
                  </a:moveTo>
                  <a:lnTo>
                    <a:pt x="0" y="3402"/>
                  </a:lnTo>
                  <a:lnTo>
                    <a:pt x="3400" y="3402"/>
                  </a:lnTo>
                  <a:lnTo>
                    <a:pt x="34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5" name="Google Shape;925;p60"/>
          <p:cNvGrpSpPr/>
          <p:nvPr/>
        </p:nvGrpSpPr>
        <p:grpSpPr>
          <a:xfrm>
            <a:off x="1377788" y="3933879"/>
            <a:ext cx="419750" cy="418578"/>
            <a:chOff x="1377788" y="3933879"/>
            <a:chExt cx="419750" cy="418578"/>
          </a:xfrm>
        </p:grpSpPr>
        <p:sp>
          <p:nvSpPr>
            <p:cNvPr id="926" name="Google Shape;926;p60"/>
            <p:cNvSpPr/>
            <p:nvPr/>
          </p:nvSpPr>
          <p:spPr>
            <a:xfrm>
              <a:off x="1377788" y="4191358"/>
              <a:ext cx="161099" cy="161099"/>
            </a:xfrm>
            <a:custGeom>
              <a:avLst/>
              <a:gdLst/>
              <a:ahLst/>
              <a:cxnLst/>
              <a:rect l="l" t="t" r="r" b="b"/>
              <a:pathLst>
                <a:path w="5088" h="5088" extrusionOk="0">
                  <a:moveTo>
                    <a:pt x="436" y="1"/>
                  </a:moveTo>
                  <a:cubicBezTo>
                    <a:pt x="197" y="1"/>
                    <a:pt x="1" y="196"/>
                    <a:pt x="1" y="436"/>
                  </a:cubicBezTo>
                  <a:lnTo>
                    <a:pt x="1" y="4652"/>
                  </a:lnTo>
                  <a:cubicBezTo>
                    <a:pt x="1" y="4891"/>
                    <a:pt x="195" y="5087"/>
                    <a:pt x="436" y="5087"/>
                  </a:cubicBezTo>
                  <a:lnTo>
                    <a:pt x="4652" y="5087"/>
                  </a:lnTo>
                  <a:cubicBezTo>
                    <a:pt x="4892" y="5087"/>
                    <a:pt x="5088" y="4892"/>
                    <a:pt x="5088" y="4652"/>
                  </a:cubicBezTo>
                  <a:lnTo>
                    <a:pt x="5088" y="1099"/>
                  </a:lnTo>
                  <a:lnTo>
                    <a:pt x="4069" y="1566"/>
                  </a:lnTo>
                  <a:lnTo>
                    <a:pt x="3093" y="2543"/>
                  </a:lnTo>
                  <a:lnTo>
                    <a:pt x="3399" y="2850"/>
                  </a:lnTo>
                  <a:cubicBezTo>
                    <a:pt x="3550" y="3000"/>
                    <a:pt x="3550" y="3245"/>
                    <a:pt x="3399" y="3396"/>
                  </a:cubicBezTo>
                  <a:cubicBezTo>
                    <a:pt x="3323" y="3472"/>
                    <a:pt x="3224" y="3510"/>
                    <a:pt x="3125" y="3510"/>
                  </a:cubicBezTo>
                  <a:cubicBezTo>
                    <a:pt x="3026" y="3510"/>
                    <a:pt x="2927" y="3472"/>
                    <a:pt x="2851" y="3396"/>
                  </a:cubicBezTo>
                  <a:lnTo>
                    <a:pt x="2546" y="3090"/>
                  </a:lnTo>
                  <a:lnTo>
                    <a:pt x="2239" y="3396"/>
                  </a:lnTo>
                  <a:cubicBezTo>
                    <a:pt x="2164" y="3472"/>
                    <a:pt x="2065" y="3510"/>
                    <a:pt x="1966" y="3510"/>
                  </a:cubicBezTo>
                  <a:cubicBezTo>
                    <a:pt x="1867" y="3510"/>
                    <a:pt x="1768" y="3472"/>
                    <a:pt x="1692" y="3396"/>
                  </a:cubicBezTo>
                  <a:cubicBezTo>
                    <a:pt x="1541" y="3245"/>
                    <a:pt x="1541" y="3000"/>
                    <a:pt x="1692" y="2850"/>
                  </a:cubicBezTo>
                  <a:lnTo>
                    <a:pt x="1998" y="2543"/>
                  </a:lnTo>
                  <a:lnTo>
                    <a:pt x="1692" y="2237"/>
                  </a:lnTo>
                  <a:cubicBezTo>
                    <a:pt x="1541" y="2086"/>
                    <a:pt x="1541" y="1841"/>
                    <a:pt x="1692" y="1689"/>
                  </a:cubicBezTo>
                  <a:cubicBezTo>
                    <a:pt x="1768" y="1614"/>
                    <a:pt x="1867" y="1576"/>
                    <a:pt x="1966" y="1576"/>
                  </a:cubicBezTo>
                  <a:cubicBezTo>
                    <a:pt x="2065" y="1576"/>
                    <a:pt x="2164" y="1614"/>
                    <a:pt x="2239" y="1689"/>
                  </a:cubicBezTo>
                  <a:lnTo>
                    <a:pt x="2546" y="1996"/>
                  </a:lnTo>
                  <a:lnTo>
                    <a:pt x="3522" y="1020"/>
                  </a:lnTo>
                  <a:lnTo>
                    <a:pt x="39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60"/>
            <p:cNvSpPr/>
            <p:nvPr/>
          </p:nvSpPr>
          <p:spPr>
            <a:xfrm>
              <a:off x="1676714" y="4033647"/>
              <a:ext cx="84001" cy="151568"/>
            </a:xfrm>
            <a:custGeom>
              <a:avLst/>
              <a:gdLst/>
              <a:ahLst/>
              <a:cxnLst/>
              <a:rect l="l" t="t" r="r" b="b"/>
              <a:pathLst>
                <a:path w="2653" h="4787" extrusionOk="0">
                  <a:moveTo>
                    <a:pt x="2652" y="1"/>
                  </a:moveTo>
                  <a:lnTo>
                    <a:pt x="1758" y="894"/>
                  </a:lnTo>
                  <a:lnTo>
                    <a:pt x="1525" y="2753"/>
                  </a:lnTo>
                  <a:lnTo>
                    <a:pt x="152" y="4126"/>
                  </a:lnTo>
                  <a:cubicBezTo>
                    <a:pt x="0" y="4277"/>
                    <a:pt x="0" y="4522"/>
                    <a:pt x="152" y="4673"/>
                  </a:cubicBezTo>
                  <a:cubicBezTo>
                    <a:pt x="228" y="4749"/>
                    <a:pt x="326" y="4786"/>
                    <a:pt x="425" y="4786"/>
                  </a:cubicBezTo>
                  <a:cubicBezTo>
                    <a:pt x="525" y="4786"/>
                    <a:pt x="624" y="4749"/>
                    <a:pt x="700" y="4673"/>
                  </a:cubicBezTo>
                  <a:lnTo>
                    <a:pt x="2165" y="3207"/>
                  </a:lnTo>
                  <a:cubicBezTo>
                    <a:pt x="2225" y="3147"/>
                    <a:pt x="2265" y="3067"/>
                    <a:pt x="2275" y="2982"/>
                  </a:cubicBezTo>
                  <a:lnTo>
                    <a:pt x="265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60"/>
            <p:cNvSpPr/>
            <p:nvPr/>
          </p:nvSpPr>
          <p:spPr>
            <a:xfrm>
              <a:off x="1556586" y="4032507"/>
              <a:ext cx="141151" cy="141120"/>
            </a:xfrm>
            <a:custGeom>
              <a:avLst/>
              <a:gdLst/>
              <a:ahLst/>
              <a:cxnLst/>
              <a:rect l="l" t="t" r="r" b="b"/>
              <a:pathLst>
                <a:path w="4458" h="4457" extrusionOk="0">
                  <a:moveTo>
                    <a:pt x="3526" y="0"/>
                  </a:moveTo>
                  <a:lnTo>
                    <a:pt x="1" y="3525"/>
                  </a:lnTo>
                  <a:lnTo>
                    <a:pt x="931" y="4456"/>
                  </a:lnTo>
                  <a:lnTo>
                    <a:pt x="4458" y="931"/>
                  </a:lnTo>
                  <a:lnTo>
                    <a:pt x="352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60"/>
            <p:cNvSpPr/>
            <p:nvPr/>
          </p:nvSpPr>
          <p:spPr>
            <a:xfrm>
              <a:off x="1524449" y="4165236"/>
              <a:ext cx="40591" cy="40560"/>
            </a:xfrm>
            <a:custGeom>
              <a:avLst/>
              <a:gdLst/>
              <a:ahLst/>
              <a:cxnLst/>
              <a:rect l="l" t="t" r="r" b="b"/>
              <a:pathLst>
                <a:path w="1282" h="1281" extrusionOk="0">
                  <a:moveTo>
                    <a:pt x="589" y="1"/>
                  </a:moveTo>
                  <a:lnTo>
                    <a:pt x="1" y="1281"/>
                  </a:lnTo>
                  <a:lnTo>
                    <a:pt x="1281" y="693"/>
                  </a:lnTo>
                  <a:lnTo>
                    <a:pt x="5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60"/>
            <p:cNvSpPr/>
            <p:nvPr/>
          </p:nvSpPr>
          <p:spPr>
            <a:xfrm>
              <a:off x="1760081" y="3933879"/>
              <a:ext cx="37457" cy="36222"/>
            </a:xfrm>
            <a:custGeom>
              <a:avLst/>
              <a:gdLst/>
              <a:ahLst/>
              <a:cxnLst/>
              <a:rect l="l" t="t" r="r" b="b"/>
              <a:pathLst>
                <a:path w="1183" h="1144" extrusionOk="0">
                  <a:moveTo>
                    <a:pt x="758" y="1"/>
                  </a:moveTo>
                  <a:cubicBezTo>
                    <a:pt x="659" y="1"/>
                    <a:pt x="560" y="38"/>
                    <a:pt x="484" y="114"/>
                  </a:cubicBezTo>
                  <a:lnTo>
                    <a:pt x="1" y="597"/>
                  </a:lnTo>
                  <a:cubicBezTo>
                    <a:pt x="114" y="661"/>
                    <a:pt x="219" y="739"/>
                    <a:pt x="313" y="833"/>
                  </a:cubicBezTo>
                  <a:cubicBezTo>
                    <a:pt x="406" y="926"/>
                    <a:pt x="486" y="1031"/>
                    <a:pt x="548" y="1144"/>
                  </a:cubicBezTo>
                  <a:lnTo>
                    <a:pt x="1031" y="661"/>
                  </a:lnTo>
                  <a:cubicBezTo>
                    <a:pt x="1183" y="511"/>
                    <a:pt x="1183" y="265"/>
                    <a:pt x="1031" y="114"/>
                  </a:cubicBezTo>
                  <a:cubicBezTo>
                    <a:pt x="956" y="38"/>
                    <a:pt x="857" y="1"/>
                    <a:pt x="7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60"/>
            <p:cNvSpPr/>
            <p:nvPr/>
          </p:nvSpPr>
          <p:spPr>
            <a:xfrm>
              <a:off x="1685579" y="3971589"/>
              <a:ext cx="73109" cy="73045"/>
            </a:xfrm>
            <a:custGeom>
              <a:avLst/>
              <a:gdLst/>
              <a:ahLst/>
              <a:cxnLst/>
              <a:rect l="l" t="t" r="r" b="b"/>
              <a:pathLst>
                <a:path w="2309" h="2307" extrusionOk="0">
                  <a:moveTo>
                    <a:pt x="1650" y="0"/>
                  </a:moveTo>
                  <a:cubicBezTo>
                    <a:pt x="1478" y="0"/>
                    <a:pt x="1307" y="64"/>
                    <a:pt x="1184" y="192"/>
                  </a:cubicBezTo>
                  <a:lnTo>
                    <a:pt x="0" y="1376"/>
                  </a:lnTo>
                  <a:lnTo>
                    <a:pt x="932" y="2306"/>
                  </a:lnTo>
                  <a:lnTo>
                    <a:pt x="2116" y="1122"/>
                  </a:lnTo>
                  <a:cubicBezTo>
                    <a:pt x="2241" y="997"/>
                    <a:pt x="2309" y="832"/>
                    <a:pt x="2309" y="657"/>
                  </a:cubicBezTo>
                  <a:cubicBezTo>
                    <a:pt x="2309" y="481"/>
                    <a:pt x="2241" y="316"/>
                    <a:pt x="2116" y="192"/>
                  </a:cubicBezTo>
                  <a:cubicBezTo>
                    <a:pt x="1994" y="64"/>
                    <a:pt x="1822" y="0"/>
                    <a:pt x="16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60"/>
          <p:cNvGrpSpPr/>
          <p:nvPr/>
        </p:nvGrpSpPr>
        <p:grpSpPr>
          <a:xfrm>
            <a:off x="2067302" y="4025193"/>
            <a:ext cx="419655" cy="327232"/>
            <a:chOff x="2067302" y="4025193"/>
            <a:chExt cx="419655" cy="327232"/>
          </a:xfrm>
        </p:grpSpPr>
        <p:sp>
          <p:nvSpPr>
            <p:cNvPr id="933" name="Google Shape;933;p60"/>
            <p:cNvSpPr/>
            <p:nvPr/>
          </p:nvSpPr>
          <p:spPr>
            <a:xfrm>
              <a:off x="2068410" y="4173405"/>
              <a:ext cx="196846" cy="179020"/>
            </a:xfrm>
            <a:custGeom>
              <a:avLst/>
              <a:gdLst/>
              <a:ahLst/>
              <a:cxnLst/>
              <a:rect l="l" t="t" r="r" b="b"/>
              <a:pathLst>
                <a:path w="6217" h="5654" extrusionOk="0">
                  <a:moveTo>
                    <a:pt x="4771" y="1459"/>
                  </a:moveTo>
                  <a:cubicBezTo>
                    <a:pt x="4870" y="1459"/>
                    <a:pt x="4969" y="1497"/>
                    <a:pt x="5045" y="1572"/>
                  </a:cubicBezTo>
                  <a:cubicBezTo>
                    <a:pt x="5195" y="1723"/>
                    <a:pt x="5195" y="1968"/>
                    <a:pt x="5045" y="2119"/>
                  </a:cubicBezTo>
                  <a:lnTo>
                    <a:pt x="2889" y="4275"/>
                  </a:lnTo>
                  <a:cubicBezTo>
                    <a:pt x="2813" y="4350"/>
                    <a:pt x="2715" y="4388"/>
                    <a:pt x="2616" y="4388"/>
                  </a:cubicBezTo>
                  <a:cubicBezTo>
                    <a:pt x="2517" y="4388"/>
                    <a:pt x="2418" y="4350"/>
                    <a:pt x="2342" y="4275"/>
                  </a:cubicBezTo>
                  <a:lnTo>
                    <a:pt x="1169" y="3101"/>
                  </a:lnTo>
                  <a:cubicBezTo>
                    <a:pt x="1019" y="2950"/>
                    <a:pt x="1019" y="2705"/>
                    <a:pt x="1170" y="2553"/>
                  </a:cubicBezTo>
                  <a:cubicBezTo>
                    <a:pt x="1246" y="2478"/>
                    <a:pt x="1344" y="2440"/>
                    <a:pt x="1443" y="2440"/>
                  </a:cubicBezTo>
                  <a:cubicBezTo>
                    <a:pt x="1542" y="2440"/>
                    <a:pt x="1641" y="2478"/>
                    <a:pt x="1717" y="2553"/>
                  </a:cubicBezTo>
                  <a:lnTo>
                    <a:pt x="2616" y="3453"/>
                  </a:lnTo>
                  <a:lnTo>
                    <a:pt x="4497" y="1572"/>
                  </a:lnTo>
                  <a:cubicBezTo>
                    <a:pt x="4573" y="1497"/>
                    <a:pt x="4672" y="1459"/>
                    <a:pt x="4771" y="1459"/>
                  </a:cubicBezTo>
                  <a:close/>
                  <a:moveTo>
                    <a:pt x="387" y="1"/>
                  </a:moveTo>
                  <a:cubicBezTo>
                    <a:pt x="174" y="1"/>
                    <a:pt x="0" y="174"/>
                    <a:pt x="0" y="388"/>
                  </a:cubicBezTo>
                  <a:lnTo>
                    <a:pt x="0" y="5266"/>
                  </a:lnTo>
                  <a:cubicBezTo>
                    <a:pt x="0" y="5479"/>
                    <a:pt x="173" y="5653"/>
                    <a:pt x="387" y="5653"/>
                  </a:cubicBezTo>
                  <a:lnTo>
                    <a:pt x="6216" y="5653"/>
                  </a:lnTo>
                  <a:lnTo>
                    <a:pt x="62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60"/>
            <p:cNvSpPr/>
            <p:nvPr/>
          </p:nvSpPr>
          <p:spPr>
            <a:xfrm>
              <a:off x="2289731" y="4173405"/>
              <a:ext cx="196814" cy="179020"/>
            </a:xfrm>
            <a:custGeom>
              <a:avLst/>
              <a:gdLst/>
              <a:ahLst/>
              <a:cxnLst/>
              <a:rect l="l" t="t" r="r" b="b"/>
              <a:pathLst>
                <a:path w="6216" h="5654" extrusionOk="0">
                  <a:moveTo>
                    <a:pt x="4185" y="1460"/>
                  </a:moveTo>
                  <a:cubicBezTo>
                    <a:pt x="4284" y="1460"/>
                    <a:pt x="4383" y="1498"/>
                    <a:pt x="4459" y="1573"/>
                  </a:cubicBezTo>
                  <a:cubicBezTo>
                    <a:pt x="4610" y="1725"/>
                    <a:pt x="4610" y="1969"/>
                    <a:pt x="4459" y="2121"/>
                  </a:cubicBezTo>
                  <a:lnTo>
                    <a:pt x="3656" y="2924"/>
                  </a:lnTo>
                  <a:lnTo>
                    <a:pt x="4459" y="3727"/>
                  </a:lnTo>
                  <a:cubicBezTo>
                    <a:pt x="4610" y="3879"/>
                    <a:pt x="4610" y="4124"/>
                    <a:pt x="4459" y="4275"/>
                  </a:cubicBezTo>
                  <a:cubicBezTo>
                    <a:pt x="4383" y="4350"/>
                    <a:pt x="4284" y="4388"/>
                    <a:pt x="4185" y="4388"/>
                  </a:cubicBezTo>
                  <a:cubicBezTo>
                    <a:pt x="4086" y="4388"/>
                    <a:pt x="3987" y="4350"/>
                    <a:pt x="3912" y="4275"/>
                  </a:cubicBezTo>
                  <a:lnTo>
                    <a:pt x="3108" y="3471"/>
                  </a:lnTo>
                  <a:lnTo>
                    <a:pt x="2304" y="4275"/>
                  </a:lnTo>
                  <a:cubicBezTo>
                    <a:pt x="2229" y="4350"/>
                    <a:pt x="2130" y="4388"/>
                    <a:pt x="2031" y="4388"/>
                  </a:cubicBezTo>
                  <a:cubicBezTo>
                    <a:pt x="1932" y="4388"/>
                    <a:pt x="1833" y="4350"/>
                    <a:pt x="1758" y="4275"/>
                  </a:cubicBezTo>
                  <a:cubicBezTo>
                    <a:pt x="1606" y="4124"/>
                    <a:pt x="1606" y="3879"/>
                    <a:pt x="1758" y="3727"/>
                  </a:cubicBezTo>
                  <a:lnTo>
                    <a:pt x="2561" y="2924"/>
                  </a:lnTo>
                  <a:lnTo>
                    <a:pt x="1758" y="2121"/>
                  </a:lnTo>
                  <a:cubicBezTo>
                    <a:pt x="1606" y="1969"/>
                    <a:pt x="1606" y="1725"/>
                    <a:pt x="1758" y="1573"/>
                  </a:cubicBezTo>
                  <a:cubicBezTo>
                    <a:pt x="1833" y="1498"/>
                    <a:pt x="1932" y="1460"/>
                    <a:pt x="2031" y="1460"/>
                  </a:cubicBezTo>
                  <a:cubicBezTo>
                    <a:pt x="2130" y="1460"/>
                    <a:pt x="2229" y="1498"/>
                    <a:pt x="2304" y="1573"/>
                  </a:cubicBezTo>
                  <a:lnTo>
                    <a:pt x="3108" y="2377"/>
                  </a:lnTo>
                  <a:lnTo>
                    <a:pt x="3912" y="1573"/>
                  </a:lnTo>
                  <a:cubicBezTo>
                    <a:pt x="3987" y="1498"/>
                    <a:pt x="4086" y="1460"/>
                    <a:pt x="4185" y="1460"/>
                  </a:cubicBezTo>
                  <a:close/>
                  <a:moveTo>
                    <a:pt x="0" y="1"/>
                  </a:moveTo>
                  <a:lnTo>
                    <a:pt x="0" y="5653"/>
                  </a:lnTo>
                  <a:lnTo>
                    <a:pt x="5829" y="5653"/>
                  </a:lnTo>
                  <a:cubicBezTo>
                    <a:pt x="6041" y="5653"/>
                    <a:pt x="6215" y="5480"/>
                    <a:pt x="6215" y="5266"/>
                  </a:cubicBezTo>
                  <a:lnTo>
                    <a:pt x="6215" y="388"/>
                  </a:lnTo>
                  <a:cubicBezTo>
                    <a:pt x="6215" y="175"/>
                    <a:pt x="6043" y="1"/>
                    <a:pt x="58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60"/>
            <p:cNvSpPr/>
            <p:nvPr/>
          </p:nvSpPr>
          <p:spPr>
            <a:xfrm>
              <a:off x="2155577" y="4025225"/>
              <a:ext cx="275780" cy="44612"/>
            </a:xfrm>
            <a:custGeom>
              <a:avLst/>
              <a:gdLst/>
              <a:ahLst/>
              <a:cxnLst/>
              <a:rect l="l" t="t" r="r" b="b"/>
              <a:pathLst>
                <a:path w="8710" h="1409" extrusionOk="0">
                  <a:moveTo>
                    <a:pt x="0" y="0"/>
                  </a:moveTo>
                  <a:lnTo>
                    <a:pt x="0" y="1409"/>
                  </a:lnTo>
                  <a:lnTo>
                    <a:pt x="8710" y="1409"/>
                  </a:lnTo>
                  <a:lnTo>
                    <a:pt x="871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60"/>
            <p:cNvSpPr/>
            <p:nvPr/>
          </p:nvSpPr>
          <p:spPr>
            <a:xfrm>
              <a:off x="2067302" y="4025193"/>
              <a:ext cx="63800" cy="44549"/>
            </a:xfrm>
            <a:custGeom>
              <a:avLst/>
              <a:gdLst/>
              <a:ahLst/>
              <a:cxnLst/>
              <a:rect l="l" t="t" r="r" b="b"/>
              <a:pathLst>
                <a:path w="2015" h="1407" extrusionOk="0">
                  <a:moveTo>
                    <a:pt x="1170" y="0"/>
                  </a:moveTo>
                  <a:lnTo>
                    <a:pt x="186" y="482"/>
                  </a:lnTo>
                  <a:cubicBezTo>
                    <a:pt x="0" y="573"/>
                    <a:pt x="0" y="835"/>
                    <a:pt x="186" y="925"/>
                  </a:cubicBezTo>
                  <a:lnTo>
                    <a:pt x="1170" y="1407"/>
                  </a:lnTo>
                  <a:lnTo>
                    <a:pt x="2015" y="1407"/>
                  </a:lnTo>
                  <a:lnTo>
                    <a:pt x="201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60"/>
            <p:cNvSpPr/>
            <p:nvPr/>
          </p:nvSpPr>
          <p:spPr>
            <a:xfrm>
              <a:off x="2455801" y="4025225"/>
              <a:ext cx="31156" cy="44612"/>
            </a:xfrm>
            <a:custGeom>
              <a:avLst/>
              <a:gdLst/>
              <a:ahLst/>
              <a:cxnLst/>
              <a:rect l="l" t="t" r="r" b="b"/>
              <a:pathLst>
                <a:path w="984" h="1409" extrusionOk="0">
                  <a:moveTo>
                    <a:pt x="0" y="0"/>
                  </a:moveTo>
                  <a:lnTo>
                    <a:pt x="0" y="1409"/>
                  </a:lnTo>
                  <a:lnTo>
                    <a:pt x="281" y="1409"/>
                  </a:lnTo>
                  <a:cubicBezTo>
                    <a:pt x="668" y="1409"/>
                    <a:pt x="981" y="1093"/>
                    <a:pt x="981" y="708"/>
                  </a:cubicBezTo>
                  <a:lnTo>
                    <a:pt x="981" y="703"/>
                  </a:lnTo>
                  <a:cubicBezTo>
                    <a:pt x="983" y="314"/>
                    <a:pt x="668" y="0"/>
                    <a:pt x="2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8" name="Google Shape;938;p60"/>
          <p:cNvGrpSpPr/>
          <p:nvPr/>
        </p:nvGrpSpPr>
        <p:grpSpPr>
          <a:xfrm>
            <a:off x="2758970" y="3979884"/>
            <a:ext cx="418578" cy="372541"/>
            <a:chOff x="2758970" y="3979884"/>
            <a:chExt cx="418578" cy="372541"/>
          </a:xfrm>
        </p:grpSpPr>
        <p:sp>
          <p:nvSpPr>
            <p:cNvPr id="939" name="Google Shape;939;p60"/>
            <p:cNvSpPr/>
            <p:nvPr/>
          </p:nvSpPr>
          <p:spPr>
            <a:xfrm>
              <a:off x="2758970" y="4052740"/>
              <a:ext cx="418547" cy="299686"/>
            </a:xfrm>
            <a:custGeom>
              <a:avLst/>
              <a:gdLst/>
              <a:ahLst/>
              <a:cxnLst/>
              <a:rect l="l" t="t" r="r" b="b"/>
              <a:pathLst>
                <a:path w="13219" h="9465" extrusionOk="0">
                  <a:moveTo>
                    <a:pt x="2411" y="969"/>
                  </a:moveTo>
                  <a:cubicBezTo>
                    <a:pt x="2599" y="969"/>
                    <a:pt x="2787" y="1098"/>
                    <a:pt x="2797" y="1355"/>
                  </a:cubicBezTo>
                  <a:lnTo>
                    <a:pt x="2797" y="6764"/>
                  </a:lnTo>
                  <a:lnTo>
                    <a:pt x="4201" y="4632"/>
                  </a:lnTo>
                  <a:cubicBezTo>
                    <a:pt x="4273" y="4523"/>
                    <a:pt x="4395" y="4458"/>
                    <a:pt x="4524" y="4458"/>
                  </a:cubicBezTo>
                  <a:lnTo>
                    <a:pt x="5280" y="4458"/>
                  </a:lnTo>
                  <a:lnTo>
                    <a:pt x="5874" y="3162"/>
                  </a:lnTo>
                  <a:cubicBezTo>
                    <a:pt x="5937" y="3026"/>
                    <a:pt x="6076" y="2937"/>
                    <a:pt x="6227" y="2937"/>
                  </a:cubicBezTo>
                  <a:lnTo>
                    <a:pt x="9123" y="2937"/>
                  </a:lnTo>
                  <a:lnTo>
                    <a:pt x="9876" y="2183"/>
                  </a:lnTo>
                  <a:lnTo>
                    <a:pt x="9872" y="2183"/>
                  </a:lnTo>
                  <a:cubicBezTo>
                    <a:pt x="9359" y="2163"/>
                    <a:pt x="9359" y="1429"/>
                    <a:pt x="9872" y="1409"/>
                  </a:cubicBezTo>
                  <a:lnTo>
                    <a:pt x="10812" y="1409"/>
                  </a:lnTo>
                  <a:cubicBezTo>
                    <a:pt x="11025" y="1409"/>
                    <a:pt x="11199" y="1582"/>
                    <a:pt x="11199" y="1797"/>
                  </a:cubicBezTo>
                  <a:lnTo>
                    <a:pt x="11199" y="2679"/>
                  </a:lnTo>
                  <a:cubicBezTo>
                    <a:pt x="11191" y="2933"/>
                    <a:pt x="11000" y="3064"/>
                    <a:pt x="10810" y="3064"/>
                  </a:cubicBezTo>
                  <a:cubicBezTo>
                    <a:pt x="10637" y="3064"/>
                    <a:pt x="10463" y="2955"/>
                    <a:pt x="10428" y="2728"/>
                  </a:cubicBezTo>
                  <a:lnTo>
                    <a:pt x="9557" y="3598"/>
                  </a:lnTo>
                  <a:cubicBezTo>
                    <a:pt x="9485" y="3672"/>
                    <a:pt x="9385" y="3713"/>
                    <a:pt x="9283" y="3713"/>
                  </a:cubicBezTo>
                  <a:lnTo>
                    <a:pt x="6476" y="3713"/>
                  </a:lnTo>
                  <a:lnTo>
                    <a:pt x="5882" y="5008"/>
                  </a:lnTo>
                  <a:cubicBezTo>
                    <a:pt x="5818" y="5145"/>
                    <a:pt x="5680" y="5234"/>
                    <a:pt x="5529" y="5234"/>
                  </a:cubicBezTo>
                  <a:lnTo>
                    <a:pt x="4732" y="5234"/>
                  </a:lnTo>
                  <a:lnTo>
                    <a:pt x="3490" y="7120"/>
                  </a:lnTo>
                  <a:lnTo>
                    <a:pt x="5911" y="5979"/>
                  </a:lnTo>
                  <a:cubicBezTo>
                    <a:pt x="5963" y="5954"/>
                    <a:pt x="6019" y="5942"/>
                    <a:pt x="6077" y="5942"/>
                  </a:cubicBezTo>
                  <a:lnTo>
                    <a:pt x="8450" y="5942"/>
                  </a:lnTo>
                  <a:lnTo>
                    <a:pt x="9216" y="5175"/>
                  </a:lnTo>
                  <a:cubicBezTo>
                    <a:pt x="9289" y="5103"/>
                    <a:pt x="9388" y="5062"/>
                    <a:pt x="9491" y="5062"/>
                  </a:cubicBezTo>
                  <a:lnTo>
                    <a:pt x="9882" y="5062"/>
                  </a:lnTo>
                  <a:lnTo>
                    <a:pt x="9873" y="5052"/>
                  </a:lnTo>
                  <a:cubicBezTo>
                    <a:pt x="9723" y="4902"/>
                    <a:pt x="9723" y="4657"/>
                    <a:pt x="9873" y="4506"/>
                  </a:cubicBezTo>
                  <a:cubicBezTo>
                    <a:pt x="9949" y="4430"/>
                    <a:pt x="10048" y="4392"/>
                    <a:pt x="10147" y="4392"/>
                  </a:cubicBezTo>
                  <a:cubicBezTo>
                    <a:pt x="10246" y="4392"/>
                    <a:pt x="10345" y="4430"/>
                    <a:pt x="10421" y="4506"/>
                  </a:cubicBezTo>
                  <a:lnTo>
                    <a:pt x="11085" y="5169"/>
                  </a:lnTo>
                  <a:cubicBezTo>
                    <a:pt x="11236" y="5321"/>
                    <a:pt x="11236" y="5565"/>
                    <a:pt x="11085" y="5717"/>
                  </a:cubicBezTo>
                  <a:lnTo>
                    <a:pt x="10461" y="6341"/>
                  </a:lnTo>
                  <a:cubicBezTo>
                    <a:pt x="10385" y="6416"/>
                    <a:pt x="10286" y="6454"/>
                    <a:pt x="10187" y="6454"/>
                  </a:cubicBezTo>
                  <a:cubicBezTo>
                    <a:pt x="10088" y="6454"/>
                    <a:pt x="9989" y="6416"/>
                    <a:pt x="9913" y="6341"/>
                  </a:cubicBezTo>
                  <a:cubicBezTo>
                    <a:pt x="9777" y="6203"/>
                    <a:pt x="9764" y="5988"/>
                    <a:pt x="9876" y="5836"/>
                  </a:cubicBezTo>
                  <a:lnTo>
                    <a:pt x="9651" y="5836"/>
                  </a:lnTo>
                  <a:lnTo>
                    <a:pt x="8884" y="6603"/>
                  </a:lnTo>
                  <a:cubicBezTo>
                    <a:pt x="8811" y="6676"/>
                    <a:pt x="8713" y="6717"/>
                    <a:pt x="8610" y="6717"/>
                  </a:cubicBezTo>
                  <a:lnTo>
                    <a:pt x="6164" y="6717"/>
                  </a:lnTo>
                  <a:lnTo>
                    <a:pt x="4118" y="7681"/>
                  </a:lnTo>
                  <a:lnTo>
                    <a:pt x="10813" y="7723"/>
                  </a:lnTo>
                  <a:cubicBezTo>
                    <a:pt x="11027" y="7725"/>
                    <a:pt x="11199" y="7899"/>
                    <a:pt x="11198" y="8112"/>
                  </a:cubicBezTo>
                  <a:cubicBezTo>
                    <a:pt x="11197" y="8325"/>
                    <a:pt x="11024" y="8497"/>
                    <a:pt x="10812" y="8497"/>
                  </a:cubicBezTo>
                  <a:cubicBezTo>
                    <a:pt x="10811" y="8497"/>
                    <a:pt x="10809" y="8497"/>
                    <a:pt x="10808" y="8497"/>
                  </a:cubicBezTo>
                  <a:lnTo>
                    <a:pt x="2408" y="8444"/>
                  </a:lnTo>
                  <a:cubicBezTo>
                    <a:pt x="2194" y="8443"/>
                    <a:pt x="2023" y="8270"/>
                    <a:pt x="2023" y="8058"/>
                  </a:cubicBezTo>
                  <a:lnTo>
                    <a:pt x="2023" y="1355"/>
                  </a:lnTo>
                  <a:cubicBezTo>
                    <a:pt x="2033" y="1098"/>
                    <a:pt x="2222" y="969"/>
                    <a:pt x="2411" y="969"/>
                  </a:cubicBezTo>
                  <a:close/>
                  <a:moveTo>
                    <a:pt x="1" y="1"/>
                  </a:moveTo>
                  <a:lnTo>
                    <a:pt x="1" y="8981"/>
                  </a:lnTo>
                  <a:cubicBezTo>
                    <a:pt x="1" y="9248"/>
                    <a:pt x="218" y="9464"/>
                    <a:pt x="485" y="9464"/>
                  </a:cubicBezTo>
                  <a:lnTo>
                    <a:pt x="12735" y="9464"/>
                  </a:lnTo>
                  <a:cubicBezTo>
                    <a:pt x="13002" y="9464"/>
                    <a:pt x="13218" y="9248"/>
                    <a:pt x="13218" y="8981"/>
                  </a:cubicBezTo>
                  <a:lnTo>
                    <a:pt x="132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60"/>
            <p:cNvSpPr/>
            <p:nvPr/>
          </p:nvSpPr>
          <p:spPr>
            <a:xfrm>
              <a:off x="2759033" y="3979884"/>
              <a:ext cx="272741" cy="48380"/>
            </a:xfrm>
            <a:custGeom>
              <a:avLst/>
              <a:gdLst/>
              <a:ahLst/>
              <a:cxnLst/>
              <a:rect l="l" t="t" r="r" b="b"/>
              <a:pathLst>
                <a:path w="8614" h="1528" extrusionOk="0">
                  <a:moveTo>
                    <a:pt x="484" y="0"/>
                  </a:moveTo>
                  <a:cubicBezTo>
                    <a:pt x="217" y="0"/>
                    <a:pt x="1" y="217"/>
                    <a:pt x="1" y="483"/>
                  </a:cubicBezTo>
                  <a:lnTo>
                    <a:pt x="1" y="1528"/>
                  </a:lnTo>
                  <a:lnTo>
                    <a:pt x="8613" y="1528"/>
                  </a:lnTo>
                  <a:lnTo>
                    <a:pt x="86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60"/>
            <p:cNvSpPr/>
            <p:nvPr/>
          </p:nvSpPr>
          <p:spPr>
            <a:xfrm>
              <a:off x="3129104" y="3979884"/>
              <a:ext cx="48444" cy="48380"/>
            </a:xfrm>
            <a:custGeom>
              <a:avLst/>
              <a:gdLst/>
              <a:ahLst/>
              <a:cxnLst/>
              <a:rect l="l" t="t" r="r" b="b"/>
              <a:pathLst>
                <a:path w="1530" h="1528" extrusionOk="0">
                  <a:moveTo>
                    <a:pt x="1" y="0"/>
                  </a:moveTo>
                  <a:lnTo>
                    <a:pt x="1" y="1528"/>
                  </a:lnTo>
                  <a:lnTo>
                    <a:pt x="1528" y="1528"/>
                  </a:lnTo>
                  <a:lnTo>
                    <a:pt x="1528" y="483"/>
                  </a:lnTo>
                  <a:cubicBezTo>
                    <a:pt x="1529" y="217"/>
                    <a:pt x="1312" y="0"/>
                    <a:pt x="10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60"/>
            <p:cNvSpPr/>
            <p:nvPr/>
          </p:nvSpPr>
          <p:spPr>
            <a:xfrm>
              <a:off x="3056249" y="3979884"/>
              <a:ext cx="48380" cy="48380"/>
            </a:xfrm>
            <a:custGeom>
              <a:avLst/>
              <a:gdLst/>
              <a:ahLst/>
              <a:cxnLst/>
              <a:rect l="l" t="t" r="r" b="b"/>
              <a:pathLst>
                <a:path w="1528" h="1528" extrusionOk="0">
                  <a:moveTo>
                    <a:pt x="0" y="0"/>
                  </a:moveTo>
                  <a:lnTo>
                    <a:pt x="0" y="1528"/>
                  </a:lnTo>
                  <a:lnTo>
                    <a:pt x="1528" y="1528"/>
                  </a:lnTo>
                  <a:lnTo>
                    <a:pt x="152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3" name="Google Shape;943;p60"/>
          <p:cNvGrpSpPr/>
          <p:nvPr/>
        </p:nvGrpSpPr>
        <p:grpSpPr>
          <a:xfrm>
            <a:off x="3449592" y="3933942"/>
            <a:ext cx="379602" cy="418515"/>
            <a:chOff x="3449592" y="3933942"/>
            <a:chExt cx="379602" cy="418515"/>
          </a:xfrm>
        </p:grpSpPr>
        <p:sp>
          <p:nvSpPr>
            <p:cNvPr id="944" name="Google Shape;944;p60"/>
            <p:cNvSpPr/>
            <p:nvPr/>
          </p:nvSpPr>
          <p:spPr>
            <a:xfrm>
              <a:off x="3557213" y="4050238"/>
              <a:ext cx="267991" cy="302187"/>
            </a:xfrm>
            <a:custGeom>
              <a:avLst/>
              <a:gdLst/>
              <a:ahLst/>
              <a:cxnLst/>
              <a:rect l="l" t="t" r="r" b="b"/>
              <a:pathLst>
                <a:path w="8464" h="9544" extrusionOk="0">
                  <a:moveTo>
                    <a:pt x="5680" y="1641"/>
                  </a:moveTo>
                  <a:cubicBezTo>
                    <a:pt x="6195" y="1661"/>
                    <a:pt x="6195" y="2396"/>
                    <a:pt x="5680" y="2415"/>
                  </a:cubicBezTo>
                  <a:lnTo>
                    <a:pt x="2839" y="2415"/>
                  </a:lnTo>
                  <a:cubicBezTo>
                    <a:pt x="2838" y="2415"/>
                    <a:pt x="2836" y="2415"/>
                    <a:pt x="2835" y="2415"/>
                  </a:cubicBezTo>
                  <a:cubicBezTo>
                    <a:pt x="2623" y="2415"/>
                    <a:pt x="2451" y="2241"/>
                    <a:pt x="2451" y="2028"/>
                  </a:cubicBezTo>
                  <a:cubicBezTo>
                    <a:pt x="2451" y="1814"/>
                    <a:pt x="2625" y="1641"/>
                    <a:pt x="2839" y="1641"/>
                  </a:cubicBezTo>
                  <a:close/>
                  <a:moveTo>
                    <a:pt x="4266" y="3486"/>
                  </a:moveTo>
                  <a:cubicBezTo>
                    <a:pt x="5369" y="3486"/>
                    <a:pt x="5975" y="4803"/>
                    <a:pt x="5264" y="5637"/>
                  </a:cubicBezTo>
                  <a:cubicBezTo>
                    <a:pt x="5749" y="5961"/>
                    <a:pt x="6068" y="6513"/>
                    <a:pt x="6068" y="7138"/>
                  </a:cubicBezTo>
                  <a:lnTo>
                    <a:pt x="6068" y="7461"/>
                  </a:lnTo>
                  <a:cubicBezTo>
                    <a:pt x="6068" y="7675"/>
                    <a:pt x="5895" y="7848"/>
                    <a:pt x="5680" y="7848"/>
                  </a:cubicBezTo>
                  <a:lnTo>
                    <a:pt x="2839" y="7848"/>
                  </a:lnTo>
                  <a:cubicBezTo>
                    <a:pt x="2625" y="7848"/>
                    <a:pt x="2451" y="7675"/>
                    <a:pt x="2451" y="7461"/>
                  </a:cubicBezTo>
                  <a:lnTo>
                    <a:pt x="2451" y="7138"/>
                  </a:lnTo>
                  <a:cubicBezTo>
                    <a:pt x="2451" y="6513"/>
                    <a:pt x="2771" y="5962"/>
                    <a:pt x="3255" y="5637"/>
                  </a:cubicBezTo>
                  <a:cubicBezTo>
                    <a:pt x="2544" y="4803"/>
                    <a:pt x="3150" y="3486"/>
                    <a:pt x="4253" y="3486"/>
                  </a:cubicBezTo>
                  <a:cubicBezTo>
                    <a:pt x="4255" y="3486"/>
                    <a:pt x="4257" y="3486"/>
                    <a:pt x="4260" y="3486"/>
                  </a:cubicBezTo>
                  <a:cubicBezTo>
                    <a:pt x="4262" y="3486"/>
                    <a:pt x="4264" y="3486"/>
                    <a:pt x="4266" y="3486"/>
                  </a:cubicBezTo>
                  <a:close/>
                  <a:moveTo>
                    <a:pt x="388" y="1"/>
                  </a:moveTo>
                  <a:cubicBezTo>
                    <a:pt x="174" y="1"/>
                    <a:pt x="0" y="174"/>
                    <a:pt x="0" y="388"/>
                  </a:cubicBezTo>
                  <a:lnTo>
                    <a:pt x="0" y="9157"/>
                  </a:lnTo>
                  <a:cubicBezTo>
                    <a:pt x="0" y="9370"/>
                    <a:pt x="174" y="9543"/>
                    <a:pt x="388" y="9543"/>
                  </a:cubicBezTo>
                  <a:lnTo>
                    <a:pt x="8077" y="9543"/>
                  </a:lnTo>
                  <a:cubicBezTo>
                    <a:pt x="8291" y="9543"/>
                    <a:pt x="8463" y="9370"/>
                    <a:pt x="8463" y="9157"/>
                  </a:cubicBezTo>
                  <a:lnTo>
                    <a:pt x="8463" y="388"/>
                  </a:lnTo>
                  <a:cubicBezTo>
                    <a:pt x="8463" y="174"/>
                    <a:pt x="8291" y="1"/>
                    <a:pt x="8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60"/>
            <p:cNvSpPr/>
            <p:nvPr/>
          </p:nvSpPr>
          <p:spPr>
            <a:xfrm>
              <a:off x="3449592" y="3933942"/>
              <a:ext cx="379602" cy="418515"/>
            </a:xfrm>
            <a:custGeom>
              <a:avLst/>
              <a:gdLst/>
              <a:ahLst/>
              <a:cxnLst/>
              <a:rect l="l" t="t" r="r" b="b"/>
              <a:pathLst>
                <a:path w="11989" h="13218" extrusionOk="0">
                  <a:moveTo>
                    <a:pt x="387" y="1"/>
                  </a:moveTo>
                  <a:cubicBezTo>
                    <a:pt x="174" y="1"/>
                    <a:pt x="0" y="173"/>
                    <a:pt x="0" y="387"/>
                  </a:cubicBezTo>
                  <a:lnTo>
                    <a:pt x="0" y="12831"/>
                  </a:lnTo>
                  <a:cubicBezTo>
                    <a:pt x="0" y="13045"/>
                    <a:pt x="174" y="13217"/>
                    <a:pt x="387" y="13217"/>
                  </a:cubicBezTo>
                  <a:lnTo>
                    <a:pt x="1706" y="13217"/>
                  </a:lnTo>
                  <a:cubicBezTo>
                    <a:pt x="1919" y="13217"/>
                    <a:pt x="2092" y="13045"/>
                    <a:pt x="2092" y="12831"/>
                  </a:cubicBezTo>
                  <a:lnTo>
                    <a:pt x="2092" y="2099"/>
                  </a:lnTo>
                  <a:lnTo>
                    <a:pt x="4981" y="2099"/>
                  </a:lnTo>
                  <a:lnTo>
                    <a:pt x="4981" y="2883"/>
                  </a:lnTo>
                  <a:lnTo>
                    <a:pt x="5756" y="2883"/>
                  </a:lnTo>
                  <a:lnTo>
                    <a:pt x="5756" y="2099"/>
                  </a:lnTo>
                  <a:lnTo>
                    <a:pt x="9507" y="2099"/>
                  </a:lnTo>
                  <a:lnTo>
                    <a:pt x="9507" y="2883"/>
                  </a:lnTo>
                  <a:lnTo>
                    <a:pt x="10281" y="2883"/>
                  </a:lnTo>
                  <a:lnTo>
                    <a:pt x="10281" y="2099"/>
                  </a:lnTo>
                  <a:lnTo>
                    <a:pt x="11474" y="2099"/>
                  </a:lnTo>
                  <a:cubicBezTo>
                    <a:pt x="11989" y="2079"/>
                    <a:pt x="11989" y="1345"/>
                    <a:pt x="11474" y="1325"/>
                  </a:cubicBezTo>
                  <a:lnTo>
                    <a:pt x="2092" y="1325"/>
                  </a:lnTo>
                  <a:lnTo>
                    <a:pt x="2092" y="387"/>
                  </a:lnTo>
                  <a:cubicBezTo>
                    <a:pt x="2092" y="173"/>
                    <a:pt x="1919" y="1"/>
                    <a:pt x="17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60"/>
            <p:cNvSpPr/>
            <p:nvPr/>
          </p:nvSpPr>
          <p:spPr>
            <a:xfrm>
              <a:off x="3659419" y="4243601"/>
              <a:ext cx="65320" cy="30618"/>
            </a:xfrm>
            <a:custGeom>
              <a:avLst/>
              <a:gdLst/>
              <a:ahLst/>
              <a:cxnLst/>
              <a:rect l="l" t="t" r="r" b="b"/>
              <a:pathLst>
                <a:path w="2063" h="967" extrusionOk="0">
                  <a:moveTo>
                    <a:pt x="1031" y="0"/>
                  </a:moveTo>
                  <a:cubicBezTo>
                    <a:pt x="483" y="0"/>
                    <a:pt x="33" y="428"/>
                    <a:pt x="0" y="967"/>
                  </a:cubicBezTo>
                  <a:lnTo>
                    <a:pt x="2063" y="967"/>
                  </a:lnTo>
                  <a:cubicBezTo>
                    <a:pt x="2030" y="428"/>
                    <a:pt x="1580" y="0"/>
                    <a:pt x="10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60"/>
            <p:cNvSpPr/>
            <p:nvPr/>
          </p:nvSpPr>
          <p:spPr>
            <a:xfrm>
              <a:off x="3675061" y="4185215"/>
              <a:ext cx="34037" cy="33847"/>
            </a:xfrm>
            <a:custGeom>
              <a:avLst/>
              <a:gdLst/>
              <a:ahLst/>
              <a:cxnLst/>
              <a:rect l="l" t="t" r="r" b="b"/>
              <a:pathLst>
                <a:path w="1075" h="1069" extrusionOk="0">
                  <a:moveTo>
                    <a:pt x="538" y="0"/>
                  </a:moveTo>
                  <a:cubicBezTo>
                    <a:pt x="276" y="0"/>
                    <a:pt x="15" y="178"/>
                    <a:pt x="0" y="533"/>
                  </a:cubicBezTo>
                  <a:cubicBezTo>
                    <a:pt x="0" y="829"/>
                    <a:pt x="241" y="1068"/>
                    <a:pt x="538" y="1068"/>
                  </a:cubicBezTo>
                  <a:cubicBezTo>
                    <a:pt x="834" y="1068"/>
                    <a:pt x="1075" y="829"/>
                    <a:pt x="1075" y="533"/>
                  </a:cubicBezTo>
                  <a:cubicBezTo>
                    <a:pt x="1060" y="178"/>
                    <a:pt x="799" y="0"/>
                    <a:pt x="5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p60"/>
          <p:cNvGrpSpPr/>
          <p:nvPr/>
        </p:nvGrpSpPr>
        <p:grpSpPr>
          <a:xfrm>
            <a:off x="4096077" y="3934005"/>
            <a:ext cx="428140" cy="418420"/>
            <a:chOff x="4096077" y="3934005"/>
            <a:chExt cx="428140" cy="418420"/>
          </a:xfrm>
        </p:grpSpPr>
        <p:sp>
          <p:nvSpPr>
            <p:cNvPr id="949" name="Google Shape;949;p60"/>
            <p:cNvSpPr/>
            <p:nvPr/>
          </p:nvSpPr>
          <p:spPr>
            <a:xfrm>
              <a:off x="4096077" y="4313797"/>
              <a:ext cx="39863" cy="38628"/>
            </a:xfrm>
            <a:custGeom>
              <a:avLst/>
              <a:gdLst/>
              <a:ahLst/>
              <a:cxnLst/>
              <a:rect l="l" t="t" r="r" b="b"/>
              <a:pathLst>
                <a:path w="1259" h="1220" extrusionOk="0">
                  <a:moveTo>
                    <a:pt x="710" y="0"/>
                  </a:moveTo>
                  <a:lnTo>
                    <a:pt x="151" y="558"/>
                  </a:lnTo>
                  <a:cubicBezTo>
                    <a:pt x="1" y="710"/>
                    <a:pt x="1" y="954"/>
                    <a:pt x="151" y="1106"/>
                  </a:cubicBezTo>
                  <a:cubicBezTo>
                    <a:pt x="227" y="1182"/>
                    <a:pt x="326" y="1219"/>
                    <a:pt x="425" y="1219"/>
                  </a:cubicBezTo>
                  <a:cubicBezTo>
                    <a:pt x="524" y="1219"/>
                    <a:pt x="624" y="1182"/>
                    <a:pt x="700" y="1106"/>
                  </a:cubicBezTo>
                  <a:lnTo>
                    <a:pt x="1259" y="548"/>
                  </a:lnTo>
                  <a:lnTo>
                    <a:pt x="71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60"/>
            <p:cNvSpPr/>
            <p:nvPr/>
          </p:nvSpPr>
          <p:spPr>
            <a:xfrm>
              <a:off x="4124732" y="4135917"/>
              <a:ext cx="188740" cy="187094"/>
            </a:xfrm>
            <a:custGeom>
              <a:avLst/>
              <a:gdLst/>
              <a:ahLst/>
              <a:cxnLst/>
              <a:rect l="l" t="t" r="r" b="b"/>
              <a:pathLst>
                <a:path w="5961" h="5909" extrusionOk="0">
                  <a:moveTo>
                    <a:pt x="3375" y="2158"/>
                  </a:moveTo>
                  <a:cubicBezTo>
                    <a:pt x="3623" y="2158"/>
                    <a:pt x="3806" y="2361"/>
                    <a:pt x="3816" y="2599"/>
                  </a:cubicBezTo>
                  <a:cubicBezTo>
                    <a:pt x="3828" y="2835"/>
                    <a:pt x="3606" y="3039"/>
                    <a:pt x="3375" y="3039"/>
                  </a:cubicBezTo>
                  <a:cubicBezTo>
                    <a:pt x="3127" y="3039"/>
                    <a:pt x="2945" y="2837"/>
                    <a:pt x="2935" y="2599"/>
                  </a:cubicBezTo>
                  <a:cubicBezTo>
                    <a:pt x="2924" y="2361"/>
                    <a:pt x="3145" y="2158"/>
                    <a:pt x="3375" y="2158"/>
                  </a:cubicBezTo>
                  <a:close/>
                  <a:moveTo>
                    <a:pt x="3502" y="1"/>
                  </a:moveTo>
                  <a:lnTo>
                    <a:pt x="138" y="4306"/>
                  </a:lnTo>
                  <a:cubicBezTo>
                    <a:pt x="1" y="4483"/>
                    <a:pt x="16" y="4735"/>
                    <a:pt x="174" y="4893"/>
                  </a:cubicBezTo>
                  <a:lnTo>
                    <a:pt x="1064" y="5779"/>
                  </a:lnTo>
                  <a:cubicBezTo>
                    <a:pt x="1149" y="5865"/>
                    <a:pt x="1262" y="5908"/>
                    <a:pt x="1376" y="5908"/>
                  </a:cubicBezTo>
                  <a:cubicBezTo>
                    <a:pt x="1472" y="5908"/>
                    <a:pt x="1568" y="5877"/>
                    <a:pt x="1648" y="5815"/>
                  </a:cubicBezTo>
                  <a:lnTo>
                    <a:pt x="5961" y="2459"/>
                  </a:lnTo>
                  <a:lnTo>
                    <a:pt x="350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60"/>
            <p:cNvSpPr/>
            <p:nvPr/>
          </p:nvSpPr>
          <p:spPr>
            <a:xfrm>
              <a:off x="4356913" y="3934005"/>
              <a:ext cx="167305" cy="158692"/>
            </a:xfrm>
            <a:custGeom>
              <a:avLst/>
              <a:gdLst/>
              <a:ahLst/>
              <a:cxnLst/>
              <a:rect l="l" t="t" r="r" b="b"/>
              <a:pathLst>
                <a:path w="5284" h="5012" extrusionOk="0">
                  <a:moveTo>
                    <a:pt x="2000" y="0"/>
                  </a:moveTo>
                  <a:cubicBezTo>
                    <a:pt x="1300" y="0"/>
                    <a:pt x="600" y="266"/>
                    <a:pt x="67" y="798"/>
                  </a:cubicBezTo>
                  <a:lnTo>
                    <a:pt x="0" y="865"/>
                  </a:lnTo>
                  <a:lnTo>
                    <a:pt x="4156" y="5012"/>
                  </a:lnTo>
                  <a:lnTo>
                    <a:pt x="4224" y="4943"/>
                  </a:lnTo>
                  <a:cubicBezTo>
                    <a:pt x="5284" y="3928"/>
                    <a:pt x="5284" y="2102"/>
                    <a:pt x="4224" y="1088"/>
                  </a:cubicBezTo>
                  <a:lnTo>
                    <a:pt x="3933" y="798"/>
                  </a:lnTo>
                  <a:cubicBezTo>
                    <a:pt x="3399" y="266"/>
                    <a:pt x="2700" y="0"/>
                    <a:pt x="20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60"/>
            <p:cNvSpPr/>
            <p:nvPr/>
          </p:nvSpPr>
          <p:spPr>
            <a:xfrm>
              <a:off x="4309261" y="3978744"/>
              <a:ext cx="161827" cy="161669"/>
            </a:xfrm>
            <a:custGeom>
              <a:avLst/>
              <a:gdLst/>
              <a:ahLst/>
              <a:cxnLst/>
              <a:rect l="l" t="t" r="r" b="b"/>
              <a:pathLst>
                <a:path w="5111" h="5106" extrusionOk="0">
                  <a:moveTo>
                    <a:pt x="957" y="1"/>
                  </a:moveTo>
                  <a:lnTo>
                    <a:pt x="1" y="955"/>
                  </a:lnTo>
                  <a:lnTo>
                    <a:pt x="4151" y="5105"/>
                  </a:lnTo>
                  <a:lnTo>
                    <a:pt x="5111" y="4145"/>
                  </a:lnTo>
                  <a:lnTo>
                    <a:pt x="9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60"/>
            <p:cNvSpPr/>
            <p:nvPr/>
          </p:nvSpPr>
          <p:spPr>
            <a:xfrm>
              <a:off x="4255213" y="4019557"/>
              <a:ext cx="176328" cy="174935"/>
            </a:xfrm>
            <a:custGeom>
              <a:avLst/>
              <a:gdLst/>
              <a:ahLst/>
              <a:cxnLst/>
              <a:rect l="l" t="t" r="r" b="b"/>
              <a:pathLst>
                <a:path w="5569" h="5525" extrusionOk="0">
                  <a:moveTo>
                    <a:pt x="764" y="1"/>
                  </a:moveTo>
                  <a:cubicBezTo>
                    <a:pt x="649" y="1"/>
                    <a:pt x="533" y="44"/>
                    <a:pt x="451" y="129"/>
                  </a:cubicBezTo>
                  <a:lnTo>
                    <a:pt x="1" y="579"/>
                  </a:lnTo>
                  <a:lnTo>
                    <a:pt x="4946" y="5524"/>
                  </a:lnTo>
                  <a:lnTo>
                    <a:pt x="5396" y="5074"/>
                  </a:lnTo>
                  <a:cubicBezTo>
                    <a:pt x="5569" y="4901"/>
                    <a:pt x="5569" y="4621"/>
                    <a:pt x="5396" y="4448"/>
                  </a:cubicBezTo>
                  <a:lnTo>
                    <a:pt x="1077" y="129"/>
                  </a:lnTo>
                  <a:cubicBezTo>
                    <a:pt x="995" y="44"/>
                    <a:pt x="879" y="1"/>
                    <a:pt x="7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60"/>
            <p:cNvSpPr/>
            <p:nvPr/>
          </p:nvSpPr>
          <p:spPr>
            <a:xfrm>
              <a:off x="4218199" y="4055241"/>
              <a:ext cx="176297" cy="174935"/>
            </a:xfrm>
            <a:custGeom>
              <a:avLst/>
              <a:gdLst/>
              <a:ahLst/>
              <a:cxnLst/>
              <a:rect l="l" t="t" r="r" b="b"/>
              <a:pathLst>
                <a:path w="5568" h="5525" extrusionOk="0">
                  <a:moveTo>
                    <a:pt x="623" y="1"/>
                  </a:moveTo>
                  <a:lnTo>
                    <a:pt x="173" y="451"/>
                  </a:lnTo>
                  <a:cubicBezTo>
                    <a:pt x="0" y="624"/>
                    <a:pt x="0" y="904"/>
                    <a:pt x="173" y="1077"/>
                  </a:cubicBezTo>
                  <a:lnTo>
                    <a:pt x="4491" y="5396"/>
                  </a:lnTo>
                  <a:cubicBezTo>
                    <a:pt x="4574" y="5481"/>
                    <a:pt x="4689" y="5524"/>
                    <a:pt x="4804" y="5524"/>
                  </a:cubicBezTo>
                  <a:cubicBezTo>
                    <a:pt x="4919" y="5524"/>
                    <a:pt x="5035" y="5481"/>
                    <a:pt x="5117" y="5396"/>
                  </a:cubicBezTo>
                  <a:lnTo>
                    <a:pt x="5567" y="4946"/>
                  </a:lnTo>
                  <a:lnTo>
                    <a:pt x="6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60"/>
          <p:cNvGrpSpPr/>
          <p:nvPr/>
        </p:nvGrpSpPr>
        <p:grpSpPr>
          <a:xfrm>
            <a:off x="4787839" y="3933974"/>
            <a:ext cx="418578" cy="418483"/>
            <a:chOff x="4787839" y="3933974"/>
            <a:chExt cx="418578" cy="418483"/>
          </a:xfrm>
        </p:grpSpPr>
        <p:sp>
          <p:nvSpPr>
            <p:cNvPr id="956" name="Google Shape;956;p60"/>
            <p:cNvSpPr/>
            <p:nvPr/>
          </p:nvSpPr>
          <p:spPr>
            <a:xfrm>
              <a:off x="4936621" y="4146049"/>
              <a:ext cx="121077" cy="206408"/>
            </a:xfrm>
            <a:custGeom>
              <a:avLst/>
              <a:gdLst/>
              <a:ahLst/>
              <a:cxnLst/>
              <a:rect l="l" t="t" r="r" b="b"/>
              <a:pathLst>
                <a:path w="3824" h="6519" extrusionOk="0">
                  <a:moveTo>
                    <a:pt x="496" y="1"/>
                  </a:moveTo>
                  <a:cubicBezTo>
                    <a:pt x="222" y="1"/>
                    <a:pt x="0" y="223"/>
                    <a:pt x="0" y="496"/>
                  </a:cubicBezTo>
                  <a:lnTo>
                    <a:pt x="0" y="6518"/>
                  </a:lnTo>
                  <a:lnTo>
                    <a:pt x="3824" y="6518"/>
                  </a:lnTo>
                  <a:lnTo>
                    <a:pt x="3824" y="496"/>
                  </a:lnTo>
                  <a:cubicBezTo>
                    <a:pt x="3824" y="222"/>
                    <a:pt x="3601" y="1"/>
                    <a:pt x="33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60"/>
            <p:cNvSpPr/>
            <p:nvPr/>
          </p:nvSpPr>
          <p:spPr>
            <a:xfrm>
              <a:off x="5082174" y="4249775"/>
              <a:ext cx="124244" cy="102650"/>
            </a:xfrm>
            <a:custGeom>
              <a:avLst/>
              <a:gdLst/>
              <a:ahLst/>
              <a:cxnLst/>
              <a:rect l="l" t="t" r="r" b="b"/>
              <a:pathLst>
                <a:path w="3924" h="3242" extrusionOk="0">
                  <a:moveTo>
                    <a:pt x="1" y="1"/>
                  </a:moveTo>
                  <a:lnTo>
                    <a:pt x="1" y="3241"/>
                  </a:lnTo>
                  <a:lnTo>
                    <a:pt x="3427" y="3241"/>
                  </a:lnTo>
                  <a:cubicBezTo>
                    <a:pt x="3701" y="3241"/>
                    <a:pt x="3924" y="3019"/>
                    <a:pt x="3924" y="2745"/>
                  </a:cubicBezTo>
                  <a:lnTo>
                    <a:pt x="3924" y="498"/>
                  </a:lnTo>
                  <a:cubicBezTo>
                    <a:pt x="3923" y="223"/>
                    <a:pt x="3700" y="1"/>
                    <a:pt x="34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60"/>
            <p:cNvSpPr/>
            <p:nvPr/>
          </p:nvSpPr>
          <p:spPr>
            <a:xfrm>
              <a:off x="4787839" y="4221437"/>
              <a:ext cx="124275" cy="131019"/>
            </a:xfrm>
            <a:custGeom>
              <a:avLst/>
              <a:gdLst/>
              <a:ahLst/>
              <a:cxnLst/>
              <a:rect l="l" t="t" r="r" b="b"/>
              <a:pathLst>
                <a:path w="3925" h="4138" extrusionOk="0">
                  <a:moveTo>
                    <a:pt x="497" y="0"/>
                  </a:moveTo>
                  <a:cubicBezTo>
                    <a:pt x="224" y="0"/>
                    <a:pt x="0" y="224"/>
                    <a:pt x="0" y="496"/>
                  </a:cubicBezTo>
                  <a:lnTo>
                    <a:pt x="0" y="3640"/>
                  </a:lnTo>
                  <a:cubicBezTo>
                    <a:pt x="0" y="3915"/>
                    <a:pt x="224" y="4137"/>
                    <a:pt x="496" y="4137"/>
                  </a:cubicBezTo>
                  <a:lnTo>
                    <a:pt x="3924" y="4137"/>
                  </a:lnTo>
                  <a:lnTo>
                    <a:pt x="3924" y="4136"/>
                  </a:lnTo>
                  <a:lnTo>
                    <a:pt x="392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60"/>
            <p:cNvSpPr/>
            <p:nvPr/>
          </p:nvSpPr>
          <p:spPr>
            <a:xfrm>
              <a:off x="4916262" y="3933974"/>
              <a:ext cx="164677" cy="157584"/>
            </a:xfrm>
            <a:custGeom>
              <a:avLst/>
              <a:gdLst/>
              <a:ahLst/>
              <a:cxnLst/>
              <a:rect l="l" t="t" r="r" b="b"/>
              <a:pathLst>
                <a:path w="5201" h="4977" extrusionOk="0">
                  <a:moveTo>
                    <a:pt x="2537" y="1"/>
                  </a:moveTo>
                  <a:cubicBezTo>
                    <a:pt x="2535" y="1"/>
                    <a:pt x="2532" y="1"/>
                    <a:pt x="2529" y="1"/>
                  </a:cubicBezTo>
                  <a:cubicBezTo>
                    <a:pt x="2380" y="2"/>
                    <a:pt x="2244" y="89"/>
                    <a:pt x="2182" y="225"/>
                  </a:cubicBezTo>
                  <a:lnTo>
                    <a:pt x="1643" y="1387"/>
                  </a:lnTo>
                  <a:lnTo>
                    <a:pt x="415" y="1387"/>
                  </a:lnTo>
                  <a:cubicBezTo>
                    <a:pt x="265" y="1387"/>
                    <a:pt x="129" y="1474"/>
                    <a:pt x="64" y="1610"/>
                  </a:cubicBezTo>
                  <a:cubicBezTo>
                    <a:pt x="0" y="1746"/>
                    <a:pt x="21" y="1908"/>
                    <a:pt x="118" y="2022"/>
                  </a:cubicBezTo>
                  <a:lnTo>
                    <a:pt x="1090" y="3185"/>
                  </a:lnTo>
                  <a:lnTo>
                    <a:pt x="884" y="4531"/>
                  </a:lnTo>
                  <a:cubicBezTo>
                    <a:pt x="862" y="4676"/>
                    <a:pt x="925" y="4823"/>
                    <a:pt x="1046" y="4907"/>
                  </a:cubicBezTo>
                  <a:cubicBezTo>
                    <a:pt x="1112" y="4953"/>
                    <a:pt x="1189" y="4976"/>
                    <a:pt x="1266" y="4976"/>
                  </a:cubicBezTo>
                  <a:cubicBezTo>
                    <a:pt x="1331" y="4976"/>
                    <a:pt x="1397" y="4960"/>
                    <a:pt x="1456" y="4927"/>
                  </a:cubicBezTo>
                  <a:lnTo>
                    <a:pt x="2585" y="4297"/>
                  </a:lnTo>
                  <a:lnTo>
                    <a:pt x="3730" y="4897"/>
                  </a:lnTo>
                  <a:cubicBezTo>
                    <a:pt x="3788" y="4928"/>
                    <a:pt x="3848" y="4942"/>
                    <a:pt x="3907" y="4942"/>
                  </a:cubicBezTo>
                  <a:cubicBezTo>
                    <a:pt x="4134" y="4942"/>
                    <a:pt x="4337" y="4735"/>
                    <a:pt x="4291" y="4486"/>
                  </a:cubicBezTo>
                  <a:lnTo>
                    <a:pt x="4052" y="3153"/>
                  </a:lnTo>
                  <a:lnTo>
                    <a:pt x="4992" y="2021"/>
                  </a:lnTo>
                  <a:cubicBezTo>
                    <a:pt x="5200" y="1774"/>
                    <a:pt x="5020" y="1387"/>
                    <a:pt x="4697" y="1387"/>
                  </a:cubicBezTo>
                  <a:cubicBezTo>
                    <a:pt x="4696" y="1387"/>
                    <a:pt x="4695" y="1387"/>
                    <a:pt x="4694" y="1387"/>
                  </a:cubicBezTo>
                  <a:lnTo>
                    <a:pt x="3455" y="1387"/>
                  </a:lnTo>
                  <a:lnTo>
                    <a:pt x="2882" y="217"/>
                  </a:lnTo>
                  <a:cubicBezTo>
                    <a:pt x="2818" y="85"/>
                    <a:pt x="2684" y="1"/>
                    <a:pt x="2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0" name="Google Shape;960;p60"/>
          <p:cNvGrpSpPr/>
          <p:nvPr/>
        </p:nvGrpSpPr>
        <p:grpSpPr>
          <a:xfrm>
            <a:off x="5478493" y="3969404"/>
            <a:ext cx="418547" cy="383053"/>
            <a:chOff x="5478493" y="3969404"/>
            <a:chExt cx="418547" cy="383053"/>
          </a:xfrm>
        </p:grpSpPr>
        <p:sp>
          <p:nvSpPr>
            <p:cNvPr id="961" name="Google Shape;961;p60"/>
            <p:cNvSpPr/>
            <p:nvPr/>
          </p:nvSpPr>
          <p:spPr>
            <a:xfrm>
              <a:off x="5478493" y="3969404"/>
              <a:ext cx="197036" cy="179146"/>
            </a:xfrm>
            <a:custGeom>
              <a:avLst/>
              <a:gdLst/>
              <a:ahLst/>
              <a:cxnLst/>
              <a:rect l="l" t="t" r="r" b="b"/>
              <a:pathLst>
                <a:path w="6223" h="5658" extrusionOk="0">
                  <a:moveTo>
                    <a:pt x="4776" y="1459"/>
                  </a:moveTo>
                  <a:cubicBezTo>
                    <a:pt x="4875" y="1459"/>
                    <a:pt x="4974" y="1497"/>
                    <a:pt x="5049" y="1573"/>
                  </a:cubicBezTo>
                  <a:cubicBezTo>
                    <a:pt x="5201" y="1723"/>
                    <a:pt x="5201" y="1968"/>
                    <a:pt x="5049" y="2120"/>
                  </a:cubicBezTo>
                  <a:lnTo>
                    <a:pt x="2894" y="4276"/>
                  </a:lnTo>
                  <a:cubicBezTo>
                    <a:pt x="2818" y="4352"/>
                    <a:pt x="2719" y="4390"/>
                    <a:pt x="2620" y="4390"/>
                  </a:cubicBezTo>
                  <a:cubicBezTo>
                    <a:pt x="2521" y="4390"/>
                    <a:pt x="2422" y="4352"/>
                    <a:pt x="2346" y="4276"/>
                  </a:cubicBezTo>
                  <a:lnTo>
                    <a:pt x="1172" y="3101"/>
                  </a:lnTo>
                  <a:cubicBezTo>
                    <a:pt x="1020" y="2951"/>
                    <a:pt x="1020" y="2707"/>
                    <a:pt x="1172" y="2556"/>
                  </a:cubicBezTo>
                  <a:cubicBezTo>
                    <a:pt x="1247" y="2480"/>
                    <a:pt x="1346" y="2442"/>
                    <a:pt x="1445" y="2442"/>
                  </a:cubicBezTo>
                  <a:cubicBezTo>
                    <a:pt x="1544" y="2442"/>
                    <a:pt x="1643" y="2480"/>
                    <a:pt x="1718" y="2556"/>
                  </a:cubicBezTo>
                  <a:lnTo>
                    <a:pt x="2619" y="3456"/>
                  </a:lnTo>
                  <a:lnTo>
                    <a:pt x="4503" y="1573"/>
                  </a:lnTo>
                  <a:cubicBezTo>
                    <a:pt x="4578" y="1497"/>
                    <a:pt x="4677" y="1459"/>
                    <a:pt x="4776" y="1459"/>
                  </a:cubicBezTo>
                  <a:close/>
                  <a:moveTo>
                    <a:pt x="388" y="0"/>
                  </a:moveTo>
                  <a:cubicBezTo>
                    <a:pt x="174" y="0"/>
                    <a:pt x="1" y="175"/>
                    <a:pt x="1" y="388"/>
                  </a:cubicBezTo>
                  <a:lnTo>
                    <a:pt x="1" y="5270"/>
                  </a:lnTo>
                  <a:cubicBezTo>
                    <a:pt x="1" y="5484"/>
                    <a:pt x="175" y="5658"/>
                    <a:pt x="388" y="5658"/>
                  </a:cubicBezTo>
                  <a:lnTo>
                    <a:pt x="6222" y="5658"/>
                  </a:lnTo>
                  <a:lnTo>
                    <a:pt x="622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60"/>
            <p:cNvSpPr/>
            <p:nvPr/>
          </p:nvSpPr>
          <p:spPr>
            <a:xfrm>
              <a:off x="5558473" y="4173057"/>
              <a:ext cx="33847" cy="179400"/>
            </a:xfrm>
            <a:custGeom>
              <a:avLst/>
              <a:gdLst/>
              <a:ahLst/>
              <a:cxnLst/>
              <a:rect l="l" t="t" r="r" b="b"/>
              <a:pathLst>
                <a:path w="1069" h="5666" extrusionOk="0">
                  <a:moveTo>
                    <a:pt x="1" y="1"/>
                  </a:moveTo>
                  <a:lnTo>
                    <a:pt x="1" y="5367"/>
                  </a:lnTo>
                  <a:cubicBezTo>
                    <a:pt x="1" y="5531"/>
                    <a:pt x="134" y="5665"/>
                    <a:pt x="299" y="5665"/>
                  </a:cubicBezTo>
                  <a:lnTo>
                    <a:pt x="771" y="5665"/>
                  </a:lnTo>
                  <a:cubicBezTo>
                    <a:pt x="935" y="5665"/>
                    <a:pt x="1069" y="5532"/>
                    <a:pt x="1069" y="5367"/>
                  </a:cubicBezTo>
                  <a:lnTo>
                    <a:pt x="10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60"/>
            <p:cNvSpPr/>
            <p:nvPr/>
          </p:nvSpPr>
          <p:spPr>
            <a:xfrm>
              <a:off x="5700004" y="3969404"/>
              <a:ext cx="197036" cy="179146"/>
            </a:xfrm>
            <a:custGeom>
              <a:avLst/>
              <a:gdLst/>
              <a:ahLst/>
              <a:cxnLst/>
              <a:rect l="l" t="t" r="r" b="b"/>
              <a:pathLst>
                <a:path w="6223" h="5658" extrusionOk="0">
                  <a:moveTo>
                    <a:pt x="4189" y="1460"/>
                  </a:moveTo>
                  <a:cubicBezTo>
                    <a:pt x="4288" y="1460"/>
                    <a:pt x="4387" y="1498"/>
                    <a:pt x="4463" y="1574"/>
                  </a:cubicBezTo>
                  <a:cubicBezTo>
                    <a:pt x="4614" y="1726"/>
                    <a:pt x="4614" y="1969"/>
                    <a:pt x="4463" y="2121"/>
                  </a:cubicBezTo>
                  <a:lnTo>
                    <a:pt x="3659" y="2926"/>
                  </a:lnTo>
                  <a:lnTo>
                    <a:pt x="4463" y="3731"/>
                  </a:lnTo>
                  <a:cubicBezTo>
                    <a:pt x="4614" y="3881"/>
                    <a:pt x="4614" y="4126"/>
                    <a:pt x="4463" y="4278"/>
                  </a:cubicBezTo>
                  <a:cubicBezTo>
                    <a:pt x="4387" y="4353"/>
                    <a:pt x="4288" y="4391"/>
                    <a:pt x="4190" y="4391"/>
                  </a:cubicBezTo>
                  <a:cubicBezTo>
                    <a:pt x="4091" y="4391"/>
                    <a:pt x="3992" y="4353"/>
                    <a:pt x="3916" y="4278"/>
                  </a:cubicBezTo>
                  <a:lnTo>
                    <a:pt x="3111" y="3472"/>
                  </a:lnTo>
                  <a:lnTo>
                    <a:pt x="2306" y="4278"/>
                  </a:lnTo>
                  <a:cubicBezTo>
                    <a:pt x="2231" y="4353"/>
                    <a:pt x="2132" y="4391"/>
                    <a:pt x="2033" y="4391"/>
                  </a:cubicBezTo>
                  <a:cubicBezTo>
                    <a:pt x="1934" y="4391"/>
                    <a:pt x="1835" y="4353"/>
                    <a:pt x="1759" y="4278"/>
                  </a:cubicBezTo>
                  <a:cubicBezTo>
                    <a:pt x="1608" y="4126"/>
                    <a:pt x="1608" y="3881"/>
                    <a:pt x="1759" y="3731"/>
                  </a:cubicBezTo>
                  <a:lnTo>
                    <a:pt x="2564" y="2926"/>
                  </a:lnTo>
                  <a:lnTo>
                    <a:pt x="1759" y="2121"/>
                  </a:lnTo>
                  <a:cubicBezTo>
                    <a:pt x="1608" y="1969"/>
                    <a:pt x="1608" y="1726"/>
                    <a:pt x="1759" y="1574"/>
                  </a:cubicBezTo>
                  <a:cubicBezTo>
                    <a:pt x="1835" y="1498"/>
                    <a:pt x="1934" y="1460"/>
                    <a:pt x="2033" y="1460"/>
                  </a:cubicBezTo>
                  <a:cubicBezTo>
                    <a:pt x="2132" y="1460"/>
                    <a:pt x="2231" y="1498"/>
                    <a:pt x="2306" y="1574"/>
                  </a:cubicBezTo>
                  <a:lnTo>
                    <a:pt x="3111" y="2378"/>
                  </a:lnTo>
                  <a:lnTo>
                    <a:pt x="3916" y="1574"/>
                  </a:lnTo>
                  <a:cubicBezTo>
                    <a:pt x="3991" y="1498"/>
                    <a:pt x="4090" y="1460"/>
                    <a:pt x="4189" y="1460"/>
                  </a:cubicBezTo>
                  <a:close/>
                  <a:moveTo>
                    <a:pt x="0" y="0"/>
                  </a:moveTo>
                  <a:lnTo>
                    <a:pt x="0" y="5658"/>
                  </a:lnTo>
                  <a:lnTo>
                    <a:pt x="5834" y="5658"/>
                  </a:lnTo>
                  <a:cubicBezTo>
                    <a:pt x="6048" y="5658"/>
                    <a:pt x="6221" y="5483"/>
                    <a:pt x="6221" y="5270"/>
                  </a:cubicBezTo>
                  <a:lnTo>
                    <a:pt x="6221" y="388"/>
                  </a:lnTo>
                  <a:cubicBezTo>
                    <a:pt x="6222" y="175"/>
                    <a:pt x="6048" y="0"/>
                    <a:pt x="583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60"/>
            <p:cNvSpPr/>
            <p:nvPr/>
          </p:nvSpPr>
          <p:spPr>
            <a:xfrm>
              <a:off x="5783245" y="4173057"/>
              <a:ext cx="30586" cy="179400"/>
            </a:xfrm>
            <a:custGeom>
              <a:avLst/>
              <a:gdLst/>
              <a:ahLst/>
              <a:cxnLst/>
              <a:rect l="l" t="t" r="r" b="b"/>
              <a:pathLst>
                <a:path w="966" h="5666" extrusionOk="0">
                  <a:moveTo>
                    <a:pt x="0" y="1"/>
                  </a:moveTo>
                  <a:lnTo>
                    <a:pt x="0" y="5367"/>
                  </a:lnTo>
                  <a:cubicBezTo>
                    <a:pt x="0" y="5531"/>
                    <a:pt x="134" y="5665"/>
                    <a:pt x="299" y="5665"/>
                  </a:cubicBezTo>
                  <a:lnTo>
                    <a:pt x="668" y="5665"/>
                  </a:lnTo>
                  <a:cubicBezTo>
                    <a:pt x="832" y="5665"/>
                    <a:pt x="966" y="5532"/>
                    <a:pt x="966" y="5367"/>
                  </a:cubicBezTo>
                  <a:lnTo>
                    <a:pt x="9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5" name="Google Shape;965;p60"/>
          <p:cNvGrpSpPr/>
          <p:nvPr/>
        </p:nvGrpSpPr>
        <p:grpSpPr>
          <a:xfrm>
            <a:off x="6169116" y="3933879"/>
            <a:ext cx="305163" cy="418578"/>
            <a:chOff x="6169116" y="3933879"/>
            <a:chExt cx="305163" cy="418578"/>
          </a:xfrm>
        </p:grpSpPr>
        <p:sp>
          <p:nvSpPr>
            <p:cNvPr id="966" name="Google Shape;966;p60"/>
            <p:cNvSpPr/>
            <p:nvPr/>
          </p:nvSpPr>
          <p:spPr>
            <a:xfrm>
              <a:off x="6227122" y="4085700"/>
              <a:ext cx="24538" cy="33309"/>
            </a:xfrm>
            <a:custGeom>
              <a:avLst/>
              <a:gdLst/>
              <a:ahLst/>
              <a:cxnLst/>
              <a:rect l="l" t="t" r="r" b="b"/>
              <a:pathLst>
                <a:path w="775" h="1052" extrusionOk="0">
                  <a:moveTo>
                    <a:pt x="0" y="0"/>
                  </a:moveTo>
                  <a:lnTo>
                    <a:pt x="0" y="1052"/>
                  </a:lnTo>
                  <a:cubicBezTo>
                    <a:pt x="125" y="1027"/>
                    <a:pt x="257" y="1015"/>
                    <a:pt x="388" y="1015"/>
                  </a:cubicBezTo>
                  <a:cubicBezTo>
                    <a:pt x="519" y="1015"/>
                    <a:pt x="650" y="1027"/>
                    <a:pt x="774" y="1052"/>
                  </a:cubicBezTo>
                  <a:lnTo>
                    <a:pt x="7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60"/>
            <p:cNvSpPr/>
            <p:nvPr/>
          </p:nvSpPr>
          <p:spPr>
            <a:xfrm>
              <a:off x="6391672" y="4085700"/>
              <a:ext cx="24538" cy="33309"/>
            </a:xfrm>
            <a:custGeom>
              <a:avLst/>
              <a:gdLst/>
              <a:ahLst/>
              <a:cxnLst/>
              <a:rect l="l" t="t" r="r" b="b"/>
              <a:pathLst>
                <a:path w="775" h="1052" extrusionOk="0">
                  <a:moveTo>
                    <a:pt x="0" y="0"/>
                  </a:moveTo>
                  <a:lnTo>
                    <a:pt x="0" y="1052"/>
                  </a:lnTo>
                  <a:cubicBezTo>
                    <a:pt x="126" y="1027"/>
                    <a:pt x="257" y="1015"/>
                    <a:pt x="388" y="1015"/>
                  </a:cubicBezTo>
                  <a:cubicBezTo>
                    <a:pt x="519" y="1015"/>
                    <a:pt x="650" y="1027"/>
                    <a:pt x="774" y="1052"/>
                  </a:cubicBezTo>
                  <a:lnTo>
                    <a:pt x="7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60"/>
            <p:cNvSpPr/>
            <p:nvPr/>
          </p:nvSpPr>
          <p:spPr>
            <a:xfrm>
              <a:off x="6169116" y="4250060"/>
              <a:ext cx="140265" cy="102365"/>
            </a:xfrm>
            <a:custGeom>
              <a:avLst/>
              <a:gdLst/>
              <a:ahLst/>
              <a:cxnLst/>
              <a:rect l="l" t="t" r="r" b="b"/>
              <a:pathLst>
                <a:path w="4430" h="3233" extrusionOk="0">
                  <a:moveTo>
                    <a:pt x="2226" y="0"/>
                  </a:moveTo>
                  <a:cubicBezTo>
                    <a:pt x="1138" y="0"/>
                    <a:pt x="51" y="751"/>
                    <a:pt x="1" y="2210"/>
                  </a:cubicBezTo>
                  <a:lnTo>
                    <a:pt x="1" y="2749"/>
                  </a:lnTo>
                  <a:cubicBezTo>
                    <a:pt x="1" y="3016"/>
                    <a:pt x="217" y="3232"/>
                    <a:pt x="483" y="3232"/>
                  </a:cubicBezTo>
                  <a:lnTo>
                    <a:pt x="3956" y="3232"/>
                  </a:lnTo>
                  <a:cubicBezTo>
                    <a:pt x="4187" y="3232"/>
                    <a:pt x="4379" y="3071"/>
                    <a:pt x="4428" y="2856"/>
                  </a:cubicBezTo>
                  <a:cubicBezTo>
                    <a:pt x="4425" y="2821"/>
                    <a:pt x="4423" y="2785"/>
                    <a:pt x="4423" y="2749"/>
                  </a:cubicBezTo>
                  <a:lnTo>
                    <a:pt x="4423" y="2210"/>
                  </a:lnTo>
                  <a:cubicBezTo>
                    <a:pt x="4423" y="2141"/>
                    <a:pt x="4425" y="2072"/>
                    <a:pt x="4430" y="2003"/>
                  </a:cubicBezTo>
                  <a:cubicBezTo>
                    <a:pt x="4259" y="656"/>
                    <a:pt x="3242" y="0"/>
                    <a:pt x="22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60"/>
            <p:cNvSpPr/>
            <p:nvPr/>
          </p:nvSpPr>
          <p:spPr>
            <a:xfrm>
              <a:off x="6169116" y="3933879"/>
              <a:ext cx="140043" cy="127347"/>
            </a:xfrm>
            <a:custGeom>
              <a:avLst/>
              <a:gdLst/>
              <a:ahLst/>
              <a:cxnLst/>
              <a:rect l="l" t="t" r="r" b="b"/>
              <a:pathLst>
                <a:path w="4423" h="4022" extrusionOk="0">
                  <a:moveTo>
                    <a:pt x="3062" y="1150"/>
                  </a:moveTo>
                  <a:cubicBezTo>
                    <a:pt x="3161" y="1150"/>
                    <a:pt x="3260" y="1188"/>
                    <a:pt x="3336" y="1264"/>
                  </a:cubicBezTo>
                  <a:cubicBezTo>
                    <a:pt x="3487" y="1414"/>
                    <a:pt x="3487" y="1659"/>
                    <a:pt x="3336" y="1810"/>
                  </a:cubicBezTo>
                  <a:lnTo>
                    <a:pt x="2245" y="2901"/>
                  </a:lnTo>
                  <a:cubicBezTo>
                    <a:pt x="2173" y="2976"/>
                    <a:pt x="2072" y="3013"/>
                    <a:pt x="1971" y="3013"/>
                  </a:cubicBezTo>
                  <a:cubicBezTo>
                    <a:pt x="1871" y="3013"/>
                    <a:pt x="1770" y="2976"/>
                    <a:pt x="1698" y="2901"/>
                  </a:cubicBezTo>
                  <a:lnTo>
                    <a:pt x="1103" y="2306"/>
                  </a:lnTo>
                  <a:cubicBezTo>
                    <a:pt x="953" y="2157"/>
                    <a:pt x="953" y="1912"/>
                    <a:pt x="1103" y="1761"/>
                  </a:cubicBezTo>
                  <a:cubicBezTo>
                    <a:pt x="1179" y="1685"/>
                    <a:pt x="1278" y="1647"/>
                    <a:pt x="1377" y="1647"/>
                  </a:cubicBezTo>
                  <a:cubicBezTo>
                    <a:pt x="1476" y="1647"/>
                    <a:pt x="1575" y="1685"/>
                    <a:pt x="1651" y="1761"/>
                  </a:cubicBezTo>
                  <a:lnTo>
                    <a:pt x="1971" y="2081"/>
                  </a:lnTo>
                  <a:lnTo>
                    <a:pt x="2789" y="1264"/>
                  </a:lnTo>
                  <a:cubicBezTo>
                    <a:pt x="2864" y="1188"/>
                    <a:pt x="2963" y="1150"/>
                    <a:pt x="3062" y="1150"/>
                  </a:cubicBezTo>
                  <a:close/>
                  <a:moveTo>
                    <a:pt x="483" y="1"/>
                  </a:moveTo>
                  <a:cubicBezTo>
                    <a:pt x="217" y="1"/>
                    <a:pt x="1" y="218"/>
                    <a:pt x="1" y="485"/>
                  </a:cubicBezTo>
                  <a:lnTo>
                    <a:pt x="1" y="3536"/>
                  </a:lnTo>
                  <a:cubicBezTo>
                    <a:pt x="1" y="3803"/>
                    <a:pt x="217" y="4019"/>
                    <a:pt x="483" y="4019"/>
                  </a:cubicBezTo>
                  <a:lnTo>
                    <a:pt x="4423" y="4021"/>
                  </a:lnTo>
                  <a:lnTo>
                    <a:pt x="442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60"/>
            <p:cNvSpPr/>
            <p:nvPr/>
          </p:nvSpPr>
          <p:spPr>
            <a:xfrm>
              <a:off x="6333634" y="3933879"/>
              <a:ext cx="140613" cy="127347"/>
            </a:xfrm>
            <a:custGeom>
              <a:avLst/>
              <a:gdLst/>
              <a:ahLst/>
              <a:cxnLst/>
              <a:rect l="l" t="t" r="r" b="b"/>
              <a:pathLst>
                <a:path w="4441" h="4022" extrusionOk="0">
                  <a:moveTo>
                    <a:pt x="3063" y="1150"/>
                  </a:moveTo>
                  <a:cubicBezTo>
                    <a:pt x="3162" y="1150"/>
                    <a:pt x="3261" y="1188"/>
                    <a:pt x="3337" y="1264"/>
                  </a:cubicBezTo>
                  <a:cubicBezTo>
                    <a:pt x="3488" y="1414"/>
                    <a:pt x="3488" y="1659"/>
                    <a:pt x="3337" y="1810"/>
                  </a:cubicBezTo>
                  <a:lnTo>
                    <a:pt x="2247" y="2901"/>
                  </a:lnTo>
                  <a:cubicBezTo>
                    <a:pt x="2174" y="2976"/>
                    <a:pt x="2073" y="3013"/>
                    <a:pt x="1972" y="3013"/>
                  </a:cubicBezTo>
                  <a:cubicBezTo>
                    <a:pt x="1872" y="3013"/>
                    <a:pt x="1771" y="2976"/>
                    <a:pt x="1699" y="2901"/>
                  </a:cubicBezTo>
                  <a:lnTo>
                    <a:pt x="1105" y="2306"/>
                  </a:lnTo>
                  <a:cubicBezTo>
                    <a:pt x="954" y="2157"/>
                    <a:pt x="954" y="1912"/>
                    <a:pt x="1105" y="1761"/>
                  </a:cubicBezTo>
                  <a:cubicBezTo>
                    <a:pt x="1180" y="1685"/>
                    <a:pt x="1279" y="1647"/>
                    <a:pt x="1378" y="1647"/>
                  </a:cubicBezTo>
                  <a:cubicBezTo>
                    <a:pt x="1477" y="1647"/>
                    <a:pt x="1576" y="1685"/>
                    <a:pt x="1652" y="1761"/>
                  </a:cubicBezTo>
                  <a:lnTo>
                    <a:pt x="1972" y="2081"/>
                  </a:lnTo>
                  <a:lnTo>
                    <a:pt x="2790" y="1264"/>
                  </a:lnTo>
                  <a:cubicBezTo>
                    <a:pt x="2865" y="1188"/>
                    <a:pt x="2964" y="1150"/>
                    <a:pt x="3063" y="1150"/>
                  </a:cubicBezTo>
                  <a:close/>
                  <a:moveTo>
                    <a:pt x="1" y="1"/>
                  </a:moveTo>
                  <a:lnTo>
                    <a:pt x="1" y="4021"/>
                  </a:lnTo>
                  <a:lnTo>
                    <a:pt x="3957" y="4021"/>
                  </a:lnTo>
                  <a:cubicBezTo>
                    <a:pt x="4223" y="4021"/>
                    <a:pt x="4440" y="3804"/>
                    <a:pt x="4440" y="3537"/>
                  </a:cubicBezTo>
                  <a:lnTo>
                    <a:pt x="4440" y="485"/>
                  </a:lnTo>
                  <a:cubicBezTo>
                    <a:pt x="4440" y="218"/>
                    <a:pt x="4224" y="1"/>
                    <a:pt x="39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60"/>
            <p:cNvSpPr/>
            <p:nvPr/>
          </p:nvSpPr>
          <p:spPr>
            <a:xfrm>
              <a:off x="6184409" y="4142344"/>
              <a:ext cx="96412" cy="82861"/>
            </a:xfrm>
            <a:custGeom>
              <a:avLst/>
              <a:gdLst/>
              <a:ahLst/>
              <a:cxnLst/>
              <a:rect l="l" t="t" r="r" b="b"/>
              <a:pathLst>
                <a:path w="3045" h="2617" extrusionOk="0">
                  <a:moveTo>
                    <a:pt x="1737" y="1"/>
                  </a:moveTo>
                  <a:cubicBezTo>
                    <a:pt x="0" y="73"/>
                    <a:pt x="1" y="2545"/>
                    <a:pt x="1737" y="2617"/>
                  </a:cubicBezTo>
                  <a:cubicBezTo>
                    <a:pt x="2458" y="2617"/>
                    <a:pt x="3045" y="2031"/>
                    <a:pt x="3045" y="1309"/>
                  </a:cubicBezTo>
                  <a:cubicBezTo>
                    <a:pt x="3045" y="587"/>
                    <a:pt x="2458" y="1"/>
                    <a:pt x="17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60"/>
            <p:cNvSpPr/>
            <p:nvPr/>
          </p:nvSpPr>
          <p:spPr>
            <a:xfrm>
              <a:off x="6333634" y="4249744"/>
              <a:ext cx="140645" cy="102713"/>
            </a:xfrm>
            <a:custGeom>
              <a:avLst/>
              <a:gdLst/>
              <a:ahLst/>
              <a:cxnLst/>
              <a:rect l="l" t="t" r="r" b="b"/>
              <a:pathLst>
                <a:path w="4442" h="3244" extrusionOk="0">
                  <a:moveTo>
                    <a:pt x="2221" y="1"/>
                  </a:moveTo>
                  <a:cubicBezTo>
                    <a:pt x="997" y="1"/>
                    <a:pt x="1" y="996"/>
                    <a:pt x="1" y="2221"/>
                  </a:cubicBezTo>
                  <a:lnTo>
                    <a:pt x="1" y="2760"/>
                  </a:lnTo>
                  <a:cubicBezTo>
                    <a:pt x="1" y="3027"/>
                    <a:pt x="217" y="3243"/>
                    <a:pt x="483" y="3243"/>
                  </a:cubicBezTo>
                  <a:lnTo>
                    <a:pt x="3955" y="3243"/>
                  </a:lnTo>
                  <a:cubicBezTo>
                    <a:pt x="4222" y="3243"/>
                    <a:pt x="4439" y="3027"/>
                    <a:pt x="4439" y="2760"/>
                  </a:cubicBezTo>
                  <a:lnTo>
                    <a:pt x="4439" y="2220"/>
                  </a:lnTo>
                  <a:cubicBezTo>
                    <a:pt x="4441" y="996"/>
                    <a:pt x="3446" y="1"/>
                    <a:pt x="22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60"/>
            <p:cNvSpPr/>
            <p:nvPr/>
          </p:nvSpPr>
          <p:spPr>
            <a:xfrm>
              <a:off x="6362510" y="4142344"/>
              <a:ext cx="82861" cy="82671"/>
            </a:xfrm>
            <a:custGeom>
              <a:avLst/>
              <a:gdLst/>
              <a:ahLst/>
              <a:cxnLst/>
              <a:rect l="l" t="t" r="r" b="b"/>
              <a:pathLst>
                <a:path w="2617" h="2611" extrusionOk="0">
                  <a:moveTo>
                    <a:pt x="1309" y="1"/>
                  </a:moveTo>
                  <a:cubicBezTo>
                    <a:pt x="587" y="1"/>
                    <a:pt x="1" y="587"/>
                    <a:pt x="1" y="1309"/>
                  </a:cubicBezTo>
                  <a:cubicBezTo>
                    <a:pt x="37" y="2177"/>
                    <a:pt x="673" y="2611"/>
                    <a:pt x="1309" y="2611"/>
                  </a:cubicBezTo>
                  <a:cubicBezTo>
                    <a:pt x="1945" y="2611"/>
                    <a:pt x="2581" y="2177"/>
                    <a:pt x="2617" y="1309"/>
                  </a:cubicBezTo>
                  <a:cubicBezTo>
                    <a:pt x="2617" y="587"/>
                    <a:pt x="2031" y="1"/>
                    <a:pt x="13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60"/>
          <p:cNvGrpSpPr/>
          <p:nvPr/>
        </p:nvGrpSpPr>
        <p:grpSpPr>
          <a:xfrm>
            <a:off x="6745532" y="3933910"/>
            <a:ext cx="357881" cy="418547"/>
            <a:chOff x="6745532" y="3933910"/>
            <a:chExt cx="357881" cy="418547"/>
          </a:xfrm>
        </p:grpSpPr>
        <p:sp>
          <p:nvSpPr>
            <p:cNvPr id="975" name="Google Shape;975;p60"/>
            <p:cNvSpPr/>
            <p:nvPr/>
          </p:nvSpPr>
          <p:spPr>
            <a:xfrm>
              <a:off x="6974926" y="4009457"/>
              <a:ext cx="92106" cy="46955"/>
            </a:xfrm>
            <a:custGeom>
              <a:avLst/>
              <a:gdLst/>
              <a:ahLst/>
              <a:cxnLst/>
              <a:rect l="l" t="t" r="r" b="b"/>
              <a:pathLst>
                <a:path w="2909" h="1483" extrusionOk="0">
                  <a:moveTo>
                    <a:pt x="1453" y="0"/>
                  </a:moveTo>
                  <a:cubicBezTo>
                    <a:pt x="651" y="0"/>
                    <a:pt x="0" y="651"/>
                    <a:pt x="0" y="1452"/>
                  </a:cubicBezTo>
                  <a:lnTo>
                    <a:pt x="0" y="1483"/>
                  </a:lnTo>
                  <a:lnTo>
                    <a:pt x="2908" y="1483"/>
                  </a:lnTo>
                  <a:lnTo>
                    <a:pt x="2908" y="1452"/>
                  </a:lnTo>
                  <a:cubicBezTo>
                    <a:pt x="2908" y="651"/>
                    <a:pt x="2257" y="0"/>
                    <a:pt x="14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60"/>
            <p:cNvSpPr/>
            <p:nvPr/>
          </p:nvSpPr>
          <p:spPr>
            <a:xfrm>
              <a:off x="6995285" y="3933910"/>
              <a:ext cx="51357" cy="51040"/>
            </a:xfrm>
            <a:custGeom>
              <a:avLst/>
              <a:gdLst/>
              <a:ahLst/>
              <a:cxnLst/>
              <a:rect l="l" t="t" r="r" b="b"/>
              <a:pathLst>
                <a:path w="1622" h="1612" extrusionOk="0">
                  <a:moveTo>
                    <a:pt x="811" y="0"/>
                  </a:moveTo>
                  <a:cubicBezTo>
                    <a:pt x="418" y="0"/>
                    <a:pt x="24" y="268"/>
                    <a:pt x="2" y="804"/>
                  </a:cubicBezTo>
                  <a:cubicBezTo>
                    <a:pt x="1" y="1249"/>
                    <a:pt x="365" y="1611"/>
                    <a:pt x="812" y="1611"/>
                  </a:cubicBezTo>
                  <a:cubicBezTo>
                    <a:pt x="1259" y="1611"/>
                    <a:pt x="1622" y="1248"/>
                    <a:pt x="1622" y="804"/>
                  </a:cubicBezTo>
                  <a:cubicBezTo>
                    <a:pt x="1599" y="268"/>
                    <a:pt x="1205" y="0"/>
                    <a:pt x="8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60"/>
            <p:cNvSpPr/>
            <p:nvPr/>
          </p:nvSpPr>
          <p:spPr>
            <a:xfrm>
              <a:off x="6959887" y="4156339"/>
              <a:ext cx="122217" cy="140708"/>
            </a:xfrm>
            <a:custGeom>
              <a:avLst/>
              <a:gdLst/>
              <a:ahLst/>
              <a:cxnLst/>
              <a:rect l="l" t="t" r="r" b="b"/>
              <a:pathLst>
                <a:path w="3860" h="4444" extrusionOk="0">
                  <a:moveTo>
                    <a:pt x="0" y="1"/>
                  </a:moveTo>
                  <a:lnTo>
                    <a:pt x="0" y="4443"/>
                  </a:lnTo>
                  <a:lnTo>
                    <a:pt x="3860" y="4443"/>
                  </a:lnTo>
                  <a:lnTo>
                    <a:pt x="386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60"/>
            <p:cNvSpPr/>
            <p:nvPr/>
          </p:nvSpPr>
          <p:spPr>
            <a:xfrm>
              <a:off x="6946019" y="4321554"/>
              <a:ext cx="149004" cy="30903"/>
            </a:xfrm>
            <a:custGeom>
              <a:avLst/>
              <a:gdLst/>
              <a:ahLst/>
              <a:cxnLst/>
              <a:rect l="l" t="t" r="r" b="b"/>
              <a:pathLst>
                <a:path w="4706" h="976" extrusionOk="0">
                  <a:moveTo>
                    <a:pt x="272" y="0"/>
                  </a:moveTo>
                  <a:lnTo>
                    <a:pt x="129" y="246"/>
                  </a:lnTo>
                  <a:cubicBezTo>
                    <a:pt x="1" y="465"/>
                    <a:pt x="85" y="660"/>
                    <a:pt x="127" y="732"/>
                  </a:cubicBezTo>
                  <a:cubicBezTo>
                    <a:pt x="169" y="805"/>
                    <a:pt x="293" y="975"/>
                    <a:pt x="547" y="975"/>
                  </a:cubicBezTo>
                  <a:lnTo>
                    <a:pt x="4201" y="975"/>
                  </a:lnTo>
                  <a:cubicBezTo>
                    <a:pt x="4376" y="974"/>
                    <a:pt x="4534" y="882"/>
                    <a:pt x="4619" y="728"/>
                  </a:cubicBezTo>
                  <a:cubicBezTo>
                    <a:pt x="4706" y="574"/>
                    <a:pt x="4703" y="391"/>
                    <a:pt x="4612" y="240"/>
                  </a:cubicBezTo>
                  <a:lnTo>
                    <a:pt x="446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60"/>
            <p:cNvSpPr/>
            <p:nvPr/>
          </p:nvSpPr>
          <p:spPr>
            <a:xfrm>
              <a:off x="6940826" y="4080888"/>
              <a:ext cx="162587" cy="50945"/>
            </a:xfrm>
            <a:custGeom>
              <a:avLst/>
              <a:gdLst/>
              <a:ahLst/>
              <a:cxnLst/>
              <a:rect l="l" t="t" r="r" b="b"/>
              <a:pathLst>
                <a:path w="5135" h="1609" extrusionOk="0">
                  <a:moveTo>
                    <a:pt x="4558" y="0"/>
                  </a:moveTo>
                  <a:cubicBezTo>
                    <a:pt x="4556" y="0"/>
                    <a:pt x="4553" y="0"/>
                    <a:pt x="4550" y="0"/>
                  </a:cubicBezTo>
                  <a:lnTo>
                    <a:pt x="511" y="0"/>
                  </a:lnTo>
                  <a:cubicBezTo>
                    <a:pt x="345" y="0"/>
                    <a:pt x="199" y="80"/>
                    <a:pt x="107" y="219"/>
                  </a:cubicBezTo>
                  <a:cubicBezTo>
                    <a:pt x="16" y="357"/>
                    <a:pt x="1" y="523"/>
                    <a:pt x="67" y="676"/>
                  </a:cubicBezTo>
                  <a:lnTo>
                    <a:pt x="469" y="1609"/>
                  </a:lnTo>
                  <a:lnTo>
                    <a:pt x="4592" y="1609"/>
                  </a:lnTo>
                  <a:lnTo>
                    <a:pt x="4995" y="676"/>
                  </a:lnTo>
                  <a:cubicBezTo>
                    <a:pt x="5134" y="367"/>
                    <a:pt x="4896" y="0"/>
                    <a:pt x="45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60"/>
            <p:cNvSpPr/>
            <p:nvPr/>
          </p:nvSpPr>
          <p:spPr>
            <a:xfrm>
              <a:off x="6779600" y="4009457"/>
              <a:ext cx="92075" cy="46955"/>
            </a:xfrm>
            <a:custGeom>
              <a:avLst/>
              <a:gdLst/>
              <a:ahLst/>
              <a:cxnLst/>
              <a:rect l="l" t="t" r="r" b="b"/>
              <a:pathLst>
                <a:path w="2908" h="1483" extrusionOk="0">
                  <a:moveTo>
                    <a:pt x="1452" y="0"/>
                  </a:moveTo>
                  <a:cubicBezTo>
                    <a:pt x="651" y="0"/>
                    <a:pt x="0" y="651"/>
                    <a:pt x="0" y="1452"/>
                  </a:cubicBezTo>
                  <a:lnTo>
                    <a:pt x="0" y="1483"/>
                  </a:lnTo>
                  <a:lnTo>
                    <a:pt x="2907" y="1483"/>
                  </a:lnTo>
                  <a:lnTo>
                    <a:pt x="2907" y="1452"/>
                  </a:lnTo>
                  <a:cubicBezTo>
                    <a:pt x="2907" y="651"/>
                    <a:pt x="2256" y="0"/>
                    <a:pt x="14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60"/>
            <p:cNvSpPr/>
            <p:nvPr/>
          </p:nvSpPr>
          <p:spPr>
            <a:xfrm>
              <a:off x="6799959" y="3933910"/>
              <a:ext cx="51325" cy="51040"/>
            </a:xfrm>
            <a:custGeom>
              <a:avLst/>
              <a:gdLst/>
              <a:ahLst/>
              <a:cxnLst/>
              <a:rect l="l" t="t" r="r" b="b"/>
              <a:pathLst>
                <a:path w="1621" h="1612" extrusionOk="0">
                  <a:moveTo>
                    <a:pt x="811" y="0"/>
                  </a:moveTo>
                  <a:cubicBezTo>
                    <a:pt x="417" y="0"/>
                    <a:pt x="23" y="268"/>
                    <a:pt x="1" y="804"/>
                  </a:cubicBezTo>
                  <a:cubicBezTo>
                    <a:pt x="1" y="1249"/>
                    <a:pt x="364" y="1611"/>
                    <a:pt x="811" y="1611"/>
                  </a:cubicBezTo>
                  <a:cubicBezTo>
                    <a:pt x="1259" y="1611"/>
                    <a:pt x="1621" y="1248"/>
                    <a:pt x="1621" y="804"/>
                  </a:cubicBezTo>
                  <a:cubicBezTo>
                    <a:pt x="1599" y="268"/>
                    <a:pt x="1205" y="0"/>
                    <a:pt x="8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60"/>
            <p:cNvSpPr/>
            <p:nvPr/>
          </p:nvSpPr>
          <p:spPr>
            <a:xfrm>
              <a:off x="6764529" y="4156339"/>
              <a:ext cx="122217" cy="140708"/>
            </a:xfrm>
            <a:custGeom>
              <a:avLst/>
              <a:gdLst/>
              <a:ahLst/>
              <a:cxnLst/>
              <a:rect l="l" t="t" r="r" b="b"/>
              <a:pathLst>
                <a:path w="3860" h="4444" extrusionOk="0">
                  <a:moveTo>
                    <a:pt x="1" y="1"/>
                  </a:moveTo>
                  <a:lnTo>
                    <a:pt x="1" y="4443"/>
                  </a:lnTo>
                  <a:lnTo>
                    <a:pt x="3860" y="4443"/>
                  </a:lnTo>
                  <a:lnTo>
                    <a:pt x="386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60"/>
            <p:cNvSpPr/>
            <p:nvPr/>
          </p:nvSpPr>
          <p:spPr>
            <a:xfrm>
              <a:off x="6748350" y="4321523"/>
              <a:ext cx="152233" cy="30903"/>
            </a:xfrm>
            <a:custGeom>
              <a:avLst/>
              <a:gdLst/>
              <a:ahLst/>
              <a:cxnLst/>
              <a:rect l="l" t="t" r="r" b="b"/>
              <a:pathLst>
                <a:path w="4808" h="976" extrusionOk="0">
                  <a:moveTo>
                    <a:pt x="342" y="0"/>
                  </a:moveTo>
                  <a:lnTo>
                    <a:pt x="198" y="240"/>
                  </a:lnTo>
                  <a:cubicBezTo>
                    <a:pt x="0" y="552"/>
                    <a:pt x="236" y="975"/>
                    <a:pt x="603" y="975"/>
                  </a:cubicBezTo>
                  <a:cubicBezTo>
                    <a:pt x="606" y="975"/>
                    <a:pt x="608" y="975"/>
                    <a:pt x="611" y="975"/>
                  </a:cubicBezTo>
                  <a:lnTo>
                    <a:pt x="4264" y="975"/>
                  </a:lnTo>
                  <a:cubicBezTo>
                    <a:pt x="4516" y="975"/>
                    <a:pt x="4640" y="805"/>
                    <a:pt x="4683" y="731"/>
                  </a:cubicBezTo>
                  <a:cubicBezTo>
                    <a:pt x="4725" y="658"/>
                    <a:pt x="4808" y="466"/>
                    <a:pt x="4680" y="246"/>
                  </a:cubicBezTo>
                  <a:lnTo>
                    <a:pt x="453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60"/>
            <p:cNvSpPr/>
            <p:nvPr/>
          </p:nvSpPr>
          <p:spPr>
            <a:xfrm>
              <a:off x="6745532" y="4080888"/>
              <a:ext cx="160149" cy="50945"/>
            </a:xfrm>
            <a:custGeom>
              <a:avLst/>
              <a:gdLst/>
              <a:ahLst/>
              <a:cxnLst/>
              <a:rect l="l" t="t" r="r" b="b"/>
              <a:pathLst>
                <a:path w="5058" h="1609" extrusionOk="0">
                  <a:moveTo>
                    <a:pt x="510" y="0"/>
                  </a:moveTo>
                  <a:cubicBezTo>
                    <a:pt x="345" y="0"/>
                    <a:pt x="198" y="80"/>
                    <a:pt x="106" y="219"/>
                  </a:cubicBezTo>
                  <a:cubicBezTo>
                    <a:pt x="16" y="357"/>
                    <a:pt x="1" y="523"/>
                    <a:pt x="68" y="676"/>
                  </a:cubicBezTo>
                  <a:lnTo>
                    <a:pt x="468" y="1609"/>
                  </a:lnTo>
                  <a:lnTo>
                    <a:pt x="4591" y="1609"/>
                  </a:lnTo>
                  <a:lnTo>
                    <a:pt x="4993" y="676"/>
                  </a:lnTo>
                  <a:cubicBezTo>
                    <a:pt x="5058" y="523"/>
                    <a:pt x="5044" y="357"/>
                    <a:pt x="4953" y="219"/>
                  </a:cubicBezTo>
                  <a:cubicBezTo>
                    <a:pt x="4862" y="80"/>
                    <a:pt x="4714" y="0"/>
                    <a:pt x="45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5" name="Google Shape;985;p60"/>
          <p:cNvGrpSpPr/>
          <p:nvPr/>
        </p:nvGrpSpPr>
        <p:grpSpPr>
          <a:xfrm>
            <a:off x="7372354" y="3933879"/>
            <a:ext cx="394103" cy="418578"/>
            <a:chOff x="7372354" y="3933879"/>
            <a:chExt cx="394103" cy="418578"/>
          </a:xfrm>
        </p:grpSpPr>
        <p:sp>
          <p:nvSpPr>
            <p:cNvPr id="986" name="Google Shape;986;p60"/>
            <p:cNvSpPr/>
            <p:nvPr/>
          </p:nvSpPr>
          <p:spPr>
            <a:xfrm>
              <a:off x="7557105" y="3933879"/>
              <a:ext cx="24570" cy="26628"/>
            </a:xfrm>
            <a:custGeom>
              <a:avLst/>
              <a:gdLst/>
              <a:ahLst/>
              <a:cxnLst/>
              <a:rect l="l" t="t" r="r" b="b"/>
              <a:pathLst>
                <a:path w="776" h="841" extrusionOk="0">
                  <a:moveTo>
                    <a:pt x="388" y="0"/>
                  </a:moveTo>
                  <a:cubicBezTo>
                    <a:pt x="200" y="0"/>
                    <a:pt x="11" y="128"/>
                    <a:pt x="1" y="385"/>
                  </a:cubicBezTo>
                  <a:lnTo>
                    <a:pt x="1" y="840"/>
                  </a:lnTo>
                  <a:cubicBezTo>
                    <a:pt x="113" y="828"/>
                    <a:pt x="226" y="821"/>
                    <a:pt x="341" y="821"/>
                  </a:cubicBezTo>
                  <a:lnTo>
                    <a:pt x="436" y="821"/>
                  </a:lnTo>
                  <a:cubicBezTo>
                    <a:pt x="550" y="821"/>
                    <a:pt x="664" y="828"/>
                    <a:pt x="776" y="840"/>
                  </a:cubicBezTo>
                  <a:lnTo>
                    <a:pt x="776" y="385"/>
                  </a:lnTo>
                  <a:cubicBezTo>
                    <a:pt x="766" y="128"/>
                    <a:pt x="577" y="0"/>
                    <a:pt x="3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60"/>
            <p:cNvSpPr/>
            <p:nvPr/>
          </p:nvSpPr>
          <p:spPr>
            <a:xfrm>
              <a:off x="7499352" y="4065246"/>
              <a:ext cx="140107" cy="34955"/>
            </a:xfrm>
            <a:custGeom>
              <a:avLst/>
              <a:gdLst/>
              <a:ahLst/>
              <a:cxnLst/>
              <a:rect l="l" t="t" r="r" b="b"/>
              <a:pathLst>
                <a:path w="4425" h="1104" extrusionOk="0">
                  <a:moveTo>
                    <a:pt x="0" y="0"/>
                  </a:moveTo>
                  <a:lnTo>
                    <a:pt x="0" y="1103"/>
                  </a:lnTo>
                  <a:lnTo>
                    <a:pt x="4425" y="1103"/>
                  </a:lnTo>
                  <a:lnTo>
                    <a:pt x="44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60"/>
            <p:cNvSpPr/>
            <p:nvPr/>
          </p:nvSpPr>
          <p:spPr>
            <a:xfrm>
              <a:off x="7500461" y="3984349"/>
              <a:ext cx="137890" cy="56359"/>
            </a:xfrm>
            <a:custGeom>
              <a:avLst/>
              <a:gdLst/>
              <a:ahLst/>
              <a:cxnLst/>
              <a:rect l="l" t="t" r="r" b="b"/>
              <a:pathLst>
                <a:path w="4355" h="1780" extrusionOk="0">
                  <a:moveTo>
                    <a:pt x="2130" y="1"/>
                  </a:moveTo>
                  <a:cubicBezTo>
                    <a:pt x="1068" y="1"/>
                    <a:pt x="183" y="770"/>
                    <a:pt x="0" y="1779"/>
                  </a:cubicBezTo>
                  <a:lnTo>
                    <a:pt x="4355" y="1779"/>
                  </a:lnTo>
                  <a:cubicBezTo>
                    <a:pt x="4172" y="770"/>
                    <a:pt x="3287"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60"/>
            <p:cNvSpPr/>
            <p:nvPr/>
          </p:nvSpPr>
          <p:spPr>
            <a:xfrm>
              <a:off x="7581612" y="4184139"/>
              <a:ext cx="44074" cy="112465"/>
            </a:xfrm>
            <a:custGeom>
              <a:avLst/>
              <a:gdLst/>
              <a:ahLst/>
              <a:cxnLst/>
              <a:rect l="l" t="t" r="r" b="b"/>
              <a:pathLst>
                <a:path w="1392" h="3552" extrusionOk="0">
                  <a:moveTo>
                    <a:pt x="1" y="0"/>
                  </a:moveTo>
                  <a:lnTo>
                    <a:pt x="1" y="3551"/>
                  </a:lnTo>
                  <a:lnTo>
                    <a:pt x="1392" y="3551"/>
                  </a:lnTo>
                  <a:lnTo>
                    <a:pt x="13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60"/>
            <p:cNvSpPr/>
            <p:nvPr/>
          </p:nvSpPr>
          <p:spPr>
            <a:xfrm>
              <a:off x="7513031" y="4184139"/>
              <a:ext cx="44106" cy="112465"/>
            </a:xfrm>
            <a:custGeom>
              <a:avLst/>
              <a:gdLst/>
              <a:ahLst/>
              <a:cxnLst/>
              <a:rect l="l" t="t" r="r" b="b"/>
              <a:pathLst>
                <a:path w="1393" h="3552" extrusionOk="0">
                  <a:moveTo>
                    <a:pt x="1" y="0"/>
                  </a:moveTo>
                  <a:lnTo>
                    <a:pt x="1" y="3551"/>
                  </a:lnTo>
                  <a:lnTo>
                    <a:pt x="1393" y="3551"/>
                  </a:lnTo>
                  <a:lnTo>
                    <a:pt x="13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60"/>
            <p:cNvSpPr/>
            <p:nvPr/>
          </p:nvSpPr>
          <p:spPr>
            <a:xfrm>
              <a:off x="7444450" y="4184139"/>
              <a:ext cx="44074" cy="112465"/>
            </a:xfrm>
            <a:custGeom>
              <a:avLst/>
              <a:gdLst/>
              <a:ahLst/>
              <a:cxnLst/>
              <a:rect l="l" t="t" r="r" b="b"/>
              <a:pathLst>
                <a:path w="1392" h="3552" extrusionOk="0">
                  <a:moveTo>
                    <a:pt x="1" y="0"/>
                  </a:moveTo>
                  <a:lnTo>
                    <a:pt x="1" y="3551"/>
                  </a:lnTo>
                  <a:lnTo>
                    <a:pt x="1392" y="3551"/>
                  </a:lnTo>
                  <a:lnTo>
                    <a:pt x="13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60"/>
            <p:cNvSpPr/>
            <p:nvPr/>
          </p:nvSpPr>
          <p:spPr>
            <a:xfrm>
              <a:off x="7650224" y="4184139"/>
              <a:ext cx="44074" cy="112465"/>
            </a:xfrm>
            <a:custGeom>
              <a:avLst/>
              <a:gdLst/>
              <a:ahLst/>
              <a:cxnLst/>
              <a:rect l="l" t="t" r="r" b="b"/>
              <a:pathLst>
                <a:path w="1392" h="3552" extrusionOk="0">
                  <a:moveTo>
                    <a:pt x="1" y="0"/>
                  </a:moveTo>
                  <a:lnTo>
                    <a:pt x="1" y="3551"/>
                  </a:lnTo>
                  <a:lnTo>
                    <a:pt x="1392" y="3551"/>
                  </a:lnTo>
                  <a:lnTo>
                    <a:pt x="13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60"/>
            <p:cNvSpPr/>
            <p:nvPr/>
          </p:nvSpPr>
          <p:spPr>
            <a:xfrm>
              <a:off x="7372354" y="4184139"/>
              <a:ext cx="47620" cy="168286"/>
            </a:xfrm>
            <a:custGeom>
              <a:avLst/>
              <a:gdLst/>
              <a:ahLst/>
              <a:cxnLst/>
              <a:rect l="l" t="t" r="r" b="b"/>
              <a:pathLst>
                <a:path w="1504" h="5315" extrusionOk="0">
                  <a:moveTo>
                    <a:pt x="436" y="0"/>
                  </a:moveTo>
                  <a:cubicBezTo>
                    <a:pt x="197" y="0"/>
                    <a:pt x="0" y="195"/>
                    <a:pt x="0" y="436"/>
                  </a:cubicBezTo>
                  <a:lnTo>
                    <a:pt x="0" y="4879"/>
                  </a:lnTo>
                  <a:cubicBezTo>
                    <a:pt x="0" y="5118"/>
                    <a:pt x="195" y="5314"/>
                    <a:pt x="436" y="5314"/>
                  </a:cubicBezTo>
                  <a:lnTo>
                    <a:pt x="1504" y="5314"/>
                  </a:lnTo>
                  <a:lnTo>
                    <a:pt x="1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60"/>
            <p:cNvSpPr/>
            <p:nvPr/>
          </p:nvSpPr>
          <p:spPr>
            <a:xfrm>
              <a:off x="7718805" y="4184139"/>
              <a:ext cx="47652" cy="168286"/>
            </a:xfrm>
            <a:custGeom>
              <a:avLst/>
              <a:gdLst/>
              <a:ahLst/>
              <a:cxnLst/>
              <a:rect l="l" t="t" r="r" b="b"/>
              <a:pathLst>
                <a:path w="1505" h="5315" extrusionOk="0">
                  <a:moveTo>
                    <a:pt x="1" y="0"/>
                  </a:moveTo>
                  <a:lnTo>
                    <a:pt x="1" y="5314"/>
                  </a:lnTo>
                  <a:lnTo>
                    <a:pt x="1069" y="5314"/>
                  </a:lnTo>
                  <a:cubicBezTo>
                    <a:pt x="1308" y="5314"/>
                    <a:pt x="1505" y="5119"/>
                    <a:pt x="1505" y="4879"/>
                  </a:cubicBezTo>
                  <a:lnTo>
                    <a:pt x="1505" y="436"/>
                  </a:lnTo>
                  <a:cubicBezTo>
                    <a:pt x="1503" y="197"/>
                    <a:pt x="1308" y="0"/>
                    <a:pt x="10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60"/>
            <p:cNvSpPr/>
            <p:nvPr/>
          </p:nvSpPr>
          <p:spPr>
            <a:xfrm>
              <a:off x="7444450" y="4124677"/>
              <a:ext cx="249849" cy="34987"/>
            </a:xfrm>
            <a:custGeom>
              <a:avLst/>
              <a:gdLst/>
              <a:ahLst/>
              <a:cxnLst/>
              <a:rect l="l" t="t" r="r" b="b"/>
              <a:pathLst>
                <a:path w="7891" h="1105" extrusionOk="0">
                  <a:moveTo>
                    <a:pt x="437" y="0"/>
                  </a:moveTo>
                  <a:cubicBezTo>
                    <a:pt x="197" y="0"/>
                    <a:pt x="1" y="195"/>
                    <a:pt x="1" y="436"/>
                  </a:cubicBezTo>
                  <a:lnTo>
                    <a:pt x="1" y="1104"/>
                  </a:lnTo>
                  <a:lnTo>
                    <a:pt x="7891" y="1104"/>
                  </a:lnTo>
                  <a:lnTo>
                    <a:pt x="7891" y="436"/>
                  </a:lnTo>
                  <a:cubicBezTo>
                    <a:pt x="7891" y="196"/>
                    <a:pt x="7696" y="0"/>
                    <a:pt x="74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60"/>
            <p:cNvSpPr/>
            <p:nvPr/>
          </p:nvSpPr>
          <p:spPr>
            <a:xfrm>
              <a:off x="7444450" y="4321111"/>
              <a:ext cx="249849" cy="31346"/>
            </a:xfrm>
            <a:custGeom>
              <a:avLst/>
              <a:gdLst/>
              <a:ahLst/>
              <a:cxnLst/>
              <a:rect l="l" t="t" r="r" b="b"/>
              <a:pathLst>
                <a:path w="7891" h="990" extrusionOk="0">
                  <a:moveTo>
                    <a:pt x="1" y="0"/>
                  </a:moveTo>
                  <a:lnTo>
                    <a:pt x="1" y="989"/>
                  </a:lnTo>
                  <a:lnTo>
                    <a:pt x="7891" y="989"/>
                  </a:lnTo>
                  <a:lnTo>
                    <a:pt x="78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6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RECURSOS ALTERNATIVOS</a:t>
            </a:r>
            <a:endParaRPr/>
          </a:p>
        </p:txBody>
      </p:sp>
      <p:pic>
        <p:nvPicPr>
          <p:cNvPr id="1002" name="Google Shape;1002;p61"/>
          <p:cNvPicPr preferRelativeResize="0"/>
          <p:nvPr/>
        </p:nvPicPr>
        <p:blipFill rotWithShape="1">
          <a:blip r:embed="rId3">
            <a:alphaModFix/>
          </a:blip>
          <a:srcRect l="16381" r="12271"/>
          <a:stretch/>
        </p:blipFill>
        <p:spPr>
          <a:xfrm>
            <a:off x="1004025" y="1446625"/>
            <a:ext cx="3614448" cy="2850775"/>
          </a:xfrm>
          <a:prstGeom prst="rect">
            <a:avLst/>
          </a:prstGeom>
          <a:noFill/>
          <a:ln>
            <a:noFill/>
          </a:ln>
        </p:spPr>
      </p:pic>
      <p:grpSp>
        <p:nvGrpSpPr>
          <p:cNvPr id="1003" name="Google Shape;1003;p61"/>
          <p:cNvGrpSpPr/>
          <p:nvPr/>
        </p:nvGrpSpPr>
        <p:grpSpPr>
          <a:xfrm>
            <a:off x="5603550" y="1334513"/>
            <a:ext cx="2481675" cy="872700"/>
            <a:chOff x="3649925" y="1888300"/>
            <a:chExt cx="2481675" cy="872700"/>
          </a:xfrm>
        </p:grpSpPr>
        <p:sp>
          <p:nvSpPr>
            <p:cNvPr id="1004" name="Google Shape;1004;p61"/>
            <p:cNvSpPr/>
            <p:nvPr/>
          </p:nvSpPr>
          <p:spPr>
            <a:xfrm>
              <a:off x="4807225" y="2305550"/>
              <a:ext cx="307225" cy="366150"/>
            </a:xfrm>
            <a:custGeom>
              <a:avLst/>
              <a:gdLst/>
              <a:ahLst/>
              <a:cxnLst/>
              <a:rect l="l" t="t" r="r" b="b"/>
              <a:pathLst>
                <a:path w="12289" h="14646" extrusionOk="0">
                  <a:moveTo>
                    <a:pt x="9598" y="0"/>
                  </a:moveTo>
                  <a:lnTo>
                    <a:pt x="1" y="2050"/>
                  </a:lnTo>
                  <a:lnTo>
                    <a:pt x="2692" y="14646"/>
                  </a:lnTo>
                  <a:lnTo>
                    <a:pt x="7191" y="12221"/>
                  </a:lnTo>
                  <a:lnTo>
                    <a:pt x="12289" y="12595"/>
                  </a:lnTo>
                  <a:lnTo>
                    <a:pt x="9598" y="0"/>
                  </a:lnTo>
                  <a:close/>
                </a:path>
              </a:pathLst>
            </a:custGeom>
            <a:solidFill>
              <a:srgbClr val="FFFFFF"/>
            </a:solidFill>
            <a:ln>
              <a:noFill/>
            </a:ln>
            <a:effectLst>
              <a:outerShdw blurRad="285750"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61"/>
            <p:cNvSpPr/>
            <p:nvPr/>
          </p:nvSpPr>
          <p:spPr>
            <a:xfrm>
              <a:off x="5154150" y="2213100"/>
              <a:ext cx="324775" cy="377275"/>
            </a:xfrm>
            <a:custGeom>
              <a:avLst/>
              <a:gdLst/>
              <a:ahLst/>
              <a:cxnLst/>
              <a:rect l="l" t="t" r="r" b="b"/>
              <a:pathLst>
                <a:path w="12991" h="15091" extrusionOk="0">
                  <a:moveTo>
                    <a:pt x="9432" y="0"/>
                  </a:moveTo>
                  <a:lnTo>
                    <a:pt x="1" y="2710"/>
                  </a:lnTo>
                  <a:lnTo>
                    <a:pt x="3559" y="15091"/>
                  </a:lnTo>
                  <a:lnTo>
                    <a:pt x="7879" y="12360"/>
                  </a:lnTo>
                  <a:lnTo>
                    <a:pt x="12991" y="12379"/>
                  </a:lnTo>
                  <a:lnTo>
                    <a:pt x="9432" y="0"/>
                  </a:lnTo>
                  <a:close/>
                </a:path>
              </a:pathLst>
            </a:custGeom>
            <a:solidFill>
              <a:schemeClr val="dk2"/>
            </a:solidFill>
            <a:ln>
              <a:noFill/>
            </a:ln>
            <a:effectLst>
              <a:outerShdw blurRad="285750"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61"/>
            <p:cNvSpPr/>
            <p:nvPr/>
          </p:nvSpPr>
          <p:spPr>
            <a:xfrm>
              <a:off x="5480500" y="2097050"/>
              <a:ext cx="340475" cy="386400"/>
            </a:xfrm>
            <a:custGeom>
              <a:avLst/>
              <a:gdLst/>
              <a:ahLst/>
              <a:cxnLst/>
              <a:rect l="l" t="t" r="r" b="b"/>
              <a:pathLst>
                <a:path w="13619" h="15456" extrusionOk="0">
                  <a:moveTo>
                    <a:pt x="9225" y="1"/>
                  </a:moveTo>
                  <a:lnTo>
                    <a:pt x="0" y="3349"/>
                  </a:lnTo>
                  <a:lnTo>
                    <a:pt x="4395" y="15456"/>
                  </a:lnTo>
                  <a:lnTo>
                    <a:pt x="8519" y="12437"/>
                  </a:lnTo>
                  <a:lnTo>
                    <a:pt x="13618" y="12108"/>
                  </a:lnTo>
                  <a:lnTo>
                    <a:pt x="9225" y="1"/>
                  </a:lnTo>
                  <a:close/>
                </a:path>
              </a:pathLst>
            </a:custGeom>
            <a:solidFill>
              <a:schemeClr val="dk1"/>
            </a:solidFill>
            <a:ln>
              <a:noFill/>
            </a:ln>
            <a:effectLst>
              <a:outerShdw blurRad="285750"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61"/>
            <p:cNvSpPr/>
            <p:nvPr/>
          </p:nvSpPr>
          <p:spPr>
            <a:xfrm>
              <a:off x="4456600" y="2378000"/>
              <a:ext cx="288225" cy="353350"/>
            </a:xfrm>
            <a:custGeom>
              <a:avLst/>
              <a:gdLst/>
              <a:ahLst/>
              <a:cxnLst/>
              <a:rect l="l" t="t" r="r" b="b"/>
              <a:pathLst>
                <a:path w="11529" h="14134" extrusionOk="0">
                  <a:moveTo>
                    <a:pt x="9716" y="1"/>
                  </a:moveTo>
                  <a:lnTo>
                    <a:pt x="1" y="1382"/>
                  </a:lnTo>
                  <a:lnTo>
                    <a:pt x="1812" y="14133"/>
                  </a:lnTo>
                  <a:lnTo>
                    <a:pt x="6468" y="12027"/>
                  </a:lnTo>
                  <a:lnTo>
                    <a:pt x="11529" y="12753"/>
                  </a:lnTo>
                  <a:lnTo>
                    <a:pt x="9716" y="1"/>
                  </a:lnTo>
                  <a:close/>
                </a:path>
              </a:pathLst>
            </a:custGeom>
            <a:solidFill>
              <a:schemeClr val="dk1"/>
            </a:solidFill>
            <a:ln>
              <a:noFill/>
            </a:ln>
            <a:effectLst>
              <a:outerShdw blurRad="285750"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61"/>
            <p:cNvSpPr/>
            <p:nvPr/>
          </p:nvSpPr>
          <p:spPr>
            <a:xfrm>
              <a:off x="4116050" y="2420025"/>
              <a:ext cx="268150" cy="339025"/>
            </a:xfrm>
            <a:custGeom>
              <a:avLst/>
              <a:gdLst/>
              <a:ahLst/>
              <a:cxnLst/>
              <a:rect l="l" t="t" r="r" b="b"/>
              <a:pathLst>
                <a:path w="10726" h="13561" extrusionOk="0">
                  <a:moveTo>
                    <a:pt x="9788" y="0"/>
                  </a:moveTo>
                  <a:lnTo>
                    <a:pt x="1" y="714"/>
                  </a:lnTo>
                  <a:lnTo>
                    <a:pt x="938" y="13561"/>
                  </a:lnTo>
                  <a:lnTo>
                    <a:pt x="5728" y="11775"/>
                  </a:lnTo>
                  <a:lnTo>
                    <a:pt x="10725" y="12846"/>
                  </a:lnTo>
                  <a:lnTo>
                    <a:pt x="10725" y="12846"/>
                  </a:lnTo>
                  <a:lnTo>
                    <a:pt x="9788" y="0"/>
                  </a:lnTo>
                  <a:close/>
                </a:path>
              </a:pathLst>
            </a:custGeom>
            <a:solidFill>
              <a:schemeClr val="dk2"/>
            </a:solidFill>
            <a:ln>
              <a:noFill/>
            </a:ln>
            <a:effectLst>
              <a:outerShdw blurRad="285750"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61"/>
            <p:cNvSpPr/>
            <p:nvPr/>
          </p:nvSpPr>
          <p:spPr>
            <a:xfrm>
              <a:off x="3800000" y="2437300"/>
              <a:ext cx="247600" cy="323700"/>
            </a:xfrm>
            <a:custGeom>
              <a:avLst/>
              <a:gdLst/>
              <a:ahLst/>
              <a:cxnLst/>
              <a:rect l="l" t="t" r="r" b="b"/>
              <a:pathLst>
                <a:path w="9904" h="12948" extrusionOk="0">
                  <a:moveTo>
                    <a:pt x="89" y="1"/>
                  </a:moveTo>
                  <a:lnTo>
                    <a:pt x="0" y="12880"/>
                  </a:lnTo>
                  <a:lnTo>
                    <a:pt x="4917" y="11482"/>
                  </a:lnTo>
                  <a:lnTo>
                    <a:pt x="9813" y="12948"/>
                  </a:lnTo>
                  <a:lnTo>
                    <a:pt x="9903" y="68"/>
                  </a:lnTo>
                  <a:lnTo>
                    <a:pt x="89" y="1"/>
                  </a:lnTo>
                  <a:close/>
                </a:path>
              </a:pathLst>
            </a:custGeom>
            <a:solidFill>
              <a:srgbClr val="FFFFFF"/>
            </a:solidFill>
            <a:ln>
              <a:noFill/>
            </a:ln>
            <a:effectLst>
              <a:outerShdw blurRad="285750"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61"/>
            <p:cNvSpPr/>
            <p:nvPr/>
          </p:nvSpPr>
          <p:spPr>
            <a:xfrm>
              <a:off x="3649925" y="1888300"/>
              <a:ext cx="2481675" cy="556725"/>
            </a:xfrm>
            <a:custGeom>
              <a:avLst/>
              <a:gdLst/>
              <a:ahLst/>
              <a:cxnLst/>
              <a:rect l="l" t="t" r="r" b="b"/>
              <a:pathLst>
                <a:path w="99267" h="22269" extrusionOk="0">
                  <a:moveTo>
                    <a:pt x="98936" y="0"/>
                  </a:moveTo>
                  <a:cubicBezTo>
                    <a:pt x="98887" y="0"/>
                    <a:pt x="98837" y="13"/>
                    <a:pt x="98791" y="39"/>
                  </a:cubicBezTo>
                  <a:cubicBezTo>
                    <a:pt x="85606" y="7578"/>
                    <a:pt x="69093" y="13602"/>
                    <a:pt x="51037" y="17461"/>
                  </a:cubicBezTo>
                  <a:cubicBezTo>
                    <a:pt x="37927" y="20261"/>
                    <a:pt x="25094" y="21689"/>
                    <a:pt x="13260" y="21689"/>
                  </a:cubicBezTo>
                  <a:cubicBezTo>
                    <a:pt x="8796" y="21689"/>
                    <a:pt x="4474" y="21486"/>
                    <a:pt x="333" y="21076"/>
                  </a:cubicBezTo>
                  <a:cubicBezTo>
                    <a:pt x="324" y="21076"/>
                    <a:pt x="314" y="21075"/>
                    <a:pt x="305" y="21075"/>
                  </a:cubicBezTo>
                  <a:cubicBezTo>
                    <a:pt x="158" y="21075"/>
                    <a:pt x="31" y="21187"/>
                    <a:pt x="15" y="21337"/>
                  </a:cubicBezTo>
                  <a:cubicBezTo>
                    <a:pt x="0" y="21495"/>
                    <a:pt x="117" y="21638"/>
                    <a:pt x="276" y="21654"/>
                  </a:cubicBezTo>
                  <a:cubicBezTo>
                    <a:pt x="4434" y="22065"/>
                    <a:pt x="8775" y="22269"/>
                    <a:pt x="13258" y="22269"/>
                  </a:cubicBezTo>
                  <a:cubicBezTo>
                    <a:pt x="25132" y="22269"/>
                    <a:pt x="38008" y="20838"/>
                    <a:pt x="51158" y="18028"/>
                  </a:cubicBezTo>
                  <a:cubicBezTo>
                    <a:pt x="69272" y="14158"/>
                    <a:pt x="85841" y="8111"/>
                    <a:pt x="99078" y="543"/>
                  </a:cubicBezTo>
                  <a:cubicBezTo>
                    <a:pt x="99218" y="462"/>
                    <a:pt x="99267" y="285"/>
                    <a:pt x="99187" y="147"/>
                  </a:cubicBezTo>
                  <a:cubicBezTo>
                    <a:pt x="99134" y="53"/>
                    <a:pt x="99036" y="0"/>
                    <a:pt x="98936" y="0"/>
                  </a:cubicBezTo>
                  <a:close/>
                </a:path>
              </a:pathLst>
            </a:custGeom>
            <a:solidFill>
              <a:srgbClr val="FFFFFF"/>
            </a:solidFill>
            <a:ln>
              <a:noFill/>
            </a:ln>
            <a:effectLst>
              <a:outerShdw blurRad="285750"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1" name="Google Shape;1011;p61"/>
          <p:cNvGrpSpPr/>
          <p:nvPr/>
        </p:nvGrpSpPr>
        <p:grpSpPr>
          <a:xfrm>
            <a:off x="4312777" y="3378227"/>
            <a:ext cx="582883" cy="1119914"/>
            <a:chOff x="5624464" y="3177479"/>
            <a:chExt cx="582883" cy="1119914"/>
          </a:xfrm>
        </p:grpSpPr>
        <p:grpSp>
          <p:nvGrpSpPr>
            <p:cNvPr id="1012" name="Google Shape;1012;p61"/>
            <p:cNvGrpSpPr/>
            <p:nvPr/>
          </p:nvGrpSpPr>
          <p:grpSpPr>
            <a:xfrm>
              <a:off x="5624464" y="3177479"/>
              <a:ext cx="582883" cy="857234"/>
              <a:chOff x="5624464" y="3177479"/>
              <a:chExt cx="582883" cy="857234"/>
            </a:xfrm>
          </p:grpSpPr>
          <p:sp>
            <p:nvSpPr>
              <p:cNvPr id="1013" name="Google Shape;1013;p61"/>
              <p:cNvSpPr/>
              <p:nvPr/>
            </p:nvSpPr>
            <p:spPr>
              <a:xfrm>
                <a:off x="5624464" y="3177479"/>
                <a:ext cx="582883" cy="857204"/>
              </a:xfrm>
              <a:custGeom>
                <a:avLst/>
                <a:gdLst/>
                <a:ahLst/>
                <a:cxnLst/>
                <a:rect l="l" t="t" r="r" b="b"/>
                <a:pathLst>
                  <a:path w="18862" h="27739" extrusionOk="0">
                    <a:moveTo>
                      <a:pt x="9432" y="0"/>
                    </a:moveTo>
                    <a:cubicBezTo>
                      <a:pt x="7109" y="0"/>
                      <a:pt x="4986" y="838"/>
                      <a:pt x="3343" y="2300"/>
                    </a:cubicBezTo>
                    <a:cubicBezTo>
                      <a:pt x="3341" y="2301"/>
                      <a:pt x="3338" y="2304"/>
                      <a:pt x="3336" y="2306"/>
                    </a:cubicBezTo>
                    <a:cubicBezTo>
                      <a:pt x="3198" y="2428"/>
                      <a:pt x="3065" y="2555"/>
                      <a:pt x="2936" y="2685"/>
                    </a:cubicBezTo>
                    <a:lnTo>
                      <a:pt x="2897" y="2724"/>
                    </a:lnTo>
                    <a:cubicBezTo>
                      <a:pt x="2498" y="3131"/>
                      <a:pt x="2132" y="3578"/>
                      <a:pt x="1804" y="4062"/>
                    </a:cubicBezTo>
                    <a:cubicBezTo>
                      <a:pt x="1789" y="4085"/>
                      <a:pt x="1774" y="4107"/>
                      <a:pt x="1759" y="4130"/>
                    </a:cubicBezTo>
                    <a:cubicBezTo>
                      <a:pt x="1668" y="4267"/>
                      <a:pt x="1580" y="4406"/>
                      <a:pt x="1495" y="4549"/>
                    </a:cubicBezTo>
                    <a:cubicBezTo>
                      <a:pt x="1477" y="4578"/>
                      <a:pt x="1459" y="4608"/>
                      <a:pt x="1441" y="4639"/>
                    </a:cubicBezTo>
                    <a:cubicBezTo>
                      <a:pt x="1350" y="4795"/>
                      <a:pt x="1263" y="4953"/>
                      <a:pt x="1180" y="5116"/>
                    </a:cubicBezTo>
                    <a:cubicBezTo>
                      <a:pt x="1176" y="5126"/>
                      <a:pt x="1171" y="5136"/>
                      <a:pt x="1166" y="5144"/>
                    </a:cubicBezTo>
                    <a:cubicBezTo>
                      <a:pt x="1074" y="5322"/>
                      <a:pt x="990" y="5505"/>
                      <a:pt x="910" y="5690"/>
                    </a:cubicBezTo>
                    <a:cubicBezTo>
                      <a:pt x="902" y="5707"/>
                      <a:pt x="894" y="5727"/>
                      <a:pt x="887" y="5745"/>
                    </a:cubicBezTo>
                    <a:cubicBezTo>
                      <a:pt x="820" y="5904"/>
                      <a:pt x="756" y="6065"/>
                      <a:pt x="695" y="6228"/>
                    </a:cubicBezTo>
                    <a:cubicBezTo>
                      <a:pt x="678" y="6276"/>
                      <a:pt x="660" y="6325"/>
                      <a:pt x="643" y="6373"/>
                    </a:cubicBezTo>
                    <a:cubicBezTo>
                      <a:pt x="593" y="6515"/>
                      <a:pt x="546" y="6657"/>
                      <a:pt x="503" y="6802"/>
                    </a:cubicBezTo>
                    <a:cubicBezTo>
                      <a:pt x="487" y="6853"/>
                      <a:pt x="472" y="6903"/>
                      <a:pt x="457" y="6954"/>
                    </a:cubicBezTo>
                    <a:cubicBezTo>
                      <a:pt x="406" y="7129"/>
                      <a:pt x="359" y="7304"/>
                      <a:pt x="316" y="7483"/>
                    </a:cubicBezTo>
                    <a:cubicBezTo>
                      <a:pt x="313" y="7501"/>
                      <a:pt x="308" y="7518"/>
                      <a:pt x="304" y="7535"/>
                    </a:cubicBezTo>
                    <a:cubicBezTo>
                      <a:pt x="258" y="7734"/>
                      <a:pt x="218" y="7935"/>
                      <a:pt x="182" y="8139"/>
                    </a:cubicBezTo>
                    <a:cubicBezTo>
                      <a:pt x="173" y="8190"/>
                      <a:pt x="167" y="8242"/>
                      <a:pt x="157" y="8295"/>
                    </a:cubicBezTo>
                    <a:cubicBezTo>
                      <a:pt x="134" y="8447"/>
                      <a:pt x="111" y="8600"/>
                      <a:pt x="93" y="8755"/>
                    </a:cubicBezTo>
                    <a:cubicBezTo>
                      <a:pt x="84" y="8822"/>
                      <a:pt x="78" y="8892"/>
                      <a:pt x="69" y="8960"/>
                    </a:cubicBezTo>
                    <a:cubicBezTo>
                      <a:pt x="54" y="9109"/>
                      <a:pt x="42" y="9260"/>
                      <a:pt x="31" y="9411"/>
                    </a:cubicBezTo>
                    <a:cubicBezTo>
                      <a:pt x="27" y="9476"/>
                      <a:pt x="22" y="9538"/>
                      <a:pt x="18" y="9603"/>
                    </a:cubicBezTo>
                    <a:cubicBezTo>
                      <a:pt x="8" y="9816"/>
                      <a:pt x="1" y="10031"/>
                      <a:pt x="1" y="10251"/>
                    </a:cubicBezTo>
                    <a:cubicBezTo>
                      <a:pt x="1" y="10262"/>
                      <a:pt x="2" y="10275"/>
                      <a:pt x="2" y="10286"/>
                    </a:cubicBezTo>
                    <a:cubicBezTo>
                      <a:pt x="2" y="10491"/>
                      <a:pt x="7" y="10697"/>
                      <a:pt x="17" y="10905"/>
                    </a:cubicBezTo>
                    <a:cubicBezTo>
                      <a:pt x="21" y="10983"/>
                      <a:pt x="28" y="11063"/>
                      <a:pt x="33" y="11141"/>
                    </a:cubicBezTo>
                    <a:cubicBezTo>
                      <a:pt x="44" y="11283"/>
                      <a:pt x="52" y="11425"/>
                      <a:pt x="65" y="11568"/>
                    </a:cubicBezTo>
                    <a:cubicBezTo>
                      <a:pt x="73" y="11660"/>
                      <a:pt x="86" y="11752"/>
                      <a:pt x="96" y="11844"/>
                    </a:cubicBezTo>
                    <a:cubicBezTo>
                      <a:pt x="111" y="11976"/>
                      <a:pt x="126" y="12106"/>
                      <a:pt x="144" y="12238"/>
                    </a:cubicBezTo>
                    <a:cubicBezTo>
                      <a:pt x="156" y="12336"/>
                      <a:pt x="173" y="12433"/>
                      <a:pt x="188" y="12530"/>
                    </a:cubicBezTo>
                    <a:cubicBezTo>
                      <a:pt x="208" y="12658"/>
                      <a:pt x="227" y="12785"/>
                      <a:pt x="250" y="12914"/>
                    </a:cubicBezTo>
                    <a:cubicBezTo>
                      <a:pt x="268" y="13014"/>
                      <a:pt x="290" y="13114"/>
                      <a:pt x="309" y="13216"/>
                    </a:cubicBezTo>
                    <a:cubicBezTo>
                      <a:pt x="334" y="13340"/>
                      <a:pt x="357" y="13466"/>
                      <a:pt x="385" y="13590"/>
                    </a:cubicBezTo>
                    <a:cubicBezTo>
                      <a:pt x="407" y="13693"/>
                      <a:pt x="432" y="13797"/>
                      <a:pt x="457" y="13901"/>
                    </a:cubicBezTo>
                    <a:cubicBezTo>
                      <a:pt x="485" y="14022"/>
                      <a:pt x="514" y="14144"/>
                      <a:pt x="545" y="14266"/>
                    </a:cubicBezTo>
                    <a:cubicBezTo>
                      <a:pt x="571" y="14371"/>
                      <a:pt x="601" y="14476"/>
                      <a:pt x="629" y="14583"/>
                    </a:cubicBezTo>
                    <a:cubicBezTo>
                      <a:pt x="662" y="14702"/>
                      <a:pt x="694" y="14821"/>
                      <a:pt x="729" y="14941"/>
                    </a:cubicBezTo>
                    <a:cubicBezTo>
                      <a:pt x="761" y="15049"/>
                      <a:pt x="793" y="15154"/>
                      <a:pt x="827" y="15262"/>
                    </a:cubicBezTo>
                    <a:cubicBezTo>
                      <a:pt x="862" y="15379"/>
                      <a:pt x="898" y="15496"/>
                      <a:pt x="936" y="15612"/>
                    </a:cubicBezTo>
                    <a:cubicBezTo>
                      <a:pt x="971" y="15721"/>
                      <a:pt x="1008" y="15829"/>
                      <a:pt x="1046" y="15937"/>
                    </a:cubicBezTo>
                    <a:cubicBezTo>
                      <a:pt x="1084" y="16051"/>
                      <a:pt x="1124" y="16166"/>
                      <a:pt x="1165" y="16278"/>
                    </a:cubicBezTo>
                    <a:cubicBezTo>
                      <a:pt x="1205" y="16389"/>
                      <a:pt x="1246" y="16498"/>
                      <a:pt x="1287" y="16608"/>
                    </a:cubicBezTo>
                    <a:cubicBezTo>
                      <a:pt x="1328" y="16719"/>
                      <a:pt x="1370" y="16828"/>
                      <a:pt x="1412" y="16936"/>
                    </a:cubicBezTo>
                    <a:cubicBezTo>
                      <a:pt x="1456" y="17049"/>
                      <a:pt x="1500" y="17161"/>
                      <a:pt x="1546" y="17272"/>
                    </a:cubicBezTo>
                    <a:cubicBezTo>
                      <a:pt x="1590" y="17377"/>
                      <a:pt x="1633" y="17479"/>
                      <a:pt x="1677" y="17583"/>
                    </a:cubicBezTo>
                    <a:cubicBezTo>
                      <a:pt x="1725" y="17697"/>
                      <a:pt x="1775" y="17812"/>
                      <a:pt x="1826" y="17926"/>
                    </a:cubicBezTo>
                    <a:cubicBezTo>
                      <a:pt x="1869" y="18023"/>
                      <a:pt x="1913" y="18121"/>
                      <a:pt x="1958" y="18217"/>
                    </a:cubicBezTo>
                    <a:cubicBezTo>
                      <a:pt x="2011" y="18335"/>
                      <a:pt x="2064" y="18453"/>
                      <a:pt x="2122" y="18569"/>
                    </a:cubicBezTo>
                    <a:cubicBezTo>
                      <a:pt x="2164" y="18657"/>
                      <a:pt x="2207" y="18746"/>
                      <a:pt x="2251" y="18835"/>
                    </a:cubicBezTo>
                    <a:cubicBezTo>
                      <a:pt x="2311" y="18956"/>
                      <a:pt x="2371" y="19079"/>
                      <a:pt x="2432" y="19199"/>
                    </a:cubicBezTo>
                    <a:cubicBezTo>
                      <a:pt x="2472" y="19277"/>
                      <a:pt x="2513" y="19354"/>
                      <a:pt x="2554" y="19432"/>
                    </a:cubicBezTo>
                    <a:cubicBezTo>
                      <a:pt x="2622" y="19560"/>
                      <a:pt x="2688" y="19688"/>
                      <a:pt x="2758" y="19814"/>
                    </a:cubicBezTo>
                    <a:cubicBezTo>
                      <a:pt x="2794" y="19880"/>
                      <a:pt x="2830" y="19942"/>
                      <a:pt x="2865" y="20006"/>
                    </a:cubicBezTo>
                    <a:cubicBezTo>
                      <a:pt x="2941" y="20143"/>
                      <a:pt x="3018" y="20279"/>
                      <a:pt x="3096" y="20414"/>
                    </a:cubicBezTo>
                    <a:cubicBezTo>
                      <a:pt x="3123" y="20459"/>
                      <a:pt x="3148" y="20502"/>
                      <a:pt x="3175" y="20547"/>
                    </a:cubicBezTo>
                    <a:cubicBezTo>
                      <a:pt x="3265" y="20697"/>
                      <a:pt x="3354" y="20848"/>
                      <a:pt x="3445" y="20995"/>
                    </a:cubicBezTo>
                    <a:cubicBezTo>
                      <a:pt x="3454" y="21009"/>
                      <a:pt x="3462" y="21022"/>
                      <a:pt x="3470" y="21035"/>
                    </a:cubicBezTo>
                    <a:cubicBezTo>
                      <a:pt x="5181" y="23774"/>
                      <a:pt x="7226" y="25798"/>
                      <a:pt x="8889" y="26179"/>
                    </a:cubicBezTo>
                    <a:lnTo>
                      <a:pt x="8138" y="27739"/>
                    </a:lnTo>
                    <a:cubicBezTo>
                      <a:pt x="8162" y="27733"/>
                      <a:pt x="8184" y="27729"/>
                      <a:pt x="8206" y="27719"/>
                    </a:cubicBezTo>
                    <a:cubicBezTo>
                      <a:pt x="8301" y="27675"/>
                      <a:pt x="8386" y="27574"/>
                      <a:pt x="8483" y="27574"/>
                    </a:cubicBezTo>
                    <a:cubicBezTo>
                      <a:pt x="8496" y="27574"/>
                      <a:pt x="8509" y="27576"/>
                      <a:pt x="8522" y="27580"/>
                    </a:cubicBezTo>
                    <a:cubicBezTo>
                      <a:pt x="8591" y="27600"/>
                      <a:pt x="8644" y="27676"/>
                      <a:pt x="8713" y="27676"/>
                    </a:cubicBezTo>
                    <a:cubicBezTo>
                      <a:pt x="8718" y="27676"/>
                      <a:pt x="8722" y="27676"/>
                      <a:pt x="8726" y="27675"/>
                    </a:cubicBezTo>
                    <a:cubicBezTo>
                      <a:pt x="8807" y="27665"/>
                      <a:pt x="8844" y="27552"/>
                      <a:pt x="8925" y="27539"/>
                    </a:cubicBezTo>
                    <a:cubicBezTo>
                      <a:pt x="8931" y="27538"/>
                      <a:pt x="8937" y="27537"/>
                      <a:pt x="8942" y="27537"/>
                    </a:cubicBezTo>
                    <a:cubicBezTo>
                      <a:pt x="9019" y="27537"/>
                      <a:pt x="9081" y="27628"/>
                      <a:pt x="9161" y="27636"/>
                    </a:cubicBezTo>
                    <a:cubicBezTo>
                      <a:pt x="9165" y="27637"/>
                      <a:pt x="9170" y="27637"/>
                      <a:pt x="9174" y="27637"/>
                    </a:cubicBezTo>
                    <a:cubicBezTo>
                      <a:pt x="9308" y="27637"/>
                      <a:pt x="9360" y="27417"/>
                      <a:pt x="9497" y="27385"/>
                    </a:cubicBezTo>
                    <a:cubicBezTo>
                      <a:pt x="9509" y="27382"/>
                      <a:pt x="9520" y="27381"/>
                      <a:pt x="9532" y="27381"/>
                    </a:cubicBezTo>
                    <a:cubicBezTo>
                      <a:pt x="9651" y="27381"/>
                      <a:pt x="9738" y="27527"/>
                      <a:pt x="9855" y="27581"/>
                    </a:cubicBezTo>
                    <a:cubicBezTo>
                      <a:pt x="9896" y="27600"/>
                      <a:pt x="9938" y="27607"/>
                      <a:pt x="9981" y="27607"/>
                    </a:cubicBezTo>
                    <a:cubicBezTo>
                      <a:pt x="10092" y="27607"/>
                      <a:pt x="10209" y="27561"/>
                      <a:pt x="10322" y="27546"/>
                    </a:cubicBezTo>
                    <a:cubicBezTo>
                      <a:pt x="10344" y="27543"/>
                      <a:pt x="10367" y="27542"/>
                      <a:pt x="10390" y="27542"/>
                    </a:cubicBezTo>
                    <a:cubicBezTo>
                      <a:pt x="10484" y="27542"/>
                      <a:pt x="10578" y="27566"/>
                      <a:pt x="10664" y="27606"/>
                    </a:cubicBezTo>
                    <a:lnTo>
                      <a:pt x="9977" y="26179"/>
                    </a:lnTo>
                    <a:cubicBezTo>
                      <a:pt x="9978" y="26178"/>
                      <a:pt x="9978" y="26178"/>
                      <a:pt x="9980" y="26178"/>
                    </a:cubicBezTo>
                    <a:cubicBezTo>
                      <a:pt x="10426" y="26075"/>
                      <a:pt x="10897" y="25855"/>
                      <a:pt x="11384" y="25534"/>
                    </a:cubicBezTo>
                    <a:cubicBezTo>
                      <a:pt x="11396" y="25525"/>
                      <a:pt x="11408" y="25517"/>
                      <a:pt x="11421" y="25508"/>
                    </a:cubicBezTo>
                    <a:cubicBezTo>
                      <a:pt x="11709" y="25316"/>
                      <a:pt x="12000" y="25091"/>
                      <a:pt x="12294" y="24832"/>
                    </a:cubicBezTo>
                    <a:lnTo>
                      <a:pt x="12298" y="24829"/>
                    </a:lnTo>
                    <a:cubicBezTo>
                      <a:pt x="15473" y="22038"/>
                      <a:pt x="18862" y="15633"/>
                      <a:pt x="18862" y="10252"/>
                    </a:cubicBezTo>
                    <a:cubicBezTo>
                      <a:pt x="18862" y="4205"/>
                      <a:pt x="14639" y="0"/>
                      <a:pt x="9432" y="0"/>
                    </a:cubicBezTo>
                    <a:close/>
                  </a:path>
                </a:pathLst>
              </a:custGeom>
              <a:solidFill>
                <a:schemeClr val="lt2"/>
              </a:solidFill>
              <a:ln>
                <a:noFill/>
              </a:ln>
              <a:effectLst>
                <a:outerShdw blurRad="271463"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61"/>
              <p:cNvSpPr/>
              <p:nvPr/>
            </p:nvSpPr>
            <p:spPr>
              <a:xfrm>
                <a:off x="5624495" y="3226489"/>
                <a:ext cx="380039" cy="808224"/>
              </a:xfrm>
              <a:custGeom>
                <a:avLst/>
                <a:gdLst/>
                <a:ahLst/>
                <a:cxnLst/>
                <a:rect l="l" t="t" r="r" b="b"/>
                <a:pathLst>
                  <a:path w="12298" h="26154" extrusionOk="0">
                    <a:moveTo>
                      <a:pt x="4259" y="0"/>
                    </a:moveTo>
                    <a:cubicBezTo>
                      <a:pt x="1695" y="1753"/>
                      <a:pt x="1" y="4841"/>
                      <a:pt x="1" y="8669"/>
                    </a:cubicBezTo>
                    <a:cubicBezTo>
                      <a:pt x="1" y="15417"/>
                      <a:pt x="5330" y="23777"/>
                      <a:pt x="8886" y="24594"/>
                    </a:cubicBezTo>
                    <a:lnTo>
                      <a:pt x="8136" y="26154"/>
                    </a:lnTo>
                    <a:cubicBezTo>
                      <a:pt x="8159" y="26148"/>
                      <a:pt x="8182" y="26144"/>
                      <a:pt x="8204" y="26134"/>
                    </a:cubicBezTo>
                    <a:cubicBezTo>
                      <a:pt x="8299" y="26090"/>
                      <a:pt x="8384" y="25989"/>
                      <a:pt x="8481" y="25989"/>
                    </a:cubicBezTo>
                    <a:cubicBezTo>
                      <a:pt x="8494" y="25989"/>
                      <a:pt x="8507" y="25991"/>
                      <a:pt x="8520" y="25995"/>
                    </a:cubicBezTo>
                    <a:cubicBezTo>
                      <a:pt x="8589" y="26015"/>
                      <a:pt x="8642" y="26091"/>
                      <a:pt x="8711" y="26091"/>
                    </a:cubicBezTo>
                    <a:cubicBezTo>
                      <a:pt x="8716" y="26091"/>
                      <a:pt x="8720" y="26091"/>
                      <a:pt x="8724" y="26090"/>
                    </a:cubicBezTo>
                    <a:cubicBezTo>
                      <a:pt x="8806" y="26080"/>
                      <a:pt x="8843" y="25967"/>
                      <a:pt x="8924" y="25954"/>
                    </a:cubicBezTo>
                    <a:cubicBezTo>
                      <a:pt x="8930" y="25953"/>
                      <a:pt x="8936" y="25952"/>
                      <a:pt x="8941" y="25952"/>
                    </a:cubicBezTo>
                    <a:cubicBezTo>
                      <a:pt x="9018" y="25952"/>
                      <a:pt x="9080" y="26043"/>
                      <a:pt x="9160" y="26051"/>
                    </a:cubicBezTo>
                    <a:cubicBezTo>
                      <a:pt x="9164" y="26052"/>
                      <a:pt x="9169" y="26052"/>
                      <a:pt x="9173" y="26052"/>
                    </a:cubicBezTo>
                    <a:cubicBezTo>
                      <a:pt x="9307" y="26052"/>
                      <a:pt x="9359" y="25832"/>
                      <a:pt x="9496" y="25800"/>
                    </a:cubicBezTo>
                    <a:cubicBezTo>
                      <a:pt x="9508" y="25797"/>
                      <a:pt x="9519" y="25796"/>
                      <a:pt x="9531" y="25796"/>
                    </a:cubicBezTo>
                    <a:cubicBezTo>
                      <a:pt x="9650" y="25796"/>
                      <a:pt x="9737" y="25942"/>
                      <a:pt x="9854" y="25996"/>
                    </a:cubicBezTo>
                    <a:cubicBezTo>
                      <a:pt x="9895" y="26015"/>
                      <a:pt x="9937" y="26022"/>
                      <a:pt x="9980" y="26022"/>
                    </a:cubicBezTo>
                    <a:cubicBezTo>
                      <a:pt x="10091" y="26022"/>
                      <a:pt x="10208" y="25976"/>
                      <a:pt x="10321" y="25961"/>
                    </a:cubicBezTo>
                    <a:cubicBezTo>
                      <a:pt x="10343" y="25958"/>
                      <a:pt x="10366" y="25957"/>
                      <a:pt x="10389" y="25957"/>
                    </a:cubicBezTo>
                    <a:cubicBezTo>
                      <a:pt x="10483" y="25957"/>
                      <a:pt x="10577" y="25981"/>
                      <a:pt x="10663" y="26021"/>
                    </a:cubicBezTo>
                    <a:lnTo>
                      <a:pt x="9976" y="24594"/>
                    </a:lnTo>
                    <a:cubicBezTo>
                      <a:pt x="10698" y="24428"/>
                      <a:pt x="11491" y="23956"/>
                      <a:pt x="12297" y="23246"/>
                    </a:cubicBezTo>
                    <a:lnTo>
                      <a:pt x="12297" y="23246"/>
                    </a:lnTo>
                    <a:cubicBezTo>
                      <a:pt x="11839" y="23500"/>
                      <a:pt x="11399" y="23639"/>
                      <a:pt x="10994" y="23639"/>
                    </a:cubicBezTo>
                    <a:cubicBezTo>
                      <a:pt x="7669" y="23639"/>
                      <a:pt x="2100" y="14435"/>
                      <a:pt x="2100" y="7087"/>
                    </a:cubicBezTo>
                    <a:cubicBezTo>
                      <a:pt x="2100" y="4259"/>
                      <a:pt x="2915" y="1824"/>
                      <a:pt x="42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61"/>
              <p:cNvSpPr/>
              <p:nvPr/>
            </p:nvSpPr>
            <p:spPr>
              <a:xfrm>
                <a:off x="5946983" y="3250108"/>
                <a:ext cx="215854" cy="223116"/>
              </a:xfrm>
              <a:custGeom>
                <a:avLst/>
                <a:gdLst/>
                <a:ahLst/>
                <a:cxnLst/>
                <a:rect l="l" t="t" r="r" b="b"/>
                <a:pathLst>
                  <a:path w="6985" h="7220" extrusionOk="0">
                    <a:moveTo>
                      <a:pt x="2669" y="1"/>
                    </a:moveTo>
                    <a:cubicBezTo>
                      <a:pt x="2282" y="1"/>
                      <a:pt x="1909" y="92"/>
                      <a:pt x="1574" y="286"/>
                    </a:cubicBezTo>
                    <a:cubicBezTo>
                      <a:pt x="230" y="1062"/>
                      <a:pt x="1" y="3178"/>
                      <a:pt x="1061" y="5014"/>
                    </a:cubicBezTo>
                    <a:cubicBezTo>
                      <a:pt x="1856" y="6392"/>
                      <a:pt x="3151" y="7219"/>
                      <a:pt x="4316" y="7219"/>
                    </a:cubicBezTo>
                    <a:cubicBezTo>
                      <a:pt x="4703" y="7219"/>
                      <a:pt x="5077" y="7128"/>
                      <a:pt x="5412" y="6934"/>
                    </a:cubicBezTo>
                    <a:cubicBezTo>
                      <a:pt x="6754" y="6159"/>
                      <a:pt x="6985" y="4041"/>
                      <a:pt x="5924" y="2206"/>
                    </a:cubicBezTo>
                    <a:cubicBezTo>
                      <a:pt x="5130" y="829"/>
                      <a:pt x="3834" y="1"/>
                      <a:pt x="26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6" name="Google Shape;1016;p61"/>
            <p:cNvSpPr/>
            <p:nvPr/>
          </p:nvSpPr>
          <p:spPr>
            <a:xfrm>
              <a:off x="5883667" y="3992540"/>
              <a:ext cx="63319" cy="304853"/>
            </a:xfrm>
            <a:custGeom>
              <a:avLst/>
              <a:gdLst/>
              <a:ahLst/>
              <a:cxnLst/>
              <a:rect l="l" t="t" r="r" b="b"/>
              <a:pathLst>
                <a:path w="2049" h="9865" extrusionOk="0">
                  <a:moveTo>
                    <a:pt x="1145" y="0"/>
                  </a:moveTo>
                  <a:cubicBezTo>
                    <a:pt x="1118" y="0"/>
                    <a:pt x="1090" y="9"/>
                    <a:pt x="1066" y="27"/>
                  </a:cubicBezTo>
                  <a:cubicBezTo>
                    <a:pt x="969" y="95"/>
                    <a:pt x="883" y="174"/>
                    <a:pt x="803" y="256"/>
                  </a:cubicBezTo>
                  <a:cubicBezTo>
                    <a:pt x="619" y="237"/>
                    <a:pt x="437" y="202"/>
                    <a:pt x="261" y="148"/>
                  </a:cubicBezTo>
                  <a:cubicBezTo>
                    <a:pt x="248" y="144"/>
                    <a:pt x="234" y="142"/>
                    <a:pt x="221" y="142"/>
                  </a:cubicBezTo>
                  <a:cubicBezTo>
                    <a:pt x="163" y="142"/>
                    <a:pt x="110" y="179"/>
                    <a:pt x="92" y="238"/>
                  </a:cubicBezTo>
                  <a:cubicBezTo>
                    <a:pt x="71" y="309"/>
                    <a:pt x="110" y="385"/>
                    <a:pt x="181" y="407"/>
                  </a:cubicBezTo>
                  <a:cubicBezTo>
                    <a:pt x="317" y="449"/>
                    <a:pt x="455" y="479"/>
                    <a:pt x="594" y="502"/>
                  </a:cubicBezTo>
                  <a:cubicBezTo>
                    <a:pt x="83" y="1206"/>
                    <a:pt x="0" y="2178"/>
                    <a:pt x="122" y="2954"/>
                  </a:cubicBezTo>
                  <a:cubicBezTo>
                    <a:pt x="219" y="3572"/>
                    <a:pt x="425" y="4167"/>
                    <a:pt x="625" y="4744"/>
                  </a:cubicBezTo>
                  <a:cubicBezTo>
                    <a:pt x="759" y="5129"/>
                    <a:pt x="898" y="5529"/>
                    <a:pt x="1000" y="5928"/>
                  </a:cubicBezTo>
                  <a:cubicBezTo>
                    <a:pt x="1329" y="7205"/>
                    <a:pt x="1264" y="8589"/>
                    <a:pt x="901" y="9859"/>
                  </a:cubicBezTo>
                  <a:lnTo>
                    <a:pt x="1106" y="9865"/>
                  </a:lnTo>
                  <a:cubicBezTo>
                    <a:pt x="1107" y="9865"/>
                    <a:pt x="1109" y="9865"/>
                    <a:pt x="1110" y="9865"/>
                  </a:cubicBezTo>
                  <a:cubicBezTo>
                    <a:pt x="1173" y="9865"/>
                    <a:pt x="1231" y="9821"/>
                    <a:pt x="1247" y="9759"/>
                  </a:cubicBezTo>
                  <a:cubicBezTo>
                    <a:pt x="1578" y="8491"/>
                    <a:pt x="1588" y="7126"/>
                    <a:pt x="1262" y="5861"/>
                  </a:cubicBezTo>
                  <a:cubicBezTo>
                    <a:pt x="1157" y="5451"/>
                    <a:pt x="1017" y="5046"/>
                    <a:pt x="881" y="4654"/>
                  </a:cubicBezTo>
                  <a:cubicBezTo>
                    <a:pt x="686" y="4089"/>
                    <a:pt x="483" y="3504"/>
                    <a:pt x="389" y="2911"/>
                  </a:cubicBezTo>
                  <a:cubicBezTo>
                    <a:pt x="269" y="2143"/>
                    <a:pt x="360" y="1175"/>
                    <a:pt x="912" y="534"/>
                  </a:cubicBezTo>
                  <a:cubicBezTo>
                    <a:pt x="972" y="538"/>
                    <a:pt x="1031" y="540"/>
                    <a:pt x="1091" y="540"/>
                  </a:cubicBezTo>
                  <a:cubicBezTo>
                    <a:pt x="1375" y="540"/>
                    <a:pt x="1661" y="502"/>
                    <a:pt x="1934" y="425"/>
                  </a:cubicBezTo>
                  <a:cubicBezTo>
                    <a:pt x="2007" y="405"/>
                    <a:pt x="2048" y="329"/>
                    <a:pt x="2029" y="259"/>
                  </a:cubicBezTo>
                  <a:cubicBezTo>
                    <a:pt x="2012" y="200"/>
                    <a:pt x="1957" y="161"/>
                    <a:pt x="1898" y="161"/>
                  </a:cubicBezTo>
                  <a:cubicBezTo>
                    <a:pt x="1886" y="161"/>
                    <a:pt x="1873" y="162"/>
                    <a:pt x="1861" y="166"/>
                  </a:cubicBezTo>
                  <a:cubicBezTo>
                    <a:pt x="1647" y="227"/>
                    <a:pt x="1423" y="260"/>
                    <a:pt x="1198" y="268"/>
                  </a:cubicBezTo>
                  <a:cubicBezTo>
                    <a:pt x="1206" y="261"/>
                    <a:pt x="1215" y="253"/>
                    <a:pt x="1226" y="245"/>
                  </a:cubicBezTo>
                  <a:cubicBezTo>
                    <a:pt x="1286" y="201"/>
                    <a:pt x="1298" y="116"/>
                    <a:pt x="1255" y="56"/>
                  </a:cubicBezTo>
                  <a:cubicBezTo>
                    <a:pt x="1229" y="20"/>
                    <a:pt x="1187" y="0"/>
                    <a:pt x="1145" y="0"/>
                  </a:cubicBezTo>
                  <a:close/>
                </a:path>
              </a:pathLst>
            </a:custGeom>
            <a:solidFill>
              <a:srgbClr val="FFFFFF"/>
            </a:solidFill>
            <a:ln>
              <a:noFill/>
            </a:ln>
            <a:effectLst>
              <a:outerShdw blurRad="271463"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61"/>
          <p:cNvGrpSpPr/>
          <p:nvPr/>
        </p:nvGrpSpPr>
        <p:grpSpPr>
          <a:xfrm>
            <a:off x="4708900" y="2207225"/>
            <a:ext cx="2481625" cy="870750"/>
            <a:chOff x="5525550" y="1122013"/>
            <a:chExt cx="2481625" cy="870750"/>
          </a:xfrm>
        </p:grpSpPr>
        <p:sp>
          <p:nvSpPr>
            <p:cNvPr id="1018" name="Google Shape;1018;p61"/>
            <p:cNvSpPr/>
            <p:nvPr/>
          </p:nvSpPr>
          <p:spPr>
            <a:xfrm>
              <a:off x="6542650" y="1539263"/>
              <a:ext cx="307225" cy="366150"/>
            </a:xfrm>
            <a:custGeom>
              <a:avLst/>
              <a:gdLst/>
              <a:ahLst/>
              <a:cxnLst/>
              <a:rect l="l" t="t" r="r" b="b"/>
              <a:pathLst>
                <a:path w="12289" h="14646" extrusionOk="0">
                  <a:moveTo>
                    <a:pt x="2692" y="0"/>
                  </a:moveTo>
                  <a:lnTo>
                    <a:pt x="0" y="12595"/>
                  </a:lnTo>
                  <a:lnTo>
                    <a:pt x="0" y="12595"/>
                  </a:lnTo>
                  <a:lnTo>
                    <a:pt x="5098" y="12221"/>
                  </a:lnTo>
                  <a:lnTo>
                    <a:pt x="9598" y="14646"/>
                  </a:lnTo>
                  <a:lnTo>
                    <a:pt x="12288" y="2050"/>
                  </a:lnTo>
                  <a:lnTo>
                    <a:pt x="2692" y="0"/>
                  </a:lnTo>
                  <a:close/>
                </a:path>
              </a:pathLst>
            </a:custGeom>
            <a:solidFill>
              <a:schemeClr val="lt1"/>
            </a:solidFill>
            <a:ln>
              <a:noFill/>
            </a:ln>
            <a:effectLst>
              <a:outerShdw blurRad="285750" dist="171450" dir="264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61"/>
            <p:cNvSpPr/>
            <p:nvPr/>
          </p:nvSpPr>
          <p:spPr>
            <a:xfrm>
              <a:off x="6178200" y="1446813"/>
              <a:ext cx="324725" cy="377275"/>
            </a:xfrm>
            <a:custGeom>
              <a:avLst/>
              <a:gdLst/>
              <a:ahLst/>
              <a:cxnLst/>
              <a:rect l="l" t="t" r="r" b="b"/>
              <a:pathLst>
                <a:path w="12989" h="15091" extrusionOk="0">
                  <a:moveTo>
                    <a:pt x="3557" y="0"/>
                  </a:moveTo>
                  <a:lnTo>
                    <a:pt x="0" y="12379"/>
                  </a:lnTo>
                  <a:lnTo>
                    <a:pt x="5111" y="12360"/>
                  </a:lnTo>
                  <a:lnTo>
                    <a:pt x="9432" y="15091"/>
                  </a:lnTo>
                  <a:lnTo>
                    <a:pt x="12989" y="2710"/>
                  </a:lnTo>
                  <a:lnTo>
                    <a:pt x="3557" y="0"/>
                  </a:lnTo>
                  <a:close/>
                </a:path>
              </a:pathLst>
            </a:custGeom>
            <a:solidFill>
              <a:schemeClr val="lt2"/>
            </a:solidFill>
            <a:ln>
              <a:noFill/>
            </a:ln>
            <a:effectLst>
              <a:outerShdw blurRad="285750" dist="171450" dir="264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61"/>
            <p:cNvSpPr/>
            <p:nvPr/>
          </p:nvSpPr>
          <p:spPr>
            <a:xfrm>
              <a:off x="5836125" y="1330763"/>
              <a:ext cx="340475" cy="386400"/>
            </a:xfrm>
            <a:custGeom>
              <a:avLst/>
              <a:gdLst/>
              <a:ahLst/>
              <a:cxnLst/>
              <a:rect l="l" t="t" r="r" b="b"/>
              <a:pathLst>
                <a:path w="13619" h="15456" extrusionOk="0">
                  <a:moveTo>
                    <a:pt x="4395" y="1"/>
                  </a:moveTo>
                  <a:lnTo>
                    <a:pt x="0" y="12108"/>
                  </a:lnTo>
                  <a:lnTo>
                    <a:pt x="5100" y="12437"/>
                  </a:lnTo>
                  <a:lnTo>
                    <a:pt x="9224" y="15456"/>
                  </a:lnTo>
                  <a:lnTo>
                    <a:pt x="13619" y="3349"/>
                  </a:lnTo>
                  <a:lnTo>
                    <a:pt x="4395" y="1"/>
                  </a:lnTo>
                  <a:close/>
                </a:path>
              </a:pathLst>
            </a:custGeom>
            <a:solidFill>
              <a:srgbClr val="FFFFFF"/>
            </a:solidFill>
            <a:ln>
              <a:noFill/>
            </a:ln>
            <a:effectLst>
              <a:outerShdw blurRad="285750" dist="171450" dir="264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61"/>
            <p:cNvSpPr/>
            <p:nvPr/>
          </p:nvSpPr>
          <p:spPr>
            <a:xfrm>
              <a:off x="5526150" y="1201963"/>
              <a:ext cx="356875" cy="394825"/>
            </a:xfrm>
            <a:custGeom>
              <a:avLst/>
              <a:gdLst/>
              <a:ahLst/>
              <a:cxnLst/>
              <a:rect l="l" t="t" r="r" b="b"/>
              <a:pathLst>
                <a:path w="14275" h="15793" extrusionOk="0">
                  <a:moveTo>
                    <a:pt x="5346" y="0"/>
                  </a:moveTo>
                  <a:lnTo>
                    <a:pt x="1" y="11719"/>
                  </a:lnTo>
                  <a:lnTo>
                    <a:pt x="5058" y="12453"/>
                  </a:lnTo>
                  <a:lnTo>
                    <a:pt x="8928" y="15792"/>
                  </a:lnTo>
                  <a:lnTo>
                    <a:pt x="14275" y="4073"/>
                  </a:lnTo>
                  <a:lnTo>
                    <a:pt x="5346" y="0"/>
                  </a:lnTo>
                  <a:close/>
                </a:path>
              </a:pathLst>
            </a:custGeom>
            <a:solidFill>
              <a:schemeClr val="lt1"/>
            </a:solidFill>
            <a:ln>
              <a:noFill/>
            </a:ln>
            <a:effectLst>
              <a:outerShdw blurRad="285750" dist="171450" dir="264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61"/>
            <p:cNvSpPr/>
            <p:nvPr/>
          </p:nvSpPr>
          <p:spPr>
            <a:xfrm>
              <a:off x="6912325" y="1611713"/>
              <a:ext cx="288200" cy="353350"/>
            </a:xfrm>
            <a:custGeom>
              <a:avLst/>
              <a:gdLst/>
              <a:ahLst/>
              <a:cxnLst/>
              <a:rect l="l" t="t" r="r" b="b"/>
              <a:pathLst>
                <a:path w="11528" h="14134" extrusionOk="0">
                  <a:moveTo>
                    <a:pt x="1811" y="1"/>
                  </a:moveTo>
                  <a:lnTo>
                    <a:pt x="0" y="12753"/>
                  </a:lnTo>
                  <a:lnTo>
                    <a:pt x="5059" y="12027"/>
                  </a:lnTo>
                  <a:lnTo>
                    <a:pt x="9716" y="14133"/>
                  </a:lnTo>
                  <a:lnTo>
                    <a:pt x="11527" y="1382"/>
                  </a:lnTo>
                  <a:lnTo>
                    <a:pt x="1811" y="1"/>
                  </a:lnTo>
                  <a:close/>
                </a:path>
              </a:pathLst>
            </a:custGeom>
            <a:solidFill>
              <a:srgbClr val="FFFFFF"/>
            </a:solidFill>
            <a:ln>
              <a:noFill/>
            </a:ln>
            <a:effectLst>
              <a:outerShdw blurRad="285750" dist="171450" dir="264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61"/>
            <p:cNvSpPr/>
            <p:nvPr/>
          </p:nvSpPr>
          <p:spPr>
            <a:xfrm>
              <a:off x="7272900" y="1653738"/>
              <a:ext cx="268175" cy="339025"/>
            </a:xfrm>
            <a:custGeom>
              <a:avLst/>
              <a:gdLst/>
              <a:ahLst/>
              <a:cxnLst/>
              <a:rect l="l" t="t" r="r" b="b"/>
              <a:pathLst>
                <a:path w="10727" h="13561" extrusionOk="0">
                  <a:moveTo>
                    <a:pt x="938" y="0"/>
                  </a:moveTo>
                  <a:lnTo>
                    <a:pt x="1" y="12846"/>
                  </a:lnTo>
                  <a:lnTo>
                    <a:pt x="4999" y="11775"/>
                  </a:lnTo>
                  <a:lnTo>
                    <a:pt x="9789" y="13561"/>
                  </a:lnTo>
                  <a:lnTo>
                    <a:pt x="10726" y="714"/>
                  </a:lnTo>
                  <a:lnTo>
                    <a:pt x="938" y="0"/>
                  </a:lnTo>
                  <a:close/>
                </a:path>
              </a:pathLst>
            </a:custGeom>
            <a:solidFill>
              <a:schemeClr val="lt2"/>
            </a:solidFill>
            <a:ln>
              <a:noFill/>
            </a:ln>
            <a:effectLst>
              <a:outerShdw blurRad="285750" dist="171450" dir="264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61"/>
            <p:cNvSpPr/>
            <p:nvPr/>
          </p:nvSpPr>
          <p:spPr>
            <a:xfrm>
              <a:off x="5525550" y="1122013"/>
              <a:ext cx="2481625" cy="556725"/>
            </a:xfrm>
            <a:custGeom>
              <a:avLst/>
              <a:gdLst/>
              <a:ahLst/>
              <a:cxnLst/>
              <a:rect l="l" t="t" r="r" b="b"/>
              <a:pathLst>
                <a:path w="99265" h="22269" extrusionOk="0">
                  <a:moveTo>
                    <a:pt x="329" y="0"/>
                  </a:moveTo>
                  <a:cubicBezTo>
                    <a:pt x="229" y="0"/>
                    <a:pt x="132" y="53"/>
                    <a:pt x="78" y="147"/>
                  </a:cubicBezTo>
                  <a:cubicBezTo>
                    <a:pt x="0" y="285"/>
                    <a:pt x="47" y="462"/>
                    <a:pt x="187" y="543"/>
                  </a:cubicBezTo>
                  <a:cubicBezTo>
                    <a:pt x="13424" y="8111"/>
                    <a:pt x="29994" y="14158"/>
                    <a:pt x="48107" y="18028"/>
                  </a:cubicBezTo>
                  <a:cubicBezTo>
                    <a:pt x="61257" y="20838"/>
                    <a:pt x="74133" y="22269"/>
                    <a:pt x="86007" y="22269"/>
                  </a:cubicBezTo>
                  <a:cubicBezTo>
                    <a:pt x="90490" y="22269"/>
                    <a:pt x="94831" y="22065"/>
                    <a:pt x="98989" y="21654"/>
                  </a:cubicBezTo>
                  <a:cubicBezTo>
                    <a:pt x="99148" y="21638"/>
                    <a:pt x="99265" y="21495"/>
                    <a:pt x="99250" y="21337"/>
                  </a:cubicBezTo>
                  <a:cubicBezTo>
                    <a:pt x="99234" y="21187"/>
                    <a:pt x="99107" y="21075"/>
                    <a:pt x="98960" y="21075"/>
                  </a:cubicBezTo>
                  <a:cubicBezTo>
                    <a:pt x="98951" y="21075"/>
                    <a:pt x="98941" y="21076"/>
                    <a:pt x="98932" y="21076"/>
                  </a:cubicBezTo>
                  <a:cubicBezTo>
                    <a:pt x="94791" y="21486"/>
                    <a:pt x="90469" y="21689"/>
                    <a:pt x="86005" y="21689"/>
                  </a:cubicBezTo>
                  <a:cubicBezTo>
                    <a:pt x="74171" y="21689"/>
                    <a:pt x="61338" y="20261"/>
                    <a:pt x="48228" y="17461"/>
                  </a:cubicBezTo>
                  <a:cubicBezTo>
                    <a:pt x="30172" y="13602"/>
                    <a:pt x="13659" y="7578"/>
                    <a:pt x="474" y="39"/>
                  </a:cubicBezTo>
                  <a:cubicBezTo>
                    <a:pt x="428" y="13"/>
                    <a:pt x="378" y="0"/>
                    <a:pt x="329" y="0"/>
                  </a:cubicBezTo>
                  <a:close/>
                </a:path>
              </a:pathLst>
            </a:custGeom>
            <a:solidFill>
              <a:srgbClr val="FFFFFF"/>
            </a:solidFill>
            <a:ln>
              <a:noFill/>
            </a:ln>
            <a:effectLst>
              <a:outerShdw blurRad="285750" dist="171450" dir="264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5" name="Google Shape;1025;p61"/>
          <p:cNvGrpSpPr/>
          <p:nvPr/>
        </p:nvGrpSpPr>
        <p:grpSpPr>
          <a:xfrm>
            <a:off x="5545091" y="3379435"/>
            <a:ext cx="582914" cy="1119945"/>
            <a:chOff x="6792329" y="3226489"/>
            <a:chExt cx="582914" cy="1119945"/>
          </a:xfrm>
        </p:grpSpPr>
        <p:sp>
          <p:nvSpPr>
            <p:cNvPr id="1026" name="Google Shape;1026;p61"/>
            <p:cNvSpPr/>
            <p:nvPr/>
          </p:nvSpPr>
          <p:spPr>
            <a:xfrm>
              <a:off x="6792329" y="3226489"/>
              <a:ext cx="582914" cy="857174"/>
            </a:xfrm>
            <a:custGeom>
              <a:avLst/>
              <a:gdLst/>
              <a:ahLst/>
              <a:cxnLst/>
              <a:rect l="l" t="t" r="r" b="b"/>
              <a:pathLst>
                <a:path w="18863" h="27738" extrusionOk="0">
                  <a:moveTo>
                    <a:pt x="9432" y="1"/>
                  </a:moveTo>
                  <a:cubicBezTo>
                    <a:pt x="7111" y="1"/>
                    <a:pt x="4987" y="839"/>
                    <a:pt x="3344" y="2300"/>
                  </a:cubicBezTo>
                  <a:cubicBezTo>
                    <a:pt x="3341" y="2301"/>
                    <a:pt x="3339" y="2304"/>
                    <a:pt x="3336" y="2306"/>
                  </a:cubicBezTo>
                  <a:cubicBezTo>
                    <a:pt x="3199" y="2428"/>
                    <a:pt x="3068" y="2555"/>
                    <a:pt x="2936" y="2685"/>
                  </a:cubicBezTo>
                  <a:lnTo>
                    <a:pt x="2898" y="2724"/>
                  </a:lnTo>
                  <a:cubicBezTo>
                    <a:pt x="2499" y="3131"/>
                    <a:pt x="2132" y="3577"/>
                    <a:pt x="1804" y="4062"/>
                  </a:cubicBezTo>
                  <a:cubicBezTo>
                    <a:pt x="1789" y="4086"/>
                    <a:pt x="1774" y="4108"/>
                    <a:pt x="1759" y="4130"/>
                  </a:cubicBezTo>
                  <a:cubicBezTo>
                    <a:pt x="1669" y="4267"/>
                    <a:pt x="1580" y="4406"/>
                    <a:pt x="1496" y="4549"/>
                  </a:cubicBezTo>
                  <a:cubicBezTo>
                    <a:pt x="1477" y="4579"/>
                    <a:pt x="1460" y="4608"/>
                    <a:pt x="1441" y="4638"/>
                  </a:cubicBezTo>
                  <a:cubicBezTo>
                    <a:pt x="1351" y="4795"/>
                    <a:pt x="1264" y="4954"/>
                    <a:pt x="1180" y="5116"/>
                  </a:cubicBezTo>
                  <a:cubicBezTo>
                    <a:pt x="1177" y="5127"/>
                    <a:pt x="1172" y="5136"/>
                    <a:pt x="1167" y="5144"/>
                  </a:cubicBezTo>
                  <a:cubicBezTo>
                    <a:pt x="1076" y="5322"/>
                    <a:pt x="991" y="5505"/>
                    <a:pt x="911" y="5690"/>
                  </a:cubicBezTo>
                  <a:cubicBezTo>
                    <a:pt x="903" y="5708"/>
                    <a:pt x="895" y="5727"/>
                    <a:pt x="887" y="5746"/>
                  </a:cubicBezTo>
                  <a:cubicBezTo>
                    <a:pt x="821" y="5904"/>
                    <a:pt x="757" y="6064"/>
                    <a:pt x="697" y="6228"/>
                  </a:cubicBezTo>
                  <a:cubicBezTo>
                    <a:pt x="678" y="6276"/>
                    <a:pt x="661" y="6325"/>
                    <a:pt x="644" y="6374"/>
                  </a:cubicBezTo>
                  <a:cubicBezTo>
                    <a:pt x="594" y="6515"/>
                    <a:pt x="547" y="6656"/>
                    <a:pt x="503" y="6802"/>
                  </a:cubicBezTo>
                  <a:cubicBezTo>
                    <a:pt x="488" y="6853"/>
                    <a:pt x="472" y="6902"/>
                    <a:pt x="457" y="6954"/>
                  </a:cubicBezTo>
                  <a:cubicBezTo>
                    <a:pt x="407" y="7128"/>
                    <a:pt x="359" y="7304"/>
                    <a:pt x="317" y="7483"/>
                  </a:cubicBezTo>
                  <a:cubicBezTo>
                    <a:pt x="313" y="7501"/>
                    <a:pt x="308" y="7518"/>
                    <a:pt x="304" y="7536"/>
                  </a:cubicBezTo>
                  <a:cubicBezTo>
                    <a:pt x="258" y="7734"/>
                    <a:pt x="219" y="7935"/>
                    <a:pt x="183" y="8139"/>
                  </a:cubicBezTo>
                  <a:cubicBezTo>
                    <a:pt x="174" y="8190"/>
                    <a:pt x="168" y="8243"/>
                    <a:pt x="159" y="8295"/>
                  </a:cubicBezTo>
                  <a:cubicBezTo>
                    <a:pt x="134" y="8447"/>
                    <a:pt x="113" y="8600"/>
                    <a:pt x="93" y="8755"/>
                  </a:cubicBezTo>
                  <a:cubicBezTo>
                    <a:pt x="84" y="8822"/>
                    <a:pt x="78" y="8892"/>
                    <a:pt x="71" y="8960"/>
                  </a:cubicBezTo>
                  <a:cubicBezTo>
                    <a:pt x="55" y="9109"/>
                    <a:pt x="42" y="9260"/>
                    <a:pt x="32" y="9412"/>
                  </a:cubicBezTo>
                  <a:cubicBezTo>
                    <a:pt x="27" y="9476"/>
                    <a:pt x="22" y="9539"/>
                    <a:pt x="19" y="9602"/>
                  </a:cubicBezTo>
                  <a:cubicBezTo>
                    <a:pt x="8" y="9816"/>
                    <a:pt x="1" y="10031"/>
                    <a:pt x="1" y="10251"/>
                  </a:cubicBezTo>
                  <a:cubicBezTo>
                    <a:pt x="1" y="10262"/>
                    <a:pt x="2" y="10275"/>
                    <a:pt x="2" y="10287"/>
                  </a:cubicBezTo>
                  <a:cubicBezTo>
                    <a:pt x="2" y="10492"/>
                    <a:pt x="7" y="10697"/>
                    <a:pt x="17" y="10905"/>
                  </a:cubicBezTo>
                  <a:cubicBezTo>
                    <a:pt x="21" y="10983"/>
                    <a:pt x="29" y="11062"/>
                    <a:pt x="34" y="11141"/>
                  </a:cubicBezTo>
                  <a:cubicBezTo>
                    <a:pt x="45" y="11283"/>
                    <a:pt x="52" y="11425"/>
                    <a:pt x="66" y="11568"/>
                  </a:cubicBezTo>
                  <a:cubicBezTo>
                    <a:pt x="74" y="11661"/>
                    <a:pt x="87" y="11752"/>
                    <a:pt x="97" y="11844"/>
                  </a:cubicBezTo>
                  <a:cubicBezTo>
                    <a:pt x="113" y="11976"/>
                    <a:pt x="126" y="12106"/>
                    <a:pt x="144" y="12239"/>
                  </a:cubicBezTo>
                  <a:cubicBezTo>
                    <a:pt x="157" y="12336"/>
                    <a:pt x="174" y="12433"/>
                    <a:pt x="189" y="12531"/>
                  </a:cubicBezTo>
                  <a:cubicBezTo>
                    <a:pt x="208" y="12659"/>
                    <a:pt x="227" y="12786"/>
                    <a:pt x="251" y="12914"/>
                  </a:cubicBezTo>
                  <a:cubicBezTo>
                    <a:pt x="268" y="13014"/>
                    <a:pt x="290" y="13115"/>
                    <a:pt x="309" y="13216"/>
                  </a:cubicBezTo>
                  <a:cubicBezTo>
                    <a:pt x="334" y="13340"/>
                    <a:pt x="358" y="13465"/>
                    <a:pt x="385" y="13590"/>
                  </a:cubicBezTo>
                  <a:cubicBezTo>
                    <a:pt x="408" y="13693"/>
                    <a:pt x="432" y="13797"/>
                    <a:pt x="457" y="13900"/>
                  </a:cubicBezTo>
                  <a:cubicBezTo>
                    <a:pt x="487" y="14022"/>
                    <a:pt x="514" y="14144"/>
                    <a:pt x="545" y="14266"/>
                  </a:cubicBezTo>
                  <a:cubicBezTo>
                    <a:pt x="573" y="14371"/>
                    <a:pt x="601" y="14477"/>
                    <a:pt x="630" y="14582"/>
                  </a:cubicBezTo>
                  <a:cubicBezTo>
                    <a:pt x="662" y="14703"/>
                    <a:pt x="696" y="14822"/>
                    <a:pt x="729" y="14940"/>
                  </a:cubicBezTo>
                  <a:cubicBezTo>
                    <a:pt x="762" y="15049"/>
                    <a:pt x="794" y="15155"/>
                    <a:pt x="827" y="15262"/>
                  </a:cubicBezTo>
                  <a:cubicBezTo>
                    <a:pt x="863" y="15379"/>
                    <a:pt x="898" y="15496"/>
                    <a:pt x="937" y="15613"/>
                  </a:cubicBezTo>
                  <a:cubicBezTo>
                    <a:pt x="971" y="15721"/>
                    <a:pt x="1009" y="15829"/>
                    <a:pt x="1046" y="15937"/>
                  </a:cubicBezTo>
                  <a:cubicBezTo>
                    <a:pt x="1085" y="16051"/>
                    <a:pt x="1124" y="16165"/>
                    <a:pt x="1165" y="16279"/>
                  </a:cubicBezTo>
                  <a:cubicBezTo>
                    <a:pt x="1205" y="16389"/>
                    <a:pt x="1246" y="16498"/>
                    <a:pt x="1287" y="16608"/>
                  </a:cubicBezTo>
                  <a:cubicBezTo>
                    <a:pt x="1328" y="16719"/>
                    <a:pt x="1370" y="16828"/>
                    <a:pt x="1413" y="16936"/>
                  </a:cubicBezTo>
                  <a:cubicBezTo>
                    <a:pt x="1456" y="17049"/>
                    <a:pt x="1501" y="17161"/>
                    <a:pt x="1547" y="17272"/>
                  </a:cubicBezTo>
                  <a:cubicBezTo>
                    <a:pt x="1590" y="17377"/>
                    <a:pt x="1634" y="17479"/>
                    <a:pt x="1677" y="17583"/>
                  </a:cubicBezTo>
                  <a:cubicBezTo>
                    <a:pt x="1726" y="17698"/>
                    <a:pt x="1776" y="17812"/>
                    <a:pt x="1826" y="17926"/>
                  </a:cubicBezTo>
                  <a:cubicBezTo>
                    <a:pt x="1870" y="18023"/>
                    <a:pt x="1913" y="18121"/>
                    <a:pt x="1958" y="18217"/>
                  </a:cubicBezTo>
                  <a:cubicBezTo>
                    <a:pt x="2012" y="18335"/>
                    <a:pt x="2065" y="18453"/>
                    <a:pt x="2122" y="18570"/>
                  </a:cubicBezTo>
                  <a:cubicBezTo>
                    <a:pt x="2164" y="18658"/>
                    <a:pt x="2208" y="18746"/>
                    <a:pt x="2251" y="18835"/>
                  </a:cubicBezTo>
                  <a:cubicBezTo>
                    <a:pt x="2311" y="18956"/>
                    <a:pt x="2372" y="19079"/>
                    <a:pt x="2433" y="19200"/>
                  </a:cubicBezTo>
                  <a:cubicBezTo>
                    <a:pt x="2473" y="19278"/>
                    <a:pt x="2514" y="19354"/>
                    <a:pt x="2555" y="19432"/>
                  </a:cubicBezTo>
                  <a:cubicBezTo>
                    <a:pt x="2623" y="19560"/>
                    <a:pt x="2689" y="19688"/>
                    <a:pt x="2758" y="19814"/>
                  </a:cubicBezTo>
                  <a:cubicBezTo>
                    <a:pt x="2794" y="19880"/>
                    <a:pt x="2830" y="19943"/>
                    <a:pt x="2866" y="20006"/>
                  </a:cubicBezTo>
                  <a:cubicBezTo>
                    <a:pt x="2941" y="20143"/>
                    <a:pt x="3018" y="20280"/>
                    <a:pt x="3096" y="20414"/>
                  </a:cubicBezTo>
                  <a:cubicBezTo>
                    <a:pt x="3124" y="20459"/>
                    <a:pt x="3149" y="20502"/>
                    <a:pt x="3176" y="20547"/>
                  </a:cubicBezTo>
                  <a:cubicBezTo>
                    <a:pt x="3265" y="20698"/>
                    <a:pt x="3355" y="20848"/>
                    <a:pt x="3447" y="20995"/>
                  </a:cubicBezTo>
                  <a:cubicBezTo>
                    <a:pt x="3454" y="21009"/>
                    <a:pt x="3463" y="21022"/>
                    <a:pt x="3470" y="21035"/>
                  </a:cubicBezTo>
                  <a:cubicBezTo>
                    <a:pt x="5181" y="23775"/>
                    <a:pt x="7227" y="25798"/>
                    <a:pt x="8888" y="26179"/>
                  </a:cubicBezTo>
                  <a:lnTo>
                    <a:pt x="8137" y="27738"/>
                  </a:lnTo>
                  <a:cubicBezTo>
                    <a:pt x="8161" y="27733"/>
                    <a:pt x="8183" y="27730"/>
                    <a:pt x="8206" y="27719"/>
                  </a:cubicBezTo>
                  <a:cubicBezTo>
                    <a:pt x="8301" y="27675"/>
                    <a:pt x="8386" y="27573"/>
                    <a:pt x="8483" y="27573"/>
                  </a:cubicBezTo>
                  <a:cubicBezTo>
                    <a:pt x="8496" y="27573"/>
                    <a:pt x="8508" y="27575"/>
                    <a:pt x="8521" y="27579"/>
                  </a:cubicBezTo>
                  <a:cubicBezTo>
                    <a:pt x="8591" y="27600"/>
                    <a:pt x="8643" y="27676"/>
                    <a:pt x="8713" y="27676"/>
                  </a:cubicBezTo>
                  <a:cubicBezTo>
                    <a:pt x="8717" y="27676"/>
                    <a:pt x="8721" y="27676"/>
                    <a:pt x="8725" y="27675"/>
                  </a:cubicBezTo>
                  <a:cubicBezTo>
                    <a:pt x="8807" y="27665"/>
                    <a:pt x="8844" y="27552"/>
                    <a:pt x="8925" y="27538"/>
                  </a:cubicBezTo>
                  <a:cubicBezTo>
                    <a:pt x="8931" y="27537"/>
                    <a:pt x="8937" y="27536"/>
                    <a:pt x="8943" y="27536"/>
                  </a:cubicBezTo>
                  <a:cubicBezTo>
                    <a:pt x="9020" y="27536"/>
                    <a:pt x="9081" y="27628"/>
                    <a:pt x="9161" y="27635"/>
                  </a:cubicBezTo>
                  <a:cubicBezTo>
                    <a:pt x="9165" y="27636"/>
                    <a:pt x="9170" y="27636"/>
                    <a:pt x="9174" y="27636"/>
                  </a:cubicBezTo>
                  <a:cubicBezTo>
                    <a:pt x="9309" y="27636"/>
                    <a:pt x="9360" y="27417"/>
                    <a:pt x="9498" y="27384"/>
                  </a:cubicBezTo>
                  <a:cubicBezTo>
                    <a:pt x="9510" y="27382"/>
                    <a:pt x="9521" y="27380"/>
                    <a:pt x="9532" y="27380"/>
                  </a:cubicBezTo>
                  <a:cubicBezTo>
                    <a:pt x="9651" y="27380"/>
                    <a:pt x="9739" y="27527"/>
                    <a:pt x="9857" y="27581"/>
                  </a:cubicBezTo>
                  <a:cubicBezTo>
                    <a:pt x="9897" y="27600"/>
                    <a:pt x="9939" y="27607"/>
                    <a:pt x="9982" y="27607"/>
                  </a:cubicBezTo>
                  <a:cubicBezTo>
                    <a:pt x="10092" y="27607"/>
                    <a:pt x="10209" y="27561"/>
                    <a:pt x="10323" y="27546"/>
                  </a:cubicBezTo>
                  <a:cubicBezTo>
                    <a:pt x="10346" y="27543"/>
                    <a:pt x="10368" y="27542"/>
                    <a:pt x="10391" y="27542"/>
                  </a:cubicBezTo>
                  <a:cubicBezTo>
                    <a:pt x="10485" y="27542"/>
                    <a:pt x="10579" y="27566"/>
                    <a:pt x="10665" y="27607"/>
                  </a:cubicBezTo>
                  <a:lnTo>
                    <a:pt x="9978" y="26179"/>
                  </a:lnTo>
                  <a:cubicBezTo>
                    <a:pt x="9979" y="26178"/>
                    <a:pt x="9979" y="26178"/>
                    <a:pt x="9981" y="26178"/>
                  </a:cubicBezTo>
                  <a:cubicBezTo>
                    <a:pt x="10426" y="26075"/>
                    <a:pt x="10898" y="25856"/>
                    <a:pt x="11384" y="25534"/>
                  </a:cubicBezTo>
                  <a:cubicBezTo>
                    <a:pt x="11398" y="25525"/>
                    <a:pt x="11409" y="25517"/>
                    <a:pt x="11421" y="25508"/>
                  </a:cubicBezTo>
                  <a:cubicBezTo>
                    <a:pt x="11710" y="25317"/>
                    <a:pt x="12000" y="25091"/>
                    <a:pt x="12295" y="24832"/>
                  </a:cubicBezTo>
                  <a:lnTo>
                    <a:pt x="12299" y="24828"/>
                  </a:lnTo>
                  <a:cubicBezTo>
                    <a:pt x="15473" y="22038"/>
                    <a:pt x="18863" y="15632"/>
                    <a:pt x="18863" y="10252"/>
                  </a:cubicBezTo>
                  <a:cubicBezTo>
                    <a:pt x="18863" y="4206"/>
                    <a:pt x="14640" y="1"/>
                    <a:pt x="9432" y="1"/>
                  </a:cubicBezTo>
                  <a:close/>
                </a:path>
              </a:pathLst>
            </a:custGeom>
            <a:solidFill>
              <a:schemeClr val="lt1"/>
            </a:solidFill>
            <a:ln>
              <a:noFill/>
            </a:ln>
            <a:effectLst>
              <a:outerShdw blurRad="271463"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61"/>
            <p:cNvSpPr/>
            <p:nvPr/>
          </p:nvSpPr>
          <p:spPr>
            <a:xfrm>
              <a:off x="6792329" y="3275499"/>
              <a:ext cx="380039" cy="808224"/>
            </a:xfrm>
            <a:custGeom>
              <a:avLst/>
              <a:gdLst/>
              <a:ahLst/>
              <a:cxnLst/>
              <a:rect l="l" t="t" r="r" b="b"/>
              <a:pathLst>
                <a:path w="12298" h="26154" extrusionOk="0">
                  <a:moveTo>
                    <a:pt x="4259" y="1"/>
                  </a:moveTo>
                  <a:cubicBezTo>
                    <a:pt x="1696" y="1753"/>
                    <a:pt x="1" y="4841"/>
                    <a:pt x="1" y="8669"/>
                  </a:cubicBezTo>
                  <a:cubicBezTo>
                    <a:pt x="1" y="15417"/>
                    <a:pt x="5332" y="23777"/>
                    <a:pt x="8887" y="24594"/>
                  </a:cubicBezTo>
                  <a:lnTo>
                    <a:pt x="8136" y="26154"/>
                  </a:lnTo>
                  <a:cubicBezTo>
                    <a:pt x="8160" y="26149"/>
                    <a:pt x="8182" y="26145"/>
                    <a:pt x="8204" y="26134"/>
                  </a:cubicBezTo>
                  <a:cubicBezTo>
                    <a:pt x="8299" y="26090"/>
                    <a:pt x="8384" y="25989"/>
                    <a:pt x="8481" y="25989"/>
                  </a:cubicBezTo>
                  <a:cubicBezTo>
                    <a:pt x="8494" y="25989"/>
                    <a:pt x="8507" y="25991"/>
                    <a:pt x="8520" y="25995"/>
                  </a:cubicBezTo>
                  <a:cubicBezTo>
                    <a:pt x="8589" y="26015"/>
                    <a:pt x="8642" y="26092"/>
                    <a:pt x="8712" y="26092"/>
                  </a:cubicBezTo>
                  <a:cubicBezTo>
                    <a:pt x="8716" y="26092"/>
                    <a:pt x="8720" y="26092"/>
                    <a:pt x="8724" y="26091"/>
                  </a:cubicBezTo>
                  <a:cubicBezTo>
                    <a:pt x="8806" y="26080"/>
                    <a:pt x="8843" y="25968"/>
                    <a:pt x="8924" y="25954"/>
                  </a:cubicBezTo>
                  <a:cubicBezTo>
                    <a:pt x="8930" y="25953"/>
                    <a:pt x="8936" y="25952"/>
                    <a:pt x="8942" y="25952"/>
                  </a:cubicBezTo>
                  <a:cubicBezTo>
                    <a:pt x="9019" y="25952"/>
                    <a:pt x="9080" y="26043"/>
                    <a:pt x="9160" y="26051"/>
                  </a:cubicBezTo>
                  <a:cubicBezTo>
                    <a:pt x="9164" y="26052"/>
                    <a:pt x="9169" y="26052"/>
                    <a:pt x="9173" y="26052"/>
                  </a:cubicBezTo>
                  <a:cubicBezTo>
                    <a:pt x="9308" y="26052"/>
                    <a:pt x="9359" y="25832"/>
                    <a:pt x="9497" y="25800"/>
                  </a:cubicBezTo>
                  <a:cubicBezTo>
                    <a:pt x="9508" y="25798"/>
                    <a:pt x="9520" y="25796"/>
                    <a:pt x="9531" y="25796"/>
                  </a:cubicBezTo>
                  <a:cubicBezTo>
                    <a:pt x="9649" y="25796"/>
                    <a:pt x="9738" y="25942"/>
                    <a:pt x="9856" y="25996"/>
                  </a:cubicBezTo>
                  <a:cubicBezTo>
                    <a:pt x="9896" y="26015"/>
                    <a:pt x="9938" y="26022"/>
                    <a:pt x="9981" y="26022"/>
                  </a:cubicBezTo>
                  <a:cubicBezTo>
                    <a:pt x="10091" y="26022"/>
                    <a:pt x="10208" y="25976"/>
                    <a:pt x="10322" y="25961"/>
                  </a:cubicBezTo>
                  <a:cubicBezTo>
                    <a:pt x="10344" y="25958"/>
                    <a:pt x="10367" y="25957"/>
                    <a:pt x="10390" y="25957"/>
                  </a:cubicBezTo>
                  <a:cubicBezTo>
                    <a:pt x="10484" y="25957"/>
                    <a:pt x="10578" y="25981"/>
                    <a:pt x="10663" y="26022"/>
                  </a:cubicBezTo>
                  <a:lnTo>
                    <a:pt x="9976" y="24594"/>
                  </a:lnTo>
                  <a:cubicBezTo>
                    <a:pt x="10698" y="24428"/>
                    <a:pt x="11491" y="23956"/>
                    <a:pt x="12297" y="23246"/>
                  </a:cubicBezTo>
                  <a:lnTo>
                    <a:pt x="12297" y="23246"/>
                  </a:lnTo>
                  <a:cubicBezTo>
                    <a:pt x="11839" y="23500"/>
                    <a:pt x="11400" y="23639"/>
                    <a:pt x="10994" y="23639"/>
                  </a:cubicBezTo>
                  <a:cubicBezTo>
                    <a:pt x="7669" y="23639"/>
                    <a:pt x="2100" y="14436"/>
                    <a:pt x="2100" y="7087"/>
                  </a:cubicBezTo>
                  <a:cubicBezTo>
                    <a:pt x="2100" y="4259"/>
                    <a:pt x="2915" y="1824"/>
                    <a:pt x="4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61"/>
            <p:cNvSpPr/>
            <p:nvPr/>
          </p:nvSpPr>
          <p:spPr>
            <a:xfrm>
              <a:off x="7051593" y="4041550"/>
              <a:ext cx="63257" cy="304884"/>
            </a:xfrm>
            <a:custGeom>
              <a:avLst/>
              <a:gdLst/>
              <a:ahLst/>
              <a:cxnLst/>
              <a:rect l="l" t="t" r="r" b="b"/>
              <a:pathLst>
                <a:path w="2047" h="9866" extrusionOk="0">
                  <a:moveTo>
                    <a:pt x="1145" y="1"/>
                  </a:moveTo>
                  <a:cubicBezTo>
                    <a:pt x="1117" y="1"/>
                    <a:pt x="1090" y="9"/>
                    <a:pt x="1066" y="27"/>
                  </a:cubicBezTo>
                  <a:cubicBezTo>
                    <a:pt x="970" y="95"/>
                    <a:pt x="884" y="174"/>
                    <a:pt x="803" y="256"/>
                  </a:cubicBezTo>
                  <a:cubicBezTo>
                    <a:pt x="618" y="237"/>
                    <a:pt x="437" y="202"/>
                    <a:pt x="262" y="149"/>
                  </a:cubicBezTo>
                  <a:cubicBezTo>
                    <a:pt x="248" y="144"/>
                    <a:pt x="234" y="142"/>
                    <a:pt x="221" y="142"/>
                  </a:cubicBezTo>
                  <a:cubicBezTo>
                    <a:pt x="163" y="142"/>
                    <a:pt x="110" y="180"/>
                    <a:pt x="93" y="238"/>
                  </a:cubicBezTo>
                  <a:cubicBezTo>
                    <a:pt x="70" y="309"/>
                    <a:pt x="110" y="385"/>
                    <a:pt x="182" y="407"/>
                  </a:cubicBezTo>
                  <a:cubicBezTo>
                    <a:pt x="316" y="448"/>
                    <a:pt x="454" y="480"/>
                    <a:pt x="595" y="502"/>
                  </a:cubicBezTo>
                  <a:cubicBezTo>
                    <a:pt x="83" y="1206"/>
                    <a:pt x="0" y="2178"/>
                    <a:pt x="121" y="2954"/>
                  </a:cubicBezTo>
                  <a:cubicBezTo>
                    <a:pt x="219" y="3572"/>
                    <a:pt x="426" y="4167"/>
                    <a:pt x="625" y="4744"/>
                  </a:cubicBezTo>
                  <a:cubicBezTo>
                    <a:pt x="759" y="5129"/>
                    <a:pt x="897" y="5529"/>
                    <a:pt x="999" y="5928"/>
                  </a:cubicBezTo>
                  <a:cubicBezTo>
                    <a:pt x="1328" y="7205"/>
                    <a:pt x="1263" y="8589"/>
                    <a:pt x="899" y="9859"/>
                  </a:cubicBezTo>
                  <a:lnTo>
                    <a:pt x="1104" y="9865"/>
                  </a:lnTo>
                  <a:cubicBezTo>
                    <a:pt x="1105" y="9865"/>
                    <a:pt x="1107" y="9865"/>
                    <a:pt x="1108" y="9865"/>
                  </a:cubicBezTo>
                  <a:cubicBezTo>
                    <a:pt x="1172" y="9865"/>
                    <a:pt x="1230" y="9822"/>
                    <a:pt x="1246" y="9759"/>
                  </a:cubicBezTo>
                  <a:cubicBezTo>
                    <a:pt x="1576" y="8491"/>
                    <a:pt x="1586" y="7126"/>
                    <a:pt x="1262" y="5861"/>
                  </a:cubicBezTo>
                  <a:cubicBezTo>
                    <a:pt x="1155" y="5451"/>
                    <a:pt x="1016" y="5046"/>
                    <a:pt x="879" y="4654"/>
                  </a:cubicBezTo>
                  <a:cubicBezTo>
                    <a:pt x="684" y="4089"/>
                    <a:pt x="482" y="3504"/>
                    <a:pt x="388" y="2911"/>
                  </a:cubicBezTo>
                  <a:cubicBezTo>
                    <a:pt x="268" y="2144"/>
                    <a:pt x="359" y="1175"/>
                    <a:pt x="910" y="534"/>
                  </a:cubicBezTo>
                  <a:cubicBezTo>
                    <a:pt x="971" y="538"/>
                    <a:pt x="1030" y="540"/>
                    <a:pt x="1089" y="540"/>
                  </a:cubicBezTo>
                  <a:cubicBezTo>
                    <a:pt x="1375" y="540"/>
                    <a:pt x="1660" y="502"/>
                    <a:pt x="1933" y="425"/>
                  </a:cubicBezTo>
                  <a:cubicBezTo>
                    <a:pt x="2004" y="405"/>
                    <a:pt x="2046" y="329"/>
                    <a:pt x="2029" y="259"/>
                  </a:cubicBezTo>
                  <a:cubicBezTo>
                    <a:pt x="2012" y="200"/>
                    <a:pt x="1957" y="161"/>
                    <a:pt x="1898" y="161"/>
                  </a:cubicBezTo>
                  <a:cubicBezTo>
                    <a:pt x="1886" y="161"/>
                    <a:pt x="1873" y="163"/>
                    <a:pt x="1861" y="166"/>
                  </a:cubicBezTo>
                  <a:cubicBezTo>
                    <a:pt x="1647" y="228"/>
                    <a:pt x="1422" y="260"/>
                    <a:pt x="1197" y="269"/>
                  </a:cubicBezTo>
                  <a:cubicBezTo>
                    <a:pt x="1206" y="261"/>
                    <a:pt x="1216" y="253"/>
                    <a:pt x="1226" y="245"/>
                  </a:cubicBezTo>
                  <a:cubicBezTo>
                    <a:pt x="1286" y="201"/>
                    <a:pt x="1299" y="116"/>
                    <a:pt x="1255" y="56"/>
                  </a:cubicBezTo>
                  <a:cubicBezTo>
                    <a:pt x="1229" y="20"/>
                    <a:pt x="1187" y="1"/>
                    <a:pt x="1145" y="1"/>
                  </a:cubicBezTo>
                  <a:close/>
                </a:path>
              </a:pathLst>
            </a:custGeom>
            <a:solidFill>
              <a:srgbClr val="FFFFFF"/>
            </a:solidFill>
            <a:ln>
              <a:noFill/>
            </a:ln>
            <a:effectLst>
              <a:outerShdw blurRad="271463"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61"/>
            <p:cNvSpPr/>
            <p:nvPr/>
          </p:nvSpPr>
          <p:spPr>
            <a:xfrm>
              <a:off x="7114858" y="3309733"/>
              <a:ext cx="215854" cy="223116"/>
            </a:xfrm>
            <a:custGeom>
              <a:avLst/>
              <a:gdLst/>
              <a:ahLst/>
              <a:cxnLst/>
              <a:rect l="l" t="t" r="r" b="b"/>
              <a:pathLst>
                <a:path w="6985" h="7220" extrusionOk="0">
                  <a:moveTo>
                    <a:pt x="2669" y="1"/>
                  </a:moveTo>
                  <a:cubicBezTo>
                    <a:pt x="2282" y="1"/>
                    <a:pt x="1909" y="92"/>
                    <a:pt x="1574" y="286"/>
                  </a:cubicBezTo>
                  <a:cubicBezTo>
                    <a:pt x="230" y="1062"/>
                    <a:pt x="1" y="3178"/>
                    <a:pt x="1061" y="5014"/>
                  </a:cubicBezTo>
                  <a:cubicBezTo>
                    <a:pt x="1856" y="6392"/>
                    <a:pt x="3151" y="7219"/>
                    <a:pt x="4316" y="7219"/>
                  </a:cubicBezTo>
                  <a:cubicBezTo>
                    <a:pt x="4703" y="7219"/>
                    <a:pt x="5077" y="7128"/>
                    <a:pt x="5412" y="6934"/>
                  </a:cubicBezTo>
                  <a:cubicBezTo>
                    <a:pt x="6754" y="6159"/>
                    <a:pt x="6985" y="4041"/>
                    <a:pt x="5924" y="2206"/>
                  </a:cubicBezTo>
                  <a:cubicBezTo>
                    <a:pt x="5130" y="829"/>
                    <a:pt x="3834" y="1"/>
                    <a:pt x="26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0" name="Google Shape;1030;p61"/>
          <p:cNvGrpSpPr/>
          <p:nvPr/>
        </p:nvGrpSpPr>
        <p:grpSpPr>
          <a:xfrm>
            <a:off x="3080437" y="3377050"/>
            <a:ext cx="582883" cy="1119945"/>
            <a:chOff x="4456600" y="3128500"/>
            <a:chExt cx="582883" cy="1119945"/>
          </a:xfrm>
        </p:grpSpPr>
        <p:sp>
          <p:nvSpPr>
            <p:cNvPr id="1031" name="Google Shape;1031;p61"/>
            <p:cNvSpPr/>
            <p:nvPr/>
          </p:nvSpPr>
          <p:spPr>
            <a:xfrm>
              <a:off x="4456600" y="3128500"/>
              <a:ext cx="582883" cy="857204"/>
            </a:xfrm>
            <a:custGeom>
              <a:avLst/>
              <a:gdLst/>
              <a:ahLst/>
              <a:cxnLst/>
              <a:rect l="l" t="t" r="r" b="b"/>
              <a:pathLst>
                <a:path w="18862" h="27739" extrusionOk="0">
                  <a:moveTo>
                    <a:pt x="9432" y="0"/>
                  </a:moveTo>
                  <a:cubicBezTo>
                    <a:pt x="7109" y="0"/>
                    <a:pt x="4986" y="838"/>
                    <a:pt x="3342" y="2299"/>
                  </a:cubicBezTo>
                  <a:cubicBezTo>
                    <a:pt x="3340" y="2300"/>
                    <a:pt x="3337" y="2303"/>
                    <a:pt x="3335" y="2305"/>
                  </a:cubicBezTo>
                  <a:cubicBezTo>
                    <a:pt x="3198" y="2427"/>
                    <a:pt x="3065" y="2554"/>
                    <a:pt x="2936" y="2685"/>
                  </a:cubicBezTo>
                  <a:lnTo>
                    <a:pt x="2897" y="2723"/>
                  </a:lnTo>
                  <a:cubicBezTo>
                    <a:pt x="2497" y="3130"/>
                    <a:pt x="2131" y="3578"/>
                    <a:pt x="1804" y="4062"/>
                  </a:cubicBezTo>
                  <a:cubicBezTo>
                    <a:pt x="1788" y="4085"/>
                    <a:pt x="1774" y="4108"/>
                    <a:pt x="1758" y="4129"/>
                  </a:cubicBezTo>
                  <a:cubicBezTo>
                    <a:pt x="1667" y="4266"/>
                    <a:pt x="1579" y="4406"/>
                    <a:pt x="1494" y="4548"/>
                  </a:cubicBezTo>
                  <a:cubicBezTo>
                    <a:pt x="1477" y="4578"/>
                    <a:pt x="1458" y="4608"/>
                    <a:pt x="1441" y="4638"/>
                  </a:cubicBezTo>
                  <a:cubicBezTo>
                    <a:pt x="1350" y="4794"/>
                    <a:pt x="1263" y="4953"/>
                    <a:pt x="1180" y="5116"/>
                  </a:cubicBezTo>
                  <a:cubicBezTo>
                    <a:pt x="1175" y="5126"/>
                    <a:pt x="1170" y="5135"/>
                    <a:pt x="1165" y="5144"/>
                  </a:cubicBezTo>
                  <a:cubicBezTo>
                    <a:pt x="1074" y="5322"/>
                    <a:pt x="990" y="5504"/>
                    <a:pt x="909" y="5690"/>
                  </a:cubicBezTo>
                  <a:cubicBezTo>
                    <a:pt x="902" y="5708"/>
                    <a:pt x="894" y="5727"/>
                    <a:pt x="886" y="5745"/>
                  </a:cubicBezTo>
                  <a:cubicBezTo>
                    <a:pt x="820" y="5904"/>
                    <a:pt x="755" y="6064"/>
                    <a:pt x="695" y="6228"/>
                  </a:cubicBezTo>
                  <a:cubicBezTo>
                    <a:pt x="677" y="6276"/>
                    <a:pt x="659" y="6325"/>
                    <a:pt x="643" y="6373"/>
                  </a:cubicBezTo>
                  <a:cubicBezTo>
                    <a:pt x="592" y="6514"/>
                    <a:pt x="545" y="6657"/>
                    <a:pt x="502" y="6801"/>
                  </a:cubicBezTo>
                  <a:cubicBezTo>
                    <a:pt x="487" y="6853"/>
                    <a:pt x="472" y="6903"/>
                    <a:pt x="456" y="6954"/>
                  </a:cubicBezTo>
                  <a:cubicBezTo>
                    <a:pt x="406" y="7128"/>
                    <a:pt x="359" y="7303"/>
                    <a:pt x="316" y="7483"/>
                  </a:cubicBezTo>
                  <a:cubicBezTo>
                    <a:pt x="313" y="7500"/>
                    <a:pt x="308" y="7518"/>
                    <a:pt x="303" y="7535"/>
                  </a:cubicBezTo>
                  <a:cubicBezTo>
                    <a:pt x="257" y="7734"/>
                    <a:pt x="217" y="7935"/>
                    <a:pt x="182" y="8138"/>
                  </a:cubicBezTo>
                  <a:cubicBezTo>
                    <a:pt x="172" y="8190"/>
                    <a:pt x="166" y="8242"/>
                    <a:pt x="157" y="8294"/>
                  </a:cubicBezTo>
                  <a:cubicBezTo>
                    <a:pt x="133" y="8447"/>
                    <a:pt x="111" y="8600"/>
                    <a:pt x="92" y="8754"/>
                  </a:cubicBezTo>
                  <a:cubicBezTo>
                    <a:pt x="83" y="8822"/>
                    <a:pt x="77" y="8892"/>
                    <a:pt x="69" y="8959"/>
                  </a:cubicBezTo>
                  <a:cubicBezTo>
                    <a:pt x="53" y="9108"/>
                    <a:pt x="41" y="9259"/>
                    <a:pt x="31" y="9411"/>
                  </a:cubicBezTo>
                  <a:cubicBezTo>
                    <a:pt x="27" y="9476"/>
                    <a:pt x="22" y="9538"/>
                    <a:pt x="18" y="9603"/>
                  </a:cubicBezTo>
                  <a:cubicBezTo>
                    <a:pt x="7" y="9816"/>
                    <a:pt x="0" y="10031"/>
                    <a:pt x="0" y="10250"/>
                  </a:cubicBezTo>
                  <a:cubicBezTo>
                    <a:pt x="0" y="10261"/>
                    <a:pt x="1" y="10275"/>
                    <a:pt x="1" y="10286"/>
                  </a:cubicBezTo>
                  <a:cubicBezTo>
                    <a:pt x="1" y="10491"/>
                    <a:pt x="6" y="10697"/>
                    <a:pt x="17" y="10905"/>
                  </a:cubicBezTo>
                  <a:cubicBezTo>
                    <a:pt x="21" y="10983"/>
                    <a:pt x="28" y="11063"/>
                    <a:pt x="33" y="11141"/>
                  </a:cubicBezTo>
                  <a:cubicBezTo>
                    <a:pt x="43" y="11283"/>
                    <a:pt x="51" y="11424"/>
                    <a:pt x="65" y="11568"/>
                  </a:cubicBezTo>
                  <a:cubicBezTo>
                    <a:pt x="73" y="11660"/>
                    <a:pt x="85" y="11751"/>
                    <a:pt x="95" y="11843"/>
                  </a:cubicBezTo>
                  <a:cubicBezTo>
                    <a:pt x="111" y="11976"/>
                    <a:pt x="125" y="12106"/>
                    <a:pt x="144" y="12238"/>
                  </a:cubicBezTo>
                  <a:cubicBezTo>
                    <a:pt x="156" y="12335"/>
                    <a:pt x="172" y="12433"/>
                    <a:pt x="188" y="12530"/>
                  </a:cubicBezTo>
                  <a:cubicBezTo>
                    <a:pt x="207" y="12658"/>
                    <a:pt x="227" y="12785"/>
                    <a:pt x="249" y="12913"/>
                  </a:cubicBezTo>
                  <a:cubicBezTo>
                    <a:pt x="268" y="13015"/>
                    <a:pt x="289" y="13114"/>
                    <a:pt x="309" y="13215"/>
                  </a:cubicBezTo>
                  <a:cubicBezTo>
                    <a:pt x="333" y="13339"/>
                    <a:pt x="357" y="13465"/>
                    <a:pt x="384" y="13589"/>
                  </a:cubicBezTo>
                  <a:cubicBezTo>
                    <a:pt x="407" y="13693"/>
                    <a:pt x="432" y="13796"/>
                    <a:pt x="456" y="13901"/>
                  </a:cubicBezTo>
                  <a:cubicBezTo>
                    <a:pt x="485" y="14022"/>
                    <a:pt x="514" y="14144"/>
                    <a:pt x="544" y="14266"/>
                  </a:cubicBezTo>
                  <a:cubicBezTo>
                    <a:pt x="571" y="14370"/>
                    <a:pt x="601" y="14477"/>
                    <a:pt x="628" y="14582"/>
                  </a:cubicBezTo>
                  <a:cubicBezTo>
                    <a:pt x="661" y="14702"/>
                    <a:pt x="694" y="14821"/>
                    <a:pt x="729" y="14941"/>
                  </a:cubicBezTo>
                  <a:cubicBezTo>
                    <a:pt x="760" y="15048"/>
                    <a:pt x="792" y="15154"/>
                    <a:pt x="826" y="15262"/>
                  </a:cubicBezTo>
                  <a:cubicBezTo>
                    <a:pt x="862" y="15378"/>
                    <a:pt x="898" y="15495"/>
                    <a:pt x="936" y="15612"/>
                  </a:cubicBezTo>
                  <a:cubicBezTo>
                    <a:pt x="971" y="15721"/>
                    <a:pt x="1007" y="15828"/>
                    <a:pt x="1045" y="15937"/>
                  </a:cubicBezTo>
                  <a:cubicBezTo>
                    <a:pt x="1083" y="16051"/>
                    <a:pt x="1123" y="16165"/>
                    <a:pt x="1164" y="16278"/>
                  </a:cubicBezTo>
                  <a:cubicBezTo>
                    <a:pt x="1204" y="16389"/>
                    <a:pt x="1245" y="16498"/>
                    <a:pt x="1286" y="16608"/>
                  </a:cubicBezTo>
                  <a:cubicBezTo>
                    <a:pt x="1327" y="16719"/>
                    <a:pt x="1369" y="16827"/>
                    <a:pt x="1411" y="16936"/>
                  </a:cubicBezTo>
                  <a:cubicBezTo>
                    <a:pt x="1455" y="17049"/>
                    <a:pt x="1499" y="17160"/>
                    <a:pt x="1545" y="17272"/>
                  </a:cubicBezTo>
                  <a:cubicBezTo>
                    <a:pt x="1589" y="17376"/>
                    <a:pt x="1632" y="17479"/>
                    <a:pt x="1676" y="17583"/>
                  </a:cubicBezTo>
                  <a:cubicBezTo>
                    <a:pt x="1725" y="17697"/>
                    <a:pt x="1774" y="17812"/>
                    <a:pt x="1825" y="17927"/>
                  </a:cubicBezTo>
                  <a:cubicBezTo>
                    <a:pt x="1868" y="18023"/>
                    <a:pt x="1912" y="18121"/>
                    <a:pt x="1957" y="18217"/>
                  </a:cubicBezTo>
                  <a:cubicBezTo>
                    <a:pt x="2010" y="18334"/>
                    <a:pt x="2064" y="18452"/>
                    <a:pt x="2121" y="18569"/>
                  </a:cubicBezTo>
                  <a:cubicBezTo>
                    <a:pt x="2163" y="18657"/>
                    <a:pt x="2206" y="18746"/>
                    <a:pt x="2250" y="18834"/>
                  </a:cubicBezTo>
                  <a:cubicBezTo>
                    <a:pt x="2310" y="18956"/>
                    <a:pt x="2370" y="19079"/>
                    <a:pt x="2432" y="19199"/>
                  </a:cubicBezTo>
                  <a:cubicBezTo>
                    <a:pt x="2472" y="19277"/>
                    <a:pt x="2513" y="19354"/>
                    <a:pt x="2554" y="19432"/>
                  </a:cubicBezTo>
                  <a:cubicBezTo>
                    <a:pt x="2621" y="19560"/>
                    <a:pt x="2688" y="19688"/>
                    <a:pt x="2757" y="19814"/>
                  </a:cubicBezTo>
                  <a:cubicBezTo>
                    <a:pt x="2793" y="19879"/>
                    <a:pt x="2829" y="19942"/>
                    <a:pt x="2865" y="20007"/>
                  </a:cubicBezTo>
                  <a:cubicBezTo>
                    <a:pt x="2941" y="20143"/>
                    <a:pt x="3018" y="20279"/>
                    <a:pt x="3096" y="20413"/>
                  </a:cubicBezTo>
                  <a:cubicBezTo>
                    <a:pt x="3122" y="20457"/>
                    <a:pt x="3148" y="20500"/>
                    <a:pt x="3174" y="20545"/>
                  </a:cubicBezTo>
                  <a:cubicBezTo>
                    <a:pt x="3265" y="20696"/>
                    <a:pt x="3354" y="20847"/>
                    <a:pt x="3445" y="20993"/>
                  </a:cubicBezTo>
                  <a:cubicBezTo>
                    <a:pt x="3453" y="21008"/>
                    <a:pt x="3461" y="21021"/>
                    <a:pt x="3470" y="21033"/>
                  </a:cubicBezTo>
                  <a:cubicBezTo>
                    <a:pt x="5179" y="23773"/>
                    <a:pt x="7225" y="25797"/>
                    <a:pt x="8886" y="26179"/>
                  </a:cubicBezTo>
                  <a:lnTo>
                    <a:pt x="8135" y="27738"/>
                  </a:lnTo>
                  <a:cubicBezTo>
                    <a:pt x="8158" y="27733"/>
                    <a:pt x="8182" y="27729"/>
                    <a:pt x="8203" y="27719"/>
                  </a:cubicBezTo>
                  <a:cubicBezTo>
                    <a:pt x="8299" y="27675"/>
                    <a:pt x="8384" y="27574"/>
                    <a:pt x="8481" y="27574"/>
                  </a:cubicBezTo>
                  <a:cubicBezTo>
                    <a:pt x="8494" y="27574"/>
                    <a:pt x="8507" y="27575"/>
                    <a:pt x="8521" y="27579"/>
                  </a:cubicBezTo>
                  <a:cubicBezTo>
                    <a:pt x="8589" y="27600"/>
                    <a:pt x="8643" y="27676"/>
                    <a:pt x="8712" y="27676"/>
                  </a:cubicBezTo>
                  <a:cubicBezTo>
                    <a:pt x="8716" y="27676"/>
                    <a:pt x="8720" y="27675"/>
                    <a:pt x="8725" y="27675"/>
                  </a:cubicBezTo>
                  <a:cubicBezTo>
                    <a:pt x="8807" y="27664"/>
                    <a:pt x="8844" y="27552"/>
                    <a:pt x="8925" y="27538"/>
                  </a:cubicBezTo>
                  <a:cubicBezTo>
                    <a:pt x="8930" y="27537"/>
                    <a:pt x="8936" y="27537"/>
                    <a:pt x="8942" y="27537"/>
                  </a:cubicBezTo>
                  <a:cubicBezTo>
                    <a:pt x="9019" y="27537"/>
                    <a:pt x="9080" y="27627"/>
                    <a:pt x="9160" y="27636"/>
                  </a:cubicBezTo>
                  <a:cubicBezTo>
                    <a:pt x="9165" y="27636"/>
                    <a:pt x="9169" y="27637"/>
                    <a:pt x="9174" y="27637"/>
                  </a:cubicBezTo>
                  <a:cubicBezTo>
                    <a:pt x="9308" y="27637"/>
                    <a:pt x="9359" y="27417"/>
                    <a:pt x="9496" y="27385"/>
                  </a:cubicBezTo>
                  <a:cubicBezTo>
                    <a:pt x="9508" y="27382"/>
                    <a:pt x="9520" y="27381"/>
                    <a:pt x="9531" y="27381"/>
                  </a:cubicBezTo>
                  <a:cubicBezTo>
                    <a:pt x="9650" y="27381"/>
                    <a:pt x="9738" y="27526"/>
                    <a:pt x="9855" y="27580"/>
                  </a:cubicBezTo>
                  <a:cubicBezTo>
                    <a:pt x="9895" y="27599"/>
                    <a:pt x="9937" y="27606"/>
                    <a:pt x="9981" y="27606"/>
                  </a:cubicBezTo>
                  <a:cubicBezTo>
                    <a:pt x="10091" y="27606"/>
                    <a:pt x="10208" y="27560"/>
                    <a:pt x="10321" y="27546"/>
                  </a:cubicBezTo>
                  <a:cubicBezTo>
                    <a:pt x="10344" y="27543"/>
                    <a:pt x="10367" y="27541"/>
                    <a:pt x="10390" y="27541"/>
                  </a:cubicBezTo>
                  <a:cubicBezTo>
                    <a:pt x="10484" y="27541"/>
                    <a:pt x="10578" y="27566"/>
                    <a:pt x="10663" y="27606"/>
                  </a:cubicBezTo>
                  <a:lnTo>
                    <a:pt x="9977" y="26180"/>
                  </a:lnTo>
                  <a:cubicBezTo>
                    <a:pt x="9978" y="26178"/>
                    <a:pt x="9978" y="26178"/>
                    <a:pt x="9980" y="26178"/>
                  </a:cubicBezTo>
                  <a:cubicBezTo>
                    <a:pt x="10425" y="26074"/>
                    <a:pt x="10897" y="25855"/>
                    <a:pt x="11384" y="25533"/>
                  </a:cubicBezTo>
                  <a:cubicBezTo>
                    <a:pt x="11396" y="25525"/>
                    <a:pt x="11407" y="25516"/>
                    <a:pt x="11420" y="25508"/>
                  </a:cubicBezTo>
                  <a:cubicBezTo>
                    <a:pt x="11708" y="25316"/>
                    <a:pt x="11999" y="25091"/>
                    <a:pt x="12293" y="24831"/>
                  </a:cubicBezTo>
                  <a:lnTo>
                    <a:pt x="12298" y="24828"/>
                  </a:lnTo>
                  <a:cubicBezTo>
                    <a:pt x="15473" y="22037"/>
                    <a:pt x="18861" y="15632"/>
                    <a:pt x="18861" y="10251"/>
                  </a:cubicBezTo>
                  <a:cubicBezTo>
                    <a:pt x="18861" y="4205"/>
                    <a:pt x="14639" y="0"/>
                    <a:pt x="9432" y="0"/>
                  </a:cubicBezTo>
                  <a:close/>
                </a:path>
              </a:pathLst>
            </a:custGeom>
            <a:solidFill>
              <a:schemeClr val="accent4"/>
            </a:solidFill>
            <a:ln>
              <a:noFill/>
            </a:ln>
            <a:effectLst>
              <a:outerShdw blurRad="271463"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61"/>
            <p:cNvSpPr/>
            <p:nvPr/>
          </p:nvSpPr>
          <p:spPr>
            <a:xfrm>
              <a:off x="4456600" y="3177479"/>
              <a:ext cx="380008" cy="808224"/>
            </a:xfrm>
            <a:custGeom>
              <a:avLst/>
              <a:gdLst/>
              <a:ahLst/>
              <a:cxnLst/>
              <a:rect l="l" t="t" r="r" b="b"/>
              <a:pathLst>
                <a:path w="12297" h="26154" extrusionOk="0">
                  <a:moveTo>
                    <a:pt x="4258" y="0"/>
                  </a:moveTo>
                  <a:lnTo>
                    <a:pt x="4258" y="0"/>
                  </a:lnTo>
                  <a:cubicBezTo>
                    <a:pt x="1694" y="1752"/>
                    <a:pt x="0" y="4840"/>
                    <a:pt x="0" y="8668"/>
                  </a:cubicBezTo>
                  <a:cubicBezTo>
                    <a:pt x="0" y="15416"/>
                    <a:pt x="5329" y="23776"/>
                    <a:pt x="8885" y="24595"/>
                  </a:cubicBezTo>
                  <a:lnTo>
                    <a:pt x="8134" y="26153"/>
                  </a:lnTo>
                  <a:cubicBezTo>
                    <a:pt x="8157" y="26148"/>
                    <a:pt x="8180" y="26144"/>
                    <a:pt x="8201" y="26134"/>
                  </a:cubicBezTo>
                  <a:cubicBezTo>
                    <a:pt x="8298" y="26090"/>
                    <a:pt x="8383" y="25989"/>
                    <a:pt x="8480" y="25989"/>
                  </a:cubicBezTo>
                  <a:cubicBezTo>
                    <a:pt x="8493" y="25989"/>
                    <a:pt x="8506" y="25990"/>
                    <a:pt x="8520" y="25994"/>
                  </a:cubicBezTo>
                  <a:cubicBezTo>
                    <a:pt x="8588" y="26015"/>
                    <a:pt x="8642" y="26092"/>
                    <a:pt x="8710" y="26092"/>
                  </a:cubicBezTo>
                  <a:cubicBezTo>
                    <a:pt x="8714" y="26092"/>
                    <a:pt x="8718" y="26091"/>
                    <a:pt x="8723" y="26091"/>
                  </a:cubicBezTo>
                  <a:cubicBezTo>
                    <a:pt x="8805" y="26081"/>
                    <a:pt x="8842" y="25968"/>
                    <a:pt x="8922" y="25953"/>
                  </a:cubicBezTo>
                  <a:cubicBezTo>
                    <a:pt x="8928" y="25952"/>
                    <a:pt x="8934" y="25952"/>
                    <a:pt x="8940" y="25952"/>
                  </a:cubicBezTo>
                  <a:cubicBezTo>
                    <a:pt x="9018" y="25952"/>
                    <a:pt x="9079" y="26042"/>
                    <a:pt x="9158" y="26051"/>
                  </a:cubicBezTo>
                  <a:cubicBezTo>
                    <a:pt x="9163" y="26051"/>
                    <a:pt x="9167" y="26052"/>
                    <a:pt x="9172" y="26052"/>
                  </a:cubicBezTo>
                  <a:cubicBezTo>
                    <a:pt x="9307" y="26052"/>
                    <a:pt x="9357" y="25832"/>
                    <a:pt x="9495" y="25800"/>
                  </a:cubicBezTo>
                  <a:cubicBezTo>
                    <a:pt x="9507" y="25797"/>
                    <a:pt x="9518" y="25796"/>
                    <a:pt x="9529" y="25796"/>
                  </a:cubicBezTo>
                  <a:cubicBezTo>
                    <a:pt x="9649" y="25796"/>
                    <a:pt x="9737" y="25942"/>
                    <a:pt x="9854" y="25995"/>
                  </a:cubicBezTo>
                  <a:cubicBezTo>
                    <a:pt x="9894" y="26014"/>
                    <a:pt x="9936" y="26021"/>
                    <a:pt x="9979" y="26021"/>
                  </a:cubicBezTo>
                  <a:cubicBezTo>
                    <a:pt x="10090" y="26021"/>
                    <a:pt x="10207" y="25975"/>
                    <a:pt x="10320" y="25961"/>
                  </a:cubicBezTo>
                  <a:cubicBezTo>
                    <a:pt x="10343" y="25958"/>
                    <a:pt x="10366" y="25956"/>
                    <a:pt x="10389" y="25956"/>
                  </a:cubicBezTo>
                  <a:cubicBezTo>
                    <a:pt x="10483" y="25956"/>
                    <a:pt x="10576" y="25981"/>
                    <a:pt x="10662" y="26021"/>
                  </a:cubicBezTo>
                  <a:lnTo>
                    <a:pt x="9976" y="24595"/>
                  </a:lnTo>
                  <a:cubicBezTo>
                    <a:pt x="10697" y="24428"/>
                    <a:pt x="11489" y="23955"/>
                    <a:pt x="12296" y="23245"/>
                  </a:cubicBezTo>
                  <a:lnTo>
                    <a:pt x="12296" y="23245"/>
                  </a:lnTo>
                  <a:cubicBezTo>
                    <a:pt x="11837" y="23500"/>
                    <a:pt x="11398" y="23639"/>
                    <a:pt x="10992" y="23639"/>
                  </a:cubicBezTo>
                  <a:cubicBezTo>
                    <a:pt x="7667" y="23639"/>
                    <a:pt x="2099" y="14436"/>
                    <a:pt x="2099" y="7086"/>
                  </a:cubicBezTo>
                  <a:cubicBezTo>
                    <a:pt x="2099" y="4258"/>
                    <a:pt x="2913" y="1824"/>
                    <a:pt x="4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61"/>
            <p:cNvSpPr/>
            <p:nvPr/>
          </p:nvSpPr>
          <p:spPr>
            <a:xfrm>
              <a:off x="4715741" y="3943530"/>
              <a:ext cx="63288" cy="304915"/>
            </a:xfrm>
            <a:custGeom>
              <a:avLst/>
              <a:gdLst/>
              <a:ahLst/>
              <a:cxnLst/>
              <a:rect l="l" t="t" r="r" b="b"/>
              <a:pathLst>
                <a:path w="2048" h="9867" extrusionOk="0">
                  <a:moveTo>
                    <a:pt x="1145" y="1"/>
                  </a:moveTo>
                  <a:cubicBezTo>
                    <a:pt x="1118" y="1"/>
                    <a:pt x="1090" y="9"/>
                    <a:pt x="1066" y="27"/>
                  </a:cubicBezTo>
                  <a:cubicBezTo>
                    <a:pt x="970" y="97"/>
                    <a:pt x="884" y="175"/>
                    <a:pt x="803" y="257"/>
                  </a:cubicBezTo>
                  <a:cubicBezTo>
                    <a:pt x="618" y="237"/>
                    <a:pt x="437" y="202"/>
                    <a:pt x="262" y="149"/>
                  </a:cubicBezTo>
                  <a:cubicBezTo>
                    <a:pt x="249" y="145"/>
                    <a:pt x="235" y="143"/>
                    <a:pt x="222" y="143"/>
                  </a:cubicBezTo>
                  <a:cubicBezTo>
                    <a:pt x="164" y="143"/>
                    <a:pt x="110" y="180"/>
                    <a:pt x="93" y="238"/>
                  </a:cubicBezTo>
                  <a:cubicBezTo>
                    <a:pt x="70" y="310"/>
                    <a:pt x="110" y="386"/>
                    <a:pt x="182" y="407"/>
                  </a:cubicBezTo>
                  <a:cubicBezTo>
                    <a:pt x="316" y="450"/>
                    <a:pt x="454" y="481"/>
                    <a:pt x="595" y="503"/>
                  </a:cubicBezTo>
                  <a:cubicBezTo>
                    <a:pt x="84" y="1206"/>
                    <a:pt x="1" y="2179"/>
                    <a:pt x="121" y="2955"/>
                  </a:cubicBezTo>
                  <a:cubicBezTo>
                    <a:pt x="219" y="3572"/>
                    <a:pt x="426" y="4168"/>
                    <a:pt x="626" y="4744"/>
                  </a:cubicBezTo>
                  <a:cubicBezTo>
                    <a:pt x="760" y="5130"/>
                    <a:pt x="898" y="5529"/>
                    <a:pt x="1001" y="5929"/>
                  </a:cubicBezTo>
                  <a:cubicBezTo>
                    <a:pt x="1330" y="7206"/>
                    <a:pt x="1264" y="8591"/>
                    <a:pt x="900" y="9859"/>
                  </a:cubicBezTo>
                  <a:lnTo>
                    <a:pt x="1105" y="9866"/>
                  </a:lnTo>
                  <a:cubicBezTo>
                    <a:pt x="1106" y="9866"/>
                    <a:pt x="1107" y="9866"/>
                    <a:pt x="1107" y="9866"/>
                  </a:cubicBezTo>
                  <a:cubicBezTo>
                    <a:pt x="1172" y="9866"/>
                    <a:pt x="1231" y="9823"/>
                    <a:pt x="1248" y="9760"/>
                  </a:cubicBezTo>
                  <a:cubicBezTo>
                    <a:pt x="1577" y="8491"/>
                    <a:pt x="1589" y="7127"/>
                    <a:pt x="1263" y="5861"/>
                  </a:cubicBezTo>
                  <a:cubicBezTo>
                    <a:pt x="1156" y="5451"/>
                    <a:pt x="1017" y="5047"/>
                    <a:pt x="881" y="4654"/>
                  </a:cubicBezTo>
                  <a:cubicBezTo>
                    <a:pt x="685" y="4090"/>
                    <a:pt x="483" y="3505"/>
                    <a:pt x="389" y="2911"/>
                  </a:cubicBezTo>
                  <a:cubicBezTo>
                    <a:pt x="269" y="2144"/>
                    <a:pt x="360" y="1176"/>
                    <a:pt x="911" y="534"/>
                  </a:cubicBezTo>
                  <a:cubicBezTo>
                    <a:pt x="972" y="538"/>
                    <a:pt x="1031" y="540"/>
                    <a:pt x="1091" y="540"/>
                  </a:cubicBezTo>
                  <a:cubicBezTo>
                    <a:pt x="1377" y="540"/>
                    <a:pt x="1661" y="502"/>
                    <a:pt x="1934" y="425"/>
                  </a:cubicBezTo>
                  <a:cubicBezTo>
                    <a:pt x="2007" y="404"/>
                    <a:pt x="2048" y="328"/>
                    <a:pt x="2029" y="261"/>
                  </a:cubicBezTo>
                  <a:cubicBezTo>
                    <a:pt x="2012" y="201"/>
                    <a:pt x="1957" y="161"/>
                    <a:pt x="1898" y="161"/>
                  </a:cubicBezTo>
                  <a:cubicBezTo>
                    <a:pt x="1886" y="161"/>
                    <a:pt x="1873" y="163"/>
                    <a:pt x="1861" y="167"/>
                  </a:cubicBezTo>
                  <a:cubicBezTo>
                    <a:pt x="1647" y="228"/>
                    <a:pt x="1423" y="262"/>
                    <a:pt x="1197" y="269"/>
                  </a:cubicBezTo>
                  <a:cubicBezTo>
                    <a:pt x="1207" y="262"/>
                    <a:pt x="1216" y="254"/>
                    <a:pt x="1226" y="246"/>
                  </a:cubicBezTo>
                  <a:cubicBezTo>
                    <a:pt x="1286" y="201"/>
                    <a:pt x="1299" y="117"/>
                    <a:pt x="1256" y="57"/>
                  </a:cubicBezTo>
                  <a:cubicBezTo>
                    <a:pt x="1229" y="20"/>
                    <a:pt x="1187" y="1"/>
                    <a:pt x="1145" y="1"/>
                  </a:cubicBezTo>
                  <a:close/>
                </a:path>
              </a:pathLst>
            </a:custGeom>
            <a:solidFill>
              <a:srgbClr val="FFFFFF"/>
            </a:solidFill>
            <a:ln>
              <a:noFill/>
            </a:ln>
            <a:effectLst>
              <a:outerShdw blurRad="271463" dist="171450" dir="2760000" algn="bl" rotWithShape="0">
                <a:srgbClr val="000000">
                  <a:alpha val="4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61"/>
            <p:cNvSpPr/>
            <p:nvPr/>
          </p:nvSpPr>
          <p:spPr>
            <a:xfrm>
              <a:off x="4744833" y="3196058"/>
              <a:ext cx="215854" cy="223116"/>
            </a:xfrm>
            <a:custGeom>
              <a:avLst/>
              <a:gdLst/>
              <a:ahLst/>
              <a:cxnLst/>
              <a:rect l="l" t="t" r="r" b="b"/>
              <a:pathLst>
                <a:path w="6985" h="7220" extrusionOk="0">
                  <a:moveTo>
                    <a:pt x="2669" y="1"/>
                  </a:moveTo>
                  <a:cubicBezTo>
                    <a:pt x="2282" y="1"/>
                    <a:pt x="1909" y="92"/>
                    <a:pt x="1574" y="286"/>
                  </a:cubicBezTo>
                  <a:cubicBezTo>
                    <a:pt x="230" y="1062"/>
                    <a:pt x="1" y="3178"/>
                    <a:pt x="1061" y="5014"/>
                  </a:cubicBezTo>
                  <a:cubicBezTo>
                    <a:pt x="1856" y="6392"/>
                    <a:pt x="3151" y="7219"/>
                    <a:pt x="4316" y="7219"/>
                  </a:cubicBezTo>
                  <a:cubicBezTo>
                    <a:pt x="4703" y="7219"/>
                    <a:pt x="5077" y="7128"/>
                    <a:pt x="5412" y="6934"/>
                  </a:cubicBezTo>
                  <a:cubicBezTo>
                    <a:pt x="6754" y="6159"/>
                    <a:pt x="6985" y="4041"/>
                    <a:pt x="5924" y="2206"/>
                  </a:cubicBezTo>
                  <a:cubicBezTo>
                    <a:pt x="5130" y="829"/>
                    <a:pt x="3834" y="1"/>
                    <a:pt x="26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5"/>
          <p:cNvSpPr/>
          <p:nvPr/>
        </p:nvSpPr>
        <p:spPr>
          <a:xfrm>
            <a:off x="2699263" y="1128506"/>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5"/>
          <p:cNvSpPr txBox="1">
            <a:spLocks noGrp="1"/>
          </p:cNvSpPr>
          <p:nvPr>
            <p:ph type="title" idx="2"/>
          </p:nvPr>
        </p:nvSpPr>
        <p:spPr>
          <a:xfrm>
            <a:off x="2703413" y="1128287"/>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01</a:t>
            </a:r>
            <a:endParaRPr/>
          </a:p>
        </p:txBody>
      </p:sp>
      <p:sp>
        <p:nvSpPr>
          <p:cNvPr id="200" name="Google Shape;200;p35"/>
          <p:cNvSpPr/>
          <p:nvPr/>
        </p:nvSpPr>
        <p:spPr>
          <a:xfrm>
            <a:off x="2703424" y="2986959"/>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5"/>
          <p:cNvSpPr/>
          <p:nvPr/>
        </p:nvSpPr>
        <p:spPr>
          <a:xfrm>
            <a:off x="5925311" y="2986956"/>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5"/>
          <p:cNvSpPr/>
          <p:nvPr/>
        </p:nvSpPr>
        <p:spPr>
          <a:xfrm>
            <a:off x="5926338" y="1128506"/>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5"/>
          <p:cNvSpPr txBox="1">
            <a:spLocks noGrp="1"/>
          </p:cNvSpPr>
          <p:nvPr>
            <p:ph type="title" idx="7"/>
          </p:nvPr>
        </p:nvSpPr>
        <p:spPr>
          <a:xfrm>
            <a:off x="2703424" y="2986959"/>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03</a:t>
            </a:r>
            <a:endParaRPr/>
          </a:p>
        </p:txBody>
      </p:sp>
      <p:sp>
        <p:nvSpPr>
          <p:cNvPr id="204" name="Google Shape;204;p35"/>
          <p:cNvSpPr txBox="1">
            <a:spLocks noGrp="1"/>
          </p:cNvSpPr>
          <p:nvPr>
            <p:ph type="title"/>
          </p:nvPr>
        </p:nvSpPr>
        <p:spPr>
          <a:xfrm>
            <a:off x="2699275" y="1855060"/>
            <a:ext cx="2500200" cy="36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FORMA DE GOBIERNO</a:t>
            </a:r>
            <a:endParaRPr>
              <a:solidFill>
                <a:schemeClr val="accent6"/>
              </a:solidFill>
            </a:endParaRPr>
          </a:p>
        </p:txBody>
      </p:sp>
      <p:sp>
        <p:nvSpPr>
          <p:cNvPr id="205" name="Google Shape;205;p35"/>
          <p:cNvSpPr txBox="1">
            <a:spLocks noGrp="1"/>
          </p:cNvSpPr>
          <p:nvPr>
            <p:ph type="subTitle" idx="1"/>
          </p:nvPr>
        </p:nvSpPr>
        <p:spPr>
          <a:xfrm>
            <a:off x="2699263" y="2223762"/>
            <a:ext cx="2500200" cy="50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Puedes describir en qué consiste la sección aquí</a:t>
            </a:r>
            <a:endParaRPr/>
          </a:p>
        </p:txBody>
      </p:sp>
      <p:sp>
        <p:nvSpPr>
          <p:cNvPr id="206" name="Google Shape;206;p35"/>
          <p:cNvSpPr txBox="1">
            <a:spLocks noGrp="1"/>
          </p:cNvSpPr>
          <p:nvPr>
            <p:ph type="title" idx="3"/>
          </p:nvPr>
        </p:nvSpPr>
        <p:spPr>
          <a:xfrm>
            <a:off x="5925608" y="1855054"/>
            <a:ext cx="2498400" cy="36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FUERZAS ARMADAS</a:t>
            </a:r>
            <a:r>
              <a:rPr lang="es-419">
                <a:solidFill>
                  <a:schemeClr val="accent6"/>
                </a:solidFill>
              </a:rPr>
              <a:t> </a:t>
            </a:r>
            <a:endParaRPr>
              <a:solidFill>
                <a:schemeClr val="accent6"/>
              </a:solidFill>
            </a:endParaRPr>
          </a:p>
        </p:txBody>
      </p:sp>
      <p:sp>
        <p:nvSpPr>
          <p:cNvPr id="207" name="Google Shape;207;p35"/>
          <p:cNvSpPr txBox="1">
            <a:spLocks noGrp="1"/>
          </p:cNvSpPr>
          <p:nvPr>
            <p:ph type="title" idx="4"/>
          </p:nvPr>
        </p:nvSpPr>
        <p:spPr>
          <a:xfrm>
            <a:off x="5926338" y="1128512"/>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02</a:t>
            </a:r>
            <a:endParaRPr/>
          </a:p>
        </p:txBody>
      </p:sp>
      <p:sp>
        <p:nvSpPr>
          <p:cNvPr id="208" name="Google Shape;208;p35"/>
          <p:cNvSpPr txBox="1">
            <a:spLocks noGrp="1"/>
          </p:cNvSpPr>
          <p:nvPr>
            <p:ph type="subTitle" idx="5"/>
          </p:nvPr>
        </p:nvSpPr>
        <p:spPr>
          <a:xfrm>
            <a:off x="5925612" y="2223754"/>
            <a:ext cx="2498400" cy="50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Puedes describir en qué consiste la sección aquí</a:t>
            </a:r>
            <a:endParaRPr/>
          </a:p>
        </p:txBody>
      </p:sp>
      <p:sp>
        <p:nvSpPr>
          <p:cNvPr id="209" name="Google Shape;209;p35"/>
          <p:cNvSpPr txBox="1">
            <a:spLocks noGrp="1"/>
          </p:cNvSpPr>
          <p:nvPr>
            <p:ph type="title" idx="6"/>
          </p:nvPr>
        </p:nvSpPr>
        <p:spPr>
          <a:xfrm>
            <a:off x="2702400" y="3713732"/>
            <a:ext cx="2500200" cy="36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POLÍTICA ELECTORAL</a:t>
            </a:r>
            <a:r>
              <a:rPr lang="es-419">
                <a:solidFill>
                  <a:schemeClr val="accent6"/>
                </a:solidFill>
              </a:rPr>
              <a:t> </a:t>
            </a:r>
            <a:endParaRPr>
              <a:solidFill>
                <a:schemeClr val="accent6"/>
              </a:solidFill>
            </a:endParaRPr>
          </a:p>
        </p:txBody>
      </p:sp>
      <p:sp>
        <p:nvSpPr>
          <p:cNvPr id="210" name="Google Shape;210;p35"/>
          <p:cNvSpPr txBox="1">
            <a:spLocks noGrp="1"/>
          </p:cNvSpPr>
          <p:nvPr>
            <p:ph type="subTitle" idx="8"/>
          </p:nvPr>
        </p:nvSpPr>
        <p:spPr>
          <a:xfrm>
            <a:off x="2702388" y="4082431"/>
            <a:ext cx="2500200" cy="501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Puedes describir en qué consiste la sección aquí</a:t>
            </a:r>
            <a:endParaRPr/>
          </a:p>
        </p:txBody>
      </p:sp>
      <p:sp>
        <p:nvSpPr>
          <p:cNvPr id="211" name="Google Shape;211;p35"/>
          <p:cNvSpPr txBox="1">
            <a:spLocks noGrp="1"/>
          </p:cNvSpPr>
          <p:nvPr>
            <p:ph type="title" idx="9"/>
          </p:nvPr>
        </p:nvSpPr>
        <p:spPr>
          <a:xfrm>
            <a:off x="5925307" y="3713730"/>
            <a:ext cx="24984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DERECHOS HUMANOS</a:t>
            </a:r>
            <a:r>
              <a:rPr lang="es-419">
                <a:solidFill>
                  <a:schemeClr val="accent6"/>
                </a:solidFill>
              </a:rPr>
              <a:t> </a:t>
            </a:r>
            <a:endParaRPr>
              <a:solidFill>
                <a:schemeClr val="accent6"/>
              </a:solidFill>
            </a:endParaRPr>
          </a:p>
        </p:txBody>
      </p:sp>
      <p:sp>
        <p:nvSpPr>
          <p:cNvPr id="212" name="Google Shape;212;p35"/>
          <p:cNvSpPr txBox="1">
            <a:spLocks noGrp="1"/>
          </p:cNvSpPr>
          <p:nvPr>
            <p:ph type="title" idx="13"/>
          </p:nvPr>
        </p:nvSpPr>
        <p:spPr>
          <a:xfrm>
            <a:off x="5925311" y="2986962"/>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04</a:t>
            </a:r>
            <a:endParaRPr/>
          </a:p>
        </p:txBody>
      </p:sp>
      <p:sp>
        <p:nvSpPr>
          <p:cNvPr id="213" name="Google Shape;213;p35"/>
          <p:cNvSpPr txBox="1">
            <a:spLocks noGrp="1"/>
          </p:cNvSpPr>
          <p:nvPr>
            <p:ph type="subTitle" idx="14"/>
          </p:nvPr>
        </p:nvSpPr>
        <p:spPr>
          <a:xfrm>
            <a:off x="5925311" y="4082430"/>
            <a:ext cx="2498400" cy="50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Puedes describir en qué consiste la sección aquí</a:t>
            </a:r>
            <a:endParaRPr/>
          </a:p>
        </p:txBody>
      </p:sp>
      <p:sp>
        <p:nvSpPr>
          <p:cNvPr id="214" name="Google Shape;214;p35"/>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solidFill>
                  <a:schemeClr val="accent6"/>
                </a:solidFill>
              </a:rPr>
              <a:t>Í</a:t>
            </a:r>
            <a:r>
              <a:rPr lang="es-419"/>
              <a:t>NDICE</a:t>
            </a:r>
            <a:endParaRPr>
              <a:solidFill>
                <a:schemeClr val="accent6"/>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6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RECURSOS ALTERNATIVOS</a:t>
            </a:r>
            <a:endParaRPr/>
          </a:p>
        </p:txBody>
      </p:sp>
      <p:sp>
        <p:nvSpPr>
          <p:cNvPr id="1040" name="Google Shape;1040;p62"/>
          <p:cNvSpPr txBox="1">
            <a:spLocks noGrp="1"/>
          </p:cNvSpPr>
          <p:nvPr>
            <p:ph type="body" idx="1"/>
          </p:nvPr>
        </p:nvSpPr>
        <p:spPr>
          <a:xfrm>
            <a:off x="714375" y="1166825"/>
            <a:ext cx="3560100" cy="34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500">
                <a:latin typeface="Barlow Condensed SemiBold"/>
                <a:ea typeface="Barlow Condensed SemiBold"/>
                <a:cs typeface="Barlow Condensed SemiBold"/>
                <a:sym typeface="Barlow Condensed SemiBold"/>
              </a:rPr>
              <a:t>VECTORES:</a:t>
            </a:r>
            <a:endParaRPr sz="2500">
              <a:latin typeface="Barlow Condensed SemiBold"/>
              <a:ea typeface="Barlow Condensed SemiBold"/>
              <a:cs typeface="Barlow Condensed SemiBold"/>
              <a:sym typeface="Barlow Condensed SemiBold"/>
            </a:endParaRPr>
          </a:p>
          <a:p>
            <a:pPr marL="457200" lvl="0" indent="-304800" algn="l" rtl="0">
              <a:spcBef>
                <a:spcPts val="1000"/>
              </a:spcBef>
              <a:spcAft>
                <a:spcPts val="0"/>
              </a:spcAft>
              <a:buSzPts val="1200"/>
              <a:buChar char="●"/>
            </a:pPr>
            <a:r>
              <a:rPr lang="es-419">
                <a:uFill>
                  <a:noFill/>
                </a:uFill>
                <a:hlinkClick r:id="rId3"/>
              </a:rPr>
              <a:t>Día de la constitución mexicana dibujado a mano con globos</a:t>
            </a:r>
            <a:endParaRPr/>
          </a:p>
          <a:p>
            <a:pPr marL="457200" lvl="0" indent="-304800" algn="l" rtl="0">
              <a:spcBef>
                <a:spcPts val="0"/>
              </a:spcBef>
              <a:spcAft>
                <a:spcPts val="0"/>
              </a:spcAft>
              <a:buSzPts val="1200"/>
              <a:buChar char="●"/>
            </a:pPr>
            <a:r>
              <a:rPr lang="es-419">
                <a:uFill>
                  <a:noFill/>
                </a:uFill>
                <a:hlinkClick r:id="rId4"/>
              </a:rPr>
              <a:t>Fondo del día de la constitución con bandera mexicana</a:t>
            </a:r>
            <a:endParaRPr/>
          </a:p>
          <a:p>
            <a:pPr marL="0" lvl="0" indent="0" algn="l" rtl="0">
              <a:spcBef>
                <a:spcPts val="1000"/>
              </a:spcBef>
              <a:spcAft>
                <a:spcPts val="1000"/>
              </a:spcAft>
              <a:buNone/>
            </a:pPr>
            <a:endParaRPr/>
          </a:p>
        </p:txBody>
      </p:sp>
      <p:sp>
        <p:nvSpPr>
          <p:cNvPr id="1041" name="Google Shape;1041;p62"/>
          <p:cNvSpPr txBox="1">
            <a:spLocks noGrp="1"/>
          </p:cNvSpPr>
          <p:nvPr>
            <p:ph type="body" idx="2"/>
          </p:nvPr>
        </p:nvSpPr>
        <p:spPr>
          <a:xfrm>
            <a:off x="4863900" y="1166825"/>
            <a:ext cx="3560100" cy="34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500">
                <a:latin typeface="Barlow Condensed SemiBold"/>
                <a:ea typeface="Barlow Condensed SemiBold"/>
                <a:cs typeface="Barlow Condensed SemiBold"/>
                <a:sym typeface="Barlow Condensed SemiBold"/>
              </a:rPr>
              <a:t>FOTOS:</a:t>
            </a:r>
            <a:endParaRPr sz="2500">
              <a:latin typeface="Barlow Condensed SemiBold"/>
              <a:ea typeface="Barlow Condensed SemiBold"/>
              <a:cs typeface="Barlow Condensed SemiBold"/>
              <a:sym typeface="Barlow Condensed SemiBold"/>
            </a:endParaRPr>
          </a:p>
          <a:p>
            <a:pPr marL="457200" lvl="0" indent="-304800" algn="l" rtl="0">
              <a:spcBef>
                <a:spcPts val="1000"/>
              </a:spcBef>
              <a:spcAft>
                <a:spcPts val="0"/>
              </a:spcAft>
              <a:buSzPts val="1200"/>
              <a:buChar char="●"/>
            </a:pPr>
            <a:r>
              <a:rPr lang="es-419">
                <a:uFill>
                  <a:noFill/>
                </a:uFill>
                <a:hlinkClick r:id="rId5"/>
              </a:rPr>
              <a:t>Firmando documentos</a:t>
            </a:r>
            <a:endParaRPr/>
          </a:p>
          <a:p>
            <a:pPr marL="457200" lvl="0" indent="-304800" algn="l" rtl="0">
              <a:spcBef>
                <a:spcPts val="0"/>
              </a:spcBef>
              <a:spcAft>
                <a:spcPts val="0"/>
              </a:spcAft>
              <a:buSzPts val="1200"/>
              <a:buChar char="●"/>
            </a:pPr>
            <a:r>
              <a:rPr lang="es-419">
                <a:uFill>
                  <a:noFill/>
                </a:uFill>
                <a:hlinkClick r:id="rId6"/>
              </a:rPr>
              <a:t>Abogado con balanza</a:t>
            </a:r>
            <a:endParaRPr/>
          </a:p>
          <a:p>
            <a:pPr marL="457200" lvl="0" indent="-304800" algn="l" rtl="0">
              <a:spcBef>
                <a:spcPts val="0"/>
              </a:spcBef>
              <a:spcAft>
                <a:spcPts val="0"/>
              </a:spcAft>
              <a:buSzPts val="1200"/>
              <a:buChar char="●"/>
            </a:pPr>
            <a:r>
              <a:rPr lang="es-419">
                <a:solidFill>
                  <a:schemeClr val="accent4"/>
                </a:solidFill>
                <a:uFill>
                  <a:noFill/>
                </a:uFill>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Abogado con documentos</a:t>
            </a:r>
            <a:endParaRPr/>
          </a:p>
          <a:p>
            <a:pPr marL="0" lvl="0" indent="0" algn="l" rtl="0">
              <a:spcBef>
                <a:spcPts val="1000"/>
              </a:spcBef>
              <a:spcAft>
                <a:spcPts val="100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6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solidFill>
                  <a:schemeClr val="accent6"/>
                </a:solidFill>
              </a:rPr>
              <a:t>RECURSOS</a:t>
            </a:r>
            <a:endParaRPr>
              <a:solidFill>
                <a:schemeClr val="accent6"/>
              </a:solidFill>
            </a:endParaRPr>
          </a:p>
        </p:txBody>
      </p:sp>
      <p:sp>
        <p:nvSpPr>
          <p:cNvPr id="1047" name="Google Shape;1047;p63"/>
          <p:cNvSpPr txBox="1">
            <a:spLocks noGrp="1"/>
          </p:cNvSpPr>
          <p:nvPr>
            <p:ph type="body" idx="1"/>
          </p:nvPr>
        </p:nvSpPr>
        <p:spPr>
          <a:xfrm>
            <a:off x="714375" y="1098635"/>
            <a:ext cx="3560100" cy="344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a:t>¿Te gustaron los recursos de esta plantilla? Consíguelos gratis en nuestras otras webs:</a:t>
            </a:r>
            <a:endParaRPr/>
          </a:p>
          <a:p>
            <a:pPr marL="0" lvl="0" indent="0" algn="l" rtl="0">
              <a:spcBef>
                <a:spcPts val="1000"/>
              </a:spcBef>
              <a:spcAft>
                <a:spcPts val="0"/>
              </a:spcAft>
              <a:buNone/>
            </a:pPr>
            <a:r>
              <a:rPr lang="es-419" sz="2500">
                <a:solidFill>
                  <a:schemeClr val="accent4"/>
                </a:solidFill>
                <a:latin typeface="Barlow Condensed Medium"/>
                <a:ea typeface="Barlow Condensed Medium"/>
                <a:cs typeface="Barlow Condensed Medium"/>
                <a:sym typeface="Barlow Condensed Medium"/>
              </a:rPr>
              <a:t>VECTORES:</a:t>
            </a:r>
            <a:endParaRPr>
              <a:solidFill>
                <a:schemeClr val="accent4"/>
              </a:solidFill>
            </a:endParaRPr>
          </a:p>
          <a:p>
            <a:pPr marL="457200" lvl="0" indent="-317500" algn="l" rtl="0">
              <a:spcBef>
                <a:spcPts val="1000"/>
              </a:spcBef>
              <a:spcAft>
                <a:spcPts val="0"/>
              </a:spcAft>
              <a:buSzPts val="1400"/>
              <a:buChar char="●"/>
            </a:pPr>
            <a:r>
              <a:rPr lang="es-419">
                <a:solidFill>
                  <a:schemeClr val="accent4"/>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Día de la constitución de méxico realista</a:t>
            </a:r>
            <a:endParaRPr>
              <a:solidFill>
                <a:schemeClr val="accent4"/>
              </a:solidFill>
            </a:endParaRPr>
          </a:p>
          <a:p>
            <a:pPr marL="457200" lvl="0" indent="-317500" algn="l" rtl="0">
              <a:spcBef>
                <a:spcPts val="0"/>
              </a:spcBef>
              <a:spcAft>
                <a:spcPts val="0"/>
              </a:spcAft>
              <a:buSzPts val="1400"/>
              <a:buChar char="●"/>
            </a:pPr>
            <a:r>
              <a:rPr lang="es-419">
                <a:solidFill>
                  <a:schemeClr val="accent4"/>
                </a:solidFill>
                <a:uFill>
                  <a:noFill/>
                </a:uFil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Fondo realista de independencia de méxico con globos</a:t>
            </a:r>
            <a:endParaRPr>
              <a:solidFill>
                <a:schemeClr val="accent4"/>
              </a:solidFill>
            </a:endParaRPr>
          </a:p>
          <a:p>
            <a:pPr marL="457200" lvl="0" indent="-317500" algn="l" rtl="0">
              <a:spcBef>
                <a:spcPts val="0"/>
              </a:spcBef>
              <a:spcAft>
                <a:spcPts val="0"/>
              </a:spcAft>
              <a:buSzPts val="1400"/>
              <a:buChar char="●"/>
            </a:pPr>
            <a:r>
              <a:rPr lang="es-419">
                <a:solidFill>
                  <a:schemeClr val="accent4"/>
                </a:solidFill>
                <a:uFill>
                  <a:noFill/>
                </a:uFill>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Fondo de pantalla degradado del día de la constitución con bandera mexicana</a:t>
            </a:r>
            <a:endParaRPr>
              <a:solidFill>
                <a:schemeClr val="accent4"/>
              </a:solidFill>
            </a:endParaRPr>
          </a:p>
          <a:p>
            <a:pPr marL="0" lvl="0" indent="0" algn="l" rtl="0">
              <a:spcBef>
                <a:spcPts val="1000"/>
              </a:spcBef>
              <a:spcAft>
                <a:spcPts val="0"/>
              </a:spcAft>
              <a:buNone/>
            </a:pPr>
            <a:r>
              <a:rPr lang="es-419" sz="2500">
                <a:solidFill>
                  <a:schemeClr val="accent4"/>
                </a:solidFill>
                <a:latin typeface="Barlow Condensed Medium"/>
                <a:ea typeface="Barlow Condensed Medium"/>
                <a:cs typeface="Barlow Condensed Medium"/>
                <a:sym typeface="Barlow Condensed Medium"/>
              </a:rPr>
              <a:t>ICONS:</a:t>
            </a:r>
            <a:endParaRPr sz="2500">
              <a:solidFill>
                <a:schemeClr val="accent4"/>
              </a:solidFill>
              <a:latin typeface="Barlow Condensed Medium"/>
              <a:ea typeface="Barlow Condensed Medium"/>
              <a:cs typeface="Barlow Condensed Medium"/>
              <a:sym typeface="Barlow Condensed Medium"/>
            </a:endParaRPr>
          </a:p>
          <a:p>
            <a:pPr marL="457200" lvl="0" indent="-317500" algn="l" rtl="0">
              <a:spcBef>
                <a:spcPts val="1000"/>
              </a:spcBef>
              <a:spcAft>
                <a:spcPts val="0"/>
              </a:spcAft>
              <a:buSzPts val="1400"/>
              <a:buChar char="●"/>
            </a:pPr>
            <a:r>
              <a:rPr lang="es-419">
                <a:solidFill>
                  <a:schemeClr val="accent4"/>
                </a:solidFill>
                <a:uFill>
                  <a:noFill/>
                </a:uFill>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Voting elections</a:t>
            </a:r>
            <a:endParaRPr>
              <a:solidFill>
                <a:schemeClr val="accent4"/>
              </a:solidFill>
            </a:endParaRPr>
          </a:p>
          <a:p>
            <a:pPr marL="0" lvl="0" indent="0" algn="l" rtl="0">
              <a:spcBef>
                <a:spcPts val="1000"/>
              </a:spcBef>
              <a:spcAft>
                <a:spcPts val="1000"/>
              </a:spcAft>
              <a:buNone/>
            </a:pPr>
            <a:endParaRPr/>
          </a:p>
        </p:txBody>
      </p:sp>
      <p:sp>
        <p:nvSpPr>
          <p:cNvPr id="1048" name="Google Shape;1048;p63"/>
          <p:cNvSpPr txBox="1">
            <a:spLocks noGrp="1"/>
          </p:cNvSpPr>
          <p:nvPr>
            <p:ph type="body" idx="2"/>
          </p:nvPr>
        </p:nvSpPr>
        <p:spPr>
          <a:xfrm>
            <a:off x="4863900" y="1724235"/>
            <a:ext cx="3560100" cy="281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419" sz="2500">
                <a:solidFill>
                  <a:schemeClr val="accent4"/>
                </a:solidFill>
                <a:latin typeface="Barlow Condensed Medium"/>
                <a:ea typeface="Barlow Condensed Medium"/>
                <a:cs typeface="Barlow Condensed Medium"/>
                <a:sym typeface="Barlow Condensed Medium"/>
              </a:rPr>
              <a:t>FOTOS:</a:t>
            </a:r>
            <a:endParaRPr sz="2500">
              <a:solidFill>
                <a:schemeClr val="accent4"/>
              </a:solidFill>
              <a:latin typeface="Barlow Condensed Medium"/>
              <a:ea typeface="Barlow Condensed Medium"/>
              <a:cs typeface="Barlow Condensed Medium"/>
              <a:sym typeface="Barlow Condensed Medium"/>
            </a:endParaRPr>
          </a:p>
          <a:p>
            <a:pPr marL="457200" lvl="0" indent="-317500" algn="l" rtl="0">
              <a:spcBef>
                <a:spcPts val="1000"/>
              </a:spcBef>
              <a:spcAft>
                <a:spcPts val="0"/>
              </a:spcAft>
              <a:buSzPts val="1400"/>
              <a:buChar char="●"/>
            </a:pPr>
            <a:r>
              <a:rPr lang="es-419">
                <a:solidFill>
                  <a:schemeClr val="accent4"/>
                </a:solidFill>
                <a:uFill>
                  <a:noFill/>
                </a:uFill>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Abogado con cliente</a:t>
            </a:r>
            <a:endParaRPr>
              <a:solidFill>
                <a:schemeClr val="accent4"/>
              </a:solidFill>
            </a:endParaRPr>
          </a:p>
          <a:p>
            <a:pPr marL="457200" lvl="0" indent="-317500" algn="l" rtl="0">
              <a:spcBef>
                <a:spcPts val="0"/>
              </a:spcBef>
              <a:spcAft>
                <a:spcPts val="0"/>
              </a:spcAft>
              <a:buSzPts val="1400"/>
              <a:buChar char="●"/>
            </a:pPr>
            <a:r>
              <a:rPr lang="es-419">
                <a:solidFill>
                  <a:schemeClr val="accent4"/>
                </a:solidFill>
                <a:uFill>
                  <a:noFill/>
                </a:uFill>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Abogado rellenando formulario</a:t>
            </a:r>
            <a:endParaRPr>
              <a:solidFill>
                <a:schemeClr val="accent4"/>
              </a:solidFill>
            </a:endParaRPr>
          </a:p>
          <a:p>
            <a:pPr marL="457200" lvl="0" indent="-304800" algn="l" rtl="0">
              <a:spcBef>
                <a:spcPts val="0"/>
              </a:spcBef>
              <a:spcAft>
                <a:spcPts val="0"/>
              </a:spcAft>
              <a:buSzPts val="1200"/>
              <a:buChar char="●"/>
            </a:pPr>
            <a:r>
              <a:rPr lang="es-419">
                <a:solidFill>
                  <a:schemeClr val="accent4"/>
                </a:solidFill>
                <a:uFill>
                  <a:noFill/>
                </a:uFill>
                <a:hlinkClick r:id="rId9">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Abogado apuntando citas</a:t>
            </a:r>
            <a:endParaRPr sz="2500">
              <a:latin typeface="Barlow Condensed Medium"/>
              <a:ea typeface="Barlow Condensed Medium"/>
              <a:cs typeface="Barlow Condensed Medium"/>
              <a:sym typeface="Barlow Condensed Medium"/>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66"/>
        <p:cNvGrpSpPr/>
        <p:nvPr/>
      </p:nvGrpSpPr>
      <p:grpSpPr>
        <a:xfrm>
          <a:off x="0" y="0"/>
          <a:ext cx="0" cy="0"/>
          <a:chOff x="0" y="0"/>
          <a:chExt cx="0" cy="0"/>
        </a:xfrm>
      </p:grpSpPr>
      <p:sp>
        <p:nvSpPr>
          <p:cNvPr id="1067" name="Google Shape;1067;p66"/>
          <p:cNvSpPr txBox="1"/>
          <p:nvPr/>
        </p:nvSpPr>
        <p:spPr>
          <a:xfrm>
            <a:off x="1068100" y="1087849"/>
            <a:ext cx="7047300" cy="440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419" sz="1100">
                <a:solidFill>
                  <a:srgbClr val="FFFFFF"/>
                </a:solidFill>
              </a:rPr>
              <a:t>This presentation has been made using the following fonts:</a:t>
            </a:r>
            <a:endParaRPr sz="1100">
              <a:solidFill>
                <a:srgbClr val="FFFFFF"/>
              </a:solidFill>
            </a:endParaRPr>
          </a:p>
          <a:p>
            <a:pPr marL="0" lvl="0" indent="0" algn="l" rtl="0">
              <a:lnSpc>
                <a:spcPct val="115000"/>
              </a:lnSpc>
              <a:spcBef>
                <a:spcPts val="0"/>
              </a:spcBef>
              <a:spcAft>
                <a:spcPts val="0"/>
              </a:spcAft>
              <a:buNone/>
            </a:pPr>
            <a:endParaRPr sz="1300">
              <a:solidFill>
                <a:srgbClr val="435D74"/>
              </a:solidFill>
            </a:endParaRPr>
          </a:p>
        </p:txBody>
      </p:sp>
      <p:sp>
        <p:nvSpPr>
          <p:cNvPr id="1068" name="Google Shape;1068;p66"/>
          <p:cNvSpPr txBox="1"/>
          <p:nvPr/>
        </p:nvSpPr>
        <p:spPr>
          <a:xfrm>
            <a:off x="1068100" y="1506552"/>
            <a:ext cx="7047300" cy="938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sz="1100" b="1">
                <a:solidFill>
                  <a:srgbClr val="EFEFEF"/>
                </a:solidFill>
              </a:rPr>
              <a:t>Barlow</a:t>
            </a:r>
            <a:endParaRPr sz="1100" b="1">
              <a:solidFill>
                <a:srgbClr val="EFEFEF"/>
              </a:solidFill>
            </a:endParaRPr>
          </a:p>
          <a:p>
            <a:pPr marL="0" lvl="0" indent="0" algn="ctr" rtl="0">
              <a:lnSpc>
                <a:spcPct val="115000"/>
              </a:lnSpc>
              <a:spcBef>
                <a:spcPts val="0"/>
              </a:spcBef>
              <a:spcAft>
                <a:spcPts val="0"/>
              </a:spcAft>
              <a:buNone/>
            </a:pPr>
            <a:r>
              <a:rPr lang="es-419" sz="1100">
                <a:solidFill>
                  <a:srgbClr val="FFFFFF"/>
                </a:solidFill>
              </a:rPr>
              <a:t>(</a:t>
            </a:r>
            <a:r>
              <a:rPr lang="es-419" sz="1100">
                <a:solidFill>
                  <a:schemeClr val="lt1"/>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https://fonts.google.com/specimen/Barlow</a:t>
            </a:r>
            <a:r>
              <a:rPr lang="es-419" sz="1100">
                <a:solidFill>
                  <a:srgbClr val="FFFFFF"/>
                </a:solidFill>
              </a:rPr>
              <a:t>)</a:t>
            </a:r>
            <a:endParaRPr sz="1100">
              <a:solidFill>
                <a:srgbClr val="FFFFFF"/>
              </a:solidFill>
            </a:endParaRPr>
          </a:p>
        </p:txBody>
      </p:sp>
      <p:sp>
        <p:nvSpPr>
          <p:cNvPr id="1069" name="Google Shape;1069;p66"/>
          <p:cNvSpPr/>
          <p:nvPr/>
        </p:nvSpPr>
        <p:spPr>
          <a:xfrm>
            <a:off x="2583563" y="2739650"/>
            <a:ext cx="791400" cy="754200"/>
          </a:xfrm>
          <a:prstGeom prst="roundRect">
            <a:avLst>
              <a:gd name="adj" fmla="val 16667"/>
            </a:avLst>
          </a:prstGeom>
          <a:solidFill>
            <a:srgbClr val="AA0A1E"/>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66"/>
          <p:cNvSpPr/>
          <p:nvPr/>
        </p:nvSpPr>
        <p:spPr>
          <a:xfrm>
            <a:off x="3645382" y="2739650"/>
            <a:ext cx="791400" cy="754200"/>
          </a:xfrm>
          <a:prstGeom prst="roundRect">
            <a:avLst>
              <a:gd name="adj" fmla="val 16667"/>
            </a:avLst>
          </a:prstGeom>
          <a:solidFill>
            <a:srgbClr val="FF0D2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66"/>
          <p:cNvSpPr/>
          <p:nvPr/>
        </p:nvSpPr>
        <p:spPr>
          <a:xfrm>
            <a:off x="4707202" y="2739650"/>
            <a:ext cx="791400" cy="754200"/>
          </a:xfrm>
          <a:prstGeom prst="roundRect">
            <a:avLst>
              <a:gd name="adj" fmla="val 16667"/>
            </a:avLst>
          </a:prstGeom>
          <a:solidFill>
            <a:srgbClr val="EBBFB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66"/>
          <p:cNvSpPr txBox="1"/>
          <p:nvPr/>
        </p:nvSpPr>
        <p:spPr>
          <a:xfrm>
            <a:off x="2583563" y="28967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rgbClr val="FFFFFF"/>
                </a:solidFill>
              </a:rPr>
              <a:t>#Aa0a1e</a:t>
            </a:r>
            <a:endParaRPr sz="1000">
              <a:solidFill>
                <a:srgbClr val="FFFFFF"/>
              </a:solidFill>
            </a:endParaRPr>
          </a:p>
        </p:txBody>
      </p:sp>
      <p:sp>
        <p:nvSpPr>
          <p:cNvPr id="1073" name="Google Shape;1073;p66"/>
          <p:cNvSpPr txBox="1"/>
          <p:nvPr/>
        </p:nvSpPr>
        <p:spPr>
          <a:xfrm>
            <a:off x="3645388" y="28967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rgbClr val="FFFFFF"/>
                </a:solidFill>
              </a:rPr>
              <a:t>#ff0d2d</a:t>
            </a:r>
            <a:endParaRPr sz="1000">
              <a:solidFill>
                <a:srgbClr val="FFFFFF"/>
              </a:solidFill>
            </a:endParaRPr>
          </a:p>
        </p:txBody>
      </p:sp>
      <p:sp>
        <p:nvSpPr>
          <p:cNvPr id="1074" name="Google Shape;1074;p66"/>
          <p:cNvSpPr txBox="1"/>
          <p:nvPr/>
        </p:nvSpPr>
        <p:spPr>
          <a:xfrm>
            <a:off x="4707213" y="28967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rgbClr val="FFFFFF"/>
                </a:solidFill>
              </a:rPr>
              <a:t>#Ebbfbf</a:t>
            </a:r>
            <a:endParaRPr sz="1000">
              <a:solidFill>
                <a:srgbClr val="FFFFFF"/>
              </a:solidFill>
            </a:endParaRPr>
          </a:p>
        </p:txBody>
      </p:sp>
      <p:sp>
        <p:nvSpPr>
          <p:cNvPr id="1075" name="Google Shape;1075;p66"/>
          <p:cNvSpPr/>
          <p:nvPr/>
        </p:nvSpPr>
        <p:spPr>
          <a:xfrm>
            <a:off x="5769038" y="2739650"/>
            <a:ext cx="791400" cy="754200"/>
          </a:xfrm>
          <a:prstGeom prst="roundRect">
            <a:avLst>
              <a:gd name="adj" fmla="val 16667"/>
            </a:avLst>
          </a:prstGeom>
          <a:solidFill>
            <a:schemeClr val="lt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66"/>
          <p:cNvSpPr txBox="1"/>
          <p:nvPr/>
        </p:nvSpPr>
        <p:spPr>
          <a:xfrm>
            <a:off x="5769038" y="28967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chemeClr val="dk1"/>
                </a:solidFill>
              </a:rPr>
              <a:t>#ffffff</a:t>
            </a:r>
            <a:endParaRPr sz="1000">
              <a:solidFill>
                <a:schemeClr val="dk1"/>
              </a:solidFill>
            </a:endParaRPr>
          </a:p>
        </p:txBody>
      </p:sp>
      <p:sp>
        <p:nvSpPr>
          <p:cNvPr id="1077" name="Google Shape;1077;p66"/>
          <p:cNvSpPr/>
          <p:nvPr/>
        </p:nvSpPr>
        <p:spPr>
          <a:xfrm>
            <a:off x="2583550" y="3665725"/>
            <a:ext cx="791400" cy="754200"/>
          </a:xfrm>
          <a:prstGeom prst="roundRect">
            <a:avLst>
              <a:gd name="adj" fmla="val 16667"/>
            </a:avLst>
          </a:prstGeom>
          <a:solidFill>
            <a:srgbClr val="125438"/>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66"/>
          <p:cNvSpPr/>
          <p:nvPr/>
        </p:nvSpPr>
        <p:spPr>
          <a:xfrm>
            <a:off x="3645370" y="3665725"/>
            <a:ext cx="791400" cy="754200"/>
          </a:xfrm>
          <a:prstGeom prst="roundRect">
            <a:avLst>
              <a:gd name="adj" fmla="val 16667"/>
            </a:avLst>
          </a:prstGeom>
          <a:solidFill>
            <a:srgbClr val="238960"/>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66"/>
          <p:cNvSpPr/>
          <p:nvPr/>
        </p:nvSpPr>
        <p:spPr>
          <a:xfrm>
            <a:off x="4707189" y="3665725"/>
            <a:ext cx="791400" cy="754200"/>
          </a:xfrm>
          <a:prstGeom prst="roundRect">
            <a:avLst>
              <a:gd name="adj" fmla="val 16667"/>
            </a:avLst>
          </a:prstGeom>
          <a:solidFill>
            <a:srgbClr val="C8E5DA"/>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66"/>
          <p:cNvSpPr txBox="1"/>
          <p:nvPr/>
        </p:nvSpPr>
        <p:spPr>
          <a:xfrm>
            <a:off x="2583550" y="38227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rgbClr val="FFFFFF"/>
                </a:solidFill>
              </a:rPr>
              <a:t>#125438</a:t>
            </a:r>
            <a:endParaRPr sz="1000">
              <a:solidFill>
                <a:srgbClr val="FFFFFF"/>
              </a:solidFill>
            </a:endParaRPr>
          </a:p>
        </p:txBody>
      </p:sp>
      <p:sp>
        <p:nvSpPr>
          <p:cNvPr id="1081" name="Google Shape;1081;p66"/>
          <p:cNvSpPr txBox="1"/>
          <p:nvPr/>
        </p:nvSpPr>
        <p:spPr>
          <a:xfrm>
            <a:off x="3645375" y="38227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rgbClr val="FFFFFF"/>
                </a:solidFill>
              </a:rPr>
              <a:t>#238960</a:t>
            </a:r>
            <a:endParaRPr sz="1000">
              <a:solidFill>
                <a:srgbClr val="FFFFFF"/>
              </a:solidFill>
            </a:endParaRPr>
          </a:p>
        </p:txBody>
      </p:sp>
      <p:sp>
        <p:nvSpPr>
          <p:cNvPr id="1082" name="Google Shape;1082;p66"/>
          <p:cNvSpPr txBox="1"/>
          <p:nvPr/>
        </p:nvSpPr>
        <p:spPr>
          <a:xfrm>
            <a:off x="4707200" y="38227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chemeClr val="dk1"/>
                </a:solidFill>
              </a:rPr>
              <a:t>#C8e5da</a:t>
            </a:r>
            <a:endParaRPr sz="1000">
              <a:solidFill>
                <a:schemeClr val="dk1"/>
              </a:solidFill>
            </a:endParaRPr>
          </a:p>
        </p:txBody>
      </p:sp>
      <p:sp>
        <p:nvSpPr>
          <p:cNvPr id="1083" name="Google Shape;1083;p66"/>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t>Fonts &amp; colors used</a:t>
            </a:r>
            <a:endParaRPr/>
          </a:p>
        </p:txBody>
      </p:sp>
      <p:sp>
        <p:nvSpPr>
          <p:cNvPr id="1084" name="Google Shape;1084;p66"/>
          <p:cNvSpPr/>
          <p:nvPr/>
        </p:nvSpPr>
        <p:spPr>
          <a:xfrm>
            <a:off x="5769014" y="3665725"/>
            <a:ext cx="791400" cy="754200"/>
          </a:xfrm>
          <a:prstGeom prst="roundRect">
            <a:avLst>
              <a:gd name="adj" fmla="val 16667"/>
            </a:avLst>
          </a:prstGeom>
          <a:solidFill>
            <a:schemeClr val="dk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66"/>
          <p:cNvSpPr txBox="1"/>
          <p:nvPr/>
        </p:nvSpPr>
        <p:spPr>
          <a:xfrm>
            <a:off x="5769025" y="382277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000">
                <a:solidFill>
                  <a:schemeClr val="lt1"/>
                </a:solidFill>
              </a:rPr>
              <a:t>#000000</a:t>
            </a:r>
            <a:endParaRPr sz="100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89"/>
        <p:cNvGrpSpPr/>
        <p:nvPr/>
      </p:nvGrpSpPr>
      <p:grpSpPr>
        <a:xfrm>
          <a:off x="0" y="0"/>
          <a:ext cx="0" cy="0"/>
          <a:chOff x="0" y="0"/>
          <a:chExt cx="0" cy="0"/>
        </a:xfrm>
      </p:grpSpPr>
      <p:sp>
        <p:nvSpPr>
          <p:cNvPr id="1090" name="Google Shape;1090;p67"/>
          <p:cNvSpPr txBox="1"/>
          <p:nvPr/>
        </p:nvSpPr>
        <p:spPr>
          <a:xfrm>
            <a:off x="1252425" y="1086401"/>
            <a:ext cx="6630900" cy="852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419" sz="1100" dirty="0" err="1">
                <a:solidFill>
                  <a:srgbClr val="FFFFFF"/>
                </a:solidFill>
              </a:rPr>
              <a:t>Create</a:t>
            </a:r>
            <a:r>
              <a:rPr lang="es-419" sz="1100" dirty="0">
                <a:solidFill>
                  <a:srgbClr val="FFFFFF"/>
                </a:solidFill>
              </a:rPr>
              <a:t> </a:t>
            </a:r>
            <a:r>
              <a:rPr lang="es-419" sz="1100" dirty="0" err="1">
                <a:solidFill>
                  <a:srgbClr val="FFFFFF"/>
                </a:solidFill>
              </a:rPr>
              <a:t>your</a:t>
            </a:r>
            <a:r>
              <a:rPr lang="es-419" sz="1100" dirty="0">
                <a:solidFill>
                  <a:srgbClr val="FFFFFF"/>
                </a:solidFill>
              </a:rPr>
              <a:t> </a:t>
            </a:r>
            <a:r>
              <a:rPr lang="es-419" sz="1100" dirty="0" err="1">
                <a:solidFill>
                  <a:srgbClr val="FFFFFF"/>
                </a:solidFill>
              </a:rPr>
              <a:t>Story</a:t>
            </a:r>
            <a:r>
              <a:rPr lang="es-419" sz="1100" dirty="0">
                <a:solidFill>
                  <a:srgbClr val="FFFFFF"/>
                </a:solidFill>
              </a:rPr>
              <a:t> </a:t>
            </a:r>
            <a:r>
              <a:rPr lang="es-419" sz="1100" dirty="0" err="1">
                <a:solidFill>
                  <a:srgbClr val="FFFFFF"/>
                </a:solidFill>
              </a:rPr>
              <a:t>with</a:t>
            </a:r>
            <a:r>
              <a:rPr lang="es-419" sz="1100" dirty="0">
                <a:solidFill>
                  <a:srgbClr val="FFFFFF"/>
                </a:solidFill>
              </a:rPr>
              <a:t> </a:t>
            </a:r>
            <a:r>
              <a:rPr lang="es-419" sz="1100" dirty="0" err="1">
                <a:solidFill>
                  <a:srgbClr val="FFFFFF"/>
                </a:solidFill>
              </a:rPr>
              <a:t>our</a:t>
            </a:r>
            <a:r>
              <a:rPr lang="es-419" sz="1100" dirty="0">
                <a:solidFill>
                  <a:srgbClr val="FFFFFF"/>
                </a:solidFill>
              </a:rPr>
              <a:t> </a:t>
            </a:r>
            <a:r>
              <a:rPr lang="es-419" sz="1100" dirty="0" err="1">
                <a:solidFill>
                  <a:srgbClr val="FFFFFF"/>
                </a:solidFill>
              </a:rPr>
              <a:t>illustrated</a:t>
            </a:r>
            <a:r>
              <a:rPr lang="es-419" sz="1100" dirty="0">
                <a:solidFill>
                  <a:srgbClr val="FFFFFF"/>
                </a:solidFill>
              </a:rPr>
              <a:t> </a:t>
            </a:r>
            <a:r>
              <a:rPr lang="es-419" sz="1100" dirty="0" err="1">
                <a:solidFill>
                  <a:srgbClr val="FFFFFF"/>
                </a:solidFill>
              </a:rPr>
              <a:t>concepts</a:t>
            </a:r>
            <a:r>
              <a:rPr lang="es-419" sz="1100" dirty="0">
                <a:solidFill>
                  <a:srgbClr val="FFFFFF"/>
                </a:solidFill>
              </a:rPr>
              <a:t>. </a:t>
            </a:r>
            <a:r>
              <a:rPr lang="es-419" sz="1100" dirty="0" err="1">
                <a:solidFill>
                  <a:srgbClr val="FFFFFF"/>
                </a:solidFill>
              </a:rPr>
              <a:t>Choose</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style</a:t>
            </a:r>
            <a:r>
              <a:rPr lang="es-419" sz="1100" dirty="0">
                <a:solidFill>
                  <a:srgbClr val="FFFFFF"/>
                </a:solidFill>
              </a:rPr>
              <a:t> </a:t>
            </a:r>
            <a:r>
              <a:rPr lang="es-419" sz="1100" dirty="0" err="1">
                <a:solidFill>
                  <a:srgbClr val="FFFFFF"/>
                </a:solidFill>
              </a:rPr>
              <a:t>you</a:t>
            </a:r>
            <a:r>
              <a:rPr lang="es-419" sz="1100" dirty="0">
                <a:solidFill>
                  <a:srgbClr val="FFFFFF"/>
                </a:solidFill>
              </a:rPr>
              <a:t> </a:t>
            </a:r>
            <a:r>
              <a:rPr lang="es-419" sz="1100" dirty="0" err="1">
                <a:solidFill>
                  <a:srgbClr val="FFFFFF"/>
                </a:solidFill>
              </a:rPr>
              <a:t>like</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most</a:t>
            </a:r>
            <a:r>
              <a:rPr lang="es-419" sz="1100" dirty="0">
                <a:solidFill>
                  <a:srgbClr val="FFFFFF"/>
                </a:solidFill>
              </a:rPr>
              <a:t>, </a:t>
            </a:r>
            <a:r>
              <a:rPr lang="es-419" sz="1100" dirty="0" err="1">
                <a:solidFill>
                  <a:srgbClr val="FFFFFF"/>
                </a:solidFill>
              </a:rPr>
              <a:t>edit</a:t>
            </a:r>
            <a:r>
              <a:rPr lang="es-419" sz="1100" dirty="0">
                <a:solidFill>
                  <a:srgbClr val="FFFFFF"/>
                </a:solidFill>
              </a:rPr>
              <a:t> </a:t>
            </a:r>
            <a:r>
              <a:rPr lang="es-419" sz="1100" dirty="0" err="1">
                <a:solidFill>
                  <a:srgbClr val="FFFFFF"/>
                </a:solidFill>
              </a:rPr>
              <a:t>its</a:t>
            </a:r>
            <a:r>
              <a:rPr lang="es-419" sz="1100" dirty="0">
                <a:solidFill>
                  <a:srgbClr val="FFFFFF"/>
                </a:solidFill>
              </a:rPr>
              <a:t> </a:t>
            </a:r>
            <a:r>
              <a:rPr lang="es-419" sz="1100" dirty="0" err="1">
                <a:solidFill>
                  <a:srgbClr val="FFFFFF"/>
                </a:solidFill>
              </a:rPr>
              <a:t>colors</a:t>
            </a:r>
            <a:r>
              <a:rPr lang="es-419" sz="1100" dirty="0">
                <a:solidFill>
                  <a:srgbClr val="FFFFFF"/>
                </a:solidFill>
              </a:rPr>
              <a:t>, pick </a:t>
            </a:r>
            <a:r>
              <a:rPr lang="es-419" sz="1100" dirty="0" err="1">
                <a:solidFill>
                  <a:srgbClr val="FFFFFF"/>
                </a:solidFill>
              </a:rPr>
              <a:t>the</a:t>
            </a:r>
            <a:r>
              <a:rPr lang="es-419" sz="1100" dirty="0">
                <a:solidFill>
                  <a:srgbClr val="FFFFFF"/>
                </a:solidFill>
              </a:rPr>
              <a:t> </a:t>
            </a:r>
            <a:r>
              <a:rPr lang="es-419" sz="1100" dirty="0" err="1">
                <a:solidFill>
                  <a:srgbClr val="FFFFFF"/>
                </a:solidFill>
              </a:rPr>
              <a:t>background</a:t>
            </a:r>
            <a:r>
              <a:rPr lang="es-419" sz="1100" dirty="0">
                <a:solidFill>
                  <a:srgbClr val="FFFFFF"/>
                </a:solidFill>
              </a:rPr>
              <a:t> and </a:t>
            </a:r>
            <a:r>
              <a:rPr lang="es-419" sz="1100" dirty="0" err="1">
                <a:solidFill>
                  <a:srgbClr val="FFFFFF"/>
                </a:solidFill>
              </a:rPr>
              <a:t>layers</a:t>
            </a:r>
            <a:r>
              <a:rPr lang="es-419" sz="1100" dirty="0">
                <a:solidFill>
                  <a:srgbClr val="FFFFFF"/>
                </a:solidFill>
              </a:rPr>
              <a:t> </a:t>
            </a:r>
            <a:r>
              <a:rPr lang="es-419" sz="1100" dirty="0" err="1">
                <a:solidFill>
                  <a:srgbClr val="FFFFFF"/>
                </a:solidFill>
              </a:rPr>
              <a:t>you</a:t>
            </a:r>
            <a:r>
              <a:rPr lang="es-419" sz="1100" dirty="0">
                <a:solidFill>
                  <a:srgbClr val="FFFFFF"/>
                </a:solidFill>
              </a:rPr>
              <a:t> </a:t>
            </a:r>
            <a:r>
              <a:rPr lang="es-419" sz="1100" dirty="0" err="1">
                <a:solidFill>
                  <a:srgbClr val="FFFFFF"/>
                </a:solidFill>
              </a:rPr>
              <a:t>want</a:t>
            </a:r>
            <a:r>
              <a:rPr lang="es-419" sz="1100" dirty="0">
                <a:solidFill>
                  <a:srgbClr val="FFFFFF"/>
                </a:solidFill>
              </a:rPr>
              <a:t> to show and </a:t>
            </a:r>
            <a:r>
              <a:rPr lang="es-419" sz="1100" dirty="0" err="1">
                <a:solidFill>
                  <a:srgbClr val="FFFFFF"/>
                </a:solidFill>
              </a:rPr>
              <a:t>bring</a:t>
            </a:r>
            <a:r>
              <a:rPr lang="es-419" sz="1100" dirty="0">
                <a:solidFill>
                  <a:srgbClr val="FFFFFF"/>
                </a:solidFill>
              </a:rPr>
              <a:t> </a:t>
            </a:r>
            <a:r>
              <a:rPr lang="es-419" sz="1100" dirty="0" err="1">
                <a:solidFill>
                  <a:srgbClr val="FFFFFF"/>
                </a:solidFill>
              </a:rPr>
              <a:t>them</a:t>
            </a:r>
            <a:r>
              <a:rPr lang="es-419" sz="1100" dirty="0">
                <a:solidFill>
                  <a:srgbClr val="FFFFFF"/>
                </a:solidFill>
              </a:rPr>
              <a:t> to </a:t>
            </a:r>
            <a:r>
              <a:rPr lang="es-419" sz="1100" dirty="0" err="1">
                <a:solidFill>
                  <a:srgbClr val="FFFFFF"/>
                </a:solidFill>
              </a:rPr>
              <a:t>life</a:t>
            </a:r>
            <a:r>
              <a:rPr lang="es-419" sz="1100" dirty="0">
                <a:solidFill>
                  <a:srgbClr val="FFFFFF"/>
                </a:solidFill>
              </a:rPr>
              <a:t> </a:t>
            </a:r>
            <a:r>
              <a:rPr lang="es-419" sz="1100" dirty="0" err="1">
                <a:solidFill>
                  <a:srgbClr val="FFFFFF"/>
                </a:solidFill>
              </a:rPr>
              <a:t>with</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animator</a:t>
            </a:r>
            <a:r>
              <a:rPr lang="es-419" sz="1100" dirty="0">
                <a:solidFill>
                  <a:srgbClr val="FFFFFF"/>
                </a:solidFill>
              </a:rPr>
              <a:t> panel! </a:t>
            </a:r>
            <a:r>
              <a:rPr lang="es-419" sz="1100" dirty="0" err="1">
                <a:solidFill>
                  <a:srgbClr val="FFFFFF"/>
                </a:solidFill>
              </a:rPr>
              <a:t>It</a:t>
            </a:r>
            <a:r>
              <a:rPr lang="es-419" sz="1100" dirty="0">
                <a:solidFill>
                  <a:srgbClr val="FFFFFF"/>
                </a:solidFill>
              </a:rPr>
              <a:t> </a:t>
            </a:r>
            <a:r>
              <a:rPr lang="es-419" sz="1100" dirty="0" err="1">
                <a:solidFill>
                  <a:srgbClr val="FFFFFF"/>
                </a:solidFill>
              </a:rPr>
              <a:t>will</a:t>
            </a:r>
            <a:r>
              <a:rPr lang="es-419" sz="1100" dirty="0">
                <a:solidFill>
                  <a:srgbClr val="FFFFFF"/>
                </a:solidFill>
              </a:rPr>
              <a:t> </a:t>
            </a:r>
            <a:r>
              <a:rPr lang="es-419" sz="1100" dirty="0" err="1">
                <a:solidFill>
                  <a:srgbClr val="FFFFFF"/>
                </a:solidFill>
              </a:rPr>
              <a:t>boost</a:t>
            </a:r>
            <a:r>
              <a:rPr lang="es-419" sz="1100" dirty="0">
                <a:solidFill>
                  <a:srgbClr val="FFFFFF"/>
                </a:solidFill>
              </a:rPr>
              <a:t> </a:t>
            </a:r>
            <a:r>
              <a:rPr lang="es-419" sz="1100" dirty="0" err="1">
                <a:solidFill>
                  <a:srgbClr val="FFFFFF"/>
                </a:solidFill>
              </a:rPr>
              <a:t>your</a:t>
            </a:r>
            <a:r>
              <a:rPr lang="es-419" sz="1100" dirty="0">
                <a:solidFill>
                  <a:srgbClr val="FFFFFF"/>
                </a:solidFill>
              </a:rPr>
              <a:t> </a:t>
            </a:r>
            <a:r>
              <a:rPr lang="es-419" sz="1100" dirty="0" err="1">
                <a:solidFill>
                  <a:srgbClr val="FFFFFF"/>
                </a:solidFill>
              </a:rPr>
              <a:t>presentation</a:t>
            </a:r>
            <a:r>
              <a:rPr lang="es-419" sz="1100" dirty="0">
                <a:solidFill>
                  <a:srgbClr val="FFFFFF"/>
                </a:solidFill>
              </a:rPr>
              <a:t>. </a:t>
            </a:r>
            <a:r>
              <a:rPr lang="es-419" sz="1100" dirty="0" err="1">
                <a:solidFill>
                  <a:srgbClr val="FFFFFF"/>
                </a:solidFill>
              </a:rPr>
              <a:t>Check</a:t>
            </a:r>
            <a:r>
              <a:rPr lang="es-419" sz="1100" dirty="0">
                <a:solidFill>
                  <a:srgbClr val="FFFFFF"/>
                </a:solidFill>
              </a:rPr>
              <a:t> </a:t>
            </a:r>
            <a:r>
              <a:rPr lang="es-419" sz="1100" dirty="0" err="1">
                <a:solidFill>
                  <a:srgbClr val="FFFFFF"/>
                </a:solidFill>
              </a:rPr>
              <a:t>out</a:t>
            </a:r>
            <a:r>
              <a:rPr lang="es-419" sz="1100" dirty="0">
                <a:solidFill>
                  <a:srgbClr val="869FB2"/>
                </a:solidFill>
              </a:rPr>
              <a:t> </a:t>
            </a:r>
            <a:r>
              <a:rPr lang="es-419" sz="1100" dirty="0" err="1">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How</a:t>
            </a:r>
            <a:r>
              <a:rPr lang="es-419" sz="1100" dirty="0">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 </a:t>
            </a:r>
            <a:r>
              <a:rPr lang="es-419" sz="1100" dirty="0" err="1">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it</a:t>
            </a:r>
            <a:r>
              <a:rPr lang="es-419" sz="1100" dirty="0">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 </a:t>
            </a:r>
            <a:r>
              <a:rPr lang="es-419" sz="1100" dirty="0" err="1">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works</a:t>
            </a:r>
            <a:r>
              <a:rPr lang="es-419" sz="1100" dirty="0">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t>
            </a:r>
            <a:endParaRPr sz="1100" dirty="0">
              <a:solidFill>
                <a:srgbClr val="869FB2"/>
              </a:solidFill>
            </a:endParaRPr>
          </a:p>
        </p:txBody>
      </p:sp>
      <p:pic>
        <p:nvPicPr>
          <p:cNvPr id="1091" name="Google Shape;1091;p67"/>
          <p:cNvPicPr preferRelativeResize="0"/>
          <p:nvPr/>
        </p:nvPicPr>
        <p:blipFill rotWithShape="1">
          <a:blip r:embed="rId4">
            <a:alphaModFix/>
          </a:blip>
          <a:srcRect t="16540" b="16547"/>
          <a:stretch/>
        </p:blipFill>
        <p:spPr>
          <a:xfrm>
            <a:off x="510820" y="2688639"/>
            <a:ext cx="1606719" cy="1075073"/>
          </a:xfrm>
          <a:prstGeom prst="rect">
            <a:avLst/>
          </a:prstGeom>
          <a:noFill/>
          <a:ln>
            <a:noFill/>
          </a:ln>
        </p:spPr>
      </p:pic>
      <p:sp>
        <p:nvSpPr>
          <p:cNvPr id="1092" name="Google Shape;1092;p67">
            <a:hlinkClick r:id="rId5"/>
          </p:cNvPr>
          <p:cNvSpPr txBox="1"/>
          <p:nvPr/>
        </p:nvSpPr>
        <p:spPr>
          <a:xfrm>
            <a:off x="678041"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a:solidFill>
                  <a:srgbClr val="869FB2"/>
                </a:solidFill>
                <a:uFill>
                  <a:noFill/>
                </a:uFill>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Pana</a:t>
            </a:r>
            <a:endParaRPr>
              <a:solidFill>
                <a:srgbClr val="869FB2"/>
              </a:solidFill>
            </a:endParaRPr>
          </a:p>
        </p:txBody>
      </p:sp>
      <p:sp>
        <p:nvSpPr>
          <p:cNvPr id="1093" name="Google Shape;1093;p67">
            <a:hlinkClick r:id="rId6"/>
          </p:cNvPr>
          <p:cNvSpPr txBox="1"/>
          <p:nvPr/>
        </p:nvSpPr>
        <p:spPr>
          <a:xfrm>
            <a:off x="2289219"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a:solidFill>
                  <a:srgbClr val="869FB2"/>
                </a:solidFill>
                <a:uFill>
                  <a:noFill/>
                </a:uFill>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Amico</a:t>
            </a:r>
            <a:endParaRPr>
              <a:solidFill>
                <a:srgbClr val="869FB2"/>
              </a:solidFill>
            </a:endParaRPr>
          </a:p>
        </p:txBody>
      </p:sp>
      <p:sp>
        <p:nvSpPr>
          <p:cNvPr id="1094" name="Google Shape;1094;p67">
            <a:hlinkClick r:id="rId7"/>
          </p:cNvPr>
          <p:cNvSpPr txBox="1"/>
          <p:nvPr/>
        </p:nvSpPr>
        <p:spPr>
          <a:xfrm>
            <a:off x="3900404"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a:solidFill>
                  <a:srgbClr val="869FB2"/>
                </a:solidFill>
                <a:uFill>
                  <a:noFill/>
                </a:uFill>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Bro</a:t>
            </a:r>
            <a:endParaRPr>
              <a:solidFill>
                <a:srgbClr val="869FB2"/>
              </a:solidFill>
            </a:endParaRPr>
          </a:p>
        </p:txBody>
      </p:sp>
      <p:sp>
        <p:nvSpPr>
          <p:cNvPr id="1095" name="Google Shape;1095;p67">
            <a:hlinkClick r:id="rId8"/>
          </p:cNvPr>
          <p:cNvSpPr txBox="1"/>
          <p:nvPr/>
        </p:nvSpPr>
        <p:spPr>
          <a:xfrm>
            <a:off x="5511563"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a:solidFill>
                  <a:srgbClr val="869FB2"/>
                </a:solidFill>
                <a:uFill>
                  <a:noFill/>
                </a:uFill>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Rafiki</a:t>
            </a:r>
            <a:endParaRPr>
              <a:solidFill>
                <a:srgbClr val="869FB2"/>
              </a:solidFill>
            </a:endParaRPr>
          </a:p>
        </p:txBody>
      </p:sp>
      <p:pic>
        <p:nvPicPr>
          <p:cNvPr id="1096" name="Google Shape;1096;p67"/>
          <p:cNvPicPr preferRelativeResize="0"/>
          <p:nvPr/>
        </p:nvPicPr>
        <p:blipFill rotWithShape="1">
          <a:blip r:embed="rId9">
            <a:alphaModFix/>
          </a:blip>
          <a:srcRect/>
          <a:stretch/>
        </p:blipFill>
        <p:spPr>
          <a:xfrm>
            <a:off x="2255077" y="2410850"/>
            <a:ext cx="1340595" cy="1340603"/>
          </a:xfrm>
          <a:prstGeom prst="rect">
            <a:avLst/>
          </a:prstGeom>
          <a:noFill/>
          <a:ln>
            <a:noFill/>
          </a:ln>
        </p:spPr>
      </p:pic>
      <p:pic>
        <p:nvPicPr>
          <p:cNvPr id="1097" name="Google Shape;1097;p67"/>
          <p:cNvPicPr preferRelativeResize="0"/>
          <p:nvPr/>
        </p:nvPicPr>
        <p:blipFill rotWithShape="1">
          <a:blip r:embed="rId10">
            <a:alphaModFix/>
          </a:blip>
          <a:srcRect l="4194" t="11228" r="4213" b="8854"/>
          <a:stretch/>
        </p:blipFill>
        <p:spPr>
          <a:xfrm>
            <a:off x="3774275" y="2532512"/>
            <a:ext cx="1448304" cy="1263588"/>
          </a:xfrm>
          <a:prstGeom prst="rect">
            <a:avLst/>
          </a:prstGeom>
          <a:noFill/>
          <a:ln>
            <a:noFill/>
          </a:ln>
        </p:spPr>
      </p:pic>
      <p:pic>
        <p:nvPicPr>
          <p:cNvPr id="1098" name="Google Shape;1098;p67"/>
          <p:cNvPicPr preferRelativeResize="0"/>
          <p:nvPr/>
        </p:nvPicPr>
        <p:blipFill rotWithShape="1">
          <a:blip r:embed="rId11">
            <a:alphaModFix/>
          </a:blip>
          <a:srcRect t="6567" b="11945"/>
          <a:stretch/>
        </p:blipFill>
        <p:spPr>
          <a:xfrm>
            <a:off x="5347337" y="2581527"/>
            <a:ext cx="1448284" cy="1180164"/>
          </a:xfrm>
          <a:prstGeom prst="rect">
            <a:avLst/>
          </a:prstGeom>
          <a:noFill/>
          <a:ln>
            <a:noFill/>
          </a:ln>
        </p:spPr>
      </p:pic>
      <p:pic>
        <p:nvPicPr>
          <p:cNvPr id="1099" name="Google Shape;1099;p67"/>
          <p:cNvPicPr preferRelativeResize="0"/>
          <p:nvPr/>
        </p:nvPicPr>
        <p:blipFill rotWithShape="1">
          <a:blip r:embed="rId12">
            <a:alphaModFix/>
          </a:blip>
          <a:srcRect t="11708" b="17967"/>
          <a:stretch/>
        </p:blipFill>
        <p:spPr>
          <a:xfrm>
            <a:off x="6836257" y="2523903"/>
            <a:ext cx="1796923" cy="1263600"/>
          </a:xfrm>
          <a:prstGeom prst="rect">
            <a:avLst/>
          </a:prstGeom>
          <a:noFill/>
          <a:ln>
            <a:noFill/>
          </a:ln>
        </p:spPr>
      </p:pic>
      <p:sp>
        <p:nvSpPr>
          <p:cNvPr id="1100" name="Google Shape;1100;p67">
            <a:hlinkClick r:id="rId13"/>
          </p:cNvPr>
          <p:cNvSpPr txBox="1"/>
          <p:nvPr/>
        </p:nvSpPr>
        <p:spPr>
          <a:xfrm>
            <a:off x="7122738"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a:solidFill>
                  <a:srgbClr val="869FB2"/>
                </a:solidFill>
                <a:uFill>
                  <a:noFill/>
                </a:uFill>
                <a:hlinkClick r:id="rId1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Cuate</a:t>
            </a:r>
            <a:endParaRPr>
              <a:solidFill>
                <a:srgbClr val="869FB2"/>
              </a:solidFill>
            </a:endParaRPr>
          </a:p>
        </p:txBody>
      </p:sp>
      <p:sp>
        <p:nvSpPr>
          <p:cNvPr id="1101" name="Google Shape;1101;p67"/>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t>Storyset</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105"/>
        <p:cNvGrpSpPr/>
        <p:nvPr/>
      </p:nvGrpSpPr>
      <p:grpSpPr>
        <a:xfrm>
          <a:off x="0" y="0"/>
          <a:ext cx="0" cy="0"/>
          <a:chOff x="0" y="0"/>
          <a:chExt cx="0" cy="0"/>
        </a:xfrm>
      </p:grpSpPr>
      <p:grpSp>
        <p:nvGrpSpPr>
          <p:cNvPr id="1106" name="Google Shape;1106;p68"/>
          <p:cNvGrpSpPr/>
          <p:nvPr/>
        </p:nvGrpSpPr>
        <p:grpSpPr>
          <a:xfrm>
            <a:off x="5082708" y="3095784"/>
            <a:ext cx="442841" cy="514271"/>
            <a:chOff x="4727025" y="1332775"/>
            <a:chExt cx="59900" cy="69625"/>
          </a:xfrm>
        </p:grpSpPr>
        <p:sp>
          <p:nvSpPr>
            <p:cNvPr id="1107" name="Google Shape;1107;p68"/>
            <p:cNvSpPr/>
            <p:nvPr/>
          </p:nvSpPr>
          <p:spPr>
            <a:xfrm>
              <a:off x="4727025" y="1332775"/>
              <a:ext cx="36450" cy="33200"/>
            </a:xfrm>
            <a:custGeom>
              <a:avLst/>
              <a:gdLst/>
              <a:ahLst/>
              <a:cxnLst/>
              <a:rect l="l" t="t" r="r" b="b"/>
              <a:pathLst>
                <a:path w="1458" h="1328" extrusionOk="0">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68"/>
            <p:cNvSpPr/>
            <p:nvPr/>
          </p:nvSpPr>
          <p:spPr>
            <a:xfrm>
              <a:off x="4750475" y="1369025"/>
              <a:ext cx="36450" cy="33375"/>
            </a:xfrm>
            <a:custGeom>
              <a:avLst/>
              <a:gdLst/>
              <a:ahLst/>
              <a:cxnLst/>
              <a:rect l="l" t="t" r="r" b="b"/>
              <a:pathLst>
                <a:path w="1458" h="1335" extrusionOk="0">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9" name="Google Shape;1109;p68"/>
          <p:cNvGrpSpPr/>
          <p:nvPr/>
        </p:nvGrpSpPr>
        <p:grpSpPr>
          <a:xfrm>
            <a:off x="5758025" y="2343272"/>
            <a:ext cx="500909" cy="500899"/>
            <a:chOff x="4820425" y="1329900"/>
            <a:chExt cx="70175" cy="70350"/>
          </a:xfrm>
        </p:grpSpPr>
        <p:sp>
          <p:nvSpPr>
            <p:cNvPr id="1110" name="Google Shape;1110;p68"/>
            <p:cNvSpPr/>
            <p:nvPr/>
          </p:nvSpPr>
          <p:spPr>
            <a:xfrm>
              <a:off x="4862975" y="1335475"/>
              <a:ext cx="27625" cy="34650"/>
            </a:xfrm>
            <a:custGeom>
              <a:avLst/>
              <a:gdLst/>
              <a:ahLst/>
              <a:cxnLst/>
              <a:rect l="l" t="t" r="r" b="b"/>
              <a:pathLst>
                <a:path w="1105" h="1386" extrusionOk="0">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68"/>
            <p:cNvSpPr/>
            <p:nvPr/>
          </p:nvSpPr>
          <p:spPr>
            <a:xfrm>
              <a:off x="4820425" y="1360000"/>
              <a:ext cx="27625" cy="34650"/>
            </a:xfrm>
            <a:custGeom>
              <a:avLst/>
              <a:gdLst/>
              <a:ahLst/>
              <a:cxnLst/>
              <a:rect l="l" t="t" r="r" b="b"/>
              <a:pathLst>
                <a:path w="1105" h="1386" extrusionOk="0">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68"/>
            <p:cNvSpPr/>
            <p:nvPr/>
          </p:nvSpPr>
          <p:spPr>
            <a:xfrm>
              <a:off x="4850375" y="1372800"/>
              <a:ext cx="34625" cy="27450"/>
            </a:xfrm>
            <a:custGeom>
              <a:avLst/>
              <a:gdLst/>
              <a:ahLst/>
              <a:cxnLst/>
              <a:rect l="l" t="t" r="r" b="b"/>
              <a:pathLst>
                <a:path w="1385" h="1098" extrusionOk="0">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68"/>
            <p:cNvSpPr/>
            <p:nvPr/>
          </p:nvSpPr>
          <p:spPr>
            <a:xfrm>
              <a:off x="4825850" y="1329900"/>
              <a:ext cx="34625" cy="27975"/>
            </a:xfrm>
            <a:custGeom>
              <a:avLst/>
              <a:gdLst/>
              <a:ahLst/>
              <a:cxnLst/>
              <a:rect l="l" t="t" r="r" b="b"/>
              <a:pathLst>
                <a:path w="1385" h="1119" extrusionOk="0">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 name="Google Shape;1114;p68"/>
          <p:cNvGrpSpPr/>
          <p:nvPr/>
        </p:nvGrpSpPr>
        <p:grpSpPr>
          <a:xfrm>
            <a:off x="6410648" y="2355062"/>
            <a:ext cx="538135" cy="493119"/>
            <a:chOff x="4903200" y="1331525"/>
            <a:chExt cx="73575" cy="67425"/>
          </a:xfrm>
        </p:grpSpPr>
        <p:sp>
          <p:nvSpPr>
            <p:cNvPr id="1115" name="Google Shape;1115;p68"/>
            <p:cNvSpPr/>
            <p:nvPr/>
          </p:nvSpPr>
          <p:spPr>
            <a:xfrm>
              <a:off x="4903200" y="1331525"/>
              <a:ext cx="73575" cy="67425"/>
            </a:xfrm>
            <a:custGeom>
              <a:avLst/>
              <a:gdLst/>
              <a:ahLst/>
              <a:cxnLst/>
              <a:rect l="l" t="t" r="r" b="b"/>
              <a:pathLst>
                <a:path w="2943" h="2697" extrusionOk="0">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solidFill>
              <a:srgbClr val="A5B7C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16" name="Google Shape;1116;p68"/>
            <p:cNvSpPr/>
            <p:nvPr/>
          </p:nvSpPr>
          <p:spPr>
            <a:xfrm>
              <a:off x="4930250" y="1353150"/>
              <a:ext cx="29775" cy="32475"/>
            </a:xfrm>
            <a:custGeom>
              <a:avLst/>
              <a:gdLst/>
              <a:ahLst/>
              <a:cxnLst/>
              <a:rect l="l" t="t" r="r" b="b"/>
              <a:pathLst>
                <a:path w="1191" h="1299" extrusionOk="0">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7" name="Google Shape;1117;p68"/>
          <p:cNvGrpSpPr/>
          <p:nvPr/>
        </p:nvGrpSpPr>
        <p:grpSpPr>
          <a:xfrm>
            <a:off x="5670599" y="3097040"/>
            <a:ext cx="544563" cy="511895"/>
            <a:chOff x="4815575" y="1416800"/>
            <a:chExt cx="73750" cy="71400"/>
          </a:xfrm>
        </p:grpSpPr>
        <p:sp>
          <p:nvSpPr>
            <p:cNvPr id="1118" name="Google Shape;1118;p68"/>
            <p:cNvSpPr/>
            <p:nvPr/>
          </p:nvSpPr>
          <p:spPr>
            <a:xfrm>
              <a:off x="4815575" y="1416800"/>
              <a:ext cx="43100" cy="52150"/>
            </a:xfrm>
            <a:custGeom>
              <a:avLst/>
              <a:gdLst/>
              <a:ahLst/>
              <a:cxnLst/>
              <a:rect l="l" t="t" r="r" b="b"/>
              <a:pathLst>
                <a:path w="1724" h="2086" extrusionOk="0">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68"/>
            <p:cNvSpPr/>
            <p:nvPr/>
          </p:nvSpPr>
          <p:spPr>
            <a:xfrm>
              <a:off x="4861725" y="1421125"/>
              <a:ext cx="27600" cy="51250"/>
            </a:xfrm>
            <a:custGeom>
              <a:avLst/>
              <a:gdLst/>
              <a:ahLst/>
              <a:cxnLst/>
              <a:rect l="l" t="t" r="r" b="b"/>
              <a:pathLst>
                <a:path w="1104" h="2050" extrusionOk="0">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68"/>
            <p:cNvSpPr/>
            <p:nvPr/>
          </p:nvSpPr>
          <p:spPr>
            <a:xfrm>
              <a:off x="4829450" y="1467825"/>
              <a:ext cx="49250" cy="20375"/>
            </a:xfrm>
            <a:custGeom>
              <a:avLst/>
              <a:gdLst/>
              <a:ahLst/>
              <a:cxnLst/>
              <a:rect l="l" t="t" r="r" b="b"/>
              <a:pathLst>
                <a:path w="1970" h="815" extrusionOk="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1" name="Google Shape;1121;p68"/>
          <p:cNvGrpSpPr/>
          <p:nvPr/>
        </p:nvGrpSpPr>
        <p:grpSpPr>
          <a:xfrm>
            <a:off x="6367224" y="3096746"/>
            <a:ext cx="602914" cy="512477"/>
            <a:chOff x="4902475" y="1418875"/>
            <a:chExt cx="74500" cy="63775"/>
          </a:xfrm>
        </p:grpSpPr>
        <p:sp>
          <p:nvSpPr>
            <p:cNvPr id="1122" name="Google Shape;1122;p68"/>
            <p:cNvSpPr/>
            <p:nvPr/>
          </p:nvSpPr>
          <p:spPr>
            <a:xfrm>
              <a:off x="4902475" y="1418875"/>
              <a:ext cx="74500" cy="63775"/>
            </a:xfrm>
            <a:custGeom>
              <a:avLst/>
              <a:gdLst/>
              <a:ahLst/>
              <a:cxnLst/>
              <a:rect l="l" t="t" r="r" b="b"/>
              <a:pathLst>
                <a:path w="2980" h="2551" extrusionOk="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68"/>
            <p:cNvSpPr/>
            <p:nvPr/>
          </p:nvSpPr>
          <p:spPr>
            <a:xfrm>
              <a:off x="4916811" y="1418975"/>
              <a:ext cx="59725" cy="63675"/>
            </a:xfrm>
            <a:custGeom>
              <a:avLst/>
              <a:gdLst/>
              <a:ahLst/>
              <a:cxnLst/>
              <a:rect l="l" t="t" r="r" b="b"/>
              <a:pathLst>
                <a:path w="2389" h="2547" extrusionOk="0">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4" name="Google Shape;1124;p68"/>
          <p:cNvGrpSpPr/>
          <p:nvPr/>
        </p:nvGrpSpPr>
        <p:grpSpPr>
          <a:xfrm>
            <a:off x="5783096" y="3835985"/>
            <a:ext cx="515391" cy="525699"/>
            <a:chOff x="4818100" y="1507675"/>
            <a:chExt cx="71225" cy="71625"/>
          </a:xfrm>
        </p:grpSpPr>
        <p:sp>
          <p:nvSpPr>
            <p:cNvPr id="1125" name="Google Shape;1125;p68"/>
            <p:cNvSpPr/>
            <p:nvPr/>
          </p:nvSpPr>
          <p:spPr>
            <a:xfrm>
              <a:off x="4818100" y="1507675"/>
              <a:ext cx="46000" cy="56300"/>
            </a:xfrm>
            <a:custGeom>
              <a:avLst/>
              <a:gdLst/>
              <a:ahLst/>
              <a:cxnLst/>
              <a:rect l="l" t="t" r="r" b="b"/>
              <a:pathLst>
                <a:path w="1840" h="2252" extrusionOk="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68"/>
            <p:cNvSpPr/>
            <p:nvPr/>
          </p:nvSpPr>
          <p:spPr>
            <a:xfrm>
              <a:off x="4869825" y="1519575"/>
              <a:ext cx="19500" cy="23825"/>
            </a:xfrm>
            <a:custGeom>
              <a:avLst/>
              <a:gdLst/>
              <a:ahLst/>
              <a:cxnLst/>
              <a:rect l="l" t="t" r="r" b="b"/>
              <a:pathLst>
                <a:path w="780" h="953" extrusionOk="0">
                  <a:moveTo>
                    <a:pt x="304" y="1"/>
                  </a:moveTo>
                  <a:lnTo>
                    <a:pt x="1" y="354"/>
                  </a:lnTo>
                  <a:cubicBezTo>
                    <a:pt x="181" y="506"/>
                    <a:pt x="289" y="722"/>
                    <a:pt x="311" y="953"/>
                  </a:cubicBezTo>
                  <a:lnTo>
                    <a:pt x="780" y="953"/>
                  </a:lnTo>
                  <a:cubicBezTo>
                    <a:pt x="751" y="585"/>
                    <a:pt x="585" y="239"/>
                    <a:pt x="304"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68"/>
            <p:cNvSpPr/>
            <p:nvPr/>
          </p:nvSpPr>
          <p:spPr>
            <a:xfrm>
              <a:off x="4857575" y="1547700"/>
              <a:ext cx="31575" cy="31600"/>
            </a:xfrm>
            <a:custGeom>
              <a:avLst/>
              <a:gdLst/>
              <a:ahLst/>
              <a:cxnLst/>
              <a:rect l="l" t="t" r="r" b="b"/>
              <a:pathLst>
                <a:path w="1263" h="1264" extrusionOk="0">
                  <a:moveTo>
                    <a:pt x="801" y="1"/>
                  </a:moveTo>
                  <a:cubicBezTo>
                    <a:pt x="758" y="419"/>
                    <a:pt x="426" y="751"/>
                    <a:pt x="1" y="794"/>
                  </a:cubicBezTo>
                  <a:lnTo>
                    <a:pt x="1" y="1263"/>
                  </a:lnTo>
                  <a:cubicBezTo>
                    <a:pt x="679" y="1213"/>
                    <a:pt x="1219" y="679"/>
                    <a:pt x="12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68"/>
            <p:cNvSpPr/>
            <p:nvPr/>
          </p:nvSpPr>
          <p:spPr>
            <a:xfrm>
              <a:off x="4829800" y="1560150"/>
              <a:ext cx="23650" cy="18950"/>
            </a:xfrm>
            <a:custGeom>
              <a:avLst/>
              <a:gdLst/>
              <a:ahLst/>
              <a:cxnLst/>
              <a:rect l="l" t="t" r="r" b="b"/>
              <a:pathLst>
                <a:path w="946" h="758" extrusionOk="0">
                  <a:moveTo>
                    <a:pt x="376" y="1"/>
                  </a:moveTo>
                  <a:lnTo>
                    <a:pt x="1" y="282"/>
                  </a:lnTo>
                  <a:cubicBezTo>
                    <a:pt x="239" y="563"/>
                    <a:pt x="578" y="736"/>
                    <a:pt x="946" y="758"/>
                  </a:cubicBezTo>
                  <a:lnTo>
                    <a:pt x="946" y="289"/>
                  </a:lnTo>
                  <a:cubicBezTo>
                    <a:pt x="722" y="267"/>
                    <a:pt x="520" y="166"/>
                    <a:pt x="37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 name="Google Shape;1129;p68"/>
          <p:cNvGrpSpPr/>
          <p:nvPr/>
        </p:nvGrpSpPr>
        <p:grpSpPr>
          <a:xfrm>
            <a:off x="5121199" y="3857517"/>
            <a:ext cx="522956" cy="489869"/>
            <a:chOff x="4721450" y="1509475"/>
            <a:chExt cx="79350" cy="74325"/>
          </a:xfrm>
        </p:grpSpPr>
        <p:sp>
          <p:nvSpPr>
            <p:cNvPr id="1130" name="Google Shape;1130;p68"/>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68"/>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68"/>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68"/>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 name="Google Shape;1134;p68"/>
          <p:cNvGrpSpPr/>
          <p:nvPr/>
        </p:nvGrpSpPr>
        <p:grpSpPr>
          <a:xfrm>
            <a:off x="6444441" y="3837269"/>
            <a:ext cx="525704" cy="535436"/>
            <a:chOff x="4906800" y="1507500"/>
            <a:chExt cx="70350" cy="71075"/>
          </a:xfrm>
        </p:grpSpPr>
        <p:sp>
          <p:nvSpPr>
            <p:cNvPr id="1135" name="Google Shape;1135;p68"/>
            <p:cNvSpPr/>
            <p:nvPr/>
          </p:nvSpPr>
          <p:spPr>
            <a:xfrm>
              <a:off x="4916000" y="1507500"/>
              <a:ext cx="30850" cy="24000"/>
            </a:xfrm>
            <a:custGeom>
              <a:avLst/>
              <a:gdLst/>
              <a:ahLst/>
              <a:cxnLst/>
              <a:rect l="l" t="t" r="r" b="b"/>
              <a:pathLst>
                <a:path w="1234" h="960" extrusionOk="0">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68"/>
            <p:cNvSpPr/>
            <p:nvPr/>
          </p:nvSpPr>
          <p:spPr>
            <a:xfrm>
              <a:off x="4906800" y="1533825"/>
              <a:ext cx="19675" cy="32475"/>
            </a:xfrm>
            <a:custGeom>
              <a:avLst/>
              <a:gdLst/>
              <a:ahLst/>
              <a:cxnLst/>
              <a:rect l="l" t="t" r="r" b="b"/>
              <a:pathLst>
                <a:path w="787" h="1299" extrusionOk="0">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68"/>
            <p:cNvSpPr/>
            <p:nvPr/>
          </p:nvSpPr>
          <p:spPr>
            <a:xfrm>
              <a:off x="4926625" y="1561950"/>
              <a:ext cx="30675" cy="16625"/>
            </a:xfrm>
            <a:custGeom>
              <a:avLst/>
              <a:gdLst/>
              <a:ahLst/>
              <a:cxnLst/>
              <a:rect l="l" t="t" r="r" b="b"/>
              <a:pathLst>
                <a:path w="1227" h="665" extrusionOk="0">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68"/>
            <p:cNvSpPr/>
            <p:nvPr/>
          </p:nvSpPr>
          <p:spPr>
            <a:xfrm>
              <a:off x="4957475" y="1541400"/>
              <a:ext cx="19675" cy="27800"/>
            </a:xfrm>
            <a:custGeom>
              <a:avLst/>
              <a:gdLst/>
              <a:ahLst/>
              <a:cxnLst/>
              <a:rect l="l" t="t" r="r" b="b"/>
              <a:pathLst>
                <a:path w="787" h="1112" extrusionOk="0">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68"/>
            <p:cNvSpPr/>
            <p:nvPr/>
          </p:nvSpPr>
          <p:spPr>
            <a:xfrm>
              <a:off x="4951325" y="1512550"/>
              <a:ext cx="24925" cy="26350"/>
            </a:xfrm>
            <a:custGeom>
              <a:avLst/>
              <a:gdLst/>
              <a:ahLst/>
              <a:cxnLst/>
              <a:rect l="l" t="t" r="r" b="b"/>
              <a:pathLst>
                <a:path w="997" h="1054" extrusionOk="0">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68"/>
          <p:cNvGrpSpPr/>
          <p:nvPr/>
        </p:nvGrpSpPr>
        <p:grpSpPr>
          <a:xfrm>
            <a:off x="4477263" y="2343250"/>
            <a:ext cx="508054" cy="508095"/>
            <a:chOff x="3736598" y="2170606"/>
            <a:chExt cx="404889" cy="404889"/>
          </a:xfrm>
        </p:grpSpPr>
        <p:sp>
          <p:nvSpPr>
            <p:cNvPr id="1141" name="Google Shape;1141;p68"/>
            <p:cNvSpPr/>
            <p:nvPr/>
          </p:nvSpPr>
          <p:spPr>
            <a:xfrm>
              <a:off x="3950281" y="2170846"/>
              <a:ext cx="191206" cy="231947"/>
            </a:xfrm>
            <a:custGeom>
              <a:avLst/>
              <a:gdLst/>
              <a:ahLst/>
              <a:cxnLst/>
              <a:rect l="l" t="t" r="r" b="b"/>
              <a:pathLst>
                <a:path w="8781" h="10652" extrusionOk="0">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68"/>
            <p:cNvSpPr/>
            <p:nvPr/>
          </p:nvSpPr>
          <p:spPr>
            <a:xfrm>
              <a:off x="3737099" y="2170606"/>
              <a:ext cx="231947" cy="191446"/>
            </a:xfrm>
            <a:custGeom>
              <a:avLst/>
              <a:gdLst/>
              <a:ahLst/>
              <a:cxnLst/>
              <a:rect l="l" t="t" r="r" b="b"/>
              <a:pathLst>
                <a:path w="10652" h="8792" extrusionOk="0">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68"/>
            <p:cNvSpPr/>
            <p:nvPr/>
          </p:nvSpPr>
          <p:spPr>
            <a:xfrm>
              <a:off x="3909539" y="2384027"/>
              <a:ext cx="231686" cy="191468"/>
            </a:xfrm>
            <a:custGeom>
              <a:avLst/>
              <a:gdLst/>
              <a:ahLst/>
              <a:cxnLst/>
              <a:rect l="l" t="t" r="r" b="b"/>
              <a:pathLst>
                <a:path w="10640" h="8793" extrusionOk="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68"/>
            <p:cNvSpPr/>
            <p:nvPr/>
          </p:nvSpPr>
          <p:spPr>
            <a:xfrm>
              <a:off x="3736598" y="2343307"/>
              <a:ext cx="191707" cy="231686"/>
            </a:xfrm>
            <a:custGeom>
              <a:avLst/>
              <a:gdLst/>
              <a:ahLst/>
              <a:cxnLst/>
              <a:rect l="l" t="t" r="r" b="b"/>
              <a:pathLst>
                <a:path w="8804" h="10640" extrusionOk="0">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5" name="Google Shape;1145;p68"/>
          <p:cNvGrpSpPr/>
          <p:nvPr/>
        </p:nvGrpSpPr>
        <p:grpSpPr>
          <a:xfrm>
            <a:off x="3765303" y="2343345"/>
            <a:ext cx="575790" cy="507904"/>
            <a:chOff x="3161917" y="2170682"/>
            <a:chExt cx="458870" cy="404737"/>
          </a:xfrm>
        </p:grpSpPr>
        <p:sp>
          <p:nvSpPr>
            <p:cNvPr id="1146" name="Google Shape;1146;p68"/>
            <p:cNvSpPr/>
            <p:nvPr/>
          </p:nvSpPr>
          <p:spPr>
            <a:xfrm>
              <a:off x="3161917" y="2170682"/>
              <a:ext cx="277174" cy="291676"/>
            </a:xfrm>
            <a:custGeom>
              <a:avLst/>
              <a:gdLst/>
              <a:ahLst/>
              <a:cxnLst/>
              <a:rect l="l" t="t" r="r" b="b"/>
              <a:pathLst>
                <a:path w="12729" h="13395" extrusionOk="0">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solidFill>
              <a:srgbClr val="374957"/>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47" name="Google Shape;1147;p68"/>
            <p:cNvSpPr/>
            <p:nvPr/>
          </p:nvSpPr>
          <p:spPr>
            <a:xfrm>
              <a:off x="3420326" y="2170922"/>
              <a:ext cx="200461" cy="302934"/>
            </a:xfrm>
            <a:custGeom>
              <a:avLst/>
              <a:gdLst/>
              <a:ahLst/>
              <a:cxnLst/>
              <a:rect l="l" t="t" r="r" b="b"/>
              <a:pathLst>
                <a:path w="9206" h="13912" extrusionOk="0">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68"/>
            <p:cNvSpPr/>
            <p:nvPr/>
          </p:nvSpPr>
          <p:spPr>
            <a:xfrm>
              <a:off x="3233645" y="2417594"/>
              <a:ext cx="344393" cy="157825"/>
            </a:xfrm>
            <a:custGeom>
              <a:avLst/>
              <a:gdLst/>
              <a:ahLst/>
              <a:cxnLst/>
              <a:rect l="l" t="t" r="r" b="b"/>
              <a:pathLst>
                <a:path w="15816" h="7248" extrusionOk="0">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68"/>
          <p:cNvGrpSpPr/>
          <p:nvPr/>
        </p:nvGrpSpPr>
        <p:grpSpPr>
          <a:xfrm>
            <a:off x="3792833" y="3103717"/>
            <a:ext cx="520730" cy="498567"/>
            <a:chOff x="3179914" y="2889488"/>
            <a:chExt cx="422876" cy="404911"/>
          </a:xfrm>
        </p:grpSpPr>
        <p:sp>
          <p:nvSpPr>
            <p:cNvPr id="1150" name="Google Shape;1150;p68"/>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68"/>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68"/>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68"/>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68"/>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68"/>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6" name="Google Shape;1156;p68"/>
          <p:cNvGrpSpPr/>
          <p:nvPr/>
        </p:nvGrpSpPr>
        <p:grpSpPr>
          <a:xfrm>
            <a:off x="4421513" y="3103677"/>
            <a:ext cx="516145" cy="498648"/>
            <a:chOff x="3729467" y="2889422"/>
            <a:chExt cx="419153" cy="404977"/>
          </a:xfrm>
        </p:grpSpPr>
        <p:sp>
          <p:nvSpPr>
            <p:cNvPr id="1157" name="Google Shape;1157;p68"/>
            <p:cNvSpPr/>
            <p:nvPr/>
          </p:nvSpPr>
          <p:spPr>
            <a:xfrm>
              <a:off x="4014137" y="2974913"/>
              <a:ext cx="134482" cy="178707"/>
            </a:xfrm>
            <a:custGeom>
              <a:avLst/>
              <a:gdLst/>
              <a:ahLst/>
              <a:cxnLst/>
              <a:rect l="l" t="t" r="r" b="b"/>
              <a:pathLst>
                <a:path w="6176" h="8207" extrusionOk="0">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68"/>
            <p:cNvSpPr/>
            <p:nvPr/>
          </p:nvSpPr>
          <p:spPr>
            <a:xfrm>
              <a:off x="3741225" y="3095375"/>
              <a:ext cx="148963" cy="173460"/>
            </a:xfrm>
            <a:custGeom>
              <a:avLst/>
              <a:gdLst/>
              <a:ahLst/>
              <a:cxnLst/>
              <a:rect l="l" t="t" r="r" b="b"/>
              <a:pathLst>
                <a:path w="6841" h="7966" extrusionOk="0">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68"/>
            <p:cNvSpPr/>
            <p:nvPr/>
          </p:nvSpPr>
          <p:spPr>
            <a:xfrm>
              <a:off x="3949660" y="2889684"/>
              <a:ext cx="146219" cy="145980"/>
            </a:xfrm>
            <a:custGeom>
              <a:avLst/>
              <a:gdLst/>
              <a:ahLst/>
              <a:cxnLst/>
              <a:rect l="l" t="t" r="r" b="b"/>
              <a:pathLst>
                <a:path w="6715" h="6704" extrusionOk="0">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68"/>
            <p:cNvSpPr/>
            <p:nvPr/>
          </p:nvSpPr>
          <p:spPr>
            <a:xfrm>
              <a:off x="3847947" y="3172089"/>
              <a:ext cx="167210" cy="122310"/>
            </a:xfrm>
            <a:custGeom>
              <a:avLst/>
              <a:gdLst/>
              <a:ahLst/>
              <a:cxnLst/>
              <a:rect l="l" t="t" r="r" b="b"/>
              <a:pathLst>
                <a:path w="7679" h="5617" extrusionOk="0">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68"/>
            <p:cNvSpPr/>
            <p:nvPr/>
          </p:nvSpPr>
          <p:spPr>
            <a:xfrm>
              <a:off x="3974658" y="3122616"/>
              <a:ext cx="158457" cy="151206"/>
            </a:xfrm>
            <a:custGeom>
              <a:avLst/>
              <a:gdLst/>
              <a:ahLst/>
              <a:cxnLst/>
              <a:rect l="l" t="t" r="r" b="b"/>
              <a:pathLst>
                <a:path w="7277" h="6944" extrusionOk="0">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68"/>
            <p:cNvSpPr/>
            <p:nvPr/>
          </p:nvSpPr>
          <p:spPr>
            <a:xfrm>
              <a:off x="3729467" y="2966660"/>
              <a:ext cx="138990" cy="158718"/>
            </a:xfrm>
            <a:custGeom>
              <a:avLst/>
              <a:gdLst/>
              <a:ahLst/>
              <a:cxnLst/>
              <a:rect l="l" t="t" r="r" b="b"/>
              <a:pathLst>
                <a:path w="6383" h="7289" extrusionOk="0">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68"/>
            <p:cNvSpPr/>
            <p:nvPr/>
          </p:nvSpPr>
          <p:spPr>
            <a:xfrm>
              <a:off x="3787716" y="2889422"/>
              <a:ext cx="180449" cy="139229"/>
            </a:xfrm>
            <a:custGeom>
              <a:avLst/>
              <a:gdLst/>
              <a:ahLst/>
              <a:cxnLst/>
              <a:rect l="l" t="t" r="r" b="b"/>
              <a:pathLst>
                <a:path w="8287" h="6394" extrusionOk="0">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4" name="Google Shape;1164;p68"/>
          <p:cNvSpPr/>
          <p:nvPr/>
        </p:nvSpPr>
        <p:spPr>
          <a:xfrm>
            <a:off x="7439738" y="2350672"/>
            <a:ext cx="185410" cy="94006"/>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68"/>
          <p:cNvSpPr/>
          <p:nvPr/>
        </p:nvSpPr>
        <p:spPr>
          <a:xfrm>
            <a:off x="7139193" y="2333075"/>
            <a:ext cx="171771" cy="129198"/>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68"/>
          <p:cNvSpPr/>
          <p:nvPr/>
        </p:nvSpPr>
        <p:spPr>
          <a:xfrm>
            <a:off x="7761482" y="2339529"/>
            <a:ext cx="167813" cy="116777"/>
          </a:xfrm>
          <a:custGeom>
            <a:avLst/>
            <a:gdLst/>
            <a:ahLst/>
            <a:cxnLst/>
            <a:rect l="l" t="t" r="r" b="b"/>
            <a:pathLst>
              <a:path w="2756" h="1918" extrusionOk="0">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68"/>
          <p:cNvSpPr/>
          <p:nvPr/>
        </p:nvSpPr>
        <p:spPr>
          <a:xfrm>
            <a:off x="8056187" y="2333075"/>
            <a:ext cx="163855" cy="129198"/>
          </a:xfrm>
          <a:custGeom>
            <a:avLst/>
            <a:gdLst/>
            <a:ahLst/>
            <a:cxnLst/>
            <a:rect l="l" t="t" r="r" b="b"/>
            <a:pathLst>
              <a:path w="2691" h="2122" extrusionOk="0">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8" name="Google Shape;1168;p68"/>
          <p:cNvGrpSpPr/>
          <p:nvPr/>
        </p:nvGrpSpPr>
        <p:grpSpPr>
          <a:xfrm>
            <a:off x="7141841" y="2550562"/>
            <a:ext cx="166473" cy="141497"/>
            <a:chOff x="4660325" y="1866850"/>
            <a:chExt cx="68350" cy="58100"/>
          </a:xfrm>
        </p:grpSpPr>
        <p:sp>
          <p:nvSpPr>
            <p:cNvPr id="1169" name="Google Shape;1169;p68"/>
            <p:cNvSpPr/>
            <p:nvPr/>
          </p:nvSpPr>
          <p:spPr>
            <a:xfrm>
              <a:off x="4660325" y="1866850"/>
              <a:ext cx="37700" cy="58100"/>
            </a:xfrm>
            <a:custGeom>
              <a:avLst/>
              <a:gdLst/>
              <a:ahLst/>
              <a:cxnLst/>
              <a:rect l="l" t="t" r="r" b="b"/>
              <a:pathLst>
                <a:path w="1508" h="2324" extrusionOk="0">
                  <a:moveTo>
                    <a:pt x="346" y="1"/>
                  </a:moveTo>
                  <a:lnTo>
                    <a:pt x="0" y="354"/>
                  </a:lnTo>
                  <a:lnTo>
                    <a:pt x="815"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68"/>
            <p:cNvSpPr/>
            <p:nvPr/>
          </p:nvSpPr>
          <p:spPr>
            <a:xfrm>
              <a:off x="4690975" y="1866850"/>
              <a:ext cx="37700" cy="58100"/>
            </a:xfrm>
            <a:custGeom>
              <a:avLst/>
              <a:gdLst/>
              <a:ahLst/>
              <a:cxnLst/>
              <a:rect l="l" t="t" r="r" b="b"/>
              <a:pathLst>
                <a:path w="1508" h="2324" extrusionOk="0">
                  <a:moveTo>
                    <a:pt x="346" y="1"/>
                  </a:moveTo>
                  <a:lnTo>
                    <a:pt x="0" y="354"/>
                  </a:lnTo>
                  <a:lnTo>
                    <a:pt x="808"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1" name="Google Shape;1171;p68"/>
          <p:cNvGrpSpPr/>
          <p:nvPr/>
        </p:nvGrpSpPr>
        <p:grpSpPr>
          <a:xfrm>
            <a:off x="7451186" y="2576286"/>
            <a:ext cx="162515" cy="90049"/>
            <a:chOff x="4791775" y="1877500"/>
            <a:chExt cx="66725" cy="36975"/>
          </a:xfrm>
        </p:grpSpPr>
        <p:sp>
          <p:nvSpPr>
            <p:cNvPr id="1172" name="Google Shape;1172;p68"/>
            <p:cNvSpPr/>
            <p:nvPr/>
          </p:nvSpPr>
          <p:spPr>
            <a:xfrm>
              <a:off x="4791775" y="1877500"/>
              <a:ext cx="36075" cy="36975"/>
            </a:xfrm>
            <a:custGeom>
              <a:avLst/>
              <a:gdLst/>
              <a:ahLst/>
              <a:cxnLst/>
              <a:rect l="l" t="t" r="r" b="b"/>
              <a:pathLst>
                <a:path w="1443" h="1479" extrusionOk="0">
                  <a:moveTo>
                    <a:pt x="0" y="0"/>
                  </a:moveTo>
                  <a:lnTo>
                    <a:pt x="743" y="736"/>
                  </a:lnTo>
                  <a:lnTo>
                    <a:pt x="0" y="1479"/>
                  </a:lnTo>
                  <a:lnTo>
                    <a:pt x="700" y="1479"/>
                  </a:lnTo>
                  <a:lnTo>
                    <a:pt x="1442"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68"/>
            <p:cNvSpPr/>
            <p:nvPr/>
          </p:nvSpPr>
          <p:spPr>
            <a:xfrm>
              <a:off x="4822425" y="1877500"/>
              <a:ext cx="36075" cy="36975"/>
            </a:xfrm>
            <a:custGeom>
              <a:avLst/>
              <a:gdLst/>
              <a:ahLst/>
              <a:cxnLst/>
              <a:rect l="l" t="t" r="r" b="b"/>
              <a:pathLst>
                <a:path w="1443" h="1479" extrusionOk="0">
                  <a:moveTo>
                    <a:pt x="0" y="0"/>
                  </a:moveTo>
                  <a:lnTo>
                    <a:pt x="743" y="736"/>
                  </a:lnTo>
                  <a:lnTo>
                    <a:pt x="0" y="1479"/>
                  </a:lnTo>
                  <a:lnTo>
                    <a:pt x="700" y="1479"/>
                  </a:lnTo>
                  <a:lnTo>
                    <a:pt x="1443"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4" name="Google Shape;1174;p68"/>
          <p:cNvGrpSpPr/>
          <p:nvPr/>
        </p:nvGrpSpPr>
        <p:grpSpPr>
          <a:xfrm>
            <a:off x="7772899" y="2576286"/>
            <a:ext cx="144979" cy="90049"/>
            <a:chOff x="4923925" y="1877500"/>
            <a:chExt cx="59525" cy="36975"/>
          </a:xfrm>
        </p:grpSpPr>
        <p:sp>
          <p:nvSpPr>
            <p:cNvPr id="1175" name="Google Shape;1175;p68"/>
            <p:cNvSpPr/>
            <p:nvPr/>
          </p:nvSpPr>
          <p:spPr>
            <a:xfrm>
              <a:off x="4923925" y="1877500"/>
              <a:ext cx="28875" cy="36975"/>
            </a:xfrm>
            <a:custGeom>
              <a:avLst/>
              <a:gdLst/>
              <a:ahLst/>
              <a:cxnLst/>
              <a:rect l="l" t="t" r="r" b="b"/>
              <a:pathLst>
                <a:path w="1155" h="1479" extrusionOk="0">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68"/>
            <p:cNvSpPr/>
            <p:nvPr/>
          </p:nvSpPr>
          <p:spPr>
            <a:xfrm>
              <a:off x="4954575" y="1877500"/>
              <a:ext cx="28875" cy="36975"/>
            </a:xfrm>
            <a:custGeom>
              <a:avLst/>
              <a:gdLst/>
              <a:ahLst/>
              <a:cxnLst/>
              <a:rect l="l" t="t" r="r" b="b"/>
              <a:pathLst>
                <a:path w="1155" h="1479" extrusionOk="0">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7" name="Google Shape;1177;p68"/>
          <p:cNvGrpSpPr/>
          <p:nvPr/>
        </p:nvGrpSpPr>
        <p:grpSpPr>
          <a:xfrm>
            <a:off x="8067390" y="2558477"/>
            <a:ext cx="141447" cy="125667"/>
            <a:chOff x="5058450" y="1870100"/>
            <a:chExt cx="58075" cy="51600"/>
          </a:xfrm>
        </p:grpSpPr>
        <p:sp>
          <p:nvSpPr>
            <p:cNvPr id="1178" name="Google Shape;1178;p68"/>
            <p:cNvSpPr/>
            <p:nvPr/>
          </p:nvSpPr>
          <p:spPr>
            <a:xfrm>
              <a:off x="5058450"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68"/>
            <p:cNvSpPr/>
            <p:nvPr/>
          </p:nvSpPr>
          <p:spPr>
            <a:xfrm>
              <a:off x="5090725"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0" name="Google Shape;1180;p68"/>
          <p:cNvGrpSpPr/>
          <p:nvPr/>
        </p:nvGrpSpPr>
        <p:grpSpPr>
          <a:xfrm>
            <a:off x="7481905" y="2980885"/>
            <a:ext cx="101077" cy="107645"/>
            <a:chOff x="4811425" y="2065025"/>
            <a:chExt cx="41500" cy="44200"/>
          </a:xfrm>
        </p:grpSpPr>
        <p:sp>
          <p:nvSpPr>
            <p:cNvPr id="1181" name="Google Shape;1181;p68"/>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68"/>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3" name="Google Shape;1183;p68"/>
          <p:cNvGrpSpPr/>
          <p:nvPr/>
        </p:nvGrpSpPr>
        <p:grpSpPr>
          <a:xfrm>
            <a:off x="7774342" y="2981098"/>
            <a:ext cx="120867" cy="107218"/>
            <a:chOff x="4929875" y="2065025"/>
            <a:chExt cx="49625" cy="44025"/>
          </a:xfrm>
        </p:grpSpPr>
        <p:sp>
          <p:nvSpPr>
            <p:cNvPr id="1184" name="Google Shape;1184;p68"/>
            <p:cNvSpPr/>
            <p:nvPr/>
          </p:nvSpPr>
          <p:spPr>
            <a:xfrm>
              <a:off x="4950075" y="2065025"/>
              <a:ext cx="29425" cy="44025"/>
            </a:xfrm>
            <a:custGeom>
              <a:avLst/>
              <a:gdLst/>
              <a:ahLst/>
              <a:cxnLst/>
              <a:rect l="l" t="t" r="r" b="b"/>
              <a:pathLst>
                <a:path w="1177" h="1761" extrusionOk="0">
                  <a:moveTo>
                    <a:pt x="1" y="0"/>
                  </a:moveTo>
                  <a:lnTo>
                    <a:pt x="729" y="88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68"/>
            <p:cNvSpPr/>
            <p:nvPr/>
          </p:nvSpPr>
          <p:spPr>
            <a:xfrm>
              <a:off x="4929875" y="2065025"/>
              <a:ext cx="29425" cy="44025"/>
            </a:xfrm>
            <a:custGeom>
              <a:avLst/>
              <a:gdLst/>
              <a:ahLst/>
              <a:cxnLst/>
              <a:rect l="l" t="t" r="r" b="b"/>
              <a:pathLst>
                <a:path w="1177" h="1761" extrusionOk="0">
                  <a:moveTo>
                    <a:pt x="1" y="0"/>
                  </a:moveTo>
                  <a:lnTo>
                    <a:pt x="736" y="880"/>
                  </a:lnTo>
                  <a:lnTo>
                    <a:pt x="1" y="176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6" name="Google Shape;1186;p68"/>
          <p:cNvGrpSpPr/>
          <p:nvPr/>
        </p:nvGrpSpPr>
        <p:grpSpPr>
          <a:xfrm>
            <a:off x="8103011" y="2984112"/>
            <a:ext cx="70206" cy="101191"/>
            <a:chOff x="5083925" y="2066350"/>
            <a:chExt cx="28825" cy="41550"/>
          </a:xfrm>
        </p:grpSpPr>
        <p:sp>
          <p:nvSpPr>
            <p:cNvPr id="1187" name="Google Shape;1187;p68"/>
            <p:cNvSpPr/>
            <p:nvPr/>
          </p:nvSpPr>
          <p:spPr>
            <a:xfrm>
              <a:off x="5084050" y="2066350"/>
              <a:ext cx="28700" cy="41550"/>
            </a:xfrm>
            <a:custGeom>
              <a:avLst/>
              <a:gdLst/>
              <a:ahLst/>
              <a:cxnLst/>
              <a:rect l="l" t="t" r="r" b="b"/>
              <a:pathLst>
                <a:path w="1148" h="1662" extrusionOk="0">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68"/>
            <p:cNvSpPr/>
            <p:nvPr/>
          </p:nvSpPr>
          <p:spPr>
            <a:xfrm>
              <a:off x="5083925" y="2081325"/>
              <a:ext cx="8800" cy="11600"/>
            </a:xfrm>
            <a:custGeom>
              <a:avLst/>
              <a:gdLst/>
              <a:ahLst/>
              <a:cxnLst/>
              <a:rect l="l" t="t" r="r" b="b"/>
              <a:pathLst>
                <a:path w="352" h="464" extrusionOk="0">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9" name="Google Shape;1189;p68"/>
          <p:cNvGrpSpPr/>
          <p:nvPr/>
        </p:nvGrpSpPr>
        <p:grpSpPr>
          <a:xfrm>
            <a:off x="7134565" y="2999759"/>
            <a:ext cx="181026" cy="69896"/>
            <a:chOff x="4659775" y="2072775"/>
            <a:chExt cx="74325" cy="28700"/>
          </a:xfrm>
        </p:grpSpPr>
        <p:sp>
          <p:nvSpPr>
            <p:cNvPr id="1190" name="Google Shape;1190;p68"/>
            <p:cNvSpPr/>
            <p:nvPr/>
          </p:nvSpPr>
          <p:spPr>
            <a:xfrm>
              <a:off x="4659775" y="2072775"/>
              <a:ext cx="38075" cy="28700"/>
            </a:xfrm>
            <a:custGeom>
              <a:avLst/>
              <a:gdLst/>
              <a:ahLst/>
              <a:cxnLst/>
              <a:rect l="l" t="t" r="r" b="b"/>
              <a:pathLst>
                <a:path w="1523" h="1148" extrusionOk="0">
                  <a:moveTo>
                    <a:pt x="1" y="0"/>
                  </a:moveTo>
                  <a:lnTo>
                    <a:pt x="578" y="570"/>
                  </a:lnTo>
                  <a:lnTo>
                    <a:pt x="1" y="1147"/>
                  </a:lnTo>
                  <a:lnTo>
                    <a:pt x="945" y="1147"/>
                  </a:lnTo>
                  <a:lnTo>
                    <a:pt x="1522" y="570"/>
                  </a:lnTo>
                  <a:lnTo>
                    <a:pt x="945"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68"/>
            <p:cNvSpPr/>
            <p:nvPr/>
          </p:nvSpPr>
          <p:spPr>
            <a:xfrm>
              <a:off x="4691875" y="2072775"/>
              <a:ext cx="24550" cy="28700"/>
            </a:xfrm>
            <a:custGeom>
              <a:avLst/>
              <a:gdLst/>
              <a:ahLst/>
              <a:cxnLst/>
              <a:rect l="l" t="t" r="r" b="b"/>
              <a:pathLst>
                <a:path w="982" h="1148" extrusionOk="0">
                  <a:moveTo>
                    <a:pt x="0" y="0"/>
                  </a:moveTo>
                  <a:lnTo>
                    <a:pt x="570" y="570"/>
                  </a:lnTo>
                  <a:lnTo>
                    <a:pt x="0" y="1147"/>
                  </a:lnTo>
                  <a:lnTo>
                    <a:pt x="411" y="1147"/>
                  </a:lnTo>
                  <a:lnTo>
                    <a:pt x="981" y="570"/>
                  </a:lnTo>
                  <a:lnTo>
                    <a:pt x="41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68"/>
            <p:cNvSpPr/>
            <p:nvPr/>
          </p:nvSpPr>
          <p:spPr>
            <a:xfrm>
              <a:off x="4709350" y="2072775"/>
              <a:ext cx="24750" cy="28700"/>
            </a:xfrm>
            <a:custGeom>
              <a:avLst/>
              <a:gdLst/>
              <a:ahLst/>
              <a:cxnLst/>
              <a:rect l="l" t="t" r="r" b="b"/>
              <a:pathLst>
                <a:path w="990" h="1148" extrusionOk="0">
                  <a:moveTo>
                    <a:pt x="1" y="0"/>
                  </a:moveTo>
                  <a:lnTo>
                    <a:pt x="578" y="570"/>
                  </a:lnTo>
                  <a:lnTo>
                    <a:pt x="1" y="1147"/>
                  </a:lnTo>
                  <a:lnTo>
                    <a:pt x="412" y="1147"/>
                  </a:lnTo>
                  <a:lnTo>
                    <a:pt x="989" y="570"/>
                  </a:lnTo>
                  <a:lnTo>
                    <a:pt x="41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3" name="Google Shape;1193;p68"/>
          <p:cNvGrpSpPr/>
          <p:nvPr/>
        </p:nvGrpSpPr>
        <p:grpSpPr>
          <a:xfrm>
            <a:off x="8054421" y="2790324"/>
            <a:ext cx="167387" cy="89197"/>
            <a:chOff x="4662475" y="1976500"/>
            <a:chExt cx="68725" cy="36625"/>
          </a:xfrm>
        </p:grpSpPr>
        <p:sp>
          <p:nvSpPr>
            <p:cNvPr id="1194" name="Google Shape;1194;p68"/>
            <p:cNvSpPr/>
            <p:nvPr/>
          </p:nvSpPr>
          <p:spPr>
            <a:xfrm>
              <a:off x="4690800" y="1976500"/>
              <a:ext cx="40400" cy="36625"/>
            </a:xfrm>
            <a:custGeom>
              <a:avLst/>
              <a:gdLst/>
              <a:ahLst/>
              <a:cxnLst/>
              <a:rect l="l" t="t" r="r" b="b"/>
              <a:pathLst>
                <a:path w="1616" h="1465" extrusionOk="0">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68"/>
            <p:cNvSpPr/>
            <p:nvPr/>
          </p:nvSpPr>
          <p:spPr>
            <a:xfrm>
              <a:off x="467437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68"/>
            <p:cNvSpPr/>
            <p:nvPr/>
          </p:nvSpPr>
          <p:spPr>
            <a:xfrm>
              <a:off x="4662475"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7" name="Google Shape;1197;p68"/>
          <p:cNvGrpSpPr/>
          <p:nvPr/>
        </p:nvGrpSpPr>
        <p:grpSpPr>
          <a:xfrm>
            <a:off x="7751326" y="2793764"/>
            <a:ext cx="166899" cy="82317"/>
            <a:chOff x="4920150" y="1977875"/>
            <a:chExt cx="68525" cy="33800"/>
          </a:xfrm>
        </p:grpSpPr>
        <p:sp>
          <p:nvSpPr>
            <p:cNvPr id="1198" name="Google Shape;1198;p68"/>
            <p:cNvSpPr/>
            <p:nvPr/>
          </p:nvSpPr>
          <p:spPr>
            <a:xfrm>
              <a:off x="4949175" y="1977875"/>
              <a:ext cx="39500" cy="33800"/>
            </a:xfrm>
            <a:custGeom>
              <a:avLst/>
              <a:gdLst/>
              <a:ahLst/>
              <a:cxnLst/>
              <a:rect l="l" t="t" r="r" b="b"/>
              <a:pathLst>
                <a:path w="1580" h="1352" extrusionOk="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68"/>
            <p:cNvSpPr/>
            <p:nvPr/>
          </p:nvSpPr>
          <p:spPr>
            <a:xfrm>
              <a:off x="4931875" y="1991450"/>
              <a:ext cx="12825" cy="6700"/>
            </a:xfrm>
            <a:custGeom>
              <a:avLst/>
              <a:gdLst/>
              <a:ahLst/>
              <a:cxnLst/>
              <a:rect l="l" t="t" r="r" b="b"/>
              <a:pathLst>
                <a:path w="513" h="268" extrusionOk="0">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68"/>
            <p:cNvSpPr/>
            <p:nvPr/>
          </p:nvSpPr>
          <p:spPr>
            <a:xfrm>
              <a:off x="4920150" y="1991450"/>
              <a:ext cx="9225" cy="6700"/>
            </a:xfrm>
            <a:custGeom>
              <a:avLst/>
              <a:gdLst/>
              <a:ahLst/>
              <a:cxnLst/>
              <a:rect l="l" t="t" r="r" b="b"/>
              <a:pathLst>
                <a:path w="369" h="268" extrusionOk="0">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1" name="Google Shape;1201;p68"/>
          <p:cNvGrpSpPr/>
          <p:nvPr/>
        </p:nvGrpSpPr>
        <p:grpSpPr>
          <a:xfrm>
            <a:off x="7162483" y="3197682"/>
            <a:ext cx="125190" cy="127859"/>
            <a:chOff x="4676550" y="2160575"/>
            <a:chExt cx="51400" cy="52500"/>
          </a:xfrm>
        </p:grpSpPr>
        <p:sp>
          <p:nvSpPr>
            <p:cNvPr id="1202" name="Google Shape;1202;p68"/>
            <p:cNvSpPr/>
            <p:nvPr/>
          </p:nvSpPr>
          <p:spPr>
            <a:xfrm>
              <a:off x="4676550" y="2160575"/>
              <a:ext cx="27775" cy="52500"/>
            </a:xfrm>
            <a:custGeom>
              <a:avLst/>
              <a:gdLst/>
              <a:ahLst/>
              <a:cxnLst/>
              <a:rect l="l" t="t" r="r" b="b"/>
              <a:pathLst>
                <a:path w="1111" h="2100" extrusionOk="0">
                  <a:moveTo>
                    <a:pt x="0" y="1"/>
                  </a:moveTo>
                  <a:lnTo>
                    <a:pt x="823"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68"/>
            <p:cNvSpPr/>
            <p:nvPr/>
          </p:nvSpPr>
          <p:spPr>
            <a:xfrm>
              <a:off x="4688275" y="2160575"/>
              <a:ext cx="27975" cy="52500"/>
            </a:xfrm>
            <a:custGeom>
              <a:avLst/>
              <a:gdLst/>
              <a:ahLst/>
              <a:cxnLst/>
              <a:rect l="l" t="t" r="r" b="b"/>
              <a:pathLst>
                <a:path w="1119" h="2100" extrusionOk="0">
                  <a:moveTo>
                    <a:pt x="0" y="1"/>
                  </a:moveTo>
                  <a:lnTo>
                    <a:pt x="822" y="1047"/>
                  </a:lnTo>
                  <a:lnTo>
                    <a:pt x="0" y="2100"/>
                  </a:lnTo>
                  <a:lnTo>
                    <a:pt x="296" y="2100"/>
                  </a:lnTo>
                  <a:lnTo>
                    <a:pt x="1118" y="1047"/>
                  </a:lnTo>
                  <a:lnTo>
                    <a:pt x="29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68"/>
            <p:cNvSpPr/>
            <p:nvPr/>
          </p:nvSpPr>
          <p:spPr>
            <a:xfrm>
              <a:off x="4700175" y="2160575"/>
              <a:ext cx="27775" cy="52500"/>
            </a:xfrm>
            <a:custGeom>
              <a:avLst/>
              <a:gdLst/>
              <a:ahLst/>
              <a:cxnLst/>
              <a:rect l="l" t="t" r="r" b="b"/>
              <a:pathLst>
                <a:path w="1111" h="2100" extrusionOk="0">
                  <a:moveTo>
                    <a:pt x="0" y="1"/>
                  </a:moveTo>
                  <a:lnTo>
                    <a:pt x="822"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5" name="Google Shape;1205;p68"/>
          <p:cNvGrpSpPr/>
          <p:nvPr/>
        </p:nvGrpSpPr>
        <p:grpSpPr>
          <a:xfrm>
            <a:off x="7459741" y="3204714"/>
            <a:ext cx="145405" cy="113794"/>
            <a:chOff x="4768325" y="2163475"/>
            <a:chExt cx="59700" cy="46725"/>
          </a:xfrm>
        </p:grpSpPr>
        <p:sp>
          <p:nvSpPr>
            <p:cNvPr id="1206" name="Google Shape;1206;p68"/>
            <p:cNvSpPr/>
            <p:nvPr/>
          </p:nvSpPr>
          <p:spPr>
            <a:xfrm>
              <a:off x="4768325" y="2163475"/>
              <a:ext cx="35375" cy="46725"/>
            </a:xfrm>
            <a:custGeom>
              <a:avLst/>
              <a:gdLst/>
              <a:ahLst/>
              <a:cxnLst/>
              <a:rect l="l" t="t" r="r" b="b"/>
              <a:pathLst>
                <a:path w="1415" h="1869" extrusionOk="0">
                  <a:moveTo>
                    <a:pt x="0" y="0"/>
                  </a:moveTo>
                  <a:lnTo>
                    <a:pt x="895" y="931"/>
                  </a:lnTo>
                  <a:lnTo>
                    <a:pt x="0" y="1868"/>
                  </a:lnTo>
                  <a:lnTo>
                    <a:pt x="520" y="1868"/>
                  </a:lnTo>
                  <a:lnTo>
                    <a:pt x="1414" y="931"/>
                  </a:lnTo>
                  <a:lnTo>
                    <a:pt x="52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68"/>
            <p:cNvSpPr/>
            <p:nvPr/>
          </p:nvSpPr>
          <p:spPr>
            <a:xfrm>
              <a:off x="4792475" y="2163475"/>
              <a:ext cx="35550" cy="46725"/>
            </a:xfrm>
            <a:custGeom>
              <a:avLst/>
              <a:gdLst/>
              <a:ahLst/>
              <a:cxnLst/>
              <a:rect l="l" t="t" r="r" b="b"/>
              <a:pathLst>
                <a:path w="1422" h="1869" extrusionOk="0">
                  <a:moveTo>
                    <a:pt x="1" y="0"/>
                  </a:moveTo>
                  <a:lnTo>
                    <a:pt x="895" y="931"/>
                  </a:lnTo>
                  <a:lnTo>
                    <a:pt x="1" y="1868"/>
                  </a:lnTo>
                  <a:lnTo>
                    <a:pt x="527" y="1868"/>
                  </a:lnTo>
                  <a:lnTo>
                    <a:pt x="1422" y="931"/>
                  </a:lnTo>
                  <a:lnTo>
                    <a:pt x="52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8" name="Google Shape;1208;p68"/>
          <p:cNvSpPr/>
          <p:nvPr/>
        </p:nvSpPr>
        <p:spPr>
          <a:xfrm>
            <a:off x="7791696" y="3196221"/>
            <a:ext cx="86159" cy="130781"/>
          </a:xfrm>
          <a:custGeom>
            <a:avLst/>
            <a:gdLst/>
            <a:ahLst/>
            <a:cxnLst/>
            <a:rect l="l" t="t" r="r" b="b"/>
            <a:pathLst>
              <a:path w="1415" h="2148" extrusionOk="0">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68"/>
          <p:cNvSpPr/>
          <p:nvPr/>
        </p:nvSpPr>
        <p:spPr>
          <a:xfrm>
            <a:off x="8064072" y="4203306"/>
            <a:ext cx="148084" cy="162989"/>
          </a:xfrm>
          <a:custGeom>
            <a:avLst/>
            <a:gdLst/>
            <a:ahLst/>
            <a:cxnLst/>
            <a:rect l="l" t="t" r="r" b="b"/>
            <a:pathLst>
              <a:path w="2432" h="2677" extrusionOk="0">
                <a:moveTo>
                  <a:pt x="801" y="1"/>
                </a:moveTo>
                <a:lnTo>
                  <a:pt x="1205" y="751"/>
                </a:lnTo>
                <a:lnTo>
                  <a:pt x="1" y="751"/>
                </a:lnTo>
                <a:lnTo>
                  <a:pt x="1" y="1927"/>
                </a:lnTo>
                <a:lnTo>
                  <a:pt x="1205" y="1927"/>
                </a:lnTo>
                <a:lnTo>
                  <a:pt x="801" y="2677"/>
                </a:lnTo>
                <a:lnTo>
                  <a:pt x="2431" y="1335"/>
                </a:lnTo>
                <a:lnTo>
                  <a:pt x="80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68"/>
          <p:cNvSpPr/>
          <p:nvPr/>
        </p:nvSpPr>
        <p:spPr>
          <a:xfrm>
            <a:off x="7165528" y="3431527"/>
            <a:ext cx="119101" cy="163415"/>
          </a:xfrm>
          <a:custGeom>
            <a:avLst/>
            <a:gdLst/>
            <a:ahLst/>
            <a:cxnLst/>
            <a:rect l="l" t="t" r="r" b="b"/>
            <a:pathLst>
              <a:path w="1956" h="2684" extrusionOk="0">
                <a:moveTo>
                  <a:pt x="1" y="0"/>
                </a:moveTo>
                <a:lnTo>
                  <a:pt x="787" y="1342"/>
                </a:lnTo>
                <a:lnTo>
                  <a:pt x="1" y="2683"/>
                </a:lnTo>
                <a:lnTo>
                  <a:pt x="1955" y="1342"/>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68"/>
          <p:cNvSpPr/>
          <p:nvPr/>
        </p:nvSpPr>
        <p:spPr>
          <a:xfrm>
            <a:off x="7133499" y="4219136"/>
            <a:ext cx="183157" cy="131329"/>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68"/>
          <p:cNvSpPr/>
          <p:nvPr/>
        </p:nvSpPr>
        <p:spPr>
          <a:xfrm>
            <a:off x="7150823" y="3700780"/>
            <a:ext cx="148511" cy="112515"/>
          </a:xfrm>
          <a:custGeom>
            <a:avLst/>
            <a:gdLst/>
            <a:ahLst/>
            <a:cxnLst/>
            <a:rect l="l" t="t" r="r" b="b"/>
            <a:pathLst>
              <a:path w="2439" h="1848" extrusionOk="0">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68"/>
          <p:cNvSpPr/>
          <p:nvPr/>
        </p:nvSpPr>
        <p:spPr>
          <a:xfrm>
            <a:off x="7784572" y="3682697"/>
            <a:ext cx="100408" cy="148681"/>
          </a:xfrm>
          <a:custGeom>
            <a:avLst/>
            <a:gdLst/>
            <a:ahLst/>
            <a:cxnLst/>
            <a:rect l="l" t="t" r="r" b="b"/>
            <a:pathLst>
              <a:path w="1649" h="2442" extrusionOk="0">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4" name="Google Shape;1214;p68"/>
          <p:cNvGrpSpPr/>
          <p:nvPr/>
        </p:nvGrpSpPr>
        <p:grpSpPr>
          <a:xfrm>
            <a:off x="7476059" y="3459808"/>
            <a:ext cx="112768" cy="106853"/>
            <a:chOff x="4768575" y="2253950"/>
            <a:chExt cx="46300" cy="43875"/>
          </a:xfrm>
        </p:grpSpPr>
        <p:sp>
          <p:nvSpPr>
            <p:cNvPr id="1215" name="Google Shape;1215;p68"/>
            <p:cNvSpPr/>
            <p:nvPr/>
          </p:nvSpPr>
          <p:spPr>
            <a:xfrm>
              <a:off x="4785700" y="2253950"/>
              <a:ext cx="29175" cy="43875"/>
            </a:xfrm>
            <a:custGeom>
              <a:avLst/>
              <a:gdLst/>
              <a:ahLst/>
              <a:cxnLst/>
              <a:rect l="l" t="t" r="r" b="b"/>
              <a:pathLst>
                <a:path w="1167" h="1755" extrusionOk="0">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68"/>
            <p:cNvSpPr/>
            <p:nvPr/>
          </p:nvSpPr>
          <p:spPr>
            <a:xfrm>
              <a:off x="4768575" y="2253950"/>
              <a:ext cx="29175" cy="43875"/>
            </a:xfrm>
            <a:custGeom>
              <a:avLst/>
              <a:gdLst/>
              <a:ahLst/>
              <a:cxnLst/>
              <a:rect l="l" t="t" r="r" b="b"/>
              <a:pathLst>
                <a:path w="1167" h="1755" extrusionOk="0">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7" name="Google Shape;1217;p68"/>
          <p:cNvGrpSpPr/>
          <p:nvPr/>
        </p:nvGrpSpPr>
        <p:grpSpPr>
          <a:xfrm>
            <a:off x="7775682" y="3948834"/>
            <a:ext cx="118187" cy="146246"/>
            <a:chOff x="4960900" y="2433225"/>
            <a:chExt cx="48525" cy="60050"/>
          </a:xfrm>
        </p:grpSpPr>
        <p:sp>
          <p:nvSpPr>
            <p:cNvPr id="1218" name="Google Shape;1218;p68"/>
            <p:cNvSpPr/>
            <p:nvPr/>
          </p:nvSpPr>
          <p:spPr>
            <a:xfrm>
              <a:off x="4974225" y="2433225"/>
              <a:ext cx="35200" cy="60050"/>
            </a:xfrm>
            <a:custGeom>
              <a:avLst/>
              <a:gdLst/>
              <a:ahLst/>
              <a:cxnLst/>
              <a:rect l="l" t="t" r="r" b="b"/>
              <a:pathLst>
                <a:path w="1408" h="2402" extrusionOk="0">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68"/>
            <p:cNvSpPr/>
            <p:nvPr/>
          </p:nvSpPr>
          <p:spPr>
            <a:xfrm>
              <a:off x="4960900" y="2433225"/>
              <a:ext cx="35175" cy="60050"/>
            </a:xfrm>
            <a:custGeom>
              <a:avLst/>
              <a:gdLst/>
              <a:ahLst/>
              <a:cxnLst/>
              <a:rect l="l" t="t" r="r" b="b"/>
              <a:pathLst>
                <a:path w="1407" h="2402" extrusionOk="0">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0" name="Google Shape;1220;p68"/>
          <p:cNvGrpSpPr/>
          <p:nvPr/>
        </p:nvGrpSpPr>
        <p:grpSpPr>
          <a:xfrm>
            <a:off x="7464247" y="4212895"/>
            <a:ext cx="136394" cy="143810"/>
            <a:chOff x="4854075" y="2527625"/>
            <a:chExt cx="56000" cy="59050"/>
          </a:xfrm>
        </p:grpSpPr>
        <p:sp>
          <p:nvSpPr>
            <p:cNvPr id="1221" name="Google Shape;1221;p68"/>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68"/>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3" name="Google Shape;1223;p68"/>
          <p:cNvSpPr/>
          <p:nvPr/>
        </p:nvSpPr>
        <p:spPr>
          <a:xfrm>
            <a:off x="7479500" y="3955623"/>
            <a:ext cx="105888" cy="132668"/>
          </a:xfrm>
          <a:custGeom>
            <a:avLst/>
            <a:gdLst/>
            <a:ahLst/>
            <a:cxnLst/>
            <a:rect l="l" t="t" r="r" b="b"/>
            <a:pathLst>
              <a:path w="1739" h="2179" extrusionOk="0">
                <a:moveTo>
                  <a:pt x="1" y="1"/>
                </a:moveTo>
                <a:lnTo>
                  <a:pt x="1" y="2179"/>
                </a:lnTo>
                <a:lnTo>
                  <a:pt x="758" y="2179"/>
                </a:lnTo>
                <a:lnTo>
                  <a:pt x="1739" y="1090"/>
                </a:lnTo>
                <a:lnTo>
                  <a:pt x="75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68"/>
          <p:cNvSpPr/>
          <p:nvPr/>
        </p:nvSpPr>
        <p:spPr>
          <a:xfrm>
            <a:off x="8058166" y="3195277"/>
            <a:ext cx="159897" cy="132668"/>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68"/>
          <p:cNvSpPr/>
          <p:nvPr/>
        </p:nvSpPr>
        <p:spPr>
          <a:xfrm>
            <a:off x="7157429" y="3955623"/>
            <a:ext cx="135298" cy="132668"/>
          </a:xfrm>
          <a:custGeom>
            <a:avLst/>
            <a:gdLst/>
            <a:ahLst/>
            <a:cxnLst/>
            <a:rect l="l" t="t" r="r" b="b"/>
            <a:pathLst>
              <a:path w="2222" h="2179" extrusionOk="0">
                <a:moveTo>
                  <a:pt x="477" y="1"/>
                </a:moveTo>
                <a:lnTo>
                  <a:pt x="895" y="513"/>
                </a:lnTo>
                <a:lnTo>
                  <a:pt x="1" y="513"/>
                </a:lnTo>
                <a:lnTo>
                  <a:pt x="1" y="1659"/>
                </a:lnTo>
                <a:lnTo>
                  <a:pt x="895" y="1659"/>
                </a:lnTo>
                <a:lnTo>
                  <a:pt x="477" y="2179"/>
                </a:lnTo>
                <a:lnTo>
                  <a:pt x="1234" y="2179"/>
                </a:lnTo>
                <a:lnTo>
                  <a:pt x="2222" y="1090"/>
                </a:lnTo>
                <a:lnTo>
                  <a:pt x="123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6" name="Google Shape;1226;p68"/>
          <p:cNvGrpSpPr/>
          <p:nvPr/>
        </p:nvGrpSpPr>
        <p:grpSpPr>
          <a:xfrm>
            <a:off x="8088458" y="3676639"/>
            <a:ext cx="99312" cy="160797"/>
            <a:chOff x="5059700" y="2334775"/>
            <a:chExt cx="40775" cy="66025"/>
          </a:xfrm>
        </p:grpSpPr>
        <p:sp>
          <p:nvSpPr>
            <p:cNvPr id="1227" name="Google Shape;1227;p68"/>
            <p:cNvSpPr/>
            <p:nvPr/>
          </p:nvSpPr>
          <p:spPr>
            <a:xfrm>
              <a:off x="5059700" y="2334775"/>
              <a:ext cx="12475" cy="10525"/>
            </a:xfrm>
            <a:custGeom>
              <a:avLst/>
              <a:gdLst/>
              <a:ahLst/>
              <a:cxnLst/>
              <a:rect l="l" t="t" r="r" b="b"/>
              <a:pathLst>
                <a:path w="499" h="421" extrusionOk="0">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68"/>
            <p:cNvSpPr/>
            <p:nvPr/>
          </p:nvSpPr>
          <p:spPr>
            <a:xfrm>
              <a:off x="5059700" y="2348650"/>
              <a:ext cx="12475" cy="10550"/>
            </a:xfrm>
            <a:custGeom>
              <a:avLst/>
              <a:gdLst/>
              <a:ahLst/>
              <a:cxnLst/>
              <a:rect l="l" t="t" r="r" b="b"/>
              <a:pathLst>
                <a:path w="499" h="422" extrusionOk="0">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68"/>
            <p:cNvSpPr/>
            <p:nvPr/>
          </p:nvSpPr>
          <p:spPr>
            <a:xfrm>
              <a:off x="5059700" y="2362525"/>
              <a:ext cx="12475" cy="10550"/>
            </a:xfrm>
            <a:custGeom>
              <a:avLst/>
              <a:gdLst/>
              <a:ahLst/>
              <a:cxnLst/>
              <a:rect l="l" t="t" r="r" b="b"/>
              <a:pathLst>
                <a:path w="499" h="422" extrusionOk="0">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68"/>
            <p:cNvSpPr/>
            <p:nvPr/>
          </p:nvSpPr>
          <p:spPr>
            <a:xfrm>
              <a:off x="5059700" y="2376400"/>
              <a:ext cx="12475" cy="10500"/>
            </a:xfrm>
            <a:custGeom>
              <a:avLst/>
              <a:gdLst/>
              <a:ahLst/>
              <a:cxnLst/>
              <a:rect l="l" t="t" r="r" b="b"/>
              <a:pathLst>
                <a:path w="499" h="420" extrusionOk="0">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68"/>
            <p:cNvSpPr/>
            <p:nvPr/>
          </p:nvSpPr>
          <p:spPr>
            <a:xfrm>
              <a:off x="5059700" y="2390125"/>
              <a:ext cx="12475" cy="10675"/>
            </a:xfrm>
            <a:custGeom>
              <a:avLst/>
              <a:gdLst/>
              <a:ahLst/>
              <a:cxnLst/>
              <a:rect l="l" t="t" r="r" b="b"/>
              <a:pathLst>
                <a:path w="499" h="427" extrusionOk="0">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68"/>
            <p:cNvSpPr/>
            <p:nvPr/>
          </p:nvSpPr>
          <p:spPr>
            <a:xfrm>
              <a:off x="5073950" y="2348650"/>
              <a:ext cx="12275" cy="10550"/>
            </a:xfrm>
            <a:custGeom>
              <a:avLst/>
              <a:gdLst/>
              <a:ahLst/>
              <a:cxnLst/>
              <a:rect l="l" t="t" r="r" b="b"/>
              <a:pathLst>
                <a:path w="491" h="422" extrusionOk="0">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68"/>
            <p:cNvSpPr/>
            <p:nvPr/>
          </p:nvSpPr>
          <p:spPr>
            <a:xfrm>
              <a:off x="5073950" y="2362525"/>
              <a:ext cx="12275" cy="10550"/>
            </a:xfrm>
            <a:custGeom>
              <a:avLst/>
              <a:gdLst/>
              <a:ahLst/>
              <a:cxnLst/>
              <a:rect l="l" t="t" r="r" b="b"/>
              <a:pathLst>
                <a:path w="491" h="422" extrusionOk="0">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68"/>
            <p:cNvSpPr/>
            <p:nvPr/>
          </p:nvSpPr>
          <p:spPr>
            <a:xfrm>
              <a:off x="5074000" y="2376400"/>
              <a:ext cx="12225" cy="10500"/>
            </a:xfrm>
            <a:custGeom>
              <a:avLst/>
              <a:gdLst/>
              <a:ahLst/>
              <a:cxnLst/>
              <a:rect l="l" t="t" r="r" b="b"/>
              <a:pathLst>
                <a:path w="489" h="420" extrusionOk="0">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68"/>
            <p:cNvSpPr/>
            <p:nvPr/>
          </p:nvSpPr>
          <p:spPr>
            <a:xfrm>
              <a:off x="5088000" y="2362525"/>
              <a:ext cx="12475" cy="10550"/>
            </a:xfrm>
            <a:custGeom>
              <a:avLst/>
              <a:gdLst/>
              <a:ahLst/>
              <a:cxnLst/>
              <a:rect l="l" t="t" r="r" b="b"/>
              <a:pathLst>
                <a:path w="499" h="422" extrusionOk="0">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6" name="Google Shape;1236;p68"/>
          <p:cNvGrpSpPr/>
          <p:nvPr/>
        </p:nvGrpSpPr>
        <p:grpSpPr>
          <a:xfrm>
            <a:off x="8045622" y="3941771"/>
            <a:ext cx="184984" cy="160371"/>
            <a:chOff x="5037700" y="2430325"/>
            <a:chExt cx="75950" cy="65850"/>
          </a:xfrm>
        </p:grpSpPr>
        <p:sp>
          <p:nvSpPr>
            <p:cNvPr id="1237" name="Google Shape;1237;p68"/>
            <p:cNvSpPr/>
            <p:nvPr/>
          </p:nvSpPr>
          <p:spPr>
            <a:xfrm>
              <a:off x="5059700" y="2430325"/>
              <a:ext cx="53950" cy="65850"/>
            </a:xfrm>
            <a:custGeom>
              <a:avLst/>
              <a:gdLst/>
              <a:ahLst/>
              <a:cxnLst/>
              <a:rect l="l" t="t" r="r" b="b"/>
              <a:pathLst>
                <a:path w="2158" h="2634" extrusionOk="0">
                  <a:moveTo>
                    <a:pt x="1" y="1"/>
                  </a:moveTo>
                  <a:lnTo>
                    <a:pt x="866" y="1321"/>
                  </a:lnTo>
                  <a:lnTo>
                    <a:pt x="1" y="2633"/>
                  </a:lnTo>
                  <a:lnTo>
                    <a:pt x="1292" y="2633"/>
                  </a:lnTo>
                  <a:lnTo>
                    <a:pt x="2157" y="1321"/>
                  </a:lnTo>
                  <a:lnTo>
                    <a:pt x="1292"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68"/>
            <p:cNvSpPr/>
            <p:nvPr/>
          </p:nvSpPr>
          <p:spPr>
            <a:xfrm>
              <a:off x="5037700" y="2430325"/>
              <a:ext cx="34100" cy="65850"/>
            </a:xfrm>
            <a:custGeom>
              <a:avLst/>
              <a:gdLst/>
              <a:ahLst/>
              <a:cxnLst/>
              <a:rect l="l" t="t" r="r" b="b"/>
              <a:pathLst>
                <a:path w="1364" h="2634" extrusionOk="0">
                  <a:moveTo>
                    <a:pt x="1" y="1"/>
                  </a:moveTo>
                  <a:lnTo>
                    <a:pt x="866" y="1321"/>
                  </a:lnTo>
                  <a:lnTo>
                    <a:pt x="1" y="2633"/>
                  </a:lnTo>
                  <a:lnTo>
                    <a:pt x="498" y="2633"/>
                  </a:lnTo>
                  <a:lnTo>
                    <a:pt x="1364" y="1321"/>
                  </a:lnTo>
                  <a:lnTo>
                    <a:pt x="49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 name="Google Shape;1239;p68"/>
          <p:cNvGrpSpPr/>
          <p:nvPr/>
        </p:nvGrpSpPr>
        <p:grpSpPr>
          <a:xfrm>
            <a:off x="7465128" y="3708223"/>
            <a:ext cx="173014" cy="97629"/>
            <a:chOff x="4756975" y="2341800"/>
            <a:chExt cx="91975" cy="51925"/>
          </a:xfrm>
        </p:grpSpPr>
        <p:sp>
          <p:nvSpPr>
            <p:cNvPr id="1240" name="Google Shape;1240;p68"/>
            <p:cNvSpPr/>
            <p:nvPr/>
          </p:nvSpPr>
          <p:spPr>
            <a:xfrm>
              <a:off x="4756975"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68"/>
            <p:cNvSpPr/>
            <p:nvPr/>
          </p:nvSpPr>
          <p:spPr>
            <a:xfrm>
              <a:off x="4777350"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68"/>
            <p:cNvSpPr/>
            <p:nvPr/>
          </p:nvSpPr>
          <p:spPr>
            <a:xfrm>
              <a:off x="4797725"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68"/>
            <p:cNvSpPr/>
            <p:nvPr/>
          </p:nvSpPr>
          <p:spPr>
            <a:xfrm>
              <a:off x="4818100"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68"/>
            <p:cNvSpPr/>
            <p:nvPr/>
          </p:nvSpPr>
          <p:spPr>
            <a:xfrm>
              <a:off x="4768675" y="2352625"/>
              <a:ext cx="8875" cy="9025"/>
            </a:xfrm>
            <a:custGeom>
              <a:avLst/>
              <a:gdLst/>
              <a:ahLst/>
              <a:cxnLst/>
              <a:rect l="l" t="t" r="r" b="b"/>
              <a:pathLst>
                <a:path w="355" h="361" extrusionOk="0">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68"/>
            <p:cNvSpPr/>
            <p:nvPr/>
          </p:nvSpPr>
          <p:spPr>
            <a:xfrm>
              <a:off x="4787425" y="2352625"/>
              <a:ext cx="10500" cy="9125"/>
            </a:xfrm>
            <a:custGeom>
              <a:avLst/>
              <a:gdLst/>
              <a:ahLst/>
              <a:cxnLst/>
              <a:rect l="l" t="t" r="r" b="b"/>
              <a:pathLst>
                <a:path w="420" h="365" extrusionOk="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68"/>
            <p:cNvSpPr/>
            <p:nvPr/>
          </p:nvSpPr>
          <p:spPr>
            <a:xfrm>
              <a:off x="4809250"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68"/>
            <p:cNvSpPr/>
            <p:nvPr/>
          </p:nvSpPr>
          <p:spPr>
            <a:xfrm>
              <a:off x="4829625"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68"/>
            <p:cNvSpPr/>
            <p:nvPr/>
          </p:nvSpPr>
          <p:spPr>
            <a:xfrm>
              <a:off x="4777350" y="2363250"/>
              <a:ext cx="10650" cy="9025"/>
            </a:xfrm>
            <a:custGeom>
              <a:avLst/>
              <a:gdLst/>
              <a:ahLst/>
              <a:cxnLst/>
              <a:rect l="l" t="t" r="r" b="b"/>
              <a:pathLst>
                <a:path w="426" h="361" extrusionOk="0">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68"/>
            <p:cNvSpPr/>
            <p:nvPr/>
          </p:nvSpPr>
          <p:spPr>
            <a:xfrm>
              <a:off x="4797725"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68"/>
            <p:cNvSpPr/>
            <p:nvPr/>
          </p:nvSpPr>
          <p:spPr>
            <a:xfrm>
              <a:off x="4818100"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68"/>
            <p:cNvSpPr/>
            <p:nvPr/>
          </p:nvSpPr>
          <p:spPr>
            <a:xfrm>
              <a:off x="4838475" y="2363250"/>
              <a:ext cx="10475" cy="9025"/>
            </a:xfrm>
            <a:custGeom>
              <a:avLst/>
              <a:gdLst/>
              <a:ahLst/>
              <a:cxnLst/>
              <a:rect l="l" t="t" r="r" b="b"/>
              <a:pathLst>
                <a:path w="419" h="361" extrusionOk="0">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68"/>
            <p:cNvSpPr/>
            <p:nvPr/>
          </p:nvSpPr>
          <p:spPr>
            <a:xfrm>
              <a:off x="4768675" y="2374075"/>
              <a:ext cx="8875" cy="9050"/>
            </a:xfrm>
            <a:custGeom>
              <a:avLst/>
              <a:gdLst/>
              <a:ahLst/>
              <a:cxnLst/>
              <a:rect l="l" t="t" r="r" b="b"/>
              <a:pathLst>
                <a:path w="355" h="362" extrusionOk="0">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68"/>
            <p:cNvSpPr/>
            <p:nvPr/>
          </p:nvSpPr>
          <p:spPr>
            <a:xfrm>
              <a:off x="4787425" y="2374075"/>
              <a:ext cx="10500" cy="9150"/>
            </a:xfrm>
            <a:custGeom>
              <a:avLst/>
              <a:gdLst/>
              <a:ahLst/>
              <a:cxnLst/>
              <a:rect l="l" t="t" r="r" b="b"/>
              <a:pathLst>
                <a:path w="420" h="366" extrusionOk="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68"/>
            <p:cNvSpPr/>
            <p:nvPr/>
          </p:nvSpPr>
          <p:spPr>
            <a:xfrm>
              <a:off x="4809250"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68"/>
            <p:cNvSpPr/>
            <p:nvPr/>
          </p:nvSpPr>
          <p:spPr>
            <a:xfrm>
              <a:off x="4829625"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68"/>
            <p:cNvSpPr/>
            <p:nvPr/>
          </p:nvSpPr>
          <p:spPr>
            <a:xfrm>
              <a:off x="4756975"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68"/>
            <p:cNvSpPr/>
            <p:nvPr/>
          </p:nvSpPr>
          <p:spPr>
            <a:xfrm>
              <a:off x="4777350"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68"/>
            <p:cNvSpPr/>
            <p:nvPr/>
          </p:nvSpPr>
          <p:spPr>
            <a:xfrm>
              <a:off x="4797725"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68"/>
            <p:cNvSpPr/>
            <p:nvPr/>
          </p:nvSpPr>
          <p:spPr>
            <a:xfrm>
              <a:off x="4818100"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0" name="Google Shape;1260;p68"/>
          <p:cNvGrpSpPr/>
          <p:nvPr/>
        </p:nvGrpSpPr>
        <p:grpSpPr>
          <a:xfrm>
            <a:off x="7732065" y="4196920"/>
            <a:ext cx="212497" cy="175761"/>
            <a:chOff x="4943575" y="2516350"/>
            <a:chExt cx="98675" cy="81700"/>
          </a:xfrm>
        </p:grpSpPr>
        <p:sp>
          <p:nvSpPr>
            <p:cNvPr id="1261" name="Google Shape;1261;p68"/>
            <p:cNvSpPr/>
            <p:nvPr/>
          </p:nvSpPr>
          <p:spPr>
            <a:xfrm>
              <a:off x="5036450" y="2554750"/>
              <a:ext cx="5800" cy="4825"/>
            </a:xfrm>
            <a:custGeom>
              <a:avLst/>
              <a:gdLst/>
              <a:ahLst/>
              <a:cxnLst/>
              <a:rect l="l" t="t" r="r" b="b"/>
              <a:pathLst>
                <a:path w="232" h="193" extrusionOk="0">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68"/>
            <p:cNvSpPr/>
            <p:nvPr/>
          </p:nvSpPr>
          <p:spPr>
            <a:xfrm>
              <a:off x="5028150" y="2547175"/>
              <a:ext cx="5625" cy="4725"/>
            </a:xfrm>
            <a:custGeom>
              <a:avLst/>
              <a:gdLst/>
              <a:ahLst/>
              <a:cxnLst/>
              <a:rect l="l" t="t" r="r" b="b"/>
              <a:pathLst>
                <a:path w="225" h="189" extrusionOk="0">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68"/>
            <p:cNvSpPr/>
            <p:nvPr/>
          </p:nvSpPr>
          <p:spPr>
            <a:xfrm>
              <a:off x="5028150" y="2554750"/>
              <a:ext cx="5625" cy="4825"/>
            </a:xfrm>
            <a:custGeom>
              <a:avLst/>
              <a:gdLst/>
              <a:ahLst/>
              <a:cxnLst/>
              <a:rect l="l" t="t" r="r" b="b"/>
              <a:pathLst>
                <a:path w="225" h="193" extrusionOk="0">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68"/>
            <p:cNvSpPr/>
            <p:nvPr/>
          </p:nvSpPr>
          <p:spPr>
            <a:xfrm>
              <a:off x="5028150" y="2562500"/>
              <a:ext cx="5625" cy="4800"/>
            </a:xfrm>
            <a:custGeom>
              <a:avLst/>
              <a:gdLst/>
              <a:ahLst/>
              <a:cxnLst/>
              <a:rect l="l" t="t" r="r" b="b"/>
              <a:pathLst>
                <a:path w="225" h="192" extrusionOk="0">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68"/>
            <p:cNvSpPr/>
            <p:nvPr/>
          </p:nvSpPr>
          <p:spPr>
            <a:xfrm>
              <a:off x="501972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68"/>
            <p:cNvSpPr/>
            <p:nvPr/>
          </p:nvSpPr>
          <p:spPr>
            <a:xfrm>
              <a:off x="5019675" y="2547175"/>
              <a:ext cx="5625" cy="4725"/>
            </a:xfrm>
            <a:custGeom>
              <a:avLst/>
              <a:gdLst/>
              <a:ahLst/>
              <a:cxnLst/>
              <a:rect l="l" t="t" r="r" b="b"/>
              <a:pathLst>
                <a:path w="225" h="189" extrusionOk="0">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68"/>
            <p:cNvSpPr/>
            <p:nvPr/>
          </p:nvSpPr>
          <p:spPr>
            <a:xfrm>
              <a:off x="5019675" y="2554750"/>
              <a:ext cx="5625" cy="4825"/>
            </a:xfrm>
            <a:custGeom>
              <a:avLst/>
              <a:gdLst/>
              <a:ahLst/>
              <a:cxnLst/>
              <a:rect l="l" t="t" r="r" b="b"/>
              <a:pathLst>
                <a:path w="225" h="193" extrusionOk="0">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68"/>
            <p:cNvSpPr/>
            <p:nvPr/>
          </p:nvSpPr>
          <p:spPr>
            <a:xfrm>
              <a:off x="5019675" y="2562500"/>
              <a:ext cx="5625" cy="4800"/>
            </a:xfrm>
            <a:custGeom>
              <a:avLst/>
              <a:gdLst/>
              <a:ahLst/>
              <a:cxnLst/>
              <a:rect l="l" t="t" r="r" b="b"/>
              <a:pathLst>
                <a:path w="225" h="192" extrusionOk="0">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68"/>
            <p:cNvSpPr/>
            <p:nvPr/>
          </p:nvSpPr>
          <p:spPr>
            <a:xfrm>
              <a:off x="5019725" y="2570225"/>
              <a:ext cx="5575" cy="4750"/>
            </a:xfrm>
            <a:custGeom>
              <a:avLst/>
              <a:gdLst/>
              <a:ahLst/>
              <a:cxnLst/>
              <a:rect l="l" t="t" r="r" b="b"/>
              <a:pathLst>
                <a:path w="223" h="190" extrusionOk="0">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68"/>
            <p:cNvSpPr/>
            <p:nvPr/>
          </p:nvSpPr>
          <p:spPr>
            <a:xfrm>
              <a:off x="501120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68"/>
            <p:cNvSpPr/>
            <p:nvPr/>
          </p:nvSpPr>
          <p:spPr>
            <a:xfrm>
              <a:off x="5011250"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68"/>
            <p:cNvSpPr/>
            <p:nvPr/>
          </p:nvSpPr>
          <p:spPr>
            <a:xfrm>
              <a:off x="501120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68"/>
            <p:cNvSpPr/>
            <p:nvPr/>
          </p:nvSpPr>
          <p:spPr>
            <a:xfrm>
              <a:off x="5011200"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68"/>
            <p:cNvSpPr/>
            <p:nvPr/>
          </p:nvSpPr>
          <p:spPr>
            <a:xfrm>
              <a:off x="5011200" y="2562500"/>
              <a:ext cx="5750" cy="4800"/>
            </a:xfrm>
            <a:custGeom>
              <a:avLst/>
              <a:gdLst/>
              <a:ahLst/>
              <a:cxnLst/>
              <a:rect l="l" t="t" r="r" b="b"/>
              <a:pathLst>
                <a:path w="230" h="192" extrusionOk="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68"/>
            <p:cNvSpPr/>
            <p:nvPr/>
          </p:nvSpPr>
          <p:spPr>
            <a:xfrm>
              <a:off x="50112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68"/>
            <p:cNvSpPr/>
            <p:nvPr/>
          </p:nvSpPr>
          <p:spPr>
            <a:xfrm>
              <a:off x="5011200"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68"/>
            <p:cNvSpPr/>
            <p:nvPr/>
          </p:nvSpPr>
          <p:spPr>
            <a:xfrm>
              <a:off x="5002725"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68"/>
            <p:cNvSpPr/>
            <p:nvPr/>
          </p:nvSpPr>
          <p:spPr>
            <a:xfrm>
              <a:off x="5002725"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68"/>
            <p:cNvSpPr/>
            <p:nvPr/>
          </p:nvSpPr>
          <p:spPr>
            <a:xfrm>
              <a:off x="500277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68"/>
            <p:cNvSpPr/>
            <p:nvPr/>
          </p:nvSpPr>
          <p:spPr>
            <a:xfrm>
              <a:off x="5002725"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68"/>
            <p:cNvSpPr/>
            <p:nvPr/>
          </p:nvSpPr>
          <p:spPr>
            <a:xfrm>
              <a:off x="5002725"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68"/>
            <p:cNvSpPr/>
            <p:nvPr/>
          </p:nvSpPr>
          <p:spPr>
            <a:xfrm>
              <a:off x="5002725"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68"/>
            <p:cNvSpPr/>
            <p:nvPr/>
          </p:nvSpPr>
          <p:spPr>
            <a:xfrm>
              <a:off x="50027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68"/>
            <p:cNvSpPr/>
            <p:nvPr/>
          </p:nvSpPr>
          <p:spPr>
            <a:xfrm>
              <a:off x="5002725"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68"/>
            <p:cNvSpPr/>
            <p:nvPr/>
          </p:nvSpPr>
          <p:spPr>
            <a:xfrm>
              <a:off x="5002725"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68"/>
            <p:cNvSpPr/>
            <p:nvPr/>
          </p:nvSpPr>
          <p:spPr>
            <a:xfrm>
              <a:off x="4994250" y="25163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68"/>
            <p:cNvSpPr/>
            <p:nvPr/>
          </p:nvSpPr>
          <p:spPr>
            <a:xfrm>
              <a:off x="4994250"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68"/>
            <p:cNvSpPr/>
            <p:nvPr/>
          </p:nvSpPr>
          <p:spPr>
            <a:xfrm>
              <a:off x="499425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68"/>
            <p:cNvSpPr/>
            <p:nvPr/>
          </p:nvSpPr>
          <p:spPr>
            <a:xfrm>
              <a:off x="499430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68"/>
            <p:cNvSpPr/>
            <p:nvPr/>
          </p:nvSpPr>
          <p:spPr>
            <a:xfrm>
              <a:off x="499425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68"/>
            <p:cNvSpPr/>
            <p:nvPr/>
          </p:nvSpPr>
          <p:spPr>
            <a:xfrm>
              <a:off x="499425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68"/>
            <p:cNvSpPr/>
            <p:nvPr/>
          </p:nvSpPr>
          <p:spPr>
            <a:xfrm>
              <a:off x="4994250"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68"/>
            <p:cNvSpPr/>
            <p:nvPr/>
          </p:nvSpPr>
          <p:spPr>
            <a:xfrm>
              <a:off x="499430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68"/>
            <p:cNvSpPr/>
            <p:nvPr/>
          </p:nvSpPr>
          <p:spPr>
            <a:xfrm>
              <a:off x="499425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68"/>
            <p:cNvSpPr/>
            <p:nvPr/>
          </p:nvSpPr>
          <p:spPr>
            <a:xfrm>
              <a:off x="4994250"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68"/>
            <p:cNvSpPr/>
            <p:nvPr/>
          </p:nvSpPr>
          <p:spPr>
            <a:xfrm>
              <a:off x="4994250" y="2593150"/>
              <a:ext cx="5750" cy="4900"/>
            </a:xfrm>
            <a:custGeom>
              <a:avLst/>
              <a:gdLst/>
              <a:ahLst/>
              <a:cxnLst/>
              <a:rect l="l" t="t" r="r" b="b"/>
              <a:pathLst>
                <a:path w="230" h="196" extrusionOk="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68"/>
            <p:cNvSpPr/>
            <p:nvPr/>
          </p:nvSpPr>
          <p:spPr>
            <a:xfrm>
              <a:off x="4985775"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68"/>
            <p:cNvSpPr/>
            <p:nvPr/>
          </p:nvSpPr>
          <p:spPr>
            <a:xfrm>
              <a:off x="4985825"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68"/>
            <p:cNvSpPr/>
            <p:nvPr/>
          </p:nvSpPr>
          <p:spPr>
            <a:xfrm>
              <a:off x="4985775"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68"/>
            <p:cNvSpPr/>
            <p:nvPr/>
          </p:nvSpPr>
          <p:spPr>
            <a:xfrm>
              <a:off x="4985775"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68"/>
            <p:cNvSpPr/>
            <p:nvPr/>
          </p:nvSpPr>
          <p:spPr>
            <a:xfrm>
              <a:off x="4985775"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68"/>
            <p:cNvSpPr/>
            <p:nvPr/>
          </p:nvSpPr>
          <p:spPr>
            <a:xfrm>
              <a:off x="498582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68"/>
            <p:cNvSpPr/>
            <p:nvPr/>
          </p:nvSpPr>
          <p:spPr>
            <a:xfrm>
              <a:off x="4985775"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68"/>
            <p:cNvSpPr/>
            <p:nvPr/>
          </p:nvSpPr>
          <p:spPr>
            <a:xfrm>
              <a:off x="4977300"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68"/>
            <p:cNvSpPr/>
            <p:nvPr/>
          </p:nvSpPr>
          <p:spPr>
            <a:xfrm>
              <a:off x="497735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68"/>
            <p:cNvSpPr/>
            <p:nvPr/>
          </p:nvSpPr>
          <p:spPr>
            <a:xfrm>
              <a:off x="4977300"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68"/>
            <p:cNvSpPr/>
            <p:nvPr/>
          </p:nvSpPr>
          <p:spPr>
            <a:xfrm>
              <a:off x="497730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68"/>
            <p:cNvSpPr/>
            <p:nvPr/>
          </p:nvSpPr>
          <p:spPr>
            <a:xfrm>
              <a:off x="4977300"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68"/>
            <p:cNvSpPr/>
            <p:nvPr/>
          </p:nvSpPr>
          <p:spPr>
            <a:xfrm>
              <a:off x="49773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68"/>
            <p:cNvSpPr/>
            <p:nvPr/>
          </p:nvSpPr>
          <p:spPr>
            <a:xfrm>
              <a:off x="497730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68"/>
            <p:cNvSpPr/>
            <p:nvPr/>
          </p:nvSpPr>
          <p:spPr>
            <a:xfrm>
              <a:off x="4968825" y="2531675"/>
              <a:ext cx="5750" cy="4900"/>
            </a:xfrm>
            <a:custGeom>
              <a:avLst/>
              <a:gdLst/>
              <a:ahLst/>
              <a:cxnLst/>
              <a:rect l="l" t="t" r="r" b="b"/>
              <a:pathLst>
                <a:path w="230" h="196" extrusionOk="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68"/>
            <p:cNvSpPr/>
            <p:nvPr/>
          </p:nvSpPr>
          <p:spPr>
            <a:xfrm>
              <a:off x="4968875" y="2539400"/>
              <a:ext cx="5700" cy="4750"/>
            </a:xfrm>
            <a:custGeom>
              <a:avLst/>
              <a:gdLst/>
              <a:ahLst/>
              <a:cxnLst/>
              <a:rect l="l" t="t" r="r" b="b"/>
              <a:pathLst>
                <a:path w="228" h="190" extrusionOk="0">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68"/>
            <p:cNvSpPr/>
            <p:nvPr/>
          </p:nvSpPr>
          <p:spPr>
            <a:xfrm>
              <a:off x="4968825" y="2547175"/>
              <a:ext cx="5750" cy="4725"/>
            </a:xfrm>
            <a:custGeom>
              <a:avLst/>
              <a:gdLst/>
              <a:ahLst/>
              <a:cxnLst/>
              <a:rect l="l" t="t" r="r" b="b"/>
              <a:pathLst>
                <a:path w="230" h="189" extrusionOk="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68"/>
            <p:cNvSpPr/>
            <p:nvPr/>
          </p:nvSpPr>
          <p:spPr>
            <a:xfrm>
              <a:off x="4968825" y="2554750"/>
              <a:ext cx="5800" cy="4825"/>
            </a:xfrm>
            <a:custGeom>
              <a:avLst/>
              <a:gdLst/>
              <a:ahLst/>
              <a:cxnLst/>
              <a:rect l="l" t="t" r="r" b="b"/>
              <a:pathLst>
                <a:path w="232" h="193" extrusionOk="0">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68"/>
            <p:cNvSpPr/>
            <p:nvPr/>
          </p:nvSpPr>
          <p:spPr>
            <a:xfrm>
              <a:off x="4968825" y="2562500"/>
              <a:ext cx="5750" cy="4800"/>
            </a:xfrm>
            <a:custGeom>
              <a:avLst/>
              <a:gdLst/>
              <a:ahLst/>
              <a:cxnLst/>
              <a:rect l="l" t="t" r="r" b="b"/>
              <a:pathLst>
                <a:path w="230" h="192" extrusionOk="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68"/>
            <p:cNvSpPr/>
            <p:nvPr/>
          </p:nvSpPr>
          <p:spPr>
            <a:xfrm>
              <a:off x="49688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68"/>
            <p:cNvSpPr/>
            <p:nvPr/>
          </p:nvSpPr>
          <p:spPr>
            <a:xfrm>
              <a:off x="4968825" y="2577825"/>
              <a:ext cx="5800" cy="4825"/>
            </a:xfrm>
            <a:custGeom>
              <a:avLst/>
              <a:gdLst/>
              <a:ahLst/>
              <a:cxnLst/>
              <a:rect l="l" t="t" r="r" b="b"/>
              <a:pathLst>
                <a:path w="232" h="193" extrusionOk="0">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68"/>
            <p:cNvSpPr/>
            <p:nvPr/>
          </p:nvSpPr>
          <p:spPr>
            <a:xfrm>
              <a:off x="4960525" y="2531675"/>
              <a:ext cx="5625" cy="4900"/>
            </a:xfrm>
            <a:custGeom>
              <a:avLst/>
              <a:gdLst/>
              <a:ahLst/>
              <a:cxnLst/>
              <a:rect l="l" t="t" r="r" b="b"/>
              <a:pathLst>
                <a:path w="225" h="196" extrusionOk="0">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68"/>
            <p:cNvSpPr/>
            <p:nvPr/>
          </p:nvSpPr>
          <p:spPr>
            <a:xfrm>
              <a:off x="4960575" y="2539400"/>
              <a:ext cx="5575" cy="4750"/>
            </a:xfrm>
            <a:custGeom>
              <a:avLst/>
              <a:gdLst/>
              <a:ahLst/>
              <a:cxnLst/>
              <a:rect l="l" t="t" r="r" b="b"/>
              <a:pathLst>
                <a:path w="223" h="190" extrusionOk="0">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68"/>
            <p:cNvSpPr/>
            <p:nvPr/>
          </p:nvSpPr>
          <p:spPr>
            <a:xfrm>
              <a:off x="4960525" y="2547175"/>
              <a:ext cx="5625" cy="4725"/>
            </a:xfrm>
            <a:custGeom>
              <a:avLst/>
              <a:gdLst/>
              <a:ahLst/>
              <a:cxnLst/>
              <a:rect l="l" t="t" r="r" b="b"/>
              <a:pathLst>
                <a:path w="225" h="189" extrusionOk="0">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68"/>
            <p:cNvSpPr/>
            <p:nvPr/>
          </p:nvSpPr>
          <p:spPr>
            <a:xfrm>
              <a:off x="4960525" y="2554750"/>
              <a:ext cx="5625" cy="4825"/>
            </a:xfrm>
            <a:custGeom>
              <a:avLst/>
              <a:gdLst/>
              <a:ahLst/>
              <a:cxnLst/>
              <a:rect l="l" t="t" r="r" b="b"/>
              <a:pathLst>
                <a:path w="225" h="193" extrusionOk="0">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68"/>
            <p:cNvSpPr/>
            <p:nvPr/>
          </p:nvSpPr>
          <p:spPr>
            <a:xfrm>
              <a:off x="4960525" y="2562500"/>
              <a:ext cx="5625" cy="4800"/>
            </a:xfrm>
            <a:custGeom>
              <a:avLst/>
              <a:gdLst/>
              <a:ahLst/>
              <a:cxnLst/>
              <a:rect l="l" t="t" r="r" b="b"/>
              <a:pathLst>
                <a:path w="225" h="192" extrusionOk="0">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68"/>
            <p:cNvSpPr/>
            <p:nvPr/>
          </p:nvSpPr>
          <p:spPr>
            <a:xfrm>
              <a:off x="4960575" y="2570225"/>
              <a:ext cx="5575" cy="4750"/>
            </a:xfrm>
            <a:custGeom>
              <a:avLst/>
              <a:gdLst/>
              <a:ahLst/>
              <a:cxnLst/>
              <a:rect l="l" t="t" r="r" b="b"/>
              <a:pathLst>
                <a:path w="223" h="190" extrusionOk="0">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68"/>
            <p:cNvSpPr/>
            <p:nvPr/>
          </p:nvSpPr>
          <p:spPr>
            <a:xfrm>
              <a:off x="4960525" y="2577825"/>
              <a:ext cx="5625" cy="4825"/>
            </a:xfrm>
            <a:custGeom>
              <a:avLst/>
              <a:gdLst/>
              <a:ahLst/>
              <a:cxnLst/>
              <a:rect l="l" t="t" r="r" b="b"/>
              <a:pathLst>
                <a:path w="225" h="193" extrusionOk="0">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68"/>
            <p:cNvSpPr/>
            <p:nvPr/>
          </p:nvSpPr>
          <p:spPr>
            <a:xfrm>
              <a:off x="4952050" y="2531675"/>
              <a:ext cx="5625" cy="4900"/>
            </a:xfrm>
            <a:custGeom>
              <a:avLst/>
              <a:gdLst/>
              <a:ahLst/>
              <a:cxnLst/>
              <a:rect l="l" t="t" r="r" b="b"/>
              <a:pathLst>
                <a:path w="225" h="196" extrusionOk="0">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68"/>
            <p:cNvSpPr/>
            <p:nvPr/>
          </p:nvSpPr>
          <p:spPr>
            <a:xfrm>
              <a:off x="4952100" y="2539400"/>
              <a:ext cx="5575" cy="4750"/>
            </a:xfrm>
            <a:custGeom>
              <a:avLst/>
              <a:gdLst/>
              <a:ahLst/>
              <a:cxnLst/>
              <a:rect l="l" t="t" r="r" b="b"/>
              <a:pathLst>
                <a:path w="223" h="190" extrusionOk="0">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68"/>
            <p:cNvSpPr/>
            <p:nvPr/>
          </p:nvSpPr>
          <p:spPr>
            <a:xfrm>
              <a:off x="4952050" y="2547175"/>
              <a:ext cx="5625" cy="4725"/>
            </a:xfrm>
            <a:custGeom>
              <a:avLst/>
              <a:gdLst/>
              <a:ahLst/>
              <a:cxnLst/>
              <a:rect l="l" t="t" r="r" b="b"/>
              <a:pathLst>
                <a:path w="225" h="189" extrusionOk="0">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68"/>
            <p:cNvSpPr/>
            <p:nvPr/>
          </p:nvSpPr>
          <p:spPr>
            <a:xfrm>
              <a:off x="4952050"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68"/>
            <p:cNvSpPr/>
            <p:nvPr/>
          </p:nvSpPr>
          <p:spPr>
            <a:xfrm>
              <a:off x="4952050" y="2562500"/>
              <a:ext cx="5625" cy="4800"/>
            </a:xfrm>
            <a:custGeom>
              <a:avLst/>
              <a:gdLst/>
              <a:ahLst/>
              <a:cxnLst/>
              <a:rect l="l" t="t" r="r" b="b"/>
              <a:pathLst>
                <a:path w="225" h="192" extrusionOk="0">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68"/>
            <p:cNvSpPr/>
            <p:nvPr/>
          </p:nvSpPr>
          <p:spPr>
            <a:xfrm>
              <a:off x="4952100" y="2570225"/>
              <a:ext cx="5575" cy="4750"/>
            </a:xfrm>
            <a:custGeom>
              <a:avLst/>
              <a:gdLst/>
              <a:ahLst/>
              <a:cxnLst/>
              <a:rect l="l" t="t" r="r" b="b"/>
              <a:pathLst>
                <a:path w="223" h="190" extrusionOk="0">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68"/>
            <p:cNvSpPr/>
            <p:nvPr/>
          </p:nvSpPr>
          <p:spPr>
            <a:xfrm>
              <a:off x="4952050"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68"/>
            <p:cNvSpPr/>
            <p:nvPr/>
          </p:nvSpPr>
          <p:spPr>
            <a:xfrm>
              <a:off x="4943575" y="2531675"/>
              <a:ext cx="5750" cy="4900"/>
            </a:xfrm>
            <a:custGeom>
              <a:avLst/>
              <a:gdLst/>
              <a:ahLst/>
              <a:cxnLst/>
              <a:rect l="l" t="t" r="r" b="b"/>
              <a:pathLst>
                <a:path w="230" h="196" extrusionOk="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68"/>
            <p:cNvSpPr/>
            <p:nvPr/>
          </p:nvSpPr>
          <p:spPr>
            <a:xfrm>
              <a:off x="4943625" y="2539400"/>
              <a:ext cx="5575" cy="4750"/>
            </a:xfrm>
            <a:custGeom>
              <a:avLst/>
              <a:gdLst/>
              <a:ahLst/>
              <a:cxnLst/>
              <a:rect l="l" t="t" r="r" b="b"/>
              <a:pathLst>
                <a:path w="223" h="190" extrusionOk="0">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68"/>
            <p:cNvSpPr/>
            <p:nvPr/>
          </p:nvSpPr>
          <p:spPr>
            <a:xfrm>
              <a:off x="4943575" y="2547175"/>
              <a:ext cx="5750" cy="4725"/>
            </a:xfrm>
            <a:custGeom>
              <a:avLst/>
              <a:gdLst/>
              <a:ahLst/>
              <a:cxnLst/>
              <a:rect l="l" t="t" r="r" b="b"/>
              <a:pathLst>
                <a:path w="230" h="189" extrusionOk="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68"/>
            <p:cNvSpPr/>
            <p:nvPr/>
          </p:nvSpPr>
          <p:spPr>
            <a:xfrm>
              <a:off x="4943575"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68"/>
            <p:cNvSpPr/>
            <p:nvPr/>
          </p:nvSpPr>
          <p:spPr>
            <a:xfrm>
              <a:off x="4943575" y="2562500"/>
              <a:ext cx="5750" cy="4800"/>
            </a:xfrm>
            <a:custGeom>
              <a:avLst/>
              <a:gdLst/>
              <a:ahLst/>
              <a:cxnLst/>
              <a:rect l="l" t="t" r="r" b="b"/>
              <a:pathLst>
                <a:path w="230" h="192" extrusionOk="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68"/>
            <p:cNvSpPr/>
            <p:nvPr/>
          </p:nvSpPr>
          <p:spPr>
            <a:xfrm>
              <a:off x="4943625" y="2570225"/>
              <a:ext cx="5700" cy="4750"/>
            </a:xfrm>
            <a:custGeom>
              <a:avLst/>
              <a:gdLst/>
              <a:ahLst/>
              <a:cxnLst/>
              <a:rect l="l" t="t" r="r" b="b"/>
              <a:pathLst>
                <a:path w="228" h="190" extrusionOk="0">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68"/>
            <p:cNvSpPr/>
            <p:nvPr/>
          </p:nvSpPr>
          <p:spPr>
            <a:xfrm>
              <a:off x="4943575"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9" name="Google Shape;1339;p68"/>
          <p:cNvGrpSpPr/>
          <p:nvPr/>
        </p:nvGrpSpPr>
        <p:grpSpPr>
          <a:xfrm>
            <a:off x="1990126" y="3423163"/>
            <a:ext cx="965351" cy="134611"/>
            <a:chOff x="4411970" y="2962952"/>
            <a:chExt cx="706544" cy="104212"/>
          </a:xfrm>
        </p:grpSpPr>
        <p:sp>
          <p:nvSpPr>
            <p:cNvPr id="1340" name="Google Shape;1340;p68"/>
            <p:cNvSpPr/>
            <p:nvPr/>
          </p:nvSpPr>
          <p:spPr>
            <a:xfrm>
              <a:off x="4583864" y="2962952"/>
              <a:ext cx="534651" cy="104077"/>
            </a:xfrm>
            <a:custGeom>
              <a:avLst/>
              <a:gdLst/>
              <a:ahLst/>
              <a:cxnLst/>
              <a:rect l="l" t="t" r="r" b="b"/>
              <a:pathLst>
                <a:path w="11841" h="2305" extrusionOk="0">
                  <a:moveTo>
                    <a:pt x="1155" y="0"/>
                  </a:moveTo>
                  <a:lnTo>
                    <a:pt x="0" y="2304"/>
                  </a:lnTo>
                  <a:lnTo>
                    <a:pt x="11410" y="2304"/>
                  </a:lnTo>
                  <a:lnTo>
                    <a:pt x="11840" y="1153"/>
                  </a:lnTo>
                  <a:lnTo>
                    <a:pt x="11410" y="0"/>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68"/>
            <p:cNvSpPr/>
            <p:nvPr/>
          </p:nvSpPr>
          <p:spPr>
            <a:xfrm>
              <a:off x="4411970" y="2963088"/>
              <a:ext cx="124124" cy="104077"/>
            </a:xfrm>
            <a:custGeom>
              <a:avLst/>
              <a:gdLst/>
              <a:ahLst/>
              <a:cxnLst/>
              <a:rect l="l" t="t" r="r" b="b"/>
              <a:pathLst>
                <a:path w="2749" h="2305" extrusionOk="0">
                  <a:moveTo>
                    <a:pt x="2749" y="0"/>
                  </a:moveTo>
                  <a:lnTo>
                    <a:pt x="177" y="2"/>
                  </a:lnTo>
                  <a:cubicBezTo>
                    <a:pt x="79" y="2"/>
                    <a:pt x="1" y="79"/>
                    <a:pt x="1" y="176"/>
                  </a:cubicBezTo>
                  <a:lnTo>
                    <a:pt x="1" y="2130"/>
                  </a:lnTo>
                  <a:cubicBezTo>
                    <a:pt x="1" y="2226"/>
                    <a:pt x="79" y="2305"/>
                    <a:pt x="177" y="2305"/>
                  </a:cubicBezTo>
                  <a:lnTo>
                    <a:pt x="1522" y="2305"/>
                  </a:lnTo>
                  <a:lnTo>
                    <a:pt x="2749" y="0"/>
                  </a:lnTo>
                  <a:close/>
                </a:path>
              </a:pathLst>
            </a:custGeom>
            <a:solidFill>
              <a:srgbClr val="CC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68"/>
            <p:cNvSpPr/>
            <p:nvPr/>
          </p:nvSpPr>
          <p:spPr>
            <a:xfrm>
              <a:off x="4496946" y="2963133"/>
              <a:ext cx="79920" cy="104031"/>
            </a:xfrm>
            <a:custGeom>
              <a:avLst/>
              <a:gdLst/>
              <a:ahLst/>
              <a:cxnLst/>
              <a:rect l="l" t="t" r="r" b="b"/>
              <a:pathLst>
                <a:path w="1770" h="2304" extrusionOk="0">
                  <a:moveTo>
                    <a:pt x="1227" y="1"/>
                  </a:moveTo>
                  <a:lnTo>
                    <a:pt x="0" y="2304"/>
                  </a:lnTo>
                  <a:lnTo>
                    <a:pt x="542" y="2304"/>
                  </a:lnTo>
                  <a:lnTo>
                    <a:pt x="1770" y="1"/>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8"/>
            <p:cNvSpPr/>
            <p:nvPr/>
          </p:nvSpPr>
          <p:spPr>
            <a:xfrm>
              <a:off x="4537628" y="2963133"/>
              <a:ext cx="79965" cy="104031"/>
            </a:xfrm>
            <a:custGeom>
              <a:avLst/>
              <a:gdLst/>
              <a:ahLst/>
              <a:cxnLst/>
              <a:rect l="l" t="t" r="r" b="b"/>
              <a:pathLst>
                <a:path w="1771" h="2304" extrusionOk="0">
                  <a:moveTo>
                    <a:pt x="1229" y="1"/>
                  </a:moveTo>
                  <a:lnTo>
                    <a:pt x="1" y="2304"/>
                  </a:lnTo>
                  <a:lnTo>
                    <a:pt x="544" y="2304"/>
                  </a:lnTo>
                  <a:lnTo>
                    <a:pt x="1770" y="1"/>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4" name="Google Shape;1344;p68"/>
          <p:cNvGrpSpPr/>
          <p:nvPr/>
        </p:nvGrpSpPr>
        <p:grpSpPr>
          <a:xfrm>
            <a:off x="1990126" y="3012077"/>
            <a:ext cx="960158" cy="289172"/>
            <a:chOff x="4411970" y="2726085"/>
            <a:chExt cx="643107" cy="193659"/>
          </a:xfrm>
        </p:grpSpPr>
        <p:sp>
          <p:nvSpPr>
            <p:cNvPr id="1345" name="Google Shape;1345;p68"/>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6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68"/>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8" name="Google Shape;1348;p68"/>
          <p:cNvGrpSpPr/>
          <p:nvPr/>
        </p:nvGrpSpPr>
        <p:grpSpPr>
          <a:xfrm>
            <a:off x="993018" y="3278187"/>
            <a:ext cx="833173" cy="259209"/>
            <a:chOff x="4411970" y="4340222"/>
            <a:chExt cx="779467" cy="242683"/>
          </a:xfrm>
        </p:grpSpPr>
        <p:sp>
          <p:nvSpPr>
            <p:cNvPr id="1349" name="Google Shape;1349;p68"/>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68"/>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68"/>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2" name="Google Shape;1352;p68"/>
          <p:cNvGrpSpPr/>
          <p:nvPr/>
        </p:nvGrpSpPr>
        <p:grpSpPr>
          <a:xfrm>
            <a:off x="1990126" y="2673933"/>
            <a:ext cx="965160" cy="216230"/>
            <a:chOff x="4411970" y="2468674"/>
            <a:chExt cx="747317" cy="167425"/>
          </a:xfrm>
        </p:grpSpPr>
        <p:sp>
          <p:nvSpPr>
            <p:cNvPr id="1353" name="Google Shape;1353;p68"/>
            <p:cNvSpPr/>
            <p:nvPr/>
          </p:nvSpPr>
          <p:spPr>
            <a:xfrm>
              <a:off x="4411970" y="2468674"/>
              <a:ext cx="216235" cy="167425"/>
            </a:xfrm>
            <a:custGeom>
              <a:avLst/>
              <a:gdLst/>
              <a:ahLst/>
              <a:cxnLst/>
              <a:rect l="l" t="t" r="r" b="b"/>
              <a:pathLst>
                <a:path w="4789" h="3708" extrusionOk="0">
                  <a:moveTo>
                    <a:pt x="1" y="0"/>
                  </a:moveTo>
                  <a:lnTo>
                    <a:pt x="1" y="3707"/>
                  </a:lnTo>
                  <a:lnTo>
                    <a:pt x="3381" y="3707"/>
                  </a:lnTo>
                  <a:lnTo>
                    <a:pt x="4789" y="1853"/>
                  </a:lnTo>
                  <a:lnTo>
                    <a:pt x="3381"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68"/>
            <p:cNvSpPr/>
            <p:nvPr/>
          </p:nvSpPr>
          <p:spPr>
            <a:xfrm>
              <a:off x="4564629" y="2468674"/>
              <a:ext cx="594658" cy="167425"/>
            </a:xfrm>
            <a:custGeom>
              <a:avLst/>
              <a:gdLst/>
              <a:ahLst/>
              <a:cxnLst/>
              <a:rect l="l" t="t" r="r" b="b"/>
              <a:pathLst>
                <a:path w="13170" h="3708" extrusionOk="0">
                  <a:moveTo>
                    <a:pt x="0" y="0"/>
                  </a:moveTo>
                  <a:lnTo>
                    <a:pt x="1408" y="1853"/>
                  </a:lnTo>
                  <a:lnTo>
                    <a:pt x="0" y="3707"/>
                  </a:lnTo>
                  <a:lnTo>
                    <a:pt x="13169" y="3707"/>
                  </a:lnTo>
                  <a:lnTo>
                    <a:pt x="13169"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5" name="Google Shape;1355;p68"/>
          <p:cNvGrpSpPr/>
          <p:nvPr/>
        </p:nvGrpSpPr>
        <p:grpSpPr>
          <a:xfrm>
            <a:off x="988873" y="2578650"/>
            <a:ext cx="810451" cy="319148"/>
            <a:chOff x="4411970" y="3686602"/>
            <a:chExt cx="797845" cy="314215"/>
          </a:xfrm>
        </p:grpSpPr>
        <p:sp>
          <p:nvSpPr>
            <p:cNvPr id="1356" name="Google Shape;1356;p68"/>
            <p:cNvSpPr/>
            <p:nvPr/>
          </p:nvSpPr>
          <p:spPr>
            <a:xfrm>
              <a:off x="4411970" y="3780383"/>
              <a:ext cx="797845" cy="220435"/>
            </a:xfrm>
            <a:custGeom>
              <a:avLst/>
              <a:gdLst/>
              <a:ahLst/>
              <a:cxnLst/>
              <a:rect l="l" t="t" r="r" b="b"/>
              <a:pathLst>
                <a:path w="17670" h="4882" extrusionOk="0">
                  <a:moveTo>
                    <a:pt x="356" y="1"/>
                  </a:moveTo>
                  <a:cubicBezTo>
                    <a:pt x="159" y="1"/>
                    <a:pt x="1" y="161"/>
                    <a:pt x="1" y="356"/>
                  </a:cubicBezTo>
                  <a:lnTo>
                    <a:pt x="1" y="4881"/>
                  </a:lnTo>
                  <a:lnTo>
                    <a:pt x="17316" y="4881"/>
                  </a:lnTo>
                  <a:cubicBezTo>
                    <a:pt x="17511" y="4881"/>
                    <a:pt x="17670" y="4723"/>
                    <a:pt x="17670" y="4528"/>
                  </a:cubicBezTo>
                  <a:lnTo>
                    <a:pt x="17670"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68"/>
            <p:cNvSpPr/>
            <p:nvPr/>
          </p:nvSpPr>
          <p:spPr>
            <a:xfrm>
              <a:off x="4411970" y="3940447"/>
              <a:ext cx="60414" cy="60369"/>
            </a:xfrm>
            <a:custGeom>
              <a:avLst/>
              <a:gdLst/>
              <a:ahLst/>
              <a:cxnLst/>
              <a:rect l="l" t="t" r="r" b="b"/>
              <a:pathLst>
                <a:path w="1338" h="1337" extrusionOk="0">
                  <a:moveTo>
                    <a:pt x="1" y="1"/>
                  </a:moveTo>
                  <a:lnTo>
                    <a:pt x="1" y="1336"/>
                  </a:lnTo>
                  <a:lnTo>
                    <a:pt x="1338" y="1336"/>
                  </a:lnTo>
                  <a:lnTo>
                    <a:pt x="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68"/>
            <p:cNvSpPr/>
            <p:nvPr/>
          </p:nvSpPr>
          <p:spPr>
            <a:xfrm>
              <a:off x="4411970" y="3686602"/>
              <a:ext cx="228743" cy="228743"/>
            </a:xfrm>
            <a:custGeom>
              <a:avLst/>
              <a:gdLst/>
              <a:ahLst/>
              <a:cxnLst/>
              <a:rect l="l" t="t" r="r" b="b"/>
              <a:pathLst>
                <a:path w="5066" h="5066" extrusionOk="0">
                  <a:moveTo>
                    <a:pt x="2534" y="1"/>
                  </a:moveTo>
                  <a:cubicBezTo>
                    <a:pt x="1134" y="1"/>
                    <a:pt x="1" y="1134"/>
                    <a:pt x="1" y="2534"/>
                  </a:cubicBezTo>
                  <a:cubicBezTo>
                    <a:pt x="1" y="3932"/>
                    <a:pt x="1134" y="5066"/>
                    <a:pt x="2534" y="5066"/>
                  </a:cubicBezTo>
                  <a:cubicBezTo>
                    <a:pt x="3932" y="5066"/>
                    <a:pt x="5066" y="3932"/>
                    <a:pt x="5066" y="2534"/>
                  </a:cubicBezTo>
                  <a:cubicBezTo>
                    <a:pt x="5066" y="1134"/>
                    <a:pt x="3932" y="1"/>
                    <a:pt x="253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68"/>
            <p:cNvSpPr/>
            <p:nvPr/>
          </p:nvSpPr>
          <p:spPr>
            <a:xfrm>
              <a:off x="4442628" y="3717261"/>
              <a:ext cx="167425" cy="167425"/>
            </a:xfrm>
            <a:custGeom>
              <a:avLst/>
              <a:gdLst/>
              <a:ahLst/>
              <a:cxnLst/>
              <a:rect l="l" t="t" r="r" b="b"/>
              <a:pathLst>
                <a:path w="3708" h="3708" extrusionOk="0">
                  <a:moveTo>
                    <a:pt x="3708" y="1855"/>
                  </a:moveTo>
                  <a:cubicBezTo>
                    <a:pt x="3708" y="2878"/>
                    <a:pt x="2878" y="3708"/>
                    <a:pt x="1855" y="3708"/>
                  </a:cubicBezTo>
                  <a:cubicBezTo>
                    <a:pt x="832" y="3708"/>
                    <a:pt x="1" y="2878"/>
                    <a:pt x="1" y="1855"/>
                  </a:cubicBezTo>
                  <a:cubicBezTo>
                    <a:pt x="1" y="830"/>
                    <a:pt x="832" y="1"/>
                    <a:pt x="1855" y="1"/>
                  </a:cubicBezTo>
                  <a:cubicBezTo>
                    <a:pt x="2878" y="1"/>
                    <a:pt x="3708" y="830"/>
                    <a:pt x="3708" y="1855"/>
                  </a:cubicBezTo>
                  <a:close/>
                </a:path>
              </a:pathLst>
            </a:custGeom>
            <a:solidFill>
              <a:srgbClr val="222D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68"/>
            <p:cNvSpPr/>
            <p:nvPr/>
          </p:nvSpPr>
          <p:spPr>
            <a:xfrm>
              <a:off x="4455090" y="3729723"/>
              <a:ext cx="142546" cy="142546"/>
            </a:xfrm>
            <a:custGeom>
              <a:avLst/>
              <a:gdLst/>
              <a:ahLst/>
              <a:cxnLst/>
              <a:rect l="l" t="t" r="r" b="b"/>
              <a:pathLst>
                <a:path w="3157" h="3157" extrusionOk="0">
                  <a:moveTo>
                    <a:pt x="1579" y="0"/>
                  </a:moveTo>
                  <a:cubicBezTo>
                    <a:pt x="706" y="0"/>
                    <a:pt x="0" y="706"/>
                    <a:pt x="0" y="1579"/>
                  </a:cubicBezTo>
                  <a:cubicBezTo>
                    <a:pt x="0" y="2450"/>
                    <a:pt x="706" y="3156"/>
                    <a:pt x="1579" y="3156"/>
                  </a:cubicBezTo>
                  <a:cubicBezTo>
                    <a:pt x="2450" y="3156"/>
                    <a:pt x="3156" y="2450"/>
                    <a:pt x="3156" y="1579"/>
                  </a:cubicBezTo>
                  <a:cubicBezTo>
                    <a:pt x="3156" y="706"/>
                    <a:pt x="2450" y="0"/>
                    <a:pt x="157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1" name="Google Shape;1361;p68"/>
          <p:cNvSpPr/>
          <p:nvPr/>
        </p:nvSpPr>
        <p:spPr>
          <a:xfrm>
            <a:off x="981722" y="2987237"/>
            <a:ext cx="822545" cy="195833"/>
          </a:xfrm>
          <a:custGeom>
            <a:avLst/>
            <a:gdLst/>
            <a:ahLst/>
            <a:cxnLst/>
            <a:rect l="l" t="t" r="r" b="b"/>
            <a:pathLst>
              <a:path w="17936" h="4270" extrusionOk="0">
                <a:moveTo>
                  <a:pt x="2303" y="1110"/>
                </a:moveTo>
                <a:cubicBezTo>
                  <a:pt x="2883" y="1110"/>
                  <a:pt x="3355" y="1569"/>
                  <a:pt x="3355" y="2135"/>
                </a:cubicBezTo>
                <a:cubicBezTo>
                  <a:pt x="3353" y="2716"/>
                  <a:pt x="2883" y="3187"/>
                  <a:pt x="2303" y="3187"/>
                </a:cubicBezTo>
                <a:cubicBezTo>
                  <a:pt x="1722" y="3187"/>
                  <a:pt x="1251" y="2716"/>
                  <a:pt x="1251" y="2135"/>
                </a:cubicBezTo>
                <a:cubicBezTo>
                  <a:pt x="1251" y="1569"/>
                  <a:pt x="1722" y="1110"/>
                  <a:pt x="2303" y="1110"/>
                </a:cubicBezTo>
                <a:close/>
                <a:moveTo>
                  <a:pt x="2304" y="0"/>
                </a:moveTo>
                <a:cubicBezTo>
                  <a:pt x="1748" y="0"/>
                  <a:pt x="1201" y="218"/>
                  <a:pt x="793" y="626"/>
                </a:cubicBezTo>
                <a:cubicBezTo>
                  <a:pt x="183" y="1236"/>
                  <a:pt x="0" y="2154"/>
                  <a:pt x="330" y="2951"/>
                </a:cubicBezTo>
                <a:cubicBezTo>
                  <a:pt x="662" y="3749"/>
                  <a:pt x="1438" y="4269"/>
                  <a:pt x="2303" y="4269"/>
                </a:cubicBezTo>
                <a:cubicBezTo>
                  <a:pt x="3481" y="4269"/>
                  <a:pt x="4436" y="3313"/>
                  <a:pt x="4436" y="2135"/>
                </a:cubicBezTo>
                <a:lnTo>
                  <a:pt x="4436" y="3254"/>
                </a:lnTo>
                <a:cubicBezTo>
                  <a:pt x="4436" y="3814"/>
                  <a:pt x="4891" y="4269"/>
                  <a:pt x="5451" y="4269"/>
                </a:cubicBezTo>
                <a:lnTo>
                  <a:pt x="17600" y="4269"/>
                </a:lnTo>
                <a:cubicBezTo>
                  <a:pt x="17785" y="4269"/>
                  <a:pt x="17935" y="4119"/>
                  <a:pt x="17935" y="3936"/>
                </a:cubicBezTo>
                <a:lnTo>
                  <a:pt x="17935" y="333"/>
                </a:lnTo>
                <a:cubicBezTo>
                  <a:pt x="17934" y="149"/>
                  <a:pt x="17785" y="0"/>
                  <a:pt x="17602" y="0"/>
                </a:cubicBezTo>
                <a:lnTo>
                  <a:pt x="5451" y="0"/>
                </a:lnTo>
                <a:cubicBezTo>
                  <a:pt x="4891" y="0"/>
                  <a:pt x="4437" y="453"/>
                  <a:pt x="4437" y="1014"/>
                </a:cubicBezTo>
                <a:lnTo>
                  <a:pt x="4437" y="2133"/>
                </a:lnTo>
                <a:cubicBezTo>
                  <a:pt x="4436" y="1270"/>
                  <a:pt x="3915" y="492"/>
                  <a:pt x="3118" y="162"/>
                </a:cubicBezTo>
                <a:cubicBezTo>
                  <a:pt x="2855" y="53"/>
                  <a:pt x="2578" y="0"/>
                  <a:pt x="230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2" name="Google Shape;1362;p68"/>
          <p:cNvGrpSpPr/>
          <p:nvPr/>
        </p:nvGrpSpPr>
        <p:grpSpPr>
          <a:xfrm>
            <a:off x="988970" y="2333174"/>
            <a:ext cx="1970333" cy="208784"/>
            <a:chOff x="6336019" y="3733725"/>
            <a:chExt cx="2566206" cy="351310"/>
          </a:xfrm>
        </p:grpSpPr>
        <p:sp>
          <p:nvSpPr>
            <p:cNvPr id="1363" name="Google Shape;1363;p68"/>
            <p:cNvSpPr/>
            <p:nvPr/>
          </p:nvSpPr>
          <p:spPr>
            <a:xfrm>
              <a:off x="6336019" y="3733735"/>
              <a:ext cx="1881300" cy="351300"/>
            </a:xfrm>
            <a:prstGeom prst="homePlate">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68"/>
            <p:cNvSpPr/>
            <p:nvPr/>
          </p:nvSpPr>
          <p:spPr>
            <a:xfrm>
              <a:off x="80985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68"/>
            <p:cNvSpPr/>
            <p:nvPr/>
          </p:nvSpPr>
          <p:spPr>
            <a:xfrm>
              <a:off x="83271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68"/>
            <p:cNvSpPr/>
            <p:nvPr/>
          </p:nvSpPr>
          <p:spPr>
            <a:xfrm>
              <a:off x="85557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7" name="Google Shape;1367;p68"/>
          <p:cNvGrpSpPr/>
          <p:nvPr/>
        </p:nvGrpSpPr>
        <p:grpSpPr>
          <a:xfrm>
            <a:off x="1990126" y="3940729"/>
            <a:ext cx="946551" cy="153200"/>
            <a:chOff x="4404545" y="3301592"/>
            <a:chExt cx="782403" cy="129272"/>
          </a:xfrm>
        </p:grpSpPr>
        <p:sp>
          <p:nvSpPr>
            <p:cNvPr id="1368" name="Google Shape;1368;p68"/>
            <p:cNvSpPr/>
            <p:nvPr/>
          </p:nvSpPr>
          <p:spPr>
            <a:xfrm>
              <a:off x="4404545" y="3301592"/>
              <a:ext cx="782403" cy="129272"/>
            </a:xfrm>
            <a:custGeom>
              <a:avLst/>
              <a:gdLst/>
              <a:ahLst/>
              <a:cxnLst/>
              <a:rect l="l" t="t" r="r" b="b"/>
              <a:pathLst>
                <a:path w="17328" h="2863" extrusionOk="0">
                  <a:moveTo>
                    <a:pt x="1432" y="1"/>
                  </a:moveTo>
                  <a:cubicBezTo>
                    <a:pt x="641" y="1"/>
                    <a:pt x="1" y="641"/>
                    <a:pt x="2" y="1431"/>
                  </a:cubicBezTo>
                  <a:cubicBezTo>
                    <a:pt x="1" y="2222"/>
                    <a:pt x="641" y="2861"/>
                    <a:pt x="1432" y="2862"/>
                  </a:cubicBezTo>
                  <a:lnTo>
                    <a:pt x="15897" y="2862"/>
                  </a:lnTo>
                  <a:cubicBezTo>
                    <a:pt x="16687" y="2861"/>
                    <a:pt x="17327" y="2222"/>
                    <a:pt x="17327" y="1431"/>
                  </a:cubicBezTo>
                  <a:cubicBezTo>
                    <a:pt x="17327" y="641"/>
                    <a:pt x="16687" y="1"/>
                    <a:pt x="1589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68"/>
            <p:cNvSpPr/>
            <p:nvPr/>
          </p:nvSpPr>
          <p:spPr>
            <a:xfrm>
              <a:off x="4416034" y="3308320"/>
              <a:ext cx="120286" cy="115726"/>
            </a:xfrm>
            <a:custGeom>
              <a:avLst/>
              <a:gdLst/>
              <a:ahLst/>
              <a:cxnLst/>
              <a:rect l="l" t="t" r="r" b="b"/>
              <a:pathLst>
                <a:path w="2664" h="2563" extrusionOk="0">
                  <a:moveTo>
                    <a:pt x="1382" y="1"/>
                  </a:moveTo>
                  <a:cubicBezTo>
                    <a:pt x="864" y="1"/>
                    <a:pt x="398" y="313"/>
                    <a:pt x="199" y="792"/>
                  </a:cubicBezTo>
                  <a:cubicBezTo>
                    <a:pt x="0" y="1270"/>
                    <a:pt x="109" y="1821"/>
                    <a:pt x="476" y="2188"/>
                  </a:cubicBezTo>
                  <a:cubicBezTo>
                    <a:pt x="721" y="2433"/>
                    <a:pt x="1048" y="2563"/>
                    <a:pt x="1381" y="2563"/>
                  </a:cubicBezTo>
                  <a:cubicBezTo>
                    <a:pt x="1547" y="2563"/>
                    <a:pt x="1713" y="2531"/>
                    <a:pt x="1872" y="2465"/>
                  </a:cubicBezTo>
                  <a:cubicBezTo>
                    <a:pt x="2351" y="2268"/>
                    <a:pt x="2663" y="1800"/>
                    <a:pt x="2663" y="1282"/>
                  </a:cubicBezTo>
                  <a:cubicBezTo>
                    <a:pt x="2663" y="574"/>
                    <a:pt x="2090" y="1"/>
                    <a:pt x="138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68"/>
          <p:cNvGrpSpPr/>
          <p:nvPr/>
        </p:nvGrpSpPr>
        <p:grpSpPr>
          <a:xfrm>
            <a:off x="1990126" y="3679688"/>
            <a:ext cx="962257" cy="139127"/>
            <a:chOff x="4411970" y="3131459"/>
            <a:chExt cx="710520" cy="117397"/>
          </a:xfrm>
        </p:grpSpPr>
        <p:sp>
          <p:nvSpPr>
            <p:cNvPr id="1371" name="Google Shape;1371;p68"/>
            <p:cNvSpPr/>
            <p:nvPr/>
          </p:nvSpPr>
          <p:spPr>
            <a:xfrm>
              <a:off x="4411970" y="3131459"/>
              <a:ext cx="710520" cy="117397"/>
            </a:xfrm>
            <a:custGeom>
              <a:avLst/>
              <a:gdLst/>
              <a:ahLst/>
              <a:cxnLst/>
              <a:rect l="l" t="t" r="r" b="b"/>
              <a:pathLst>
                <a:path w="15736" h="2600" extrusionOk="0">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68"/>
            <p:cNvSpPr/>
            <p:nvPr/>
          </p:nvSpPr>
          <p:spPr>
            <a:xfrm>
              <a:off x="4411970" y="3131459"/>
              <a:ext cx="168012" cy="117397"/>
            </a:xfrm>
            <a:custGeom>
              <a:avLst/>
              <a:gdLst/>
              <a:ahLst/>
              <a:cxnLst/>
              <a:rect l="l" t="t" r="r" b="b"/>
              <a:pathLst>
                <a:path w="3721" h="2600" extrusionOk="0">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3" name="Google Shape;1373;p68" descr="Timeline background shape"/>
          <p:cNvSpPr/>
          <p:nvPr/>
        </p:nvSpPr>
        <p:spPr>
          <a:xfrm>
            <a:off x="1990126" y="4215843"/>
            <a:ext cx="960300" cy="153000"/>
          </a:xfrm>
          <a:prstGeom prst="homePlate">
            <a:avLst>
              <a:gd name="adj" fmla="val 5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4" name="Google Shape;1374;p68"/>
          <p:cNvGrpSpPr/>
          <p:nvPr/>
        </p:nvGrpSpPr>
        <p:grpSpPr>
          <a:xfrm>
            <a:off x="990271" y="3614482"/>
            <a:ext cx="823838" cy="458988"/>
            <a:chOff x="4411970" y="1801825"/>
            <a:chExt cx="734586" cy="409262"/>
          </a:xfrm>
        </p:grpSpPr>
        <p:sp>
          <p:nvSpPr>
            <p:cNvPr id="1375" name="Google Shape;1375;p68"/>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68"/>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7" name="Google Shape;1377;p68"/>
          <p:cNvGrpSpPr/>
          <p:nvPr/>
        </p:nvGrpSpPr>
        <p:grpSpPr>
          <a:xfrm>
            <a:off x="990271" y="4162908"/>
            <a:ext cx="856348" cy="212039"/>
            <a:chOff x="4411970" y="2233974"/>
            <a:chExt cx="763574" cy="189068"/>
          </a:xfrm>
        </p:grpSpPr>
        <p:sp>
          <p:nvSpPr>
            <p:cNvPr id="1378" name="Google Shape;1378;p68"/>
            <p:cNvSpPr/>
            <p:nvPr/>
          </p:nvSpPr>
          <p:spPr>
            <a:xfrm>
              <a:off x="4411970" y="2278599"/>
              <a:ext cx="763574" cy="144443"/>
            </a:xfrm>
            <a:custGeom>
              <a:avLst/>
              <a:gdLst/>
              <a:ahLst/>
              <a:cxnLst/>
              <a:rect l="l" t="t" r="r" b="b"/>
              <a:pathLst>
                <a:path w="16911" h="3199" extrusionOk="0">
                  <a:moveTo>
                    <a:pt x="1" y="1"/>
                  </a:moveTo>
                  <a:lnTo>
                    <a:pt x="1" y="3198"/>
                  </a:lnTo>
                  <a:lnTo>
                    <a:pt x="16911" y="3198"/>
                  </a:lnTo>
                  <a:lnTo>
                    <a:pt x="1691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68"/>
            <p:cNvSpPr/>
            <p:nvPr/>
          </p:nvSpPr>
          <p:spPr>
            <a:xfrm>
              <a:off x="4411970" y="2233974"/>
              <a:ext cx="262291" cy="144443"/>
            </a:xfrm>
            <a:custGeom>
              <a:avLst/>
              <a:gdLst/>
              <a:ahLst/>
              <a:cxnLst/>
              <a:rect l="l" t="t" r="r" b="b"/>
              <a:pathLst>
                <a:path w="5809" h="3199" extrusionOk="0">
                  <a:moveTo>
                    <a:pt x="1" y="1"/>
                  </a:moveTo>
                  <a:lnTo>
                    <a:pt x="1" y="3198"/>
                  </a:lnTo>
                  <a:lnTo>
                    <a:pt x="5809" y="3198"/>
                  </a:lnTo>
                  <a:lnTo>
                    <a:pt x="419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0" name="Google Shape;1380;p68"/>
          <p:cNvGrpSpPr/>
          <p:nvPr/>
        </p:nvGrpSpPr>
        <p:grpSpPr>
          <a:xfrm>
            <a:off x="3100467" y="2338244"/>
            <a:ext cx="511602" cy="511602"/>
            <a:chOff x="5681300" y="2527788"/>
            <a:chExt cx="805800" cy="805800"/>
          </a:xfrm>
        </p:grpSpPr>
        <p:sp>
          <p:nvSpPr>
            <p:cNvPr id="1381" name="Google Shape;1381;p68"/>
            <p:cNvSpPr/>
            <p:nvPr/>
          </p:nvSpPr>
          <p:spPr>
            <a:xfrm>
              <a:off x="5681300" y="2527788"/>
              <a:ext cx="805800" cy="8058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68"/>
            <p:cNvSpPr/>
            <p:nvPr/>
          </p:nvSpPr>
          <p:spPr>
            <a:xfrm>
              <a:off x="5681300" y="2527788"/>
              <a:ext cx="805800" cy="805800"/>
            </a:xfrm>
            <a:prstGeom prst="pie">
              <a:avLst>
                <a:gd name="adj1" fmla="val 0"/>
                <a:gd name="adj2" fmla="val 1620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3" name="Google Shape;1383;p68"/>
          <p:cNvGrpSpPr/>
          <p:nvPr/>
        </p:nvGrpSpPr>
        <p:grpSpPr>
          <a:xfrm>
            <a:off x="3097662" y="3104827"/>
            <a:ext cx="513021" cy="512935"/>
            <a:chOff x="4049800" y="640400"/>
            <a:chExt cx="858900" cy="858900"/>
          </a:xfrm>
        </p:grpSpPr>
        <p:sp>
          <p:nvSpPr>
            <p:cNvPr id="1384" name="Google Shape;1384;p68"/>
            <p:cNvSpPr/>
            <p:nvPr/>
          </p:nvSpPr>
          <p:spPr>
            <a:xfrm>
              <a:off x="4049800" y="640400"/>
              <a:ext cx="858900" cy="858900"/>
            </a:xfrm>
            <a:prstGeom prst="donut">
              <a:avLst>
                <a:gd name="adj" fmla="val 25000"/>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68"/>
            <p:cNvSpPr/>
            <p:nvPr/>
          </p:nvSpPr>
          <p:spPr>
            <a:xfrm>
              <a:off x="4049800" y="640400"/>
              <a:ext cx="858900" cy="858900"/>
            </a:xfrm>
            <a:prstGeom prst="blockArc">
              <a:avLst>
                <a:gd name="adj1" fmla="val 7914150"/>
                <a:gd name="adj2" fmla="val 0"/>
                <a:gd name="adj3" fmla="val 25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6" name="Google Shape;1386;p68"/>
          <p:cNvGrpSpPr/>
          <p:nvPr/>
        </p:nvGrpSpPr>
        <p:grpSpPr>
          <a:xfrm>
            <a:off x="3014861" y="3756719"/>
            <a:ext cx="686489" cy="686585"/>
            <a:chOff x="5080188" y="927900"/>
            <a:chExt cx="961200" cy="961200"/>
          </a:xfrm>
        </p:grpSpPr>
        <p:sp>
          <p:nvSpPr>
            <p:cNvPr id="1387" name="Google Shape;1387;p68"/>
            <p:cNvSpPr/>
            <p:nvPr/>
          </p:nvSpPr>
          <p:spPr>
            <a:xfrm>
              <a:off x="5201900" y="1050116"/>
              <a:ext cx="716700" cy="716700"/>
            </a:xfrm>
            <a:prstGeom prst="donut">
              <a:avLst>
                <a:gd name="adj" fmla="val 4716"/>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68"/>
            <p:cNvSpPr/>
            <p:nvPr/>
          </p:nvSpPr>
          <p:spPr>
            <a:xfrm>
              <a:off x="5269594" y="1117818"/>
              <a:ext cx="581100" cy="581100"/>
            </a:xfrm>
            <a:prstGeom prst="donut">
              <a:avLst>
                <a:gd name="adj" fmla="val 5814"/>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68"/>
            <p:cNvSpPr/>
            <p:nvPr/>
          </p:nvSpPr>
          <p:spPr>
            <a:xfrm>
              <a:off x="5339279" y="1187526"/>
              <a:ext cx="441900" cy="441600"/>
            </a:xfrm>
            <a:prstGeom prst="donut">
              <a:avLst>
                <a:gd name="adj" fmla="val 7648"/>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68"/>
            <p:cNvSpPr/>
            <p:nvPr/>
          </p:nvSpPr>
          <p:spPr>
            <a:xfrm>
              <a:off x="5414892" y="1263155"/>
              <a:ext cx="290700" cy="290700"/>
            </a:xfrm>
            <a:prstGeom prst="donut">
              <a:avLst>
                <a:gd name="adj" fmla="val 10182"/>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68"/>
            <p:cNvSpPr/>
            <p:nvPr/>
          </p:nvSpPr>
          <p:spPr>
            <a:xfrm rot="-3809958">
              <a:off x="5202435" y="1050148"/>
              <a:ext cx="716705" cy="716705"/>
            </a:xfrm>
            <a:prstGeom prst="blockArc">
              <a:avLst>
                <a:gd name="adj1" fmla="val 5266439"/>
                <a:gd name="adj2" fmla="val 19995741"/>
                <a:gd name="adj3" fmla="val 4692"/>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68"/>
            <p:cNvSpPr/>
            <p:nvPr/>
          </p:nvSpPr>
          <p:spPr>
            <a:xfrm rot="-3906059">
              <a:off x="5269616" y="1117617"/>
              <a:ext cx="581445" cy="581445"/>
            </a:xfrm>
            <a:prstGeom prst="blockArc">
              <a:avLst>
                <a:gd name="adj1" fmla="val 3085776"/>
                <a:gd name="adj2" fmla="val 20100839"/>
                <a:gd name="adj3" fmla="val 5564"/>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68"/>
            <p:cNvSpPr/>
            <p:nvPr/>
          </p:nvSpPr>
          <p:spPr>
            <a:xfrm rot="-4222340">
              <a:off x="5339825" y="1187386"/>
              <a:ext cx="442087" cy="442087"/>
            </a:xfrm>
            <a:prstGeom prst="blockArc">
              <a:avLst>
                <a:gd name="adj1" fmla="val 8884448"/>
                <a:gd name="adj2" fmla="val 20414899"/>
                <a:gd name="adj3" fmla="val 7688"/>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68"/>
            <p:cNvSpPr/>
            <p:nvPr/>
          </p:nvSpPr>
          <p:spPr>
            <a:xfrm rot="-4538880">
              <a:off x="5414922" y="1262925"/>
              <a:ext cx="290465" cy="290465"/>
            </a:xfrm>
            <a:prstGeom prst="blockArc">
              <a:avLst>
                <a:gd name="adj1" fmla="val 6490304"/>
                <a:gd name="adj2" fmla="val 20700625"/>
                <a:gd name="adj3" fmla="val 10156"/>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5" name="Google Shape;1395;p68"/>
          <p:cNvGrpSpPr/>
          <p:nvPr/>
        </p:nvGrpSpPr>
        <p:grpSpPr>
          <a:xfrm>
            <a:off x="3798012" y="3849448"/>
            <a:ext cx="510373" cy="510937"/>
            <a:chOff x="7508249" y="1522825"/>
            <a:chExt cx="1326332" cy="1322987"/>
          </a:xfrm>
        </p:grpSpPr>
        <p:sp>
          <p:nvSpPr>
            <p:cNvPr id="1396" name="Google Shape;1396;p68"/>
            <p:cNvSpPr/>
            <p:nvPr/>
          </p:nvSpPr>
          <p:spPr>
            <a:xfrm>
              <a:off x="8036275" y="1522825"/>
              <a:ext cx="568251" cy="419545"/>
            </a:xfrm>
            <a:custGeom>
              <a:avLst/>
              <a:gdLst/>
              <a:ahLst/>
              <a:cxnLst/>
              <a:rect l="l" t="t" r="r" b="b"/>
              <a:pathLst>
                <a:path w="77683" h="57354" extrusionOk="0">
                  <a:moveTo>
                    <a:pt x="18272" y="0"/>
                  </a:moveTo>
                  <a:cubicBezTo>
                    <a:pt x="17902" y="0"/>
                    <a:pt x="17532" y="2"/>
                    <a:pt x="17161" y="7"/>
                  </a:cubicBezTo>
                  <a:cubicBezTo>
                    <a:pt x="11496" y="71"/>
                    <a:pt x="5756" y="673"/>
                    <a:pt x="1" y="1850"/>
                  </a:cubicBezTo>
                  <a:lnTo>
                    <a:pt x="9295" y="47323"/>
                  </a:lnTo>
                  <a:lnTo>
                    <a:pt x="9299" y="47323"/>
                  </a:lnTo>
                  <a:cubicBezTo>
                    <a:pt x="12272" y="46715"/>
                    <a:pt x="13499" y="46536"/>
                    <a:pt x="16407" y="46536"/>
                  </a:cubicBezTo>
                  <a:cubicBezTo>
                    <a:pt x="16418" y="46536"/>
                    <a:pt x="16429" y="46536"/>
                    <a:pt x="16440" y="46536"/>
                  </a:cubicBezTo>
                  <a:lnTo>
                    <a:pt x="18189" y="46511"/>
                  </a:lnTo>
                  <a:lnTo>
                    <a:pt x="18193" y="46511"/>
                  </a:lnTo>
                  <a:cubicBezTo>
                    <a:pt x="27852" y="46511"/>
                    <a:pt x="36781" y="49623"/>
                    <a:pt x="44036" y="54905"/>
                  </a:cubicBezTo>
                  <a:lnTo>
                    <a:pt x="44057" y="54878"/>
                  </a:lnTo>
                  <a:cubicBezTo>
                    <a:pt x="45130" y="55658"/>
                    <a:pt x="46165" y="56484"/>
                    <a:pt x="47159" y="57353"/>
                  </a:cubicBezTo>
                  <a:lnTo>
                    <a:pt x="77683" y="22389"/>
                  </a:lnTo>
                  <a:cubicBezTo>
                    <a:pt x="73099" y="18379"/>
                    <a:pt x="68099" y="14821"/>
                    <a:pt x="62744" y="11787"/>
                  </a:cubicBezTo>
                  <a:lnTo>
                    <a:pt x="62752" y="11772"/>
                  </a:lnTo>
                  <a:cubicBezTo>
                    <a:pt x="49514" y="4246"/>
                    <a:pt x="34283" y="0"/>
                    <a:pt x="18272"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68"/>
            <p:cNvSpPr/>
            <p:nvPr/>
          </p:nvSpPr>
          <p:spPr>
            <a:xfrm>
              <a:off x="8358375" y="1649762"/>
              <a:ext cx="456039" cy="463215"/>
            </a:xfrm>
            <a:custGeom>
              <a:avLst/>
              <a:gdLst/>
              <a:ahLst/>
              <a:cxnLst/>
              <a:rect l="l" t="t" r="r" b="b"/>
              <a:pathLst>
                <a:path w="62343" h="63324" extrusionOk="0">
                  <a:moveTo>
                    <a:pt x="27281" y="1"/>
                  </a:moveTo>
                  <a:lnTo>
                    <a:pt x="0" y="37551"/>
                  </a:lnTo>
                  <a:cubicBezTo>
                    <a:pt x="7426" y="42952"/>
                    <a:pt x="13092" y="50620"/>
                    <a:pt x="15988" y="59535"/>
                  </a:cubicBezTo>
                  <a:lnTo>
                    <a:pt x="16033" y="59519"/>
                  </a:lnTo>
                  <a:cubicBezTo>
                    <a:pt x="16439" y="60766"/>
                    <a:pt x="16790" y="62034"/>
                    <a:pt x="17084" y="63324"/>
                  </a:cubicBezTo>
                  <a:lnTo>
                    <a:pt x="62342" y="52975"/>
                  </a:lnTo>
                  <a:cubicBezTo>
                    <a:pt x="58048" y="34190"/>
                    <a:pt x="47853" y="17453"/>
                    <a:pt x="33650" y="5035"/>
                  </a:cubicBezTo>
                  <a:lnTo>
                    <a:pt x="33624" y="5063"/>
                  </a:lnTo>
                  <a:cubicBezTo>
                    <a:pt x="31588" y="3283"/>
                    <a:pt x="29473" y="1593"/>
                    <a:pt x="2728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68"/>
            <p:cNvSpPr/>
            <p:nvPr/>
          </p:nvSpPr>
          <p:spPr>
            <a:xfrm>
              <a:off x="8465584" y="1980292"/>
              <a:ext cx="368998" cy="464042"/>
            </a:xfrm>
            <a:custGeom>
              <a:avLst/>
              <a:gdLst/>
              <a:ahLst/>
              <a:cxnLst/>
              <a:rect l="l" t="t" r="r" b="b"/>
              <a:pathLst>
                <a:path w="50444" h="63437" extrusionOk="0">
                  <a:moveTo>
                    <a:pt x="45483" y="0"/>
                  </a:moveTo>
                  <a:lnTo>
                    <a:pt x="1331" y="14347"/>
                  </a:lnTo>
                  <a:cubicBezTo>
                    <a:pt x="2720" y="18628"/>
                    <a:pt x="3473" y="23193"/>
                    <a:pt x="3473" y="27937"/>
                  </a:cubicBezTo>
                  <a:cubicBezTo>
                    <a:pt x="3473" y="32680"/>
                    <a:pt x="2721" y="37247"/>
                    <a:pt x="1331" y="41526"/>
                  </a:cubicBezTo>
                  <a:lnTo>
                    <a:pt x="1331" y="41531"/>
                  </a:lnTo>
                  <a:lnTo>
                    <a:pt x="1373" y="41544"/>
                  </a:lnTo>
                  <a:cubicBezTo>
                    <a:pt x="968" y="42791"/>
                    <a:pt x="509" y="44013"/>
                    <a:pt x="1" y="45206"/>
                  </a:cubicBezTo>
                  <a:lnTo>
                    <a:pt x="1" y="45210"/>
                  </a:lnTo>
                  <a:lnTo>
                    <a:pt x="42698" y="63436"/>
                  </a:lnTo>
                  <a:cubicBezTo>
                    <a:pt x="46328" y="54928"/>
                    <a:pt x="48703" y="45713"/>
                    <a:pt x="49573" y="36003"/>
                  </a:cubicBezTo>
                  <a:cubicBezTo>
                    <a:pt x="50444" y="26293"/>
                    <a:pt x="49743" y="16805"/>
                    <a:pt x="47685" y="7787"/>
                  </a:cubicBezTo>
                  <a:lnTo>
                    <a:pt x="47630" y="7800"/>
                  </a:lnTo>
                  <a:cubicBezTo>
                    <a:pt x="47029" y="5154"/>
                    <a:pt x="46310" y="2552"/>
                    <a:pt x="4548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68"/>
            <p:cNvSpPr/>
            <p:nvPr/>
          </p:nvSpPr>
          <p:spPr>
            <a:xfrm>
              <a:off x="8334786" y="2284073"/>
              <a:ext cx="463522" cy="468043"/>
            </a:xfrm>
            <a:custGeom>
              <a:avLst/>
              <a:gdLst/>
              <a:ahLst/>
              <a:cxnLst/>
              <a:rect l="l" t="t" r="r" b="b"/>
              <a:pathLst>
                <a:path w="63366" h="63984" extrusionOk="0">
                  <a:moveTo>
                    <a:pt x="19213" y="1"/>
                  </a:moveTo>
                  <a:cubicBezTo>
                    <a:pt x="16318" y="8917"/>
                    <a:pt x="10652" y="16583"/>
                    <a:pt x="3228" y="21984"/>
                  </a:cubicBezTo>
                  <a:lnTo>
                    <a:pt x="3243" y="22007"/>
                  </a:lnTo>
                  <a:cubicBezTo>
                    <a:pt x="2194" y="22766"/>
                    <a:pt x="1113" y="23483"/>
                    <a:pt x="0" y="24149"/>
                  </a:cubicBezTo>
                  <a:lnTo>
                    <a:pt x="23817" y="63984"/>
                  </a:lnTo>
                  <a:cubicBezTo>
                    <a:pt x="40003" y="54290"/>
                    <a:pt x="53013" y="39632"/>
                    <a:pt x="60578" y="21909"/>
                  </a:cubicBezTo>
                  <a:lnTo>
                    <a:pt x="60578" y="21907"/>
                  </a:lnTo>
                  <a:lnTo>
                    <a:pt x="60533" y="21888"/>
                  </a:lnTo>
                  <a:cubicBezTo>
                    <a:pt x="61585" y="19427"/>
                    <a:pt x="62530" y="16912"/>
                    <a:pt x="63363" y="14345"/>
                  </a:cubicBezTo>
                  <a:lnTo>
                    <a:pt x="63363" y="14344"/>
                  </a:lnTo>
                  <a:lnTo>
                    <a:pt x="63365" y="14344"/>
                  </a:lnTo>
                  <a:lnTo>
                    <a:pt x="19213"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68"/>
            <p:cNvSpPr/>
            <p:nvPr/>
          </p:nvSpPr>
          <p:spPr>
            <a:xfrm>
              <a:off x="8110685" y="2444876"/>
              <a:ext cx="447276" cy="400935"/>
            </a:xfrm>
            <a:custGeom>
              <a:avLst/>
              <a:gdLst/>
              <a:ahLst/>
              <a:cxnLst/>
              <a:rect l="l" t="t" r="r" b="b"/>
              <a:pathLst>
                <a:path w="61145" h="54810" extrusionOk="0">
                  <a:moveTo>
                    <a:pt x="33866" y="0"/>
                  </a:moveTo>
                  <a:cubicBezTo>
                    <a:pt x="26611" y="5284"/>
                    <a:pt x="17677" y="8398"/>
                    <a:pt x="8020" y="8398"/>
                  </a:cubicBezTo>
                  <a:lnTo>
                    <a:pt x="8016" y="8398"/>
                  </a:lnTo>
                  <a:lnTo>
                    <a:pt x="8016" y="8399"/>
                  </a:lnTo>
                  <a:cubicBezTo>
                    <a:pt x="6736" y="8396"/>
                    <a:pt x="5444" y="8338"/>
                    <a:pt x="4145" y="8221"/>
                  </a:cubicBezTo>
                  <a:lnTo>
                    <a:pt x="4142" y="8221"/>
                  </a:lnTo>
                  <a:lnTo>
                    <a:pt x="1" y="54444"/>
                  </a:lnTo>
                  <a:lnTo>
                    <a:pt x="3" y="54444"/>
                  </a:lnTo>
                  <a:cubicBezTo>
                    <a:pt x="2745" y="54689"/>
                    <a:pt x="5470" y="54810"/>
                    <a:pt x="8171" y="54810"/>
                  </a:cubicBezTo>
                  <a:cubicBezTo>
                    <a:pt x="24948" y="54810"/>
                    <a:pt x="40828" y="50164"/>
                    <a:pt x="54456" y="42000"/>
                  </a:cubicBezTo>
                  <a:lnTo>
                    <a:pt x="54445" y="41982"/>
                  </a:lnTo>
                  <a:cubicBezTo>
                    <a:pt x="56748" y="40604"/>
                    <a:pt x="58982" y="39124"/>
                    <a:pt x="61144" y="37550"/>
                  </a:cubicBezTo>
                  <a:lnTo>
                    <a:pt x="33866"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68"/>
            <p:cNvSpPr/>
            <p:nvPr/>
          </p:nvSpPr>
          <p:spPr>
            <a:xfrm>
              <a:off x="7734911" y="2426963"/>
              <a:ext cx="434445" cy="418813"/>
            </a:xfrm>
            <a:custGeom>
              <a:avLst/>
              <a:gdLst/>
              <a:ahLst/>
              <a:cxnLst/>
              <a:rect l="l" t="t" r="r" b="b"/>
              <a:pathLst>
                <a:path w="59391" h="57254" extrusionOk="0">
                  <a:moveTo>
                    <a:pt x="30519" y="1"/>
                  </a:moveTo>
                  <a:lnTo>
                    <a:pt x="1" y="34961"/>
                  </a:lnTo>
                  <a:cubicBezTo>
                    <a:pt x="2014" y="36723"/>
                    <a:pt x="4109" y="38397"/>
                    <a:pt x="6278" y="39979"/>
                  </a:cubicBezTo>
                  <a:lnTo>
                    <a:pt x="6266" y="39995"/>
                  </a:lnTo>
                  <a:cubicBezTo>
                    <a:pt x="21176" y="50851"/>
                    <a:pt x="39536" y="57253"/>
                    <a:pt x="59390" y="57253"/>
                  </a:cubicBezTo>
                  <a:lnTo>
                    <a:pt x="59390" y="10847"/>
                  </a:lnTo>
                  <a:cubicBezTo>
                    <a:pt x="58084" y="10847"/>
                    <a:pt x="56791" y="10791"/>
                    <a:pt x="55514" y="10678"/>
                  </a:cubicBezTo>
                  <a:lnTo>
                    <a:pt x="55514" y="10671"/>
                  </a:lnTo>
                  <a:cubicBezTo>
                    <a:pt x="45890" y="9810"/>
                    <a:pt x="37274" y="5908"/>
                    <a:pt x="3051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68"/>
            <p:cNvSpPr/>
            <p:nvPr/>
          </p:nvSpPr>
          <p:spPr>
            <a:xfrm>
              <a:off x="7525051" y="2256329"/>
              <a:ext cx="455242" cy="463215"/>
            </a:xfrm>
            <a:custGeom>
              <a:avLst/>
              <a:gdLst/>
              <a:ahLst/>
              <a:cxnLst/>
              <a:rect l="l" t="t" r="r" b="b"/>
              <a:pathLst>
                <a:path w="62234" h="63324" extrusionOk="0">
                  <a:moveTo>
                    <a:pt x="45259" y="0"/>
                  </a:moveTo>
                  <a:lnTo>
                    <a:pt x="0" y="10349"/>
                  </a:lnTo>
                  <a:cubicBezTo>
                    <a:pt x="602" y="12981"/>
                    <a:pt x="1320" y="15573"/>
                    <a:pt x="2148" y="18119"/>
                  </a:cubicBezTo>
                  <a:lnTo>
                    <a:pt x="2101" y="18136"/>
                  </a:lnTo>
                  <a:cubicBezTo>
                    <a:pt x="8054" y="36464"/>
                    <a:pt x="19701" y="52224"/>
                    <a:pt x="34955" y="63323"/>
                  </a:cubicBezTo>
                  <a:lnTo>
                    <a:pt x="62234" y="25777"/>
                  </a:lnTo>
                  <a:cubicBezTo>
                    <a:pt x="61184" y="25014"/>
                    <a:pt x="60169" y="24203"/>
                    <a:pt x="59191" y="23352"/>
                  </a:cubicBezTo>
                  <a:lnTo>
                    <a:pt x="59211" y="23327"/>
                  </a:lnTo>
                  <a:cubicBezTo>
                    <a:pt x="52302" y="17286"/>
                    <a:pt x="47344" y="9145"/>
                    <a:pt x="45259"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68"/>
            <p:cNvSpPr/>
            <p:nvPr/>
          </p:nvSpPr>
          <p:spPr>
            <a:xfrm>
              <a:off x="7508249" y="1924972"/>
              <a:ext cx="365633" cy="464042"/>
            </a:xfrm>
            <a:custGeom>
              <a:avLst/>
              <a:gdLst/>
              <a:ahLst/>
              <a:cxnLst/>
              <a:rect l="l" t="t" r="r" b="b"/>
              <a:pathLst>
                <a:path w="49984" h="63437" extrusionOk="0">
                  <a:moveTo>
                    <a:pt x="7285" y="1"/>
                  </a:moveTo>
                  <a:cubicBezTo>
                    <a:pt x="6231" y="2469"/>
                    <a:pt x="5284" y="4998"/>
                    <a:pt x="4449" y="7580"/>
                  </a:cubicBezTo>
                  <a:lnTo>
                    <a:pt x="4399" y="7563"/>
                  </a:lnTo>
                  <a:cubicBezTo>
                    <a:pt x="1543" y="16362"/>
                    <a:pt x="0" y="25750"/>
                    <a:pt x="0" y="35500"/>
                  </a:cubicBezTo>
                  <a:cubicBezTo>
                    <a:pt x="0" y="45248"/>
                    <a:pt x="1544" y="54639"/>
                    <a:pt x="4399" y="63437"/>
                  </a:cubicBezTo>
                  <a:lnTo>
                    <a:pt x="48589" y="49094"/>
                  </a:lnTo>
                  <a:cubicBezTo>
                    <a:pt x="48188" y="47857"/>
                    <a:pt x="47557" y="45303"/>
                    <a:pt x="47557" y="45303"/>
                  </a:cubicBezTo>
                  <a:cubicBezTo>
                    <a:pt x="46556" y="40915"/>
                    <a:pt x="46213" y="36301"/>
                    <a:pt x="46638" y="31576"/>
                  </a:cubicBezTo>
                  <a:cubicBezTo>
                    <a:pt x="47061" y="26851"/>
                    <a:pt x="48217" y="22370"/>
                    <a:pt x="49984" y="18231"/>
                  </a:cubicBezTo>
                  <a:lnTo>
                    <a:pt x="7285"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68"/>
            <p:cNvSpPr/>
            <p:nvPr/>
          </p:nvSpPr>
          <p:spPr>
            <a:xfrm>
              <a:off x="7540418" y="1617212"/>
              <a:ext cx="464261" cy="468058"/>
            </a:xfrm>
            <a:custGeom>
              <a:avLst/>
              <a:gdLst/>
              <a:ahLst/>
              <a:cxnLst/>
              <a:rect l="l" t="t" r="r" b="b"/>
              <a:pathLst>
                <a:path w="63467" h="63986" extrusionOk="0">
                  <a:moveTo>
                    <a:pt x="39644" y="0"/>
                  </a:moveTo>
                  <a:cubicBezTo>
                    <a:pt x="37320" y="1393"/>
                    <a:pt x="35061" y="2888"/>
                    <a:pt x="32875" y="4480"/>
                  </a:cubicBezTo>
                  <a:lnTo>
                    <a:pt x="32854" y="4452"/>
                  </a:lnTo>
                  <a:cubicBezTo>
                    <a:pt x="17600" y="15554"/>
                    <a:pt x="5953" y="31315"/>
                    <a:pt x="1" y="49638"/>
                  </a:cubicBezTo>
                  <a:lnTo>
                    <a:pt x="44153" y="63985"/>
                  </a:lnTo>
                  <a:cubicBezTo>
                    <a:pt x="44561" y="62727"/>
                    <a:pt x="45025" y="61492"/>
                    <a:pt x="45542" y="60287"/>
                  </a:cubicBezTo>
                  <a:lnTo>
                    <a:pt x="45586" y="60306"/>
                  </a:lnTo>
                  <a:cubicBezTo>
                    <a:pt x="49265" y="51684"/>
                    <a:pt x="55592" y="44553"/>
                    <a:pt x="63466" y="39836"/>
                  </a:cubicBezTo>
                  <a:lnTo>
                    <a:pt x="39644"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68"/>
            <p:cNvSpPr/>
            <p:nvPr/>
          </p:nvSpPr>
          <p:spPr>
            <a:xfrm>
              <a:off x="7780728" y="1524076"/>
              <a:ext cx="374828" cy="400379"/>
            </a:xfrm>
            <a:custGeom>
              <a:avLst/>
              <a:gdLst/>
              <a:ahLst/>
              <a:cxnLst/>
              <a:rect l="l" t="t" r="r" b="b"/>
              <a:pathLst>
                <a:path w="51241" h="54734" extrusionOk="0">
                  <a:moveTo>
                    <a:pt x="49286" y="0"/>
                  </a:moveTo>
                  <a:cubicBezTo>
                    <a:pt x="45747" y="149"/>
                    <a:pt x="42254" y="504"/>
                    <a:pt x="38820" y="1053"/>
                  </a:cubicBezTo>
                  <a:cubicBezTo>
                    <a:pt x="24474" y="3334"/>
                    <a:pt x="11256" y="8993"/>
                    <a:pt x="0" y="17185"/>
                  </a:cubicBezTo>
                  <a:lnTo>
                    <a:pt x="27281" y="54734"/>
                  </a:lnTo>
                  <a:cubicBezTo>
                    <a:pt x="27368" y="54663"/>
                    <a:pt x="27661" y="54495"/>
                    <a:pt x="28118" y="54252"/>
                  </a:cubicBezTo>
                  <a:cubicBezTo>
                    <a:pt x="33472" y="50543"/>
                    <a:pt x="39690" y="47993"/>
                    <a:pt x="46407" y="46962"/>
                  </a:cubicBezTo>
                  <a:cubicBezTo>
                    <a:pt x="47232" y="46770"/>
                    <a:pt x="47997" y="46633"/>
                    <a:pt x="48677" y="46563"/>
                  </a:cubicBezTo>
                  <a:lnTo>
                    <a:pt x="51241" y="46382"/>
                  </a:lnTo>
                  <a:lnTo>
                    <a:pt x="49286"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6" name="Google Shape;1406;p68"/>
          <p:cNvGrpSpPr/>
          <p:nvPr/>
        </p:nvGrpSpPr>
        <p:grpSpPr>
          <a:xfrm>
            <a:off x="4489605" y="3850853"/>
            <a:ext cx="492652" cy="503348"/>
            <a:chOff x="6039282" y="1042577"/>
            <a:chExt cx="734315" cy="731929"/>
          </a:xfrm>
        </p:grpSpPr>
        <p:sp>
          <p:nvSpPr>
            <p:cNvPr id="1407" name="Google Shape;1407;p68"/>
            <p:cNvSpPr/>
            <p:nvPr/>
          </p:nvSpPr>
          <p:spPr>
            <a:xfrm>
              <a:off x="6045348" y="1300071"/>
              <a:ext cx="131951" cy="65352"/>
            </a:xfrm>
            <a:custGeom>
              <a:avLst/>
              <a:gdLst/>
              <a:ahLst/>
              <a:cxnLst/>
              <a:rect l="l" t="t" r="r" b="b"/>
              <a:pathLst>
                <a:path w="1414" h="701" extrusionOk="0">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68"/>
            <p:cNvSpPr/>
            <p:nvPr/>
          </p:nvSpPr>
          <p:spPr>
            <a:xfrm>
              <a:off x="6080342" y="1201250"/>
              <a:ext cx="127938" cy="96863"/>
            </a:xfrm>
            <a:custGeom>
              <a:avLst/>
              <a:gdLst/>
              <a:ahLst/>
              <a:cxnLst/>
              <a:rect l="l" t="t" r="r" b="b"/>
              <a:pathLst>
                <a:path w="1371" h="1039" extrusionOk="0">
                  <a:moveTo>
                    <a:pt x="245" y="0"/>
                  </a:moveTo>
                  <a:cubicBezTo>
                    <a:pt x="159" y="137"/>
                    <a:pt x="72" y="267"/>
                    <a:pt x="0" y="404"/>
                  </a:cubicBezTo>
                  <a:lnTo>
                    <a:pt x="1219" y="1039"/>
                  </a:lnTo>
                  <a:cubicBezTo>
                    <a:pt x="1262" y="945"/>
                    <a:pt x="1320" y="866"/>
                    <a:pt x="1371" y="772"/>
                  </a:cubicBezTo>
                  <a:lnTo>
                    <a:pt x="245"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68"/>
            <p:cNvSpPr/>
            <p:nvPr/>
          </p:nvSpPr>
          <p:spPr>
            <a:xfrm>
              <a:off x="6144918" y="1121167"/>
              <a:ext cx="112541" cy="119145"/>
            </a:xfrm>
            <a:custGeom>
              <a:avLst/>
              <a:gdLst/>
              <a:ahLst/>
              <a:cxnLst/>
              <a:rect l="l" t="t" r="r" b="b"/>
              <a:pathLst>
                <a:path w="1206" h="1278" extrusionOk="0">
                  <a:moveTo>
                    <a:pt x="347" y="1"/>
                  </a:moveTo>
                  <a:cubicBezTo>
                    <a:pt x="224" y="95"/>
                    <a:pt x="116" y="210"/>
                    <a:pt x="1" y="318"/>
                  </a:cubicBezTo>
                  <a:lnTo>
                    <a:pt x="974" y="1278"/>
                  </a:lnTo>
                  <a:cubicBezTo>
                    <a:pt x="1046" y="1205"/>
                    <a:pt x="1126" y="1133"/>
                    <a:pt x="1205" y="1068"/>
                  </a:cubicBezTo>
                  <a:lnTo>
                    <a:pt x="347"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68"/>
            <p:cNvSpPr/>
            <p:nvPr/>
          </p:nvSpPr>
          <p:spPr>
            <a:xfrm>
              <a:off x="6232449" y="1066723"/>
              <a:ext cx="86879" cy="130518"/>
            </a:xfrm>
            <a:custGeom>
              <a:avLst/>
              <a:gdLst/>
              <a:ahLst/>
              <a:cxnLst/>
              <a:rect l="l" t="t" r="r" b="b"/>
              <a:pathLst>
                <a:path w="931" h="1400" extrusionOk="0">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68"/>
            <p:cNvSpPr/>
            <p:nvPr/>
          </p:nvSpPr>
          <p:spPr>
            <a:xfrm>
              <a:off x="6335379" y="1042577"/>
              <a:ext cx="53284" cy="130518"/>
            </a:xfrm>
            <a:custGeom>
              <a:avLst/>
              <a:gdLst/>
              <a:ahLst/>
              <a:cxnLst/>
              <a:rect l="l" t="t" r="r" b="b"/>
              <a:pathLst>
                <a:path w="571" h="1400" extrusionOk="0">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68"/>
            <p:cNvSpPr/>
            <p:nvPr/>
          </p:nvSpPr>
          <p:spPr>
            <a:xfrm>
              <a:off x="6431682" y="1043229"/>
              <a:ext cx="56550" cy="131824"/>
            </a:xfrm>
            <a:custGeom>
              <a:avLst/>
              <a:gdLst/>
              <a:ahLst/>
              <a:cxnLst/>
              <a:rect l="l" t="t" r="r" b="b"/>
              <a:pathLst>
                <a:path w="606" h="1414" extrusionOk="0">
                  <a:moveTo>
                    <a:pt x="144" y="0"/>
                  </a:moveTo>
                  <a:lnTo>
                    <a:pt x="0" y="1356"/>
                  </a:lnTo>
                  <a:cubicBezTo>
                    <a:pt x="101" y="1378"/>
                    <a:pt x="202" y="1385"/>
                    <a:pt x="303" y="1414"/>
                  </a:cubicBezTo>
                  <a:lnTo>
                    <a:pt x="606" y="80"/>
                  </a:lnTo>
                  <a:cubicBezTo>
                    <a:pt x="454" y="36"/>
                    <a:pt x="296" y="22"/>
                    <a:pt x="14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68"/>
            <p:cNvSpPr/>
            <p:nvPr/>
          </p:nvSpPr>
          <p:spPr>
            <a:xfrm>
              <a:off x="6500924" y="1070731"/>
              <a:ext cx="89678" cy="130612"/>
            </a:xfrm>
            <a:custGeom>
              <a:avLst/>
              <a:gdLst/>
              <a:ahLst/>
              <a:cxnLst/>
              <a:rect l="l" t="t" r="r" b="b"/>
              <a:pathLst>
                <a:path w="961" h="1401" extrusionOk="0">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68"/>
            <p:cNvSpPr/>
            <p:nvPr/>
          </p:nvSpPr>
          <p:spPr>
            <a:xfrm>
              <a:off x="6561580" y="1127973"/>
              <a:ext cx="114501" cy="117746"/>
            </a:xfrm>
            <a:custGeom>
              <a:avLst/>
              <a:gdLst/>
              <a:ahLst/>
              <a:cxnLst/>
              <a:rect l="l" t="t" r="r" b="b"/>
              <a:pathLst>
                <a:path w="1227" h="1263" extrusionOk="0">
                  <a:moveTo>
                    <a:pt x="887" y="0"/>
                  </a:moveTo>
                  <a:lnTo>
                    <a:pt x="0" y="1046"/>
                  </a:lnTo>
                  <a:cubicBezTo>
                    <a:pt x="79" y="1111"/>
                    <a:pt x="152" y="1183"/>
                    <a:pt x="224" y="1262"/>
                  </a:cubicBezTo>
                  <a:lnTo>
                    <a:pt x="1226" y="332"/>
                  </a:lnTo>
                  <a:cubicBezTo>
                    <a:pt x="1118" y="209"/>
                    <a:pt x="1003" y="101"/>
                    <a:pt x="88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68"/>
            <p:cNvSpPr/>
            <p:nvPr/>
          </p:nvSpPr>
          <p:spPr>
            <a:xfrm>
              <a:off x="6636887" y="1310792"/>
              <a:ext cx="132697" cy="61996"/>
            </a:xfrm>
            <a:custGeom>
              <a:avLst/>
              <a:gdLst/>
              <a:ahLst/>
              <a:cxnLst/>
              <a:rect l="l" t="t" r="r" b="b"/>
              <a:pathLst>
                <a:path w="1422" h="665" extrusionOk="0">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68"/>
            <p:cNvSpPr/>
            <p:nvPr/>
          </p:nvSpPr>
          <p:spPr>
            <a:xfrm>
              <a:off x="6642953" y="1415020"/>
              <a:ext cx="130645" cy="47826"/>
            </a:xfrm>
            <a:custGeom>
              <a:avLst/>
              <a:gdLst/>
              <a:ahLst/>
              <a:cxnLst/>
              <a:rect l="l" t="t" r="r" b="b"/>
              <a:pathLst>
                <a:path w="1400" h="513" extrusionOk="0">
                  <a:moveTo>
                    <a:pt x="30" y="1"/>
                  </a:moveTo>
                  <a:cubicBezTo>
                    <a:pt x="30" y="109"/>
                    <a:pt x="15" y="210"/>
                    <a:pt x="1" y="311"/>
                  </a:cubicBezTo>
                  <a:lnTo>
                    <a:pt x="1357" y="513"/>
                  </a:lnTo>
                  <a:cubicBezTo>
                    <a:pt x="1378" y="354"/>
                    <a:pt x="1393" y="203"/>
                    <a:pt x="1400" y="44"/>
                  </a:cubicBezTo>
                  <a:lnTo>
                    <a:pt x="3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68"/>
            <p:cNvSpPr/>
            <p:nvPr/>
          </p:nvSpPr>
          <p:spPr>
            <a:xfrm>
              <a:off x="6622143" y="1485687"/>
              <a:ext cx="131951" cy="81388"/>
            </a:xfrm>
            <a:custGeom>
              <a:avLst/>
              <a:gdLst/>
              <a:ahLst/>
              <a:cxnLst/>
              <a:rect l="l" t="t" r="r" b="b"/>
              <a:pathLst>
                <a:path w="1414" h="873" extrusionOk="0">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68"/>
            <p:cNvSpPr/>
            <p:nvPr/>
          </p:nvSpPr>
          <p:spPr>
            <a:xfrm>
              <a:off x="6582390" y="1548895"/>
              <a:ext cx="121219" cy="108983"/>
            </a:xfrm>
            <a:custGeom>
              <a:avLst/>
              <a:gdLst/>
              <a:ahLst/>
              <a:cxnLst/>
              <a:rect l="l" t="t" r="r" b="b"/>
              <a:pathLst>
                <a:path w="1299" h="1169" extrusionOk="0">
                  <a:moveTo>
                    <a:pt x="195" y="0"/>
                  </a:moveTo>
                  <a:lnTo>
                    <a:pt x="102" y="123"/>
                  </a:lnTo>
                  <a:lnTo>
                    <a:pt x="1" y="238"/>
                  </a:lnTo>
                  <a:lnTo>
                    <a:pt x="1003" y="1168"/>
                  </a:lnTo>
                  <a:lnTo>
                    <a:pt x="1155" y="988"/>
                  </a:lnTo>
                  <a:lnTo>
                    <a:pt x="1299" y="801"/>
                  </a:lnTo>
                  <a:lnTo>
                    <a:pt x="19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68"/>
            <p:cNvSpPr/>
            <p:nvPr/>
          </p:nvSpPr>
          <p:spPr>
            <a:xfrm>
              <a:off x="6526586" y="1599238"/>
              <a:ext cx="100316" cy="126510"/>
            </a:xfrm>
            <a:custGeom>
              <a:avLst/>
              <a:gdLst/>
              <a:ahLst/>
              <a:cxnLst/>
              <a:rect l="l" t="t" r="r" b="b"/>
              <a:pathLst>
                <a:path w="1075" h="1357" extrusionOk="0">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68"/>
            <p:cNvSpPr/>
            <p:nvPr/>
          </p:nvSpPr>
          <p:spPr>
            <a:xfrm>
              <a:off x="6459957" y="1632893"/>
              <a:ext cx="70735" cy="132570"/>
            </a:xfrm>
            <a:custGeom>
              <a:avLst/>
              <a:gdLst/>
              <a:ahLst/>
              <a:cxnLst/>
              <a:rect l="l" t="t" r="r" b="b"/>
              <a:pathLst>
                <a:path w="758" h="1422" extrusionOk="0">
                  <a:moveTo>
                    <a:pt x="296" y="1"/>
                  </a:moveTo>
                  <a:cubicBezTo>
                    <a:pt x="195" y="37"/>
                    <a:pt x="101" y="73"/>
                    <a:pt x="0" y="94"/>
                  </a:cubicBezTo>
                  <a:lnTo>
                    <a:pt x="303" y="1421"/>
                  </a:lnTo>
                  <a:cubicBezTo>
                    <a:pt x="454" y="1393"/>
                    <a:pt x="606" y="1342"/>
                    <a:pt x="757" y="1292"/>
                  </a:cubicBezTo>
                  <a:lnTo>
                    <a:pt x="29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68"/>
            <p:cNvSpPr/>
            <p:nvPr/>
          </p:nvSpPr>
          <p:spPr>
            <a:xfrm>
              <a:off x="6379145" y="1646318"/>
              <a:ext cx="43859" cy="128188"/>
            </a:xfrm>
            <a:custGeom>
              <a:avLst/>
              <a:gdLst/>
              <a:ahLst/>
              <a:cxnLst/>
              <a:rect l="l" t="t" r="r" b="b"/>
              <a:pathLst>
                <a:path w="470" h="1375" extrusionOk="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68"/>
            <p:cNvSpPr/>
            <p:nvPr/>
          </p:nvSpPr>
          <p:spPr>
            <a:xfrm>
              <a:off x="6272109" y="1630842"/>
              <a:ext cx="74187" cy="131917"/>
            </a:xfrm>
            <a:custGeom>
              <a:avLst/>
              <a:gdLst/>
              <a:ahLst/>
              <a:cxnLst/>
              <a:rect l="l" t="t" r="r" b="b"/>
              <a:pathLst>
                <a:path w="795" h="1415" extrusionOk="0">
                  <a:moveTo>
                    <a:pt x="506" y="1"/>
                  </a:moveTo>
                  <a:lnTo>
                    <a:pt x="1" y="1270"/>
                  </a:lnTo>
                  <a:cubicBezTo>
                    <a:pt x="145" y="1328"/>
                    <a:pt x="296" y="1379"/>
                    <a:pt x="448" y="1415"/>
                  </a:cubicBezTo>
                  <a:lnTo>
                    <a:pt x="794" y="95"/>
                  </a:lnTo>
                  <a:cubicBezTo>
                    <a:pt x="693" y="66"/>
                    <a:pt x="599" y="37"/>
                    <a:pt x="5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68"/>
            <p:cNvSpPr/>
            <p:nvPr/>
          </p:nvSpPr>
          <p:spPr>
            <a:xfrm>
              <a:off x="6177205" y="1595229"/>
              <a:ext cx="103769" cy="125205"/>
            </a:xfrm>
            <a:custGeom>
              <a:avLst/>
              <a:gdLst/>
              <a:ahLst/>
              <a:cxnLst/>
              <a:rect l="l" t="t" r="r" b="b"/>
              <a:pathLst>
                <a:path w="1112" h="1343" extrusionOk="0">
                  <a:moveTo>
                    <a:pt x="859" y="1"/>
                  </a:moveTo>
                  <a:lnTo>
                    <a:pt x="1" y="1068"/>
                  </a:lnTo>
                  <a:cubicBezTo>
                    <a:pt x="123" y="1169"/>
                    <a:pt x="253" y="1256"/>
                    <a:pt x="390" y="1342"/>
                  </a:cubicBezTo>
                  <a:lnTo>
                    <a:pt x="1112" y="174"/>
                  </a:lnTo>
                  <a:cubicBezTo>
                    <a:pt x="1018" y="123"/>
                    <a:pt x="938" y="66"/>
                    <a:pt x="859"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68"/>
            <p:cNvSpPr/>
            <p:nvPr/>
          </p:nvSpPr>
          <p:spPr>
            <a:xfrm>
              <a:off x="6103205" y="1542835"/>
              <a:ext cx="123272" cy="106932"/>
            </a:xfrm>
            <a:custGeom>
              <a:avLst/>
              <a:gdLst/>
              <a:ahLst/>
              <a:cxnLst/>
              <a:rect l="l" t="t" r="r" b="b"/>
              <a:pathLst>
                <a:path w="1321" h="1147" extrusionOk="0">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68"/>
            <p:cNvSpPr/>
            <p:nvPr/>
          </p:nvSpPr>
          <p:spPr>
            <a:xfrm>
              <a:off x="6055426" y="1478881"/>
              <a:ext cx="131951" cy="78777"/>
            </a:xfrm>
            <a:custGeom>
              <a:avLst/>
              <a:gdLst/>
              <a:ahLst/>
              <a:cxnLst/>
              <a:rect l="l" t="t" r="r" b="b"/>
              <a:pathLst>
                <a:path w="1414" h="845" extrusionOk="0">
                  <a:moveTo>
                    <a:pt x="1306" y="1"/>
                  </a:moveTo>
                  <a:lnTo>
                    <a:pt x="0" y="405"/>
                  </a:lnTo>
                  <a:cubicBezTo>
                    <a:pt x="51" y="549"/>
                    <a:pt x="101" y="701"/>
                    <a:pt x="166" y="845"/>
                  </a:cubicBezTo>
                  <a:lnTo>
                    <a:pt x="1414" y="282"/>
                  </a:lnTo>
                  <a:cubicBezTo>
                    <a:pt x="1371" y="196"/>
                    <a:pt x="1342" y="95"/>
                    <a:pt x="13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68"/>
            <p:cNvSpPr/>
            <p:nvPr/>
          </p:nvSpPr>
          <p:spPr>
            <a:xfrm>
              <a:off x="6039282" y="1408308"/>
              <a:ext cx="129338" cy="43817"/>
            </a:xfrm>
            <a:custGeom>
              <a:avLst/>
              <a:gdLst/>
              <a:ahLst/>
              <a:cxnLst/>
              <a:rect l="l" t="t" r="r" b="b"/>
              <a:pathLst>
                <a:path w="1386" h="470" extrusionOk="0">
                  <a:moveTo>
                    <a:pt x="0" y="1"/>
                  </a:moveTo>
                  <a:cubicBezTo>
                    <a:pt x="7" y="152"/>
                    <a:pt x="7" y="311"/>
                    <a:pt x="29" y="469"/>
                  </a:cubicBezTo>
                  <a:lnTo>
                    <a:pt x="1385" y="304"/>
                  </a:lnTo>
                  <a:cubicBezTo>
                    <a:pt x="1371" y="203"/>
                    <a:pt x="1378" y="102"/>
                    <a:pt x="1363"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68"/>
            <p:cNvSpPr/>
            <p:nvPr/>
          </p:nvSpPr>
          <p:spPr>
            <a:xfrm>
              <a:off x="6608612" y="1210666"/>
              <a:ext cx="128685" cy="93507"/>
            </a:xfrm>
            <a:custGeom>
              <a:avLst/>
              <a:gdLst/>
              <a:ahLst/>
              <a:cxnLst/>
              <a:rect l="l" t="t" r="r" b="b"/>
              <a:pathLst>
                <a:path w="1379" h="1003" extrusionOk="0">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 name="Google Shape;1428;p68"/>
          <p:cNvGrpSpPr/>
          <p:nvPr/>
        </p:nvGrpSpPr>
        <p:grpSpPr>
          <a:xfrm>
            <a:off x="5130019" y="2346894"/>
            <a:ext cx="483304" cy="504902"/>
            <a:chOff x="1825800" y="1651625"/>
            <a:chExt cx="568125" cy="591775"/>
          </a:xfrm>
        </p:grpSpPr>
        <p:sp>
          <p:nvSpPr>
            <p:cNvPr id="1429" name="Google Shape;1429;p68"/>
            <p:cNvSpPr/>
            <p:nvPr/>
          </p:nvSpPr>
          <p:spPr>
            <a:xfrm>
              <a:off x="1898925" y="1777225"/>
              <a:ext cx="370875" cy="370500"/>
            </a:xfrm>
            <a:custGeom>
              <a:avLst/>
              <a:gdLst/>
              <a:ahLst/>
              <a:cxnLst/>
              <a:rect l="l" t="t" r="r" b="b"/>
              <a:pathLst>
                <a:path w="14835" h="14820" extrusionOk="0">
                  <a:moveTo>
                    <a:pt x="7417" y="0"/>
                  </a:moveTo>
                  <a:cubicBezTo>
                    <a:pt x="3338" y="0"/>
                    <a:pt x="23" y="3300"/>
                    <a:pt x="9" y="7382"/>
                  </a:cubicBezTo>
                  <a:cubicBezTo>
                    <a:pt x="1" y="9347"/>
                    <a:pt x="774" y="11235"/>
                    <a:pt x="2160" y="12630"/>
                  </a:cubicBezTo>
                  <a:cubicBezTo>
                    <a:pt x="3543" y="14025"/>
                    <a:pt x="5425" y="14811"/>
                    <a:pt x="7391" y="14819"/>
                  </a:cubicBezTo>
                  <a:cubicBezTo>
                    <a:pt x="7399" y="14819"/>
                    <a:pt x="7407" y="14819"/>
                    <a:pt x="7415" y="14819"/>
                  </a:cubicBezTo>
                  <a:cubicBezTo>
                    <a:pt x="9371" y="14819"/>
                    <a:pt x="11248" y="14046"/>
                    <a:pt x="12637" y="12668"/>
                  </a:cubicBezTo>
                  <a:cubicBezTo>
                    <a:pt x="14032" y="11283"/>
                    <a:pt x="14820" y="9402"/>
                    <a:pt x="14826" y="7437"/>
                  </a:cubicBezTo>
                  <a:cubicBezTo>
                    <a:pt x="14834" y="5472"/>
                    <a:pt x="14061" y="3584"/>
                    <a:pt x="12675" y="2189"/>
                  </a:cubicBezTo>
                  <a:cubicBezTo>
                    <a:pt x="11292" y="795"/>
                    <a:pt x="9410" y="8"/>
                    <a:pt x="7444" y="0"/>
                  </a:cubicBezTo>
                  <a:cubicBezTo>
                    <a:pt x="7435" y="0"/>
                    <a:pt x="7426" y="0"/>
                    <a:pt x="741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68"/>
            <p:cNvSpPr/>
            <p:nvPr/>
          </p:nvSpPr>
          <p:spPr>
            <a:xfrm>
              <a:off x="2121325" y="1651625"/>
              <a:ext cx="272600" cy="287950"/>
            </a:xfrm>
            <a:custGeom>
              <a:avLst/>
              <a:gdLst/>
              <a:ahLst/>
              <a:cxnLst/>
              <a:rect l="l" t="t" r="r" b="b"/>
              <a:pathLst>
                <a:path w="10904" h="11518" extrusionOk="0">
                  <a:moveTo>
                    <a:pt x="2" y="1"/>
                  </a:moveTo>
                  <a:lnTo>
                    <a:pt x="0" y="11518"/>
                  </a:lnTo>
                  <a:lnTo>
                    <a:pt x="10904" y="11518"/>
                  </a:lnTo>
                  <a:cubicBezTo>
                    <a:pt x="10391" y="5596"/>
                    <a:pt x="5836" y="826"/>
                    <a:pt x="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68"/>
            <p:cNvSpPr/>
            <p:nvPr/>
          </p:nvSpPr>
          <p:spPr>
            <a:xfrm>
              <a:off x="1825800" y="1987150"/>
              <a:ext cx="231900" cy="233575"/>
            </a:xfrm>
            <a:custGeom>
              <a:avLst/>
              <a:gdLst/>
              <a:ahLst/>
              <a:cxnLst/>
              <a:rect l="l" t="t" r="r" b="b"/>
              <a:pathLst>
                <a:path w="9276" h="9343" extrusionOk="0">
                  <a:moveTo>
                    <a:pt x="0" y="1"/>
                  </a:moveTo>
                  <a:cubicBezTo>
                    <a:pt x="465" y="4930"/>
                    <a:pt x="4350" y="8842"/>
                    <a:pt x="9275" y="9343"/>
                  </a:cubicBezTo>
                  <a:lnTo>
                    <a:pt x="9275"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68"/>
            <p:cNvSpPr/>
            <p:nvPr/>
          </p:nvSpPr>
          <p:spPr>
            <a:xfrm>
              <a:off x="2121325" y="1987150"/>
              <a:ext cx="244350" cy="256250"/>
            </a:xfrm>
            <a:custGeom>
              <a:avLst/>
              <a:gdLst/>
              <a:ahLst/>
              <a:cxnLst/>
              <a:rect l="l" t="t" r="r" b="b"/>
              <a:pathLst>
                <a:path w="9774" h="10250" extrusionOk="0">
                  <a:moveTo>
                    <a:pt x="0" y="1"/>
                  </a:moveTo>
                  <a:lnTo>
                    <a:pt x="0" y="10249"/>
                  </a:lnTo>
                  <a:cubicBezTo>
                    <a:pt x="5200" y="9514"/>
                    <a:pt x="9280" y="5280"/>
                    <a:pt x="97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68"/>
            <p:cNvSpPr/>
            <p:nvPr/>
          </p:nvSpPr>
          <p:spPr>
            <a:xfrm>
              <a:off x="1851375" y="1730300"/>
              <a:ext cx="206325" cy="209275"/>
            </a:xfrm>
            <a:custGeom>
              <a:avLst/>
              <a:gdLst/>
              <a:ahLst/>
              <a:cxnLst/>
              <a:rect l="l" t="t" r="r" b="b"/>
              <a:pathLst>
                <a:path w="8253" h="8371" extrusionOk="0">
                  <a:moveTo>
                    <a:pt x="8252" y="1"/>
                  </a:moveTo>
                  <a:cubicBezTo>
                    <a:pt x="3865" y="441"/>
                    <a:pt x="383" y="3959"/>
                    <a:pt x="1" y="8371"/>
                  </a:cubicBezTo>
                  <a:lnTo>
                    <a:pt x="8252" y="8371"/>
                  </a:lnTo>
                  <a:lnTo>
                    <a:pt x="8252"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68"/>
            <p:cNvSpPr/>
            <p:nvPr/>
          </p:nvSpPr>
          <p:spPr>
            <a:xfrm>
              <a:off x="1956875" y="1835225"/>
              <a:ext cx="254975" cy="254475"/>
            </a:xfrm>
            <a:custGeom>
              <a:avLst/>
              <a:gdLst/>
              <a:ahLst/>
              <a:cxnLst/>
              <a:rect l="l" t="t" r="r" b="b"/>
              <a:pathLst>
                <a:path w="10199" h="10179" extrusionOk="0">
                  <a:moveTo>
                    <a:pt x="5097" y="1"/>
                  </a:moveTo>
                  <a:cubicBezTo>
                    <a:pt x="2296" y="1"/>
                    <a:pt x="21" y="2267"/>
                    <a:pt x="10" y="5070"/>
                  </a:cubicBezTo>
                  <a:cubicBezTo>
                    <a:pt x="0" y="7882"/>
                    <a:pt x="2271" y="10169"/>
                    <a:pt x="5081" y="10179"/>
                  </a:cubicBezTo>
                  <a:cubicBezTo>
                    <a:pt x="5088" y="10179"/>
                    <a:pt x="5095" y="10179"/>
                    <a:pt x="5102" y="10179"/>
                  </a:cubicBezTo>
                  <a:cubicBezTo>
                    <a:pt x="7903" y="10179"/>
                    <a:pt x="10178" y="7912"/>
                    <a:pt x="10189" y="5109"/>
                  </a:cubicBezTo>
                  <a:cubicBezTo>
                    <a:pt x="10199" y="2297"/>
                    <a:pt x="7928" y="10"/>
                    <a:pt x="5118" y="1"/>
                  </a:cubicBezTo>
                  <a:cubicBezTo>
                    <a:pt x="5111" y="1"/>
                    <a:pt x="5104" y="1"/>
                    <a:pt x="5097"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5" name="Google Shape;1435;p68"/>
          <p:cNvSpPr/>
          <p:nvPr/>
        </p:nvSpPr>
        <p:spPr>
          <a:xfrm>
            <a:off x="7747607" y="3426066"/>
            <a:ext cx="174337" cy="174337"/>
          </a:xfrm>
          <a:custGeom>
            <a:avLst/>
            <a:gdLst/>
            <a:ahLst/>
            <a:cxnLst/>
            <a:rect l="l" t="t" r="r" b="b"/>
            <a:pathLst>
              <a:path w="208163" h="208163" extrusionOk="0">
                <a:moveTo>
                  <a:pt x="79632" y="48546"/>
                </a:moveTo>
                <a:cubicBezTo>
                  <a:pt x="80399" y="48546"/>
                  <a:pt x="81191" y="48783"/>
                  <a:pt x="81877" y="49126"/>
                </a:cubicBezTo>
                <a:lnTo>
                  <a:pt x="158203" y="101306"/>
                </a:lnTo>
                <a:cubicBezTo>
                  <a:pt x="159036" y="101861"/>
                  <a:pt x="159591" y="102971"/>
                  <a:pt x="159591" y="104081"/>
                </a:cubicBezTo>
                <a:cubicBezTo>
                  <a:pt x="159591" y="105191"/>
                  <a:pt x="159036" y="106302"/>
                  <a:pt x="158203" y="106857"/>
                </a:cubicBezTo>
                <a:lnTo>
                  <a:pt x="81877" y="159036"/>
                </a:lnTo>
                <a:cubicBezTo>
                  <a:pt x="81045" y="159314"/>
                  <a:pt x="80489" y="159591"/>
                  <a:pt x="79934" y="159591"/>
                </a:cubicBezTo>
                <a:cubicBezTo>
                  <a:pt x="79379" y="159591"/>
                  <a:pt x="78547" y="159591"/>
                  <a:pt x="78269" y="159314"/>
                </a:cubicBezTo>
                <a:cubicBezTo>
                  <a:pt x="77159" y="158481"/>
                  <a:pt x="76326" y="157371"/>
                  <a:pt x="76326" y="156260"/>
                </a:cubicBezTo>
                <a:lnTo>
                  <a:pt x="76326" y="52179"/>
                </a:lnTo>
                <a:cubicBezTo>
                  <a:pt x="76326" y="50792"/>
                  <a:pt x="77159" y="49681"/>
                  <a:pt x="78269" y="48849"/>
                </a:cubicBezTo>
                <a:cubicBezTo>
                  <a:pt x="78693" y="48637"/>
                  <a:pt x="79158" y="48546"/>
                  <a:pt x="79632" y="48546"/>
                </a:cubicBezTo>
                <a:close/>
                <a:moveTo>
                  <a:pt x="104081" y="0"/>
                </a:moveTo>
                <a:cubicBezTo>
                  <a:pt x="46628" y="0"/>
                  <a:pt x="0" y="46628"/>
                  <a:pt x="0" y="104081"/>
                </a:cubicBezTo>
                <a:cubicBezTo>
                  <a:pt x="0" y="161534"/>
                  <a:pt x="46628" y="208162"/>
                  <a:pt x="104081" y="208162"/>
                </a:cubicBezTo>
                <a:cubicBezTo>
                  <a:pt x="161534" y="208162"/>
                  <a:pt x="208162" y="161534"/>
                  <a:pt x="208162" y="104081"/>
                </a:cubicBezTo>
                <a:cubicBezTo>
                  <a:pt x="208162" y="46628"/>
                  <a:pt x="161534" y="0"/>
                  <a:pt x="1040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68"/>
          <p:cNvSpPr/>
          <p:nvPr/>
        </p:nvSpPr>
        <p:spPr>
          <a:xfrm>
            <a:off x="8063864" y="3454885"/>
            <a:ext cx="148500" cy="116700"/>
          </a:xfrm>
          <a:prstGeom prst="stripedRightArrow">
            <a:avLst>
              <a:gd name="adj1" fmla="val 50000"/>
              <a:gd name="adj2"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68"/>
          <p:cNvSpPr/>
          <p:nvPr/>
        </p:nvSpPr>
        <p:spPr>
          <a:xfrm>
            <a:off x="7165978" y="2775822"/>
            <a:ext cx="118200" cy="118200"/>
          </a:xfrm>
          <a:prstGeom prst="curvedRightArrow">
            <a:avLst>
              <a:gd name="adj1" fmla="val 25000"/>
              <a:gd name="adj2" fmla="val 50000"/>
              <a:gd name="adj3" fmla="val 25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68"/>
          <p:cNvSpPr/>
          <p:nvPr/>
        </p:nvSpPr>
        <p:spPr>
          <a:xfrm flipH="1">
            <a:off x="7473344" y="2775822"/>
            <a:ext cx="118200" cy="118200"/>
          </a:xfrm>
          <a:prstGeom prst="curvedRightArrow">
            <a:avLst>
              <a:gd name="adj1" fmla="val 25000"/>
              <a:gd name="adj2" fmla="val 50000"/>
              <a:gd name="adj3" fmla="val 25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68"/>
          <p:cNvSpPr txBox="1"/>
          <p:nvPr/>
        </p:nvSpPr>
        <p:spPr>
          <a:xfrm>
            <a:off x="1068100" y="1221875"/>
            <a:ext cx="7047300" cy="482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sz="1100" dirty="0" err="1">
                <a:solidFill>
                  <a:srgbClr val="FFFFFF"/>
                </a:solidFill>
              </a:rPr>
              <a:t>You</a:t>
            </a:r>
            <a:r>
              <a:rPr lang="es-419" sz="1100" dirty="0">
                <a:solidFill>
                  <a:srgbClr val="FFFFFF"/>
                </a:solidFill>
              </a:rPr>
              <a:t> can </a:t>
            </a:r>
            <a:r>
              <a:rPr lang="es-419" sz="1100" dirty="0" err="1">
                <a:solidFill>
                  <a:srgbClr val="FFFFFF"/>
                </a:solidFill>
              </a:rPr>
              <a:t>easily</a:t>
            </a:r>
            <a:r>
              <a:rPr lang="es-419" sz="1100" dirty="0">
                <a:solidFill>
                  <a:srgbClr val="435D74"/>
                </a:solidFill>
              </a:rPr>
              <a:t> </a:t>
            </a:r>
            <a:r>
              <a:rPr lang="es-419" sz="1100" dirty="0" err="1">
                <a:solidFill>
                  <a:srgbClr val="869FB2"/>
                </a:solidFill>
              </a:rPr>
              <a:t>resize</a:t>
            </a:r>
            <a:r>
              <a:rPr lang="es-419" sz="1100" dirty="0">
                <a:solidFill>
                  <a:srgbClr val="435D74"/>
                </a:solidFill>
              </a:rPr>
              <a:t> </a:t>
            </a:r>
            <a:r>
              <a:rPr lang="es-419" sz="1100" dirty="0" err="1">
                <a:solidFill>
                  <a:srgbClr val="FFFFFF"/>
                </a:solidFill>
              </a:rPr>
              <a:t>these</a:t>
            </a:r>
            <a:r>
              <a:rPr lang="es-419" sz="1100" dirty="0">
                <a:solidFill>
                  <a:srgbClr val="FFFFFF"/>
                </a:solidFill>
              </a:rPr>
              <a:t> </a:t>
            </a:r>
            <a:r>
              <a:rPr lang="es-419" sz="1100" dirty="0" err="1">
                <a:solidFill>
                  <a:srgbClr val="FFFFFF"/>
                </a:solidFill>
              </a:rPr>
              <a:t>resources</a:t>
            </a:r>
            <a:r>
              <a:rPr lang="es-419" sz="1100" dirty="0">
                <a:solidFill>
                  <a:srgbClr val="FFFFFF"/>
                </a:solidFill>
              </a:rPr>
              <a:t> </a:t>
            </a:r>
            <a:r>
              <a:rPr lang="es-419" sz="1100" dirty="0" err="1">
                <a:solidFill>
                  <a:srgbClr val="FFFFFF"/>
                </a:solidFill>
              </a:rPr>
              <a:t>without</a:t>
            </a:r>
            <a:r>
              <a:rPr lang="es-419" sz="1100" dirty="0">
                <a:solidFill>
                  <a:srgbClr val="FFFFFF"/>
                </a:solidFill>
              </a:rPr>
              <a:t> </a:t>
            </a:r>
            <a:r>
              <a:rPr lang="es-419" sz="1100" dirty="0" err="1">
                <a:solidFill>
                  <a:srgbClr val="FFFFFF"/>
                </a:solidFill>
              </a:rPr>
              <a:t>losing</a:t>
            </a:r>
            <a:r>
              <a:rPr lang="es-419" sz="1100" dirty="0">
                <a:solidFill>
                  <a:srgbClr val="FFFFFF"/>
                </a:solidFill>
              </a:rPr>
              <a:t> </a:t>
            </a:r>
            <a:r>
              <a:rPr lang="es-419" sz="1100" dirty="0" err="1">
                <a:solidFill>
                  <a:srgbClr val="FFFFFF"/>
                </a:solidFill>
              </a:rPr>
              <a:t>quality</a:t>
            </a:r>
            <a:r>
              <a:rPr lang="es-419" sz="1100" dirty="0">
                <a:solidFill>
                  <a:srgbClr val="FFFFFF"/>
                </a:solidFill>
              </a:rPr>
              <a:t>. To</a:t>
            </a:r>
            <a:r>
              <a:rPr lang="es-419" sz="1100" dirty="0">
                <a:solidFill>
                  <a:srgbClr val="435D74"/>
                </a:solidFill>
              </a:rPr>
              <a:t> </a:t>
            </a:r>
            <a:r>
              <a:rPr lang="es-419" sz="1100" dirty="0" err="1">
                <a:solidFill>
                  <a:srgbClr val="869FB2"/>
                </a:solidFill>
              </a:rPr>
              <a:t>change</a:t>
            </a:r>
            <a:r>
              <a:rPr lang="es-419" sz="1100" dirty="0">
                <a:solidFill>
                  <a:srgbClr val="869FB2"/>
                </a:solidFill>
              </a:rPr>
              <a:t> </a:t>
            </a:r>
            <a:r>
              <a:rPr lang="es-419" sz="1100" dirty="0" err="1">
                <a:solidFill>
                  <a:srgbClr val="869FB2"/>
                </a:solidFill>
              </a:rPr>
              <a:t>the</a:t>
            </a:r>
            <a:r>
              <a:rPr lang="es-419" sz="1100" dirty="0">
                <a:solidFill>
                  <a:srgbClr val="869FB2"/>
                </a:solidFill>
              </a:rPr>
              <a:t> color</a:t>
            </a:r>
            <a:r>
              <a:rPr lang="es-419" sz="1100" dirty="0">
                <a:solidFill>
                  <a:srgbClr val="FFFFFF"/>
                </a:solidFill>
              </a:rPr>
              <a:t>, </a:t>
            </a:r>
            <a:r>
              <a:rPr lang="es-419" sz="1100" dirty="0" err="1">
                <a:solidFill>
                  <a:srgbClr val="FFFFFF"/>
                </a:solidFill>
              </a:rPr>
              <a:t>just</a:t>
            </a:r>
            <a:r>
              <a:rPr lang="es-419" sz="1100" dirty="0">
                <a:solidFill>
                  <a:srgbClr val="FFFFFF"/>
                </a:solidFill>
              </a:rPr>
              <a:t> </a:t>
            </a:r>
            <a:r>
              <a:rPr lang="es-419" sz="1100" dirty="0" err="1">
                <a:solidFill>
                  <a:srgbClr val="FFFFFF"/>
                </a:solidFill>
              </a:rPr>
              <a:t>ungroup</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resource</a:t>
            </a:r>
            <a:r>
              <a:rPr lang="es-419" sz="1100" dirty="0">
                <a:solidFill>
                  <a:srgbClr val="FFFFFF"/>
                </a:solidFill>
              </a:rPr>
              <a:t> and </a:t>
            </a:r>
            <a:r>
              <a:rPr lang="es-419" sz="1100" dirty="0" err="1">
                <a:solidFill>
                  <a:srgbClr val="FFFFFF"/>
                </a:solidFill>
              </a:rPr>
              <a:t>click</a:t>
            </a:r>
            <a:r>
              <a:rPr lang="es-419" sz="1100" dirty="0">
                <a:solidFill>
                  <a:srgbClr val="FFFFFF"/>
                </a:solidFill>
              </a:rPr>
              <a:t> </a:t>
            </a:r>
            <a:r>
              <a:rPr lang="es-419" sz="1100" dirty="0" err="1">
                <a:solidFill>
                  <a:srgbClr val="FFFFFF"/>
                </a:solidFill>
              </a:rPr>
              <a:t>on</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object</a:t>
            </a:r>
            <a:r>
              <a:rPr lang="es-419" sz="1100" dirty="0">
                <a:solidFill>
                  <a:srgbClr val="FFFFFF"/>
                </a:solidFill>
              </a:rPr>
              <a:t> </a:t>
            </a:r>
            <a:r>
              <a:rPr lang="es-419" sz="1100" dirty="0" err="1">
                <a:solidFill>
                  <a:srgbClr val="FFFFFF"/>
                </a:solidFill>
              </a:rPr>
              <a:t>you</a:t>
            </a:r>
            <a:r>
              <a:rPr lang="es-419" sz="1100" dirty="0">
                <a:solidFill>
                  <a:srgbClr val="FFFFFF"/>
                </a:solidFill>
              </a:rPr>
              <a:t> </a:t>
            </a:r>
            <a:r>
              <a:rPr lang="es-419" sz="1100" dirty="0" err="1">
                <a:solidFill>
                  <a:srgbClr val="FFFFFF"/>
                </a:solidFill>
              </a:rPr>
              <a:t>want</a:t>
            </a:r>
            <a:r>
              <a:rPr lang="es-419" sz="1100" dirty="0">
                <a:solidFill>
                  <a:srgbClr val="FFFFFF"/>
                </a:solidFill>
              </a:rPr>
              <a:t> to </a:t>
            </a:r>
            <a:r>
              <a:rPr lang="es-419" sz="1100" dirty="0" err="1">
                <a:solidFill>
                  <a:srgbClr val="FFFFFF"/>
                </a:solidFill>
              </a:rPr>
              <a:t>change</a:t>
            </a:r>
            <a:r>
              <a:rPr lang="es-419" sz="1100" dirty="0">
                <a:solidFill>
                  <a:srgbClr val="FFFFFF"/>
                </a:solidFill>
              </a:rPr>
              <a:t>. </a:t>
            </a:r>
            <a:r>
              <a:rPr lang="es-419" sz="1100" dirty="0" err="1">
                <a:solidFill>
                  <a:srgbClr val="FFFFFF"/>
                </a:solidFill>
              </a:rPr>
              <a:t>Then</a:t>
            </a:r>
            <a:r>
              <a:rPr lang="es-419" sz="1100" dirty="0">
                <a:solidFill>
                  <a:srgbClr val="FFFFFF"/>
                </a:solidFill>
              </a:rPr>
              <a:t>, </a:t>
            </a:r>
            <a:r>
              <a:rPr lang="es-419" sz="1100" dirty="0" err="1">
                <a:solidFill>
                  <a:srgbClr val="FFFFFF"/>
                </a:solidFill>
              </a:rPr>
              <a:t>click</a:t>
            </a:r>
            <a:r>
              <a:rPr lang="es-419" sz="1100" dirty="0">
                <a:solidFill>
                  <a:srgbClr val="FFFFFF"/>
                </a:solidFill>
              </a:rPr>
              <a:t> </a:t>
            </a:r>
            <a:r>
              <a:rPr lang="es-419" sz="1100" dirty="0" err="1">
                <a:solidFill>
                  <a:srgbClr val="FFFFFF"/>
                </a:solidFill>
              </a:rPr>
              <a:t>on</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paint</a:t>
            </a:r>
            <a:r>
              <a:rPr lang="es-419" sz="1100" dirty="0">
                <a:solidFill>
                  <a:srgbClr val="FFFFFF"/>
                </a:solidFill>
              </a:rPr>
              <a:t> </a:t>
            </a:r>
            <a:r>
              <a:rPr lang="es-419" sz="1100" dirty="0" err="1">
                <a:solidFill>
                  <a:srgbClr val="FFFFFF"/>
                </a:solidFill>
              </a:rPr>
              <a:t>bucket</a:t>
            </a:r>
            <a:r>
              <a:rPr lang="es-419" sz="1100" dirty="0">
                <a:solidFill>
                  <a:srgbClr val="FFFFFF"/>
                </a:solidFill>
              </a:rPr>
              <a:t> and </a:t>
            </a:r>
            <a:r>
              <a:rPr lang="es-419" sz="1100" dirty="0" err="1">
                <a:solidFill>
                  <a:srgbClr val="FFFFFF"/>
                </a:solidFill>
              </a:rPr>
              <a:t>select</a:t>
            </a:r>
            <a:r>
              <a:rPr lang="es-419" sz="1100" dirty="0">
                <a:solidFill>
                  <a:srgbClr val="FFFFFF"/>
                </a:solidFill>
              </a:rPr>
              <a:t> </a:t>
            </a:r>
            <a:r>
              <a:rPr lang="es-419" sz="1100" dirty="0" err="1">
                <a:solidFill>
                  <a:srgbClr val="FFFFFF"/>
                </a:solidFill>
              </a:rPr>
              <a:t>the</a:t>
            </a:r>
            <a:r>
              <a:rPr lang="es-419" sz="1100" dirty="0">
                <a:solidFill>
                  <a:srgbClr val="FFFFFF"/>
                </a:solidFill>
              </a:rPr>
              <a:t> color </a:t>
            </a:r>
            <a:r>
              <a:rPr lang="es-419" sz="1100" dirty="0" err="1">
                <a:solidFill>
                  <a:srgbClr val="FFFFFF"/>
                </a:solidFill>
              </a:rPr>
              <a:t>you</a:t>
            </a:r>
            <a:r>
              <a:rPr lang="es-419" sz="1100" dirty="0">
                <a:solidFill>
                  <a:srgbClr val="FFFFFF"/>
                </a:solidFill>
              </a:rPr>
              <a:t> </a:t>
            </a:r>
            <a:r>
              <a:rPr lang="es-419" sz="1100" dirty="0" err="1">
                <a:solidFill>
                  <a:srgbClr val="FFFFFF"/>
                </a:solidFill>
              </a:rPr>
              <a:t>want</a:t>
            </a:r>
            <a:r>
              <a:rPr lang="es-419" sz="1100" dirty="0">
                <a:solidFill>
                  <a:srgbClr val="FFFFFF"/>
                </a:solidFill>
              </a:rPr>
              <a:t>. </a:t>
            </a:r>
            <a:r>
              <a:rPr lang="es-419" sz="1100" dirty="0" err="1">
                <a:solidFill>
                  <a:srgbClr val="FFFFFF"/>
                </a:solidFill>
              </a:rPr>
              <a:t>Group</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resource</a:t>
            </a:r>
            <a:r>
              <a:rPr lang="es-419" sz="1100" dirty="0">
                <a:solidFill>
                  <a:srgbClr val="FFFFFF"/>
                </a:solidFill>
              </a:rPr>
              <a:t> </a:t>
            </a:r>
            <a:r>
              <a:rPr lang="es-419" sz="1100" dirty="0" err="1">
                <a:solidFill>
                  <a:srgbClr val="FFFFFF"/>
                </a:solidFill>
              </a:rPr>
              <a:t>again</a:t>
            </a:r>
            <a:r>
              <a:rPr lang="es-419" sz="1100" dirty="0">
                <a:solidFill>
                  <a:srgbClr val="FFFFFF"/>
                </a:solidFill>
              </a:rPr>
              <a:t> </a:t>
            </a:r>
            <a:r>
              <a:rPr lang="es-419" sz="1100" dirty="0" err="1">
                <a:solidFill>
                  <a:srgbClr val="FFFFFF"/>
                </a:solidFill>
              </a:rPr>
              <a:t>when</a:t>
            </a:r>
            <a:r>
              <a:rPr lang="es-419" sz="1100" dirty="0">
                <a:solidFill>
                  <a:srgbClr val="FFFFFF"/>
                </a:solidFill>
              </a:rPr>
              <a:t> </a:t>
            </a:r>
            <a:r>
              <a:rPr lang="es-419" sz="1100" dirty="0" err="1">
                <a:solidFill>
                  <a:srgbClr val="FFFFFF"/>
                </a:solidFill>
              </a:rPr>
              <a:t>you’re</a:t>
            </a:r>
            <a:r>
              <a:rPr lang="es-419" sz="1100" dirty="0">
                <a:solidFill>
                  <a:srgbClr val="FFFFFF"/>
                </a:solidFill>
              </a:rPr>
              <a:t> done</a:t>
            </a:r>
            <a:r>
              <a:rPr lang="es-419" sz="1100" dirty="0" smtClean="0">
                <a:solidFill>
                  <a:srgbClr val="FFFFFF"/>
                </a:solidFill>
              </a:rPr>
              <a:t>.</a:t>
            </a:r>
            <a:endParaRPr sz="1100" dirty="0">
              <a:solidFill>
                <a:srgbClr val="FFFFFF"/>
              </a:solidFill>
            </a:endParaRPr>
          </a:p>
        </p:txBody>
      </p:sp>
      <p:sp>
        <p:nvSpPr>
          <p:cNvPr id="1440" name="Google Shape;1440;p68"/>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solidFill>
                  <a:schemeClr val="lt1"/>
                </a:solidFill>
              </a:rPr>
              <a:t>Use our editable graphic resources...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grpSp>
        <p:nvGrpSpPr>
          <p:cNvPr id="1445" name="Google Shape;1445;p69"/>
          <p:cNvGrpSpPr/>
          <p:nvPr/>
        </p:nvGrpSpPr>
        <p:grpSpPr>
          <a:xfrm>
            <a:off x="722058" y="957091"/>
            <a:ext cx="2492868" cy="1379876"/>
            <a:chOff x="2654821" y="2311071"/>
            <a:chExt cx="2279715" cy="1262120"/>
          </a:xfrm>
        </p:grpSpPr>
        <p:grpSp>
          <p:nvGrpSpPr>
            <p:cNvPr id="1446" name="Google Shape;1446;p69"/>
            <p:cNvGrpSpPr/>
            <p:nvPr/>
          </p:nvGrpSpPr>
          <p:grpSpPr>
            <a:xfrm>
              <a:off x="4034269" y="2840745"/>
              <a:ext cx="40212" cy="36437"/>
              <a:chOff x="4293400" y="2574725"/>
              <a:chExt cx="84425" cy="80100"/>
            </a:xfrm>
          </p:grpSpPr>
          <p:sp>
            <p:nvSpPr>
              <p:cNvPr id="1447" name="Google Shape;1447;p69"/>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rgbClr val="5F7D95"/>
              </a:solidFill>
              <a:ln>
                <a:noFill/>
              </a:ln>
            </p:spPr>
          </p:sp>
          <p:sp>
            <p:nvSpPr>
              <p:cNvPr id="1448" name="Google Shape;1448;p69"/>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9" name="Google Shape;1449;p69"/>
            <p:cNvGrpSpPr/>
            <p:nvPr/>
          </p:nvGrpSpPr>
          <p:grpSpPr>
            <a:xfrm>
              <a:off x="3894606" y="2334874"/>
              <a:ext cx="913198" cy="518984"/>
              <a:chOff x="4000175" y="1462675"/>
              <a:chExt cx="1917275" cy="1140875"/>
            </a:xfrm>
          </p:grpSpPr>
          <p:sp>
            <p:nvSpPr>
              <p:cNvPr id="1450" name="Google Shape;1450;p69"/>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rgbClr val="5F7D95"/>
              </a:solidFill>
              <a:ln>
                <a:noFill/>
              </a:ln>
            </p:spPr>
          </p:sp>
          <p:grpSp>
            <p:nvGrpSpPr>
              <p:cNvPr id="1451" name="Google Shape;1451;p69"/>
              <p:cNvGrpSpPr/>
              <p:nvPr/>
            </p:nvGrpSpPr>
            <p:grpSpPr>
              <a:xfrm>
                <a:off x="4000175" y="1462675"/>
                <a:ext cx="1917275" cy="1140875"/>
                <a:chOff x="4000175" y="1462675"/>
                <a:chExt cx="1917275" cy="1140875"/>
              </a:xfrm>
            </p:grpSpPr>
            <p:sp>
              <p:nvSpPr>
                <p:cNvPr id="1452" name="Google Shape;1452;p69"/>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rgbClr val="5F7D95"/>
                </a:solidFill>
                <a:ln>
                  <a:noFill/>
                </a:ln>
              </p:spPr>
            </p:sp>
            <p:sp>
              <p:nvSpPr>
                <p:cNvPr id="1453" name="Google Shape;1453;p69"/>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9"/>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9"/>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9"/>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457" name="Google Shape;1457;p69"/>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8" name="Google Shape;1458;p69"/>
            <p:cNvGrpSpPr/>
            <p:nvPr/>
          </p:nvGrpSpPr>
          <p:grpSpPr>
            <a:xfrm>
              <a:off x="3875768" y="2846704"/>
              <a:ext cx="44796" cy="47366"/>
              <a:chOff x="3960625" y="2587825"/>
              <a:chExt cx="94050" cy="104125"/>
            </a:xfrm>
          </p:grpSpPr>
          <p:sp>
            <p:nvSpPr>
              <p:cNvPr id="1459" name="Google Shape;1459;p69"/>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rgbClr val="5F7D95"/>
              </a:solidFill>
              <a:ln>
                <a:noFill/>
              </a:ln>
            </p:spPr>
          </p:sp>
          <p:sp>
            <p:nvSpPr>
              <p:cNvPr id="1460" name="Google Shape;1460;p69"/>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1" name="Google Shape;1461;p69"/>
            <p:cNvGrpSpPr/>
            <p:nvPr/>
          </p:nvGrpSpPr>
          <p:grpSpPr>
            <a:xfrm>
              <a:off x="3782759" y="2807162"/>
              <a:ext cx="82686" cy="85487"/>
              <a:chOff x="3765350" y="2500900"/>
              <a:chExt cx="173600" cy="187925"/>
            </a:xfrm>
          </p:grpSpPr>
          <p:sp>
            <p:nvSpPr>
              <p:cNvPr id="1462" name="Google Shape;1462;p69"/>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5F7D95"/>
              </a:solidFill>
              <a:ln>
                <a:noFill/>
              </a:ln>
            </p:spPr>
          </p:sp>
          <p:sp>
            <p:nvSpPr>
              <p:cNvPr id="1463" name="Google Shape;1463;p69"/>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9"/>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9"/>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9"/>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9"/>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8" name="Google Shape;1468;p69"/>
            <p:cNvGrpSpPr/>
            <p:nvPr/>
          </p:nvGrpSpPr>
          <p:grpSpPr>
            <a:xfrm>
              <a:off x="3775674" y="2798496"/>
              <a:ext cx="40545" cy="23564"/>
              <a:chOff x="3750475" y="2481850"/>
              <a:chExt cx="85125" cy="51800"/>
            </a:xfrm>
          </p:grpSpPr>
          <p:sp>
            <p:nvSpPr>
              <p:cNvPr id="1469" name="Google Shape;1469;p69"/>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9"/>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rgbClr val="5F7D95"/>
              </a:solidFill>
              <a:ln>
                <a:noFill/>
              </a:ln>
            </p:spPr>
          </p:sp>
        </p:grpSp>
        <p:grpSp>
          <p:nvGrpSpPr>
            <p:cNvPr id="1471" name="Google Shape;1471;p69"/>
            <p:cNvGrpSpPr/>
            <p:nvPr/>
          </p:nvGrpSpPr>
          <p:grpSpPr>
            <a:xfrm>
              <a:off x="3716946" y="2776024"/>
              <a:ext cx="81971" cy="76912"/>
              <a:chOff x="3627175" y="2432450"/>
              <a:chExt cx="172100" cy="169075"/>
            </a:xfrm>
          </p:grpSpPr>
          <p:sp>
            <p:nvSpPr>
              <p:cNvPr id="1472" name="Google Shape;1472;p69"/>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9"/>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rgbClr val="5F7D95"/>
              </a:solidFill>
              <a:ln>
                <a:noFill/>
              </a:ln>
            </p:spPr>
          </p:sp>
          <p:sp>
            <p:nvSpPr>
              <p:cNvPr id="1474" name="Google Shape;1474;p69"/>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rgbClr val="5F7D95"/>
              </a:solidFill>
              <a:ln>
                <a:noFill/>
              </a:ln>
            </p:spPr>
          </p:sp>
        </p:grpSp>
        <p:grpSp>
          <p:nvGrpSpPr>
            <p:cNvPr id="1475" name="Google Shape;1475;p69"/>
            <p:cNvGrpSpPr/>
            <p:nvPr/>
          </p:nvGrpSpPr>
          <p:grpSpPr>
            <a:xfrm>
              <a:off x="3685682" y="2845624"/>
              <a:ext cx="29311" cy="45055"/>
              <a:chOff x="3561536" y="2585450"/>
              <a:chExt cx="61539" cy="99045"/>
            </a:xfrm>
          </p:grpSpPr>
          <p:sp>
            <p:nvSpPr>
              <p:cNvPr id="1476" name="Google Shape;1476;p69"/>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9"/>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rgbClr val="5F7D95"/>
              </a:solidFill>
              <a:ln>
                <a:noFill/>
              </a:ln>
            </p:spPr>
          </p:sp>
        </p:grpSp>
        <p:grpSp>
          <p:nvGrpSpPr>
            <p:cNvPr id="1478" name="Google Shape;1478;p69"/>
            <p:cNvGrpSpPr/>
            <p:nvPr/>
          </p:nvGrpSpPr>
          <p:grpSpPr>
            <a:xfrm>
              <a:off x="3849905" y="2572252"/>
              <a:ext cx="74339" cy="119559"/>
              <a:chOff x="3906325" y="1984500"/>
              <a:chExt cx="156075" cy="262825"/>
            </a:xfrm>
          </p:grpSpPr>
          <p:sp>
            <p:nvSpPr>
              <p:cNvPr id="1479" name="Google Shape;1479;p69"/>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rgbClr val="5F7D95"/>
              </a:solidFill>
              <a:ln>
                <a:noFill/>
              </a:ln>
            </p:spPr>
          </p:sp>
          <p:sp>
            <p:nvSpPr>
              <p:cNvPr id="1480" name="Google Shape;1480;p69"/>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1" name="Google Shape;1481;p69"/>
            <p:cNvGrpSpPr/>
            <p:nvPr/>
          </p:nvGrpSpPr>
          <p:grpSpPr>
            <a:xfrm>
              <a:off x="2654821" y="2414345"/>
              <a:ext cx="667570" cy="558731"/>
              <a:chOff x="1397225" y="1637375"/>
              <a:chExt cx="1401575" cy="1228250"/>
            </a:xfrm>
          </p:grpSpPr>
          <p:sp>
            <p:nvSpPr>
              <p:cNvPr id="1482" name="Google Shape;1482;p69"/>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rgbClr val="5F7D95"/>
              </a:solidFill>
              <a:ln>
                <a:noFill/>
              </a:ln>
            </p:spPr>
          </p:sp>
          <p:grpSp>
            <p:nvGrpSpPr>
              <p:cNvPr id="1483" name="Google Shape;1483;p69"/>
              <p:cNvGrpSpPr/>
              <p:nvPr/>
            </p:nvGrpSpPr>
            <p:grpSpPr>
              <a:xfrm>
                <a:off x="1397225" y="1637375"/>
                <a:ext cx="1398775" cy="1228250"/>
                <a:chOff x="1397225" y="1637375"/>
                <a:chExt cx="1398775" cy="1228250"/>
              </a:xfrm>
            </p:grpSpPr>
            <p:sp>
              <p:nvSpPr>
                <p:cNvPr id="1484" name="Google Shape;1484;p69"/>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9"/>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86" name="Google Shape;1486;p69"/>
            <p:cNvGrpSpPr/>
            <p:nvPr/>
          </p:nvGrpSpPr>
          <p:grpSpPr>
            <a:xfrm>
              <a:off x="3230417" y="3103734"/>
              <a:ext cx="282982" cy="280332"/>
              <a:chOff x="2605700" y="3152850"/>
              <a:chExt cx="594125" cy="616250"/>
            </a:xfrm>
          </p:grpSpPr>
          <p:sp>
            <p:nvSpPr>
              <p:cNvPr id="1487" name="Google Shape;1487;p69"/>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5F7D95"/>
              </a:solidFill>
              <a:ln>
                <a:noFill/>
              </a:ln>
            </p:spPr>
          </p:sp>
          <p:sp>
            <p:nvSpPr>
              <p:cNvPr id="1488" name="Google Shape;1488;p69"/>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1489" name="Google Shape;1489;p69"/>
            <p:cNvGrpSpPr/>
            <p:nvPr/>
          </p:nvGrpSpPr>
          <p:grpSpPr>
            <a:xfrm>
              <a:off x="3265985" y="3226989"/>
              <a:ext cx="87151" cy="346202"/>
              <a:chOff x="2680375" y="3423800"/>
              <a:chExt cx="182975" cy="761050"/>
            </a:xfrm>
          </p:grpSpPr>
          <p:sp>
            <p:nvSpPr>
              <p:cNvPr id="1490" name="Google Shape;1490;p69"/>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rgbClr val="5F7D95"/>
              </a:solidFill>
              <a:ln>
                <a:noFill/>
              </a:ln>
            </p:spPr>
          </p:sp>
          <p:sp>
            <p:nvSpPr>
              <p:cNvPr id="1491" name="Google Shape;1491;p69"/>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 name="Google Shape;1492;p69"/>
            <p:cNvGrpSpPr/>
            <p:nvPr/>
          </p:nvGrpSpPr>
          <p:grpSpPr>
            <a:xfrm>
              <a:off x="3855466" y="3289811"/>
              <a:ext cx="112514" cy="94210"/>
              <a:chOff x="3918000" y="3561900"/>
              <a:chExt cx="236225" cy="207100"/>
            </a:xfrm>
          </p:grpSpPr>
          <p:sp>
            <p:nvSpPr>
              <p:cNvPr id="1493" name="Google Shape;1493;p69"/>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rgbClr val="5F7D95"/>
              </a:solidFill>
              <a:ln>
                <a:noFill/>
              </a:ln>
            </p:spPr>
          </p:sp>
          <p:sp>
            <p:nvSpPr>
              <p:cNvPr id="1494" name="Google Shape;1494;p69"/>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5" name="Google Shape;1495;p69"/>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69"/>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9"/>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1498" name="Google Shape;1498;p69"/>
            <p:cNvGrpSpPr/>
            <p:nvPr/>
          </p:nvGrpSpPr>
          <p:grpSpPr>
            <a:xfrm>
              <a:off x="2905224" y="2311071"/>
              <a:ext cx="596721" cy="528992"/>
              <a:chOff x="1922950" y="1410350"/>
              <a:chExt cx="1252825" cy="1162875"/>
            </a:xfrm>
          </p:grpSpPr>
          <p:sp>
            <p:nvSpPr>
              <p:cNvPr id="1499" name="Google Shape;1499;p69"/>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69"/>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69"/>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69"/>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9"/>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9"/>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69"/>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69"/>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69"/>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69"/>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69"/>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9"/>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69"/>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69"/>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69"/>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9"/>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1515" name="Google Shape;1515;p69"/>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69"/>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69"/>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69"/>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9"/>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69"/>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69"/>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69"/>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69"/>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69"/>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69"/>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69"/>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69"/>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69"/>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69"/>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69"/>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69"/>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69"/>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69"/>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69"/>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535" name="Google Shape;1535;p69"/>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536" name="Google Shape;1536;p69"/>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7" name="Google Shape;1537;p69"/>
            <p:cNvGrpSpPr/>
            <p:nvPr/>
          </p:nvGrpSpPr>
          <p:grpSpPr>
            <a:xfrm>
              <a:off x="3280929" y="3294542"/>
              <a:ext cx="109894" cy="272224"/>
              <a:chOff x="2711750" y="3572300"/>
              <a:chExt cx="230725" cy="598425"/>
            </a:xfrm>
          </p:grpSpPr>
          <p:sp>
            <p:nvSpPr>
              <p:cNvPr id="1538" name="Google Shape;1538;p69"/>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69"/>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0" name="Google Shape;1540;p69"/>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1" name="Google Shape;1541;p69"/>
            <p:cNvGrpSpPr/>
            <p:nvPr/>
          </p:nvGrpSpPr>
          <p:grpSpPr>
            <a:xfrm>
              <a:off x="3790439" y="2408636"/>
              <a:ext cx="73017" cy="75684"/>
              <a:chOff x="3781475" y="1624825"/>
              <a:chExt cx="153300" cy="166375"/>
            </a:xfrm>
          </p:grpSpPr>
          <p:sp>
            <p:nvSpPr>
              <p:cNvPr id="1542" name="Google Shape;1542;p69"/>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69"/>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9"/>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69"/>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6" name="Google Shape;1546;p69"/>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69"/>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9"/>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9"/>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9"/>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9"/>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69"/>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3" name="Google Shape;1553;p69"/>
            <p:cNvGrpSpPr/>
            <p:nvPr/>
          </p:nvGrpSpPr>
          <p:grpSpPr>
            <a:xfrm>
              <a:off x="4403342" y="3107749"/>
              <a:ext cx="316680" cy="101374"/>
              <a:chOff x="5068275" y="3161675"/>
              <a:chExt cx="664875" cy="222850"/>
            </a:xfrm>
          </p:grpSpPr>
          <p:sp>
            <p:nvSpPr>
              <p:cNvPr id="1554" name="Google Shape;1554;p69"/>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69"/>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69"/>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69"/>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8" name="Google Shape;1558;p69"/>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9"/>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69"/>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9"/>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69"/>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69"/>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9"/>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69"/>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69"/>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9"/>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9"/>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9"/>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9"/>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69"/>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9"/>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9"/>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9"/>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9"/>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69"/>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69"/>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69"/>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69"/>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69"/>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69"/>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69"/>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9"/>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9"/>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69"/>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69"/>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7" name="Google Shape;1587;p69"/>
            <p:cNvGrpSpPr/>
            <p:nvPr/>
          </p:nvGrpSpPr>
          <p:grpSpPr>
            <a:xfrm>
              <a:off x="3697513" y="2707266"/>
              <a:ext cx="59549" cy="79733"/>
              <a:chOff x="3586375" y="2281300"/>
              <a:chExt cx="125025" cy="175275"/>
            </a:xfrm>
          </p:grpSpPr>
          <p:sp>
            <p:nvSpPr>
              <p:cNvPr id="1588" name="Google Shape;1588;p69"/>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69"/>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0" name="Google Shape;1590;p69"/>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1" name="Google Shape;1591;p69"/>
            <p:cNvGrpSpPr/>
            <p:nvPr/>
          </p:nvGrpSpPr>
          <p:grpSpPr>
            <a:xfrm>
              <a:off x="4513224" y="3221724"/>
              <a:ext cx="274563" cy="280321"/>
              <a:chOff x="5298975" y="3412225"/>
              <a:chExt cx="576450" cy="616225"/>
            </a:xfrm>
          </p:grpSpPr>
          <p:sp>
            <p:nvSpPr>
              <p:cNvPr id="1592" name="Google Shape;1592;p69"/>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593" name="Google Shape;1593;p69"/>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4" name="Google Shape;1594;p69"/>
            <p:cNvGrpSpPr/>
            <p:nvPr/>
          </p:nvGrpSpPr>
          <p:grpSpPr>
            <a:xfrm>
              <a:off x="4824403" y="3421846"/>
              <a:ext cx="110132" cy="130647"/>
              <a:chOff x="5952300" y="3852150"/>
              <a:chExt cx="231225" cy="287200"/>
            </a:xfrm>
          </p:grpSpPr>
          <p:sp>
            <p:nvSpPr>
              <p:cNvPr id="1595" name="Google Shape;1595;p69"/>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69"/>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7" name="Google Shape;1597;p69"/>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69"/>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69"/>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69"/>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69"/>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69"/>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69"/>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69"/>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5" name="Google Shape;1605;p69"/>
            <p:cNvGrpSpPr/>
            <p:nvPr/>
          </p:nvGrpSpPr>
          <p:grpSpPr>
            <a:xfrm>
              <a:off x="4295710" y="3079670"/>
              <a:ext cx="14968" cy="27135"/>
              <a:chOff x="4842300" y="3099950"/>
              <a:chExt cx="31425" cy="59650"/>
            </a:xfrm>
          </p:grpSpPr>
          <p:sp>
            <p:nvSpPr>
              <p:cNvPr id="1606" name="Google Shape;1606;p69"/>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69"/>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69"/>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69"/>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0" name="Google Shape;1610;p69"/>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9"/>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9"/>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9"/>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9"/>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9"/>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9"/>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9"/>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8" name="Google Shape;1618;p69"/>
            <p:cNvGrpSpPr/>
            <p:nvPr/>
          </p:nvGrpSpPr>
          <p:grpSpPr>
            <a:xfrm>
              <a:off x="3831056" y="2816010"/>
              <a:ext cx="37378" cy="27612"/>
              <a:chOff x="3866750" y="2520350"/>
              <a:chExt cx="78475" cy="60700"/>
            </a:xfrm>
          </p:grpSpPr>
          <p:sp>
            <p:nvSpPr>
              <p:cNvPr id="1619" name="Google Shape;1619;p69"/>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9"/>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69"/>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9"/>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3" name="Google Shape;1623;p69"/>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9"/>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9"/>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9"/>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9"/>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9"/>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9"/>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9"/>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69"/>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9"/>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9"/>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9"/>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69"/>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9"/>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9"/>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69"/>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9"/>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640" name="Google Shape;1640;p69"/>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69"/>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9"/>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9"/>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9"/>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9"/>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9"/>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69"/>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9"/>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9"/>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69"/>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9"/>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652" name="Google Shape;1652;p69"/>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69"/>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9"/>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9"/>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69"/>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9"/>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69"/>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69"/>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9"/>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9"/>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69"/>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9"/>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9"/>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5" name="Google Shape;1665;p69"/>
            <p:cNvGrpSpPr/>
            <p:nvPr/>
          </p:nvGrpSpPr>
          <p:grpSpPr>
            <a:xfrm>
              <a:off x="3632736" y="3051591"/>
              <a:ext cx="63288" cy="45217"/>
              <a:chOff x="3450375" y="3038225"/>
              <a:chExt cx="132875" cy="99400"/>
            </a:xfrm>
          </p:grpSpPr>
          <p:sp>
            <p:nvSpPr>
              <p:cNvPr id="1666" name="Google Shape;1666;p69"/>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9"/>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8" name="Google Shape;1668;p69"/>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9"/>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9"/>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9"/>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9"/>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9"/>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9"/>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9"/>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9"/>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677" name="Google Shape;1677;p69"/>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9"/>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9"/>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9"/>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9"/>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9"/>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9"/>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9"/>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9"/>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9"/>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687" name="Google Shape;1687;p69"/>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9"/>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9"/>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9"/>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9"/>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9"/>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693" name="Google Shape;1693;p69"/>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9"/>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9"/>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69"/>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69"/>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69"/>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69"/>
            <p:cNvSpPr/>
            <p:nvPr/>
          </p:nvSpPr>
          <p:spPr>
            <a:xfrm>
              <a:off x="4036853" y="2853608"/>
              <a:ext cx="1250" cy="1205"/>
            </a:xfrm>
            <a:custGeom>
              <a:avLst/>
              <a:gdLst/>
              <a:ahLst/>
              <a:cxnLst/>
              <a:rect l="l" t="t" r="r" b="b"/>
              <a:pathLst>
                <a:path w="105" h="106" fill="none" extrusionOk="0">
                  <a:moveTo>
                    <a:pt x="105" y="105"/>
                  </a:moveTo>
                  <a:lnTo>
                    <a:pt x="0" y="1"/>
                  </a:lnTo>
                </a:path>
              </a:pathLst>
            </a:custGeom>
            <a:solidFill>
              <a:srgbClr val="5F7D95"/>
            </a:solid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69"/>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69"/>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9"/>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3" name="Google Shape;1703;p69"/>
          <p:cNvGrpSpPr/>
          <p:nvPr/>
        </p:nvGrpSpPr>
        <p:grpSpPr>
          <a:xfrm>
            <a:off x="3530618" y="1021765"/>
            <a:ext cx="2078182" cy="1366558"/>
            <a:chOff x="235800" y="830650"/>
            <a:chExt cx="6978450" cy="4588844"/>
          </a:xfrm>
        </p:grpSpPr>
        <p:sp>
          <p:nvSpPr>
            <p:cNvPr id="1704" name="Google Shape;1704;p69"/>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9"/>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69"/>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69"/>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69"/>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69"/>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0" name="Google Shape;1710;p69"/>
          <p:cNvGrpSpPr/>
          <p:nvPr/>
        </p:nvGrpSpPr>
        <p:grpSpPr>
          <a:xfrm>
            <a:off x="719115" y="2852867"/>
            <a:ext cx="2622876" cy="1333540"/>
            <a:chOff x="238125" y="1038125"/>
            <a:chExt cx="7146800" cy="3633625"/>
          </a:xfrm>
        </p:grpSpPr>
        <p:sp>
          <p:nvSpPr>
            <p:cNvPr id="1711" name="Google Shape;1711;p69"/>
            <p:cNvSpPr/>
            <p:nvPr/>
          </p:nvSpPr>
          <p:spPr>
            <a:xfrm>
              <a:off x="6256150" y="3780375"/>
              <a:ext cx="62400" cy="53425"/>
            </a:xfrm>
            <a:custGeom>
              <a:avLst/>
              <a:gdLst/>
              <a:ahLst/>
              <a:cxnLst/>
              <a:rect l="l" t="t" r="r" b="b"/>
              <a:pathLst>
                <a:path w="2496" h="2137" extrusionOk="0">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69"/>
            <p:cNvSpPr/>
            <p:nvPr/>
          </p:nvSpPr>
          <p:spPr>
            <a:xfrm>
              <a:off x="6256150" y="3856775"/>
              <a:ext cx="62200" cy="53250"/>
            </a:xfrm>
            <a:custGeom>
              <a:avLst/>
              <a:gdLst/>
              <a:ahLst/>
              <a:cxnLst/>
              <a:rect l="l" t="t" r="r" b="b"/>
              <a:pathLst>
                <a:path w="2488" h="2130" extrusionOk="0">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69"/>
            <p:cNvSpPr/>
            <p:nvPr/>
          </p:nvSpPr>
          <p:spPr>
            <a:xfrm>
              <a:off x="6256150" y="3932800"/>
              <a:ext cx="62200" cy="53425"/>
            </a:xfrm>
            <a:custGeom>
              <a:avLst/>
              <a:gdLst/>
              <a:ahLst/>
              <a:cxnLst/>
              <a:rect l="l" t="t" r="r" b="b"/>
              <a:pathLst>
                <a:path w="2488" h="2137" extrusionOk="0">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69"/>
            <p:cNvSpPr/>
            <p:nvPr/>
          </p:nvSpPr>
          <p:spPr>
            <a:xfrm>
              <a:off x="6332350"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9"/>
            <p:cNvSpPr/>
            <p:nvPr/>
          </p:nvSpPr>
          <p:spPr>
            <a:xfrm>
              <a:off x="6332350"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9"/>
            <p:cNvSpPr/>
            <p:nvPr/>
          </p:nvSpPr>
          <p:spPr>
            <a:xfrm>
              <a:off x="6408350" y="385677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69"/>
            <p:cNvSpPr/>
            <p:nvPr/>
          </p:nvSpPr>
          <p:spPr>
            <a:xfrm>
              <a:off x="6408350" y="3932800"/>
              <a:ext cx="62425" cy="53425"/>
            </a:xfrm>
            <a:custGeom>
              <a:avLst/>
              <a:gdLst/>
              <a:ahLst/>
              <a:cxnLst/>
              <a:rect l="l" t="t" r="r" b="b"/>
              <a:pathLst>
                <a:path w="2497" h="2137" extrusionOk="0">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69"/>
            <p:cNvSpPr/>
            <p:nvPr/>
          </p:nvSpPr>
          <p:spPr>
            <a:xfrm>
              <a:off x="6408350" y="4085225"/>
              <a:ext cx="62425" cy="53350"/>
            </a:xfrm>
            <a:custGeom>
              <a:avLst/>
              <a:gdLst/>
              <a:ahLst/>
              <a:cxnLst/>
              <a:rect l="l" t="t" r="r" b="b"/>
              <a:pathLst>
                <a:path w="2497" h="2134" extrusionOk="0">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69"/>
            <p:cNvSpPr/>
            <p:nvPr/>
          </p:nvSpPr>
          <p:spPr>
            <a:xfrm>
              <a:off x="6484575" y="385677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69"/>
            <p:cNvSpPr/>
            <p:nvPr/>
          </p:nvSpPr>
          <p:spPr>
            <a:xfrm>
              <a:off x="648457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69"/>
            <p:cNvSpPr/>
            <p:nvPr/>
          </p:nvSpPr>
          <p:spPr>
            <a:xfrm>
              <a:off x="6484575" y="4161425"/>
              <a:ext cx="62425" cy="53300"/>
            </a:xfrm>
            <a:custGeom>
              <a:avLst/>
              <a:gdLst/>
              <a:ahLst/>
              <a:cxnLst/>
              <a:rect l="l" t="t" r="r" b="b"/>
              <a:pathLst>
                <a:path w="2497" h="2132" extrusionOk="0">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69"/>
            <p:cNvSpPr/>
            <p:nvPr/>
          </p:nvSpPr>
          <p:spPr>
            <a:xfrm>
              <a:off x="6484575" y="40852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69"/>
            <p:cNvSpPr/>
            <p:nvPr/>
          </p:nvSpPr>
          <p:spPr>
            <a:xfrm>
              <a:off x="6484575" y="4009000"/>
              <a:ext cx="62425" cy="53350"/>
            </a:xfrm>
            <a:custGeom>
              <a:avLst/>
              <a:gdLst/>
              <a:ahLst/>
              <a:cxnLst/>
              <a:rect l="l" t="t" r="r" b="b"/>
              <a:pathLst>
                <a:path w="2497" h="2134" extrusionOk="0">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69"/>
            <p:cNvSpPr/>
            <p:nvPr/>
          </p:nvSpPr>
          <p:spPr>
            <a:xfrm>
              <a:off x="6638425" y="3856775"/>
              <a:ext cx="62425" cy="53250"/>
            </a:xfrm>
            <a:custGeom>
              <a:avLst/>
              <a:gdLst/>
              <a:ahLst/>
              <a:cxnLst/>
              <a:rect l="l" t="t" r="r" b="b"/>
              <a:pathLst>
                <a:path w="2497" h="2130" extrusionOk="0">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69"/>
            <p:cNvSpPr/>
            <p:nvPr/>
          </p:nvSpPr>
          <p:spPr>
            <a:xfrm>
              <a:off x="663842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69"/>
            <p:cNvSpPr/>
            <p:nvPr/>
          </p:nvSpPr>
          <p:spPr>
            <a:xfrm>
              <a:off x="6638425" y="4161425"/>
              <a:ext cx="62425" cy="53300"/>
            </a:xfrm>
            <a:custGeom>
              <a:avLst/>
              <a:gdLst/>
              <a:ahLst/>
              <a:cxnLst/>
              <a:rect l="l" t="t" r="r" b="b"/>
              <a:pathLst>
                <a:path w="2497" h="2132" extrusionOk="0">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69"/>
            <p:cNvSpPr/>
            <p:nvPr/>
          </p:nvSpPr>
          <p:spPr>
            <a:xfrm>
              <a:off x="6638425" y="4085225"/>
              <a:ext cx="62425" cy="53350"/>
            </a:xfrm>
            <a:custGeom>
              <a:avLst/>
              <a:gdLst/>
              <a:ahLst/>
              <a:cxnLst/>
              <a:rect l="l" t="t" r="r" b="b"/>
              <a:pathLst>
                <a:path w="2497" h="2134" extrusionOk="0">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69"/>
            <p:cNvSpPr/>
            <p:nvPr/>
          </p:nvSpPr>
          <p:spPr>
            <a:xfrm>
              <a:off x="6638425" y="4009000"/>
              <a:ext cx="62425" cy="53350"/>
            </a:xfrm>
            <a:custGeom>
              <a:avLst/>
              <a:gdLst/>
              <a:ahLst/>
              <a:cxnLst/>
              <a:rect l="l" t="t" r="r" b="b"/>
              <a:pathLst>
                <a:path w="2497" h="2134" extrusionOk="0">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69"/>
            <p:cNvSpPr/>
            <p:nvPr/>
          </p:nvSpPr>
          <p:spPr>
            <a:xfrm>
              <a:off x="6715450" y="393280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69"/>
            <p:cNvSpPr/>
            <p:nvPr/>
          </p:nvSpPr>
          <p:spPr>
            <a:xfrm>
              <a:off x="6715450" y="40852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69"/>
            <p:cNvSpPr/>
            <p:nvPr/>
          </p:nvSpPr>
          <p:spPr>
            <a:xfrm>
              <a:off x="6715450" y="4009000"/>
              <a:ext cx="62225" cy="53350"/>
            </a:xfrm>
            <a:custGeom>
              <a:avLst/>
              <a:gdLst/>
              <a:ahLst/>
              <a:cxnLst/>
              <a:rect l="l" t="t" r="r" b="b"/>
              <a:pathLst>
                <a:path w="2489" h="2134" extrusionOk="0">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69"/>
            <p:cNvSpPr/>
            <p:nvPr/>
          </p:nvSpPr>
          <p:spPr>
            <a:xfrm>
              <a:off x="6408350" y="4009000"/>
              <a:ext cx="62425" cy="53350"/>
            </a:xfrm>
            <a:custGeom>
              <a:avLst/>
              <a:gdLst/>
              <a:ahLst/>
              <a:cxnLst/>
              <a:rect l="l" t="t" r="r" b="b"/>
              <a:pathLst>
                <a:path w="2497" h="2134" extrusionOk="0">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69"/>
            <p:cNvSpPr/>
            <p:nvPr/>
          </p:nvSpPr>
          <p:spPr>
            <a:xfrm>
              <a:off x="6332350"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69"/>
            <p:cNvSpPr/>
            <p:nvPr/>
          </p:nvSpPr>
          <p:spPr>
            <a:xfrm>
              <a:off x="6256150" y="4009000"/>
              <a:ext cx="62200" cy="53350"/>
            </a:xfrm>
            <a:custGeom>
              <a:avLst/>
              <a:gdLst/>
              <a:ahLst/>
              <a:cxnLst/>
              <a:rect l="l" t="t" r="r" b="b"/>
              <a:pathLst>
                <a:path w="2488" h="2134" extrusionOk="0">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69"/>
            <p:cNvSpPr/>
            <p:nvPr/>
          </p:nvSpPr>
          <p:spPr>
            <a:xfrm>
              <a:off x="5951475"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69"/>
            <p:cNvSpPr/>
            <p:nvPr/>
          </p:nvSpPr>
          <p:spPr>
            <a:xfrm>
              <a:off x="5951475" y="4009000"/>
              <a:ext cx="62225" cy="53350"/>
            </a:xfrm>
            <a:custGeom>
              <a:avLst/>
              <a:gdLst/>
              <a:ahLst/>
              <a:cxnLst/>
              <a:rect l="l" t="t" r="r" b="b"/>
              <a:pathLst>
                <a:path w="2489" h="2134" extrusionOk="0">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69"/>
            <p:cNvSpPr/>
            <p:nvPr/>
          </p:nvSpPr>
          <p:spPr>
            <a:xfrm>
              <a:off x="6027500" y="385677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69"/>
            <p:cNvSpPr/>
            <p:nvPr/>
          </p:nvSpPr>
          <p:spPr>
            <a:xfrm>
              <a:off x="6027500" y="39328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69"/>
            <p:cNvSpPr/>
            <p:nvPr/>
          </p:nvSpPr>
          <p:spPr>
            <a:xfrm>
              <a:off x="6027500" y="4009000"/>
              <a:ext cx="62425" cy="53350"/>
            </a:xfrm>
            <a:custGeom>
              <a:avLst/>
              <a:gdLst/>
              <a:ahLst/>
              <a:cxnLst/>
              <a:rect l="l" t="t" r="r" b="b"/>
              <a:pathLst>
                <a:path w="2497" h="2134" extrusionOk="0">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69"/>
            <p:cNvSpPr/>
            <p:nvPr/>
          </p:nvSpPr>
          <p:spPr>
            <a:xfrm>
              <a:off x="6103700" y="3780375"/>
              <a:ext cx="62425" cy="53475"/>
            </a:xfrm>
            <a:custGeom>
              <a:avLst/>
              <a:gdLst/>
              <a:ahLst/>
              <a:cxnLst/>
              <a:rect l="l" t="t" r="r" b="b"/>
              <a:pathLst>
                <a:path w="2497" h="2139" extrusionOk="0">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69"/>
            <p:cNvSpPr/>
            <p:nvPr/>
          </p:nvSpPr>
          <p:spPr>
            <a:xfrm>
              <a:off x="6103700" y="3856775"/>
              <a:ext cx="62425" cy="53300"/>
            </a:xfrm>
            <a:custGeom>
              <a:avLst/>
              <a:gdLst/>
              <a:ahLst/>
              <a:cxnLst/>
              <a:rect l="l" t="t" r="r" b="b"/>
              <a:pathLst>
                <a:path w="2497" h="2132" extrusionOk="0">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69"/>
            <p:cNvSpPr/>
            <p:nvPr/>
          </p:nvSpPr>
          <p:spPr>
            <a:xfrm>
              <a:off x="6103700" y="3932800"/>
              <a:ext cx="62425" cy="53475"/>
            </a:xfrm>
            <a:custGeom>
              <a:avLst/>
              <a:gdLst/>
              <a:ahLst/>
              <a:cxnLst/>
              <a:rect l="l" t="t" r="r" b="b"/>
              <a:pathLst>
                <a:path w="2497" h="2139" extrusionOk="0">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69"/>
            <p:cNvSpPr/>
            <p:nvPr/>
          </p:nvSpPr>
          <p:spPr>
            <a:xfrm>
              <a:off x="6103700" y="4009000"/>
              <a:ext cx="62425" cy="53350"/>
            </a:xfrm>
            <a:custGeom>
              <a:avLst/>
              <a:gdLst/>
              <a:ahLst/>
              <a:cxnLst/>
              <a:rect l="l" t="t" r="r" b="b"/>
              <a:pathLst>
                <a:path w="2497" h="2134" extrusionOk="0">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69"/>
            <p:cNvSpPr/>
            <p:nvPr/>
          </p:nvSpPr>
          <p:spPr>
            <a:xfrm>
              <a:off x="61799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69"/>
            <p:cNvSpPr/>
            <p:nvPr/>
          </p:nvSpPr>
          <p:spPr>
            <a:xfrm>
              <a:off x="61799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69"/>
            <p:cNvSpPr/>
            <p:nvPr/>
          </p:nvSpPr>
          <p:spPr>
            <a:xfrm>
              <a:off x="61799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69"/>
            <p:cNvSpPr/>
            <p:nvPr/>
          </p:nvSpPr>
          <p:spPr>
            <a:xfrm>
              <a:off x="61799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69"/>
            <p:cNvSpPr/>
            <p:nvPr/>
          </p:nvSpPr>
          <p:spPr>
            <a:xfrm>
              <a:off x="61799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69"/>
            <p:cNvSpPr/>
            <p:nvPr/>
          </p:nvSpPr>
          <p:spPr>
            <a:xfrm>
              <a:off x="717030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69"/>
            <p:cNvSpPr/>
            <p:nvPr/>
          </p:nvSpPr>
          <p:spPr>
            <a:xfrm>
              <a:off x="68656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69"/>
            <p:cNvSpPr/>
            <p:nvPr/>
          </p:nvSpPr>
          <p:spPr>
            <a:xfrm>
              <a:off x="686565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69"/>
            <p:cNvSpPr/>
            <p:nvPr/>
          </p:nvSpPr>
          <p:spPr>
            <a:xfrm>
              <a:off x="69418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69"/>
            <p:cNvSpPr/>
            <p:nvPr/>
          </p:nvSpPr>
          <p:spPr>
            <a:xfrm>
              <a:off x="6789225" y="3627950"/>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69"/>
            <p:cNvSpPr/>
            <p:nvPr/>
          </p:nvSpPr>
          <p:spPr>
            <a:xfrm>
              <a:off x="6637000" y="3475725"/>
              <a:ext cx="62225" cy="53350"/>
            </a:xfrm>
            <a:custGeom>
              <a:avLst/>
              <a:gdLst/>
              <a:ahLst/>
              <a:cxnLst/>
              <a:rect l="l" t="t" r="r" b="b"/>
              <a:pathLst>
                <a:path w="2489" h="2134" extrusionOk="0">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69"/>
            <p:cNvSpPr/>
            <p:nvPr/>
          </p:nvSpPr>
          <p:spPr>
            <a:xfrm>
              <a:off x="6256150" y="3399500"/>
              <a:ext cx="62200" cy="53350"/>
            </a:xfrm>
            <a:custGeom>
              <a:avLst/>
              <a:gdLst/>
              <a:ahLst/>
              <a:cxnLst/>
              <a:rect l="l" t="t" r="r" b="b"/>
              <a:pathLst>
                <a:path w="2488" h="2134" extrusionOk="0">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69"/>
            <p:cNvSpPr/>
            <p:nvPr/>
          </p:nvSpPr>
          <p:spPr>
            <a:xfrm>
              <a:off x="6484575" y="355192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69"/>
            <p:cNvSpPr/>
            <p:nvPr/>
          </p:nvSpPr>
          <p:spPr>
            <a:xfrm>
              <a:off x="6484575" y="34757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69"/>
            <p:cNvSpPr/>
            <p:nvPr/>
          </p:nvSpPr>
          <p:spPr>
            <a:xfrm>
              <a:off x="6408350" y="355192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69"/>
            <p:cNvSpPr/>
            <p:nvPr/>
          </p:nvSpPr>
          <p:spPr>
            <a:xfrm>
              <a:off x="6408350" y="3475725"/>
              <a:ext cx="62425" cy="53350"/>
            </a:xfrm>
            <a:custGeom>
              <a:avLst/>
              <a:gdLst/>
              <a:ahLst/>
              <a:cxnLst/>
              <a:rect l="l" t="t" r="r" b="b"/>
              <a:pathLst>
                <a:path w="2497" h="2134" extrusionOk="0">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69"/>
            <p:cNvSpPr/>
            <p:nvPr/>
          </p:nvSpPr>
          <p:spPr>
            <a:xfrm>
              <a:off x="6332350"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69"/>
            <p:cNvSpPr/>
            <p:nvPr/>
          </p:nvSpPr>
          <p:spPr>
            <a:xfrm>
              <a:off x="6332350" y="33995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69"/>
            <p:cNvSpPr/>
            <p:nvPr/>
          </p:nvSpPr>
          <p:spPr>
            <a:xfrm>
              <a:off x="7094075" y="4237450"/>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69"/>
            <p:cNvSpPr/>
            <p:nvPr/>
          </p:nvSpPr>
          <p:spPr>
            <a:xfrm>
              <a:off x="7017875" y="4389875"/>
              <a:ext cx="62400" cy="53350"/>
            </a:xfrm>
            <a:custGeom>
              <a:avLst/>
              <a:gdLst/>
              <a:ahLst/>
              <a:cxnLst/>
              <a:rect l="l" t="t" r="r" b="b"/>
              <a:pathLst>
                <a:path w="2496" h="2134" extrusionOk="0">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69"/>
            <p:cNvSpPr/>
            <p:nvPr/>
          </p:nvSpPr>
          <p:spPr>
            <a:xfrm>
              <a:off x="7017875" y="4313650"/>
              <a:ext cx="62400" cy="53450"/>
            </a:xfrm>
            <a:custGeom>
              <a:avLst/>
              <a:gdLst/>
              <a:ahLst/>
              <a:cxnLst/>
              <a:rect l="l" t="t" r="r" b="b"/>
              <a:pathLst>
                <a:path w="2496" h="2138" extrusionOk="0">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69"/>
            <p:cNvSpPr/>
            <p:nvPr/>
          </p:nvSpPr>
          <p:spPr>
            <a:xfrm>
              <a:off x="6941850" y="438987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69"/>
            <p:cNvSpPr/>
            <p:nvPr/>
          </p:nvSpPr>
          <p:spPr>
            <a:xfrm>
              <a:off x="6484575" y="438987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69"/>
            <p:cNvSpPr/>
            <p:nvPr/>
          </p:nvSpPr>
          <p:spPr>
            <a:xfrm>
              <a:off x="6560800" y="42374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69"/>
            <p:cNvSpPr/>
            <p:nvPr/>
          </p:nvSpPr>
          <p:spPr>
            <a:xfrm>
              <a:off x="6560800" y="4161425"/>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69"/>
            <p:cNvSpPr/>
            <p:nvPr/>
          </p:nvSpPr>
          <p:spPr>
            <a:xfrm>
              <a:off x="6560800" y="40852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69"/>
            <p:cNvSpPr/>
            <p:nvPr/>
          </p:nvSpPr>
          <p:spPr>
            <a:xfrm>
              <a:off x="6560800" y="4009000"/>
              <a:ext cx="62200" cy="53350"/>
            </a:xfrm>
            <a:custGeom>
              <a:avLst/>
              <a:gdLst/>
              <a:ahLst/>
              <a:cxnLst/>
              <a:rect l="l" t="t" r="r" b="b"/>
              <a:pathLst>
                <a:path w="2488" h="2134" extrusionOk="0">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69"/>
            <p:cNvSpPr/>
            <p:nvPr/>
          </p:nvSpPr>
          <p:spPr>
            <a:xfrm>
              <a:off x="6560800" y="39328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69"/>
            <p:cNvSpPr/>
            <p:nvPr/>
          </p:nvSpPr>
          <p:spPr>
            <a:xfrm>
              <a:off x="65608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69"/>
            <p:cNvSpPr/>
            <p:nvPr/>
          </p:nvSpPr>
          <p:spPr>
            <a:xfrm>
              <a:off x="65608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69"/>
            <p:cNvSpPr/>
            <p:nvPr/>
          </p:nvSpPr>
          <p:spPr>
            <a:xfrm>
              <a:off x="6484575" y="4237450"/>
              <a:ext cx="62425" cy="53425"/>
            </a:xfrm>
            <a:custGeom>
              <a:avLst/>
              <a:gdLst/>
              <a:ahLst/>
              <a:cxnLst/>
              <a:rect l="l" t="t" r="r" b="b"/>
              <a:pathLst>
                <a:path w="2497" h="2137" extrusionOk="0">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69"/>
            <p:cNvSpPr/>
            <p:nvPr/>
          </p:nvSpPr>
          <p:spPr>
            <a:xfrm>
              <a:off x="6484575" y="3780375"/>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69"/>
            <p:cNvSpPr/>
            <p:nvPr/>
          </p:nvSpPr>
          <p:spPr>
            <a:xfrm>
              <a:off x="6484575" y="3704150"/>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69"/>
            <p:cNvSpPr/>
            <p:nvPr/>
          </p:nvSpPr>
          <p:spPr>
            <a:xfrm>
              <a:off x="6408350" y="4237450"/>
              <a:ext cx="62425" cy="53425"/>
            </a:xfrm>
            <a:custGeom>
              <a:avLst/>
              <a:gdLst/>
              <a:ahLst/>
              <a:cxnLst/>
              <a:rect l="l" t="t" r="r" b="b"/>
              <a:pathLst>
                <a:path w="2497" h="2137" extrusionOk="0">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69"/>
            <p:cNvSpPr/>
            <p:nvPr/>
          </p:nvSpPr>
          <p:spPr>
            <a:xfrm>
              <a:off x="6408350" y="4161425"/>
              <a:ext cx="62425" cy="53300"/>
            </a:xfrm>
            <a:custGeom>
              <a:avLst/>
              <a:gdLst/>
              <a:ahLst/>
              <a:cxnLst/>
              <a:rect l="l" t="t" r="r" b="b"/>
              <a:pathLst>
                <a:path w="2497" h="2132" extrusionOk="0">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69"/>
            <p:cNvSpPr/>
            <p:nvPr/>
          </p:nvSpPr>
          <p:spPr>
            <a:xfrm>
              <a:off x="6408350" y="3780375"/>
              <a:ext cx="62425" cy="53425"/>
            </a:xfrm>
            <a:custGeom>
              <a:avLst/>
              <a:gdLst/>
              <a:ahLst/>
              <a:cxnLst/>
              <a:rect l="l" t="t" r="r" b="b"/>
              <a:pathLst>
                <a:path w="2497" h="2137" extrusionOk="0">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69"/>
            <p:cNvSpPr/>
            <p:nvPr/>
          </p:nvSpPr>
          <p:spPr>
            <a:xfrm>
              <a:off x="6408350" y="3704150"/>
              <a:ext cx="62425" cy="53450"/>
            </a:xfrm>
            <a:custGeom>
              <a:avLst/>
              <a:gdLst/>
              <a:ahLst/>
              <a:cxnLst/>
              <a:rect l="l" t="t" r="r" b="b"/>
              <a:pathLst>
                <a:path w="2497" h="2138" extrusionOk="0">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69"/>
            <p:cNvSpPr/>
            <p:nvPr/>
          </p:nvSpPr>
          <p:spPr>
            <a:xfrm>
              <a:off x="6332350"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69"/>
            <p:cNvSpPr/>
            <p:nvPr/>
          </p:nvSpPr>
          <p:spPr>
            <a:xfrm>
              <a:off x="6332350"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69"/>
            <p:cNvSpPr/>
            <p:nvPr/>
          </p:nvSpPr>
          <p:spPr>
            <a:xfrm>
              <a:off x="633235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69"/>
            <p:cNvSpPr/>
            <p:nvPr/>
          </p:nvSpPr>
          <p:spPr>
            <a:xfrm>
              <a:off x="63323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69"/>
            <p:cNvSpPr/>
            <p:nvPr/>
          </p:nvSpPr>
          <p:spPr>
            <a:xfrm>
              <a:off x="6256150" y="4085225"/>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69"/>
            <p:cNvSpPr/>
            <p:nvPr/>
          </p:nvSpPr>
          <p:spPr>
            <a:xfrm>
              <a:off x="6256150" y="3704150"/>
              <a:ext cx="62200" cy="53450"/>
            </a:xfrm>
            <a:custGeom>
              <a:avLst/>
              <a:gdLst/>
              <a:ahLst/>
              <a:cxnLst/>
              <a:rect l="l" t="t" r="r" b="b"/>
              <a:pathLst>
                <a:path w="2488" h="2138" extrusionOk="0">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69"/>
            <p:cNvSpPr/>
            <p:nvPr/>
          </p:nvSpPr>
          <p:spPr>
            <a:xfrm>
              <a:off x="6256150" y="3627950"/>
              <a:ext cx="62200" cy="53425"/>
            </a:xfrm>
            <a:custGeom>
              <a:avLst/>
              <a:gdLst/>
              <a:ahLst/>
              <a:cxnLst/>
              <a:rect l="l" t="t" r="r" b="b"/>
              <a:pathLst>
                <a:path w="2488" h="2137" extrusionOk="0">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69"/>
            <p:cNvSpPr/>
            <p:nvPr/>
          </p:nvSpPr>
          <p:spPr>
            <a:xfrm>
              <a:off x="617992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69"/>
            <p:cNvSpPr/>
            <p:nvPr/>
          </p:nvSpPr>
          <p:spPr>
            <a:xfrm>
              <a:off x="61799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69"/>
            <p:cNvSpPr/>
            <p:nvPr/>
          </p:nvSpPr>
          <p:spPr>
            <a:xfrm>
              <a:off x="6103700" y="4085225"/>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69"/>
            <p:cNvSpPr/>
            <p:nvPr/>
          </p:nvSpPr>
          <p:spPr>
            <a:xfrm>
              <a:off x="6103700" y="3704150"/>
              <a:ext cx="62425" cy="53450"/>
            </a:xfrm>
            <a:custGeom>
              <a:avLst/>
              <a:gdLst/>
              <a:ahLst/>
              <a:cxnLst/>
              <a:rect l="l" t="t" r="r" b="b"/>
              <a:pathLst>
                <a:path w="2497" h="2138" extrusionOk="0">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69"/>
            <p:cNvSpPr/>
            <p:nvPr/>
          </p:nvSpPr>
          <p:spPr>
            <a:xfrm>
              <a:off x="6027500" y="4085225"/>
              <a:ext cx="62425" cy="53350"/>
            </a:xfrm>
            <a:custGeom>
              <a:avLst/>
              <a:gdLst/>
              <a:ahLst/>
              <a:cxnLst/>
              <a:rect l="l" t="t" r="r" b="b"/>
              <a:pathLst>
                <a:path w="2497" h="2134" extrusionOk="0">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69"/>
            <p:cNvSpPr/>
            <p:nvPr/>
          </p:nvSpPr>
          <p:spPr>
            <a:xfrm>
              <a:off x="6027500" y="3780375"/>
              <a:ext cx="62425" cy="53425"/>
            </a:xfrm>
            <a:custGeom>
              <a:avLst/>
              <a:gdLst/>
              <a:ahLst/>
              <a:cxnLst/>
              <a:rect l="l" t="t" r="r" b="b"/>
              <a:pathLst>
                <a:path w="2497" h="2137" extrusionOk="0">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69"/>
            <p:cNvSpPr/>
            <p:nvPr/>
          </p:nvSpPr>
          <p:spPr>
            <a:xfrm>
              <a:off x="6027500" y="3704150"/>
              <a:ext cx="62425" cy="53450"/>
            </a:xfrm>
            <a:custGeom>
              <a:avLst/>
              <a:gdLst/>
              <a:ahLst/>
              <a:cxnLst/>
              <a:rect l="l" t="t" r="r" b="b"/>
              <a:pathLst>
                <a:path w="2497" h="2138" extrusionOk="0">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69"/>
            <p:cNvSpPr/>
            <p:nvPr/>
          </p:nvSpPr>
          <p:spPr>
            <a:xfrm>
              <a:off x="59514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69"/>
            <p:cNvSpPr/>
            <p:nvPr/>
          </p:nvSpPr>
          <p:spPr>
            <a:xfrm>
              <a:off x="5951475"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69"/>
            <p:cNvSpPr/>
            <p:nvPr/>
          </p:nvSpPr>
          <p:spPr>
            <a:xfrm>
              <a:off x="5951475" y="3780375"/>
              <a:ext cx="62425" cy="53425"/>
            </a:xfrm>
            <a:custGeom>
              <a:avLst/>
              <a:gdLst/>
              <a:ahLst/>
              <a:cxnLst/>
              <a:rect l="l" t="t" r="r" b="b"/>
              <a:pathLst>
                <a:path w="2497" h="2137" extrusionOk="0">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69"/>
            <p:cNvSpPr/>
            <p:nvPr/>
          </p:nvSpPr>
          <p:spPr>
            <a:xfrm>
              <a:off x="587527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69"/>
            <p:cNvSpPr/>
            <p:nvPr/>
          </p:nvSpPr>
          <p:spPr>
            <a:xfrm>
              <a:off x="587527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69"/>
            <p:cNvSpPr/>
            <p:nvPr/>
          </p:nvSpPr>
          <p:spPr>
            <a:xfrm>
              <a:off x="587527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69"/>
            <p:cNvSpPr/>
            <p:nvPr/>
          </p:nvSpPr>
          <p:spPr>
            <a:xfrm>
              <a:off x="587527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69"/>
            <p:cNvSpPr/>
            <p:nvPr/>
          </p:nvSpPr>
          <p:spPr>
            <a:xfrm>
              <a:off x="45040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69"/>
            <p:cNvSpPr/>
            <p:nvPr/>
          </p:nvSpPr>
          <p:spPr>
            <a:xfrm>
              <a:off x="450405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69"/>
            <p:cNvSpPr/>
            <p:nvPr/>
          </p:nvSpPr>
          <p:spPr>
            <a:xfrm>
              <a:off x="450405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69"/>
            <p:cNvSpPr/>
            <p:nvPr/>
          </p:nvSpPr>
          <p:spPr>
            <a:xfrm>
              <a:off x="4427825" y="39328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69"/>
            <p:cNvSpPr/>
            <p:nvPr/>
          </p:nvSpPr>
          <p:spPr>
            <a:xfrm>
              <a:off x="4427825" y="3856775"/>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69"/>
            <p:cNvSpPr/>
            <p:nvPr/>
          </p:nvSpPr>
          <p:spPr>
            <a:xfrm>
              <a:off x="4427825" y="3780375"/>
              <a:ext cx="62425" cy="53425"/>
            </a:xfrm>
            <a:custGeom>
              <a:avLst/>
              <a:gdLst/>
              <a:ahLst/>
              <a:cxnLst/>
              <a:rect l="l" t="t" r="r" b="b"/>
              <a:pathLst>
                <a:path w="2497" h="2137" extrusionOk="0">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69"/>
            <p:cNvSpPr/>
            <p:nvPr/>
          </p:nvSpPr>
          <p:spPr>
            <a:xfrm>
              <a:off x="4351600" y="3171075"/>
              <a:ext cx="62425" cy="53350"/>
            </a:xfrm>
            <a:custGeom>
              <a:avLst/>
              <a:gdLst/>
              <a:ahLst/>
              <a:cxnLst/>
              <a:rect l="l" t="t" r="r" b="b"/>
              <a:pathLst>
                <a:path w="2497" h="2134" extrusionOk="0">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69"/>
            <p:cNvSpPr/>
            <p:nvPr/>
          </p:nvSpPr>
          <p:spPr>
            <a:xfrm>
              <a:off x="435160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69"/>
            <p:cNvSpPr/>
            <p:nvPr/>
          </p:nvSpPr>
          <p:spPr>
            <a:xfrm>
              <a:off x="3970950" y="27902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69"/>
            <p:cNvSpPr/>
            <p:nvPr/>
          </p:nvSpPr>
          <p:spPr>
            <a:xfrm>
              <a:off x="3970950" y="2866425"/>
              <a:ext cx="62225" cy="53275"/>
            </a:xfrm>
            <a:custGeom>
              <a:avLst/>
              <a:gdLst/>
              <a:ahLst/>
              <a:cxnLst/>
              <a:rect l="l" t="t" r="r" b="b"/>
              <a:pathLst>
                <a:path w="2489" h="2131" extrusionOk="0">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69"/>
            <p:cNvSpPr/>
            <p:nvPr/>
          </p:nvSpPr>
          <p:spPr>
            <a:xfrm>
              <a:off x="3970950" y="2942425"/>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69"/>
            <p:cNvSpPr/>
            <p:nvPr/>
          </p:nvSpPr>
          <p:spPr>
            <a:xfrm>
              <a:off x="3970950" y="301865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69"/>
            <p:cNvSpPr/>
            <p:nvPr/>
          </p:nvSpPr>
          <p:spPr>
            <a:xfrm>
              <a:off x="3970950" y="309485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69"/>
            <p:cNvSpPr/>
            <p:nvPr/>
          </p:nvSpPr>
          <p:spPr>
            <a:xfrm>
              <a:off x="3970950" y="317107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69"/>
            <p:cNvSpPr/>
            <p:nvPr/>
          </p:nvSpPr>
          <p:spPr>
            <a:xfrm>
              <a:off x="3970950" y="3247075"/>
              <a:ext cx="62225" cy="53450"/>
            </a:xfrm>
            <a:custGeom>
              <a:avLst/>
              <a:gdLst/>
              <a:ahLst/>
              <a:cxnLst/>
              <a:rect l="l" t="t" r="r" b="b"/>
              <a:pathLst>
                <a:path w="2489" h="2138" extrusionOk="0">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69"/>
            <p:cNvSpPr/>
            <p:nvPr/>
          </p:nvSpPr>
          <p:spPr>
            <a:xfrm>
              <a:off x="3970950" y="33233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69"/>
            <p:cNvSpPr/>
            <p:nvPr/>
          </p:nvSpPr>
          <p:spPr>
            <a:xfrm>
              <a:off x="3970950" y="33995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69"/>
            <p:cNvSpPr/>
            <p:nvPr/>
          </p:nvSpPr>
          <p:spPr>
            <a:xfrm>
              <a:off x="3970950" y="347572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69"/>
            <p:cNvSpPr/>
            <p:nvPr/>
          </p:nvSpPr>
          <p:spPr>
            <a:xfrm>
              <a:off x="3970950" y="355192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69"/>
            <p:cNvSpPr/>
            <p:nvPr/>
          </p:nvSpPr>
          <p:spPr>
            <a:xfrm>
              <a:off x="3970950" y="3627950"/>
              <a:ext cx="62225" cy="53425"/>
            </a:xfrm>
            <a:custGeom>
              <a:avLst/>
              <a:gdLst/>
              <a:ahLst/>
              <a:cxnLst/>
              <a:rect l="l" t="t" r="r" b="b"/>
              <a:pathLst>
                <a:path w="2489" h="2137" extrusionOk="0">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69"/>
            <p:cNvSpPr/>
            <p:nvPr/>
          </p:nvSpPr>
          <p:spPr>
            <a:xfrm>
              <a:off x="3970950" y="3704150"/>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69"/>
            <p:cNvSpPr/>
            <p:nvPr/>
          </p:nvSpPr>
          <p:spPr>
            <a:xfrm>
              <a:off x="3970950" y="3780375"/>
              <a:ext cx="62425" cy="53425"/>
            </a:xfrm>
            <a:custGeom>
              <a:avLst/>
              <a:gdLst/>
              <a:ahLst/>
              <a:cxnLst/>
              <a:rect l="l" t="t" r="r" b="b"/>
              <a:pathLst>
                <a:path w="2497" h="2137" extrusionOk="0">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69"/>
            <p:cNvSpPr/>
            <p:nvPr/>
          </p:nvSpPr>
          <p:spPr>
            <a:xfrm>
              <a:off x="3970950" y="385677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69"/>
            <p:cNvSpPr/>
            <p:nvPr/>
          </p:nvSpPr>
          <p:spPr>
            <a:xfrm>
              <a:off x="3970950" y="4009000"/>
              <a:ext cx="62225" cy="53350"/>
            </a:xfrm>
            <a:custGeom>
              <a:avLst/>
              <a:gdLst/>
              <a:ahLst/>
              <a:cxnLst/>
              <a:rect l="l" t="t" r="r" b="b"/>
              <a:pathLst>
                <a:path w="2489" h="2134" extrusionOk="0">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69"/>
            <p:cNvSpPr/>
            <p:nvPr/>
          </p:nvSpPr>
          <p:spPr>
            <a:xfrm>
              <a:off x="404695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69"/>
            <p:cNvSpPr/>
            <p:nvPr/>
          </p:nvSpPr>
          <p:spPr>
            <a:xfrm>
              <a:off x="4046950" y="286642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69"/>
            <p:cNvSpPr/>
            <p:nvPr/>
          </p:nvSpPr>
          <p:spPr>
            <a:xfrm>
              <a:off x="4046950" y="2942425"/>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69"/>
            <p:cNvSpPr/>
            <p:nvPr/>
          </p:nvSpPr>
          <p:spPr>
            <a:xfrm>
              <a:off x="404695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69"/>
            <p:cNvSpPr/>
            <p:nvPr/>
          </p:nvSpPr>
          <p:spPr>
            <a:xfrm>
              <a:off x="404695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69"/>
            <p:cNvSpPr/>
            <p:nvPr/>
          </p:nvSpPr>
          <p:spPr>
            <a:xfrm>
              <a:off x="4046950"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69"/>
            <p:cNvSpPr/>
            <p:nvPr/>
          </p:nvSpPr>
          <p:spPr>
            <a:xfrm>
              <a:off x="404695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69"/>
            <p:cNvSpPr/>
            <p:nvPr/>
          </p:nvSpPr>
          <p:spPr>
            <a:xfrm>
              <a:off x="4046950" y="3323300"/>
              <a:ext cx="62425" cy="53425"/>
            </a:xfrm>
            <a:custGeom>
              <a:avLst/>
              <a:gdLst/>
              <a:ahLst/>
              <a:cxnLst/>
              <a:rect l="l" t="t" r="r" b="b"/>
              <a:pathLst>
                <a:path w="2497" h="2137" extrusionOk="0">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69"/>
            <p:cNvSpPr/>
            <p:nvPr/>
          </p:nvSpPr>
          <p:spPr>
            <a:xfrm>
              <a:off x="404695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69"/>
            <p:cNvSpPr/>
            <p:nvPr/>
          </p:nvSpPr>
          <p:spPr>
            <a:xfrm>
              <a:off x="4046950" y="34757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69"/>
            <p:cNvSpPr/>
            <p:nvPr/>
          </p:nvSpPr>
          <p:spPr>
            <a:xfrm>
              <a:off x="4046950" y="355192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69"/>
            <p:cNvSpPr/>
            <p:nvPr/>
          </p:nvSpPr>
          <p:spPr>
            <a:xfrm>
              <a:off x="4046950"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69"/>
            <p:cNvSpPr/>
            <p:nvPr/>
          </p:nvSpPr>
          <p:spPr>
            <a:xfrm>
              <a:off x="4046950"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69"/>
            <p:cNvSpPr/>
            <p:nvPr/>
          </p:nvSpPr>
          <p:spPr>
            <a:xfrm>
              <a:off x="41231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69"/>
            <p:cNvSpPr/>
            <p:nvPr/>
          </p:nvSpPr>
          <p:spPr>
            <a:xfrm>
              <a:off x="4123175" y="2866425"/>
              <a:ext cx="62425" cy="53275"/>
            </a:xfrm>
            <a:custGeom>
              <a:avLst/>
              <a:gdLst/>
              <a:ahLst/>
              <a:cxnLst/>
              <a:rect l="l" t="t" r="r" b="b"/>
              <a:pathLst>
                <a:path w="2497" h="2131" extrusionOk="0">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69"/>
            <p:cNvSpPr/>
            <p:nvPr/>
          </p:nvSpPr>
          <p:spPr>
            <a:xfrm>
              <a:off x="4123175" y="29424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69"/>
            <p:cNvSpPr/>
            <p:nvPr/>
          </p:nvSpPr>
          <p:spPr>
            <a:xfrm>
              <a:off x="4123175" y="301865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69"/>
            <p:cNvSpPr/>
            <p:nvPr/>
          </p:nvSpPr>
          <p:spPr>
            <a:xfrm>
              <a:off x="41231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69"/>
            <p:cNvSpPr/>
            <p:nvPr/>
          </p:nvSpPr>
          <p:spPr>
            <a:xfrm>
              <a:off x="4123175" y="317107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69"/>
            <p:cNvSpPr/>
            <p:nvPr/>
          </p:nvSpPr>
          <p:spPr>
            <a:xfrm>
              <a:off x="41231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69"/>
            <p:cNvSpPr/>
            <p:nvPr/>
          </p:nvSpPr>
          <p:spPr>
            <a:xfrm>
              <a:off x="4123175" y="33233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69"/>
            <p:cNvSpPr/>
            <p:nvPr/>
          </p:nvSpPr>
          <p:spPr>
            <a:xfrm>
              <a:off x="4123175" y="33995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69"/>
            <p:cNvSpPr/>
            <p:nvPr/>
          </p:nvSpPr>
          <p:spPr>
            <a:xfrm>
              <a:off x="4123175" y="347572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69"/>
            <p:cNvSpPr/>
            <p:nvPr/>
          </p:nvSpPr>
          <p:spPr>
            <a:xfrm>
              <a:off x="4123175" y="355192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69"/>
            <p:cNvSpPr/>
            <p:nvPr/>
          </p:nvSpPr>
          <p:spPr>
            <a:xfrm>
              <a:off x="4123175" y="3627950"/>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69"/>
            <p:cNvSpPr/>
            <p:nvPr/>
          </p:nvSpPr>
          <p:spPr>
            <a:xfrm>
              <a:off x="4199400"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9"/>
            <p:cNvSpPr/>
            <p:nvPr/>
          </p:nvSpPr>
          <p:spPr>
            <a:xfrm>
              <a:off x="419940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69"/>
            <p:cNvSpPr/>
            <p:nvPr/>
          </p:nvSpPr>
          <p:spPr>
            <a:xfrm>
              <a:off x="4199400" y="317107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69"/>
            <p:cNvSpPr/>
            <p:nvPr/>
          </p:nvSpPr>
          <p:spPr>
            <a:xfrm>
              <a:off x="4199400" y="3247075"/>
              <a:ext cx="62200" cy="53450"/>
            </a:xfrm>
            <a:custGeom>
              <a:avLst/>
              <a:gdLst/>
              <a:ahLst/>
              <a:cxnLst/>
              <a:rect l="l" t="t" r="r" b="b"/>
              <a:pathLst>
                <a:path w="2488" h="2138" extrusionOk="0">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69"/>
            <p:cNvSpPr/>
            <p:nvPr/>
          </p:nvSpPr>
          <p:spPr>
            <a:xfrm>
              <a:off x="4275600" y="3018650"/>
              <a:ext cx="62225" cy="53425"/>
            </a:xfrm>
            <a:custGeom>
              <a:avLst/>
              <a:gdLst/>
              <a:ahLst/>
              <a:cxnLst/>
              <a:rect l="l" t="t" r="r" b="b"/>
              <a:pathLst>
                <a:path w="2489" h="2137" extrusionOk="0">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9"/>
            <p:cNvSpPr/>
            <p:nvPr/>
          </p:nvSpPr>
          <p:spPr>
            <a:xfrm>
              <a:off x="4275600"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69"/>
            <p:cNvSpPr/>
            <p:nvPr/>
          </p:nvSpPr>
          <p:spPr>
            <a:xfrm>
              <a:off x="4275600" y="317107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69"/>
            <p:cNvSpPr/>
            <p:nvPr/>
          </p:nvSpPr>
          <p:spPr>
            <a:xfrm>
              <a:off x="4275600" y="32470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69"/>
            <p:cNvSpPr/>
            <p:nvPr/>
          </p:nvSpPr>
          <p:spPr>
            <a:xfrm>
              <a:off x="4275475" y="3323300"/>
              <a:ext cx="62350" cy="53425"/>
            </a:xfrm>
            <a:custGeom>
              <a:avLst/>
              <a:gdLst/>
              <a:ahLst/>
              <a:cxnLst/>
              <a:rect l="l" t="t" r="r" b="b"/>
              <a:pathLst>
                <a:path w="2494" h="2137" extrusionOk="0">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69"/>
            <p:cNvSpPr/>
            <p:nvPr/>
          </p:nvSpPr>
          <p:spPr>
            <a:xfrm>
              <a:off x="4199400" y="33233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69"/>
            <p:cNvSpPr/>
            <p:nvPr/>
          </p:nvSpPr>
          <p:spPr>
            <a:xfrm>
              <a:off x="4199400" y="33995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69"/>
            <p:cNvSpPr/>
            <p:nvPr/>
          </p:nvSpPr>
          <p:spPr>
            <a:xfrm>
              <a:off x="4199400" y="34757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69"/>
            <p:cNvSpPr/>
            <p:nvPr/>
          </p:nvSpPr>
          <p:spPr>
            <a:xfrm>
              <a:off x="4199400" y="355192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69"/>
            <p:cNvSpPr/>
            <p:nvPr/>
          </p:nvSpPr>
          <p:spPr>
            <a:xfrm>
              <a:off x="4199400" y="36279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69"/>
            <p:cNvSpPr/>
            <p:nvPr/>
          </p:nvSpPr>
          <p:spPr>
            <a:xfrm>
              <a:off x="419940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69"/>
            <p:cNvSpPr/>
            <p:nvPr/>
          </p:nvSpPr>
          <p:spPr>
            <a:xfrm>
              <a:off x="4123175" y="3704150"/>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69"/>
            <p:cNvSpPr/>
            <p:nvPr/>
          </p:nvSpPr>
          <p:spPr>
            <a:xfrm>
              <a:off x="412317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69"/>
            <p:cNvSpPr/>
            <p:nvPr/>
          </p:nvSpPr>
          <p:spPr>
            <a:xfrm>
              <a:off x="4046950" y="3780375"/>
              <a:ext cx="62425" cy="53425"/>
            </a:xfrm>
            <a:custGeom>
              <a:avLst/>
              <a:gdLst/>
              <a:ahLst/>
              <a:cxnLst/>
              <a:rect l="l" t="t" r="r" b="b"/>
              <a:pathLst>
                <a:path w="2497" h="2137" extrusionOk="0">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69"/>
            <p:cNvSpPr/>
            <p:nvPr/>
          </p:nvSpPr>
          <p:spPr>
            <a:xfrm>
              <a:off x="4046950" y="385677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69"/>
            <p:cNvSpPr/>
            <p:nvPr/>
          </p:nvSpPr>
          <p:spPr>
            <a:xfrm>
              <a:off x="4046950"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69"/>
            <p:cNvSpPr/>
            <p:nvPr/>
          </p:nvSpPr>
          <p:spPr>
            <a:xfrm>
              <a:off x="4046950" y="3932800"/>
              <a:ext cx="62425" cy="53425"/>
            </a:xfrm>
            <a:custGeom>
              <a:avLst/>
              <a:gdLst/>
              <a:ahLst/>
              <a:cxnLst/>
              <a:rect l="l" t="t" r="r" b="b"/>
              <a:pathLst>
                <a:path w="2497" h="2137" extrusionOk="0">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69"/>
            <p:cNvSpPr/>
            <p:nvPr/>
          </p:nvSpPr>
          <p:spPr>
            <a:xfrm>
              <a:off x="3970950" y="39328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69"/>
            <p:cNvSpPr/>
            <p:nvPr/>
          </p:nvSpPr>
          <p:spPr>
            <a:xfrm>
              <a:off x="35898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69"/>
            <p:cNvSpPr/>
            <p:nvPr/>
          </p:nvSpPr>
          <p:spPr>
            <a:xfrm>
              <a:off x="35898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69"/>
            <p:cNvSpPr/>
            <p:nvPr/>
          </p:nvSpPr>
          <p:spPr>
            <a:xfrm>
              <a:off x="358987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69"/>
            <p:cNvSpPr/>
            <p:nvPr/>
          </p:nvSpPr>
          <p:spPr>
            <a:xfrm>
              <a:off x="358987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69"/>
            <p:cNvSpPr/>
            <p:nvPr/>
          </p:nvSpPr>
          <p:spPr>
            <a:xfrm>
              <a:off x="358987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9"/>
            <p:cNvSpPr/>
            <p:nvPr/>
          </p:nvSpPr>
          <p:spPr>
            <a:xfrm>
              <a:off x="358987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9"/>
            <p:cNvSpPr/>
            <p:nvPr/>
          </p:nvSpPr>
          <p:spPr>
            <a:xfrm>
              <a:off x="358987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69"/>
            <p:cNvSpPr/>
            <p:nvPr/>
          </p:nvSpPr>
          <p:spPr>
            <a:xfrm>
              <a:off x="328522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69"/>
            <p:cNvSpPr/>
            <p:nvPr/>
          </p:nvSpPr>
          <p:spPr>
            <a:xfrm>
              <a:off x="328522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69"/>
            <p:cNvSpPr/>
            <p:nvPr/>
          </p:nvSpPr>
          <p:spPr>
            <a:xfrm>
              <a:off x="328522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69"/>
            <p:cNvSpPr/>
            <p:nvPr/>
          </p:nvSpPr>
          <p:spPr>
            <a:xfrm>
              <a:off x="3361450" y="279020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69"/>
            <p:cNvSpPr/>
            <p:nvPr/>
          </p:nvSpPr>
          <p:spPr>
            <a:xfrm>
              <a:off x="3361450" y="2866425"/>
              <a:ext cx="62200" cy="53275"/>
            </a:xfrm>
            <a:custGeom>
              <a:avLst/>
              <a:gdLst/>
              <a:ahLst/>
              <a:cxnLst/>
              <a:rect l="l" t="t" r="r" b="b"/>
              <a:pathLst>
                <a:path w="2488" h="2131" extrusionOk="0">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69"/>
            <p:cNvSpPr/>
            <p:nvPr/>
          </p:nvSpPr>
          <p:spPr>
            <a:xfrm>
              <a:off x="3361450" y="2942425"/>
              <a:ext cx="62200" cy="53450"/>
            </a:xfrm>
            <a:custGeom>
              <a:avLst/>
              <a:gdLst/>
              <a:ahLst/>
              <a:cxnLst/>
              <a:rect l="l" t="t" r="r" b="b"/>
              <a:pathLst>
                <a:path w="2488" h="2138" extrusionOk="0">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69"/>
            <p:cNvSpPr/>
            <p:nvPr/>
          </p:nvSpPr>
          <p:spPr>
            <a:xfrm>
              <a:off x="3361450" y="3018650"/>
              <a:ext cx="62200" cy="53425"/>
            </a:xfrm>
            <a:custGeom>
              <a:avLst/>
              <a:gdLst/>
              <a:ahLst/>
              <a:cxnLst/>
              <a:rect l="l" t="t" r="r" b="b"/>
              <a:pathLst>
                <a:path w="2488" h="2137" extrusionOk="0">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69"/>
            <p:cNvSpPr/>
            <p:nvPr/>
          </p:nvSpPr>
          <p:spPr>
            <a:xfrm>
              <a:off x="3361450" y="309485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69"/>
            <p:cNvSpPr/>
            <p:nvPr/>
          </p:nvSpPr>
          <p:spPr>
            <a:xfrm>
              <a:off x="3437450"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69"/>
            <p:cNvSpPr/>
            <p:nvPr/>
          </p:nvSpPr>
          <p:spPr>
            <a:xfrm>
              <a:off x="3437450"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9"/>
            <p:cNvSpPr/>
            <p:nvPr/>
          </p:nvSpPr>
          <p:spPr>
            <a:xfrm>
              <a:off x="3437450" y="279020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69"/>
            <p:cNvSpPr/>
            <p:nvPr/>
          </p:nvSpPr>
          <p:spPr>
            <a:xfrm>
              <a:off x="3437450" y="286642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69"/>
            <p:cNvSpPr/>
            <p:nvPr/>
          </p:nvSpPr>
          <p:spPr>
            <a:xfrm>
              <a:off x="3437450" y="2942425"/>
              <a:ext cx="62425" cy="53450"/>
            </a:xfrm>
            <a:custGeom>
              <a:avLst/>
              <a:gdLst/>
              <a:ahLst/>
              <a:cxnLst/>
              <a:rect l="l" t="t" r="r" b="b"/>
              <a:pathLst>
                <a:path w="2497" h="2138" extrusionOk="0">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69"/>
            <p:cNvSpPr/>
            <p:nvPr/>
          </p:nvSpPr>
          <p:spPr>
            <a:xfrm>
              <a:off x="3437450" y="3018650"/>
              <a:ext cx="62425" cy="53425"/>
            </a:xfrm>
            <a:custGeom>
              <a:avLst/>
              <a:gdLst/>
              <a:ahLst/>
              <a:cxnLst/>
              <a:rect l="l" t="t" r="r" b="b"/>
              <a:pathLst>
                <a:path w="2497" h="2137" extrusionOk="0">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69"/>
            <p:cNvSpPr/>
            <p:nvPr/>
          </p:nvSpPr>
          <p:spPr>
            <a:xfrm>
              <a:off x="3437450" y="309485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69"/>
            <p:cNvSpPr/>
            <p:nvPr/>
          </p:nvSpPr>
          <p:spPr>
            <a:xfrm>
              <a:off x="3513675" y="26377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69"/>
            <p:cNvSpPr/>
            <p:nvPr/>
          </p:nvSpPr>
          <p:spPr>
            <a:xfrm>
              <a:off x="35136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69"/>
            <p:cNvSpPr/>
            <p:nvPr/>
          </p:nvSpPr>
          <p:spPr>
            <a:xfrm>
              <a:off x="35136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69"/>
            <p:cNvSpPr/>
            <p:nvPr/>
          </p:nvSpPr>
          <p:spPr>
            <a:xfrm>
              <a:off x="3513675" y="286642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69"/>
            <p:cNvSpPr/>
            <p:nvPr/>
          </p:nvSpPr>
          <p:spPr>
            <a:xfrm>
              <a:off x="3513675" y="2942425"/>
              <a:ext cx="62425" cy="53450"/>
            </a:xfrm>
            <a:custGeom>
              <a:avLst/>
              <a:gdLst/>
              <a:ahLst/>
              <a:cxnLst/>
              <a:rect l="l" t="t" r="r" b="b"/>
              <a:pathLst>
                <a:path w="2497" h="2138" extrusionOk="0">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69"/>
            <p:cNvSpPr/>
            <p:nvPr/>
          </p:nvSpPr>
          <p:spPr>
            <a:xfrm>
              <a:off x="3513675" y="3018650"/>
              <a:ext cx="62425" cy="53425"/>
            </a:xfrm>
            <a:custGeom>
              <a:avLst/>
              <a:gdLst/>
              <a:ahLst/>
              <a:cxnLst/>
              <a:rect l="l" t="t" r="r" b="b"/>
              <a:pathLst>
                <a:path w="2497"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9"/>
            <p:cNvSpPr/>
            <p:nvPr/>
          </p:nvSpPr>
          <p:spPr>
            <a:xfrm>
              <a:off x="35136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9"/>
            <p:cNvSpPr/>
            <p:nvPr/>
          </p:nvSpPr>
          <p:spPr>
            <a:xfrm>
              <a:off x="3513675" y="317107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9"/>
            <p:cNvSpPr/>
            <p:nvPr/>
          </p:nvSpPr>
          <p:spPr>
            <a:xfrm>
              <a:off x="358987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9"/>
            <p:cNvSpPr/>
            <p:nvPr/>
          </p:nvSpPr>
          <p:spPr>
            <a:xfrm>
              <a:off x="3666100"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9"/>
            <p:cNvSpPr/>
            <p:nvPr/>
          </p:nvSpPr>
          <p:spPr>
            <a:xfrm>
              <a:off x="3666100" y="271400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9"/>
            <p:cNvSpPr/>
            <p:nvPr/>
          </p:nvSpPr>
          <p:spPr>
            <a:xfrm>
              <a:off x="3666100"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9"/>
            <p:cNvSpPr/>
            <p:nvPr/>
          </p:nvSpPr>
          <p:spPr>
            <a:xfrm>
              <a:off x="366610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9"/>
            <p:cNvSpPr/>
            <p:nvPr/>
          </p:nvSpPr>
          <p:spPr>
            <a:xfrm>
              <a:off x="3666100" y="3018650"/>
              <a:ext cx="62200" cy="53425"/>
            </a:xfrm>
            <a:custGeom>
              <a:avLst/>
              <a:gdLst/>
              <a:ahLst/>
              <a:cxnLst/>
              <a:rect l="l" t="t" r="r" b="b"/>
              <a:pathLst>
                <a:path w="2488"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9"/>
            <p:cNvSpPr/>
            <p:nvPr/>
          </p:nvSpPr>
          <p:spPr>
            <a:xfrm>
              <a:off x="3666100"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9"/>
            <p:cNvSpPr/>
            <p:nvPr/>
          </p:nvSpPr>
          <p:spPr>
            <a:xfrm>
              <a:off x="3666100" y="317107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9"/>
            <p:cNvSpPr/>
            <p:nvPr/>
          </p:nvSpPr>
          <p:spPr>
            <a:xfrm>
              <a:off x="3742300" y="2637775"/>
              <a:ext cx="62225" cy="53450"/>
            </a:xfrm>
            <a:custGeom>
              <a:avLst/>
              <a:gdLst/>
              <a:ahLst/>
              <a:cxnLst/>
              <a:rect l="l" t="t" r="r" b="b"/>
              <a:pathLst>
                <a:path w="2489" h="2138" extrusionOk="0">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9"/>
            <p:cNvSpPr/>
            <p:nvPr/>
          </p:nvSpPr>
          <p:spPr>
            <a:xfrm>
              <a:off x="3742300" y="271400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9"/>
            <p:cNvSpPr/>
            <p:nvPr/>
          </p:nvSpPr>
          <p:spPr>
            <a:xfrm>
              <a:off x="3742300" y="2790200"/>
              <a:ext cx="62225" cy="53350"/>
            </a:xfrm>
            <a:custGeom>
              <a:avLst/>
              <a:gdLst/>
              <a:ahLst/>
              <a:cxnLst/>
              <a:rect l="l" t="t" r="r" b="b"/>
              <a:pathLst>
                <a:path w="2489" h="2134" extrusionOk="0">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9"/>
            <p:cNvSpPr/>
            <p:nvPr/>
          </p:nvSpPr>
          <p:spPr>
            <a:xfrm>
              <a:off x="3742300" y="2942425"/>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9"/>
            <p:cNvSpPr/>
            <p:nvPr/>
          </p:nvSpPr>
          <p:spPr>
            <a:xfrm>
              <a:off x="3742300" y="301865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9"/>
            <p:cNvSpPr/>
            <p:nvPr/>
          </p:nvSpPr>
          <p:spPr>
            <a:xfrm>
              <a:off x="3742300" y="309485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9"/>
            <p:cNvSpPr/>
            <p:nvPr/>
          </p:nvSpPr>
          <p:spPr>
            <a:xfrm>
              <a:off x="3742300" y="3171075"/>
              <a:ext cx="62225" cy="53300"/>
            </a:xfrm>
            <a:custGeom>
              <a:avLst/>
              <a:gdLst/>
              <a:ahLst/>
              <a:cxnLst/>
              <a:rect l="l" t="t" r="r" b="b"/>
              <a:pathLst>
                <a:path w="2489" h="2132" extrusionOk="0">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9"/>
            <p:cNvSpPr/>
            <p:nvPr/>
          </p:nvSpPr>
          <p:spPr>
            <a:xfrm>
              <a:off x="3742300" y="3247075"/>
              <a:ext cx="62225" cy="53450"/>
            </a:xfrm>
            <a:custGeom>
              <a:avLst/>
              <a:gdLst/>
              <a:ahLst/>
              <a:cxnLst/>
              <a:rect l="l" t="t" r="r" b="b"/>
              <a:pathLst>
                <a:path w="2489" h="2138" extrusionOk="0">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9"/>
            <p:cNvSpPr/>
            <p:nvPr/>
          </p:nvSpPr>
          <p:spPr>
            <a:xfrm>
              <a:off x="381852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9"/>
            <p:cNvSpPr/>
            <p:nvPr/>
          </p:nvSpPr>
          <p:spPr>
            <a:xfrm>
              <a:off x="3818525" y="27902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9"/>
            <p:cNvSpPr/>
            <p:nvPr/>
          </p:nvSpPr>
          <p:spPr>
            <a:xfrm>
              <a:off x="3818525" y="29424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9"/>
            <p:cNvSpPr/>
            <p:nvPr/>
          </p:nvSpPr>
          <p:spPr>
            <a:xfrm>
              <a:off x="3818525" y="301865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69"/>
            <p:cNvSpPr/>
            <p:nvPr/>
          </p:nvSpPr>
          <p:spPr>
            <a:xfrm>
              <a:off x="3818525" y="309485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69"/>
            <p:cNvSpPr/>
            <p:nvPr/>
          </p:nvSpPr>
          <p:spPr>
            <a:xfrm>
              <a:off x="3818525"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69"/>
            <p:cNvSpPr/>
            <p:nvPr/>
          </p:nvSpPr>
          <p:spPr>
            <a:xfrm>
              <a:off x="381852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9"/>
            <p:cNvSpPr/>
            <p:nvPr/>
          </p:nvSpPr>
          <p:spPr>
            <a:xfrm>
              <a:off x="381852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9"/>
            <p:cNvSpPr/>
            <p:nvPr/>
          </p:nvSpPr>
          <p:spPr>
            <a:xfrm>
              <a:off x="381852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9"/>
            <p:cNvSpPr/>
            <p:nvPr/>
          </p:nvSpPr>
          <p:spPr>
            <a:xfrm>
              <a:off x="38185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9"/>
            <p:cNvSpPr/>
            <p:nvPr/>
          </p:nvSpPr>
          <p:spPr>
            <a:xfrm>
              <a:off x="3894725" y="27902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9"/>
            <p:cNvSpPr/>
            <p:nvPr/>
          </p:nvSpPr>
          <p:spPr>
            <a:xfrm>
              <a:off x="3894725" y="393280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9"/>
            <p:cNvSpPr/>
            <p:nvPr/>
          </p:nvSpPr>
          <p:spPr>
            <a:xfrm>
              <a:off x="3894725" y="385677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69"/>
            <p:cNvSpPr/>
            <p:nvPr/>
          </p:nvSpPr>
          <p:spPr>
            <a:xfrm>
              <a:off x="3894725" y="3780375"/>
              <a:ext cx="62425" cy="53425"/>
            </a:xfrm>
            <a:custGeom>
              <a:avLst/>
              <a:gdLst/>
              <a:ahLst/>
              <a:cxnLst/>
              <a:rect l="l" t="t" r="r" b="b"/>
              <a:pathLst>
                <a:path w="2497" h="2137" extrusionOk="0">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9"/>
            <p:cNvSpPr/>
            <p:nvPr/>
          </p:nvSpPr>
          <p:spPr>
            <a:xfrm>
              <a:off x="3894725" y="3704150"/>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9"/>
            <p:cNvSpPr/>
            <p:nvPr/>
          </p:nvSpPr>
          <p:spPr>
            <a:xfrm>
              <a:off x="3894725"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9"/>
            <p:cNvSpPr/>
            <p:nvPr/>
          </p:nvSpPr>
          <p:spPr>
            <a:xfrm>
              <a:off x="3894725" y="355192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9"/>
            <p:cNvSpPr/>
            <p:nvPr/>
          </p:nvSpPr>
          <p:spPr>
            <a:xfrm>
              <a:off x="3894725"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9"/>
            <p:cNvSpPr/>
            <p:nvPr/>
          </p:nvSpPr>
          <p:spPr>
            <a:xfrm>
              <a:off x="3894725"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9"/>
            <p:cNvSpPr/>
            <p:nvPr/>
          </p:nvSpPr>
          <p:spPr>
            <a:xfrm>
              <a:off x="3894600" y="3323300"/>
              <a:ext cx="62350" cy="53425"/>
            </a:xfrm>
            <a:custGeom>
              <a:avLst/>
              <a:gdLst/>
              <a:ahLst/>
              <a:cxnLst/>
              <a:rect l="l" t="t" r="r" b="b"/>
              <a:pathLst>
                <a:path w="2494" h="2137" extrusionOk="0">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9"/>
            <p:cNvSpPr/>
            <p:nvPr/>
          </p:nvSpPr>
          <p:spPr>
            <a:xfrm>
              <a:off x="3894725" y="32470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69"/>
            <p:cNvSpPr/>
            <p:nvPr/>
          </p:nvSpPr>
          <p:spPr>
            <a:xfrm>
              <a:off x="3894725"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69"/>
            <p:cNvSpPr/>
            <p:nvPr/>
          </p:nvSpPr>
          <p:spPr>
            <a:xfrm>
              <a:off x="3894725" y="309485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69"/>
            <p:cNvSpPr/>
            <p:nvPr/>
          </p:nvSpPr>
          <p:spPr>
            <a:xfrm>
              <a:off x="3894725" y="301865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69"/>
            <p:cNvSpPr/>
            <p:nvPr/>
          </p:nvSpPr>
          <p:spPr>
            <a:xfrm>
              <a:off x="3894725"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69"/>
            <p:cNvSpPr/>
            <p:nvPr/>
          </p:nvSpPr>
          <p:spPr>
            <a:xfrm>
              <a:off x="3894725"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9"/>
            <p:cNvSpPr/>
            <p:nvPr/>
          </p:nvSpPr>
          <p:spPr>
            <a:xfrm>
              <a:off x="3818525"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9"/>
            <p:cNvSpPr/>
            <p:nvPr/>
          </p:nvSpPr>
          <p:spPr>
            <a:xfrm>
              <a:off x="3742300" y="2866425"/>
              <a:ext cx="62225" cy="53225"/>
            </a:xfrm>
            <a:custGeom>
              <a:avLst/>
              <a:gdLst/>
              <a:ahLst/>
              <a:cxnLst/>
              <a:rect l="l" t="t" r="r" b="b"/>
              <a:pathLst>
                <a:path w="2489" h="2129" extrusionOk="0">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69"/>
            <p:cNvSpPr/>
            <p:nvPr/>
          </p:nvSpPr>
          <p:spPr>
            <a:xfrm>
              <a:off x="366610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69"/>
            <p:cNvSpPr/>
            <p:nvPr/>
          </p:nvSpPr>
          <p:spPr>
            <a:xfrm>
              <a:off x="450405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69"/>
            <p:cNvSpPr/>
            <p:nvPr/>
          </p:nvSpPr>
          <p:spPr>
            <a:xfrm>
              <a:off x="4504050" y="3171075"/>
              <a:ext cx="62200" cy="53350"/>
            </a:xfrm>
            <a:custGeom>
              <a:avLst/>
              <a:gdLst/>
              <a:ahLst/>
              <a:cxnLst/>
              <a:rect l="l" t="t" r="r" b="b"/>
              <a:pathLst>
                <a:path w="2488" h="2134" extrusionOk="0">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9"/>
            <p:cNvSpPr/>
            <p:nvPr/>
          </p:nvSpPr>
          <p:spPr>
            <a:xfrm>
              <a:off x="450405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69"/>
            <p:cNvSpPr/>
            <p:nvPr/>
          </p:nvSpPr>
          <p:spPr>
            <a:xfrm>
              <a:off x="4427825" y="33233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69"/>
            <p:cNvSpPr/>
            <p:nvPr/>
          </p:nvSpPr>
          <p:spPr>
            <a:xfrm>
              <a:off x="4427825" y="32470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9"/>
            <p:cNvSpPr/>
            <p:nvPr/>
          </p:nvSpPr>
          <p:spPr>
            <a:xfrm>
              <a:off x="4427825" y="3171075"/>
              <a:ext cx="62425" cy="53275"/>
            </a:xfrm>
            <a:custGeom>
              <a:avLst/>
              <a:gdLst/>
              <a:ahLst/>
              <a:cxnLst/>
              <a:rect l="l" t="t" r="r" b="b"/>
              <a:pathLst>
                <a:path w="2497" h="2131" extrusionOk="0">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9"/>
            <p:cNvSpPr/>
            <p:nvPr/>
          </p:nvSpPr>
          <p:spPr>
            <a:xfrm>
              <a:off x="4427825" y="3094850"/>
              <a:ext cx="62425" cy="53350"/>
            </a:xfrm>
            <a:custGeom>
              <a:avLst/>
              <a:gdLst/>
              <a:ahLst/>
              <a:cxnLst/>
              <a:rect l="l" t="t" r="r" b="b"/>
              <a:pathLst>
                <a:path w="2497" h="2134" extrusionOk="0">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9"/>
            <p:cNvSpPr/>
            <p:nvPr/>
          </p:nvSpPr>
          <p:spPr>
            <a:xfrm>
              <a:off x="4427825" y="3018650"/>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9"/>
            <p:cNvSpPr/>
            <p:nvPr/>
          </p:nvSpPr>
          <p:spPr>
            <a:xfrm>
              <a:off x="435160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9"/>
            <p:cNvSpPr/>
            <p:nvPr/>
          </p:nvSpPr>
          <p:spPr>
            <a:xfrm>
              <a:off x="4351600" y="332330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9"/>
            <p:cNvSpPr/>
            <p:nvPr/>
          </p:nvSpPr>
          <p:spPr>
            <a:xfrm>
              <a:off x="435160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9"/>
            <p:cNvSpPr/>
            <p:nvPr/>
          </p:nvSpPr>
          <p:spPr>
            <a:xfrm>
              <a:off x="435160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9"/>
            <p:cNvSpPr/>
            <p:nvPr/>
          </p:nvSpPr>
          <p:spPr>
            <a:xfrm>
              <a:off x="4351600" y="29424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9"/>
            <p:cNvSpPr/>
            <p:nvPr/>
          </p:nvSpPr>
          <p:spPr>
            <a:xfrm>
              <a:off x="427560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9"/>
            <p:cNvSpPr/>
            <p:nvPr/>
          </p:nvSpPr>
          <p:spPr>
            <a:xfrm>
              <a:off x="427560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9"/>
            <p:cNvSpPr/>
            <p:nvPr/>
          </p:nvSpPr>
          <p:spPr>
            <a:xfrm>
              <a:off x="4275600"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9"/>
            <p:cNvSpPr/>
            <p:nvPr/>
          </p:nvSpPr>
          <p:spPr>
            <a:xfrm>
              <a:off x="4275600"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9"/>
            <p:cNvSpPr/>
            <p:nvPr/>
          </p:nvSpPr>
          <p:spPr>
            <a:xfrm>
              <a:off x="42756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9"/>
            <p:cNvSpPr/>
            <p:nvPr/>
          </p:nvSpPr>
          <p:spPr>
            <a:xfrm>
              <a:off x="4275600" y="3399500"/>
              <a:ext cx="62225" cy="53350"/>
            </a:xfrm>
            <a:custGeom>
              <a:avLst/>
              <a:gdLst/>
              <a:ahLst/>
              <a:cxnLst/>
              <a:rect l="l" t="t" r="r" b="b"/>
              <a:pathLst>
                <a:path w="2489" h="2134" extrusionOk="0">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9"/>
            <p:cNvSpPr/>
            <p:nvPr/>
          </p:nvSpPr>
          <p:spPr>
            <a:xfrm>
              <a:off x="427560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9"/>
            <p:cNvSpPr/>
            <p:nvPr/>
          </p:nvSpPr>
          <p:spPr>
            <a:xfrm>
              <a:off x="427560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9"/>
            <p:cNvSpPr/>
            <p:nvPr/>
          </p:nvSpPr>
          <p:spPr>
            <a:xfrm>
              <a:off x="41994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9"/>
            <p:cNvSpPr/>
            <p:nvPr/>
          </p:nvSpPr>
          <p:spPr>
            <a:xfrm>
              <a:off x="41994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69"/>
            <p:cNvSpPr/>
            <p:nvPr/>
          </p:nvSpPr>
          <p:spPr>
            <a:xfrm>
              <a:off x="419940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69"/>
            <p:cNvSpPr/>
            <p:nvPr/>
          </p:nvSpPr>
          <p:spPr>
            <a:xfrm>
              <a:off x="419940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69"/>
            <p:cNvSpPr/>
            <p:nvPr/>
          </p:nvSpPr>
          <p:spPr>
            <a:xfrm>
              <a:off x="4123175" y="4085225"/>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69"/>
            <p:cNvSpPr/>
            <p:nvPr/>
          </p:nvSpPr>
          <p:spPr>
            <a:xfrm>
              <a:off x="4123175" y="4009000"/>
              <a:ext cx="62425" cy="53350"/>
            </a:xfrm>
            <a:custGeom>
              <a:avLst/>
              <a:gdLst/>
              <a:ahLst/>
              <a:cxnLst/>
              <a:rect l="l" t="t" r="r" b="b"/>
              <a:pathLst>
                <a:path w="2497" h="2134" extrusionOk="0">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69"/>
            <p:cNvSpPr/>
            <p:nvPr/>
          </p:nvSpPr>
          <p:spPr>
            <a:xfrm>
              <a:off x="4123175" y="39328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69"/>
            <p:cNvSpPr/>
            <p:nvPr/>
          </p:nvSpPr>
          <p:spPr>
            <a:xfrm>
              <a:off x="4123175" y="385677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69"/>
            <p:cNvSpPr/>
            <p:nvPr/>
          </p:nvSpPr>
          <p:spPr>
            <a:xfrm>
              <a:off x="41231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69"/>
            <p:cNvSpPr/>
            <p:nvPr/>
          </p:nvSpPr>
          <p:spPr>
            <a:xfrm>
              <a:off x="4046950"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69"/>
            <p:cNvSpPr/>
            <p:nvPr/>
          </p:nvSpPr>
          <p:spPr>
            <a:xfrm>
              <a:off x="404695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69"/>
            <p:cNvSpPr/>
            <p:nvPr/>
          </p:nvSpPr>
          <p:spPr>
            <a:xfrm>
              <a:off x="4046950" y="26377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69"/>
            <p:cNvSpPr/>
            <p:nvPr/>
          </p:nvSpPr>
          <p:spPr>
            <a:xfrm>
              <a:off x="3970950" y="4085225"/>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69"/>
            <p:cNvSpPr/>
            <p:nvPr/>
          </p:nvSpPr>
          <p:spPr>
            <a:xfrm>
              <a:off x="3970950" y="2714000"/>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69"/>
            <p:cNvSpPr/>
            <p:nvPr/>
          </p:nvSpPr>
          <p:spPr>
            <a:xfrm>
              <a:off x="3970950" y="2637775"/>
              <a:ext cx="62225" cy="53450"/>
            </a:xfrm>
            <a:custGeom>
              <a:avLst/>
              <a:gdLst/>
              <a:ahLst/>
              <a:cxnLst/>
              <a:rect l="l" t="t" r="r" b="b"/>
              <a:pathLst>
                <a:path w="2489" h="2138" extrusionOk="0">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69"/>
            <p:cNvSpPr/>
            <p:nvPr/>
          </p:nvSpPr>
          <p:spPr>
            <a:xfrm>
              <a:off x="3894725" y="408522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69"/>
            <p:cNvSpPr/>
            <p:nvPr/>
          </p:nvSpPr>
          <p:spPr>
            <a:xfrm>
              <a:off x="3894725" y="4009000"/>
              <a:ext cx="62225" cy="53350"/>
            </a:xfrm>
            <a:custGeom>
              <a:avLst/>
              <a:gdLst/>
              <a:ahLst/>
              <a:cxnLst/>
              <a:rect l="l" t="t" r="r" b="b"/>
              <a:pathLst>
                <a:path w="2489" h="2134" extrusionOk="0">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69"/>
            <p:cNvSpPr/>
            <p:nvPr/>
          </p:nvSpPr>
          <p:spPr>
            <a:xfrm>
              <a:off x="3894725" y="2714000"/>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69"/>
            <p:cNvSpPr/>
            <p:nvPr/>
          </p:nvSpPr>
          <p:spPr>
            <a:xfrm>
              <a:off x="3894725" y="26377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69"/>
            <p:cNvSpPr/>
            <p:nvPr/>
          </p:nvSpPr>
          <p:spPr>
            <a:xfrm>
              <a:off x="38185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69"/>
            <p:cNvSpPr/>
            <p:nvPr/>
          </p:nvSpPr>
          <p:spPr>
            <a:xfrm>
              <a:off x="38185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69"/>
            <p:cNvSpPr/>
            <p:nvPr/>
          </p:nvSpPr>
          <p:spPr>
            <a:xfrm>
              <a:off x="38185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69"/>
            <p:cNvSpPr/>
            <p:nvPr/>
          </p:nvSpPr>
          <p:spPr>
            <a:xfrm>
              <a:off x="38185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69"/>
            <p:cNvSpPr/>
            <p:nvPr/>
          </p:nvSpPr>
          <p:spPr>
            <a:xfrm>
              <a:off x="38185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69"/>
            <p:cNvSpPr/>
            <p:nvPr/>
          </p:nvSpPr>
          <p:spPr>
            <a:xfrm>
              <a:off x="381852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69"/>
            <p:cNvSpPr/>
            <p:nvPr/>
          </p:nvSpPr>
          <p:spPr>
            <a:xfrm>
              <a:off x="3818525"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69"/>
            <p:cNvSpPr/>
            <p:nvPr/>
          </p:nvSpPr>
          <p:spPr>
            <a:xfrm>
              <a:off x="3818525" y="26377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69"/>
            <p:cNvSpPr/>
            <p:nvPr/>
          </p:nvSpPr>
          <p:spPr>
            <a:xfrm>
              <a:off x="3742300" y="3780375"/>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69"/>
            <p:cNvSpPr/>
            <p:nvPr/>
          </p:nvSpPr>
          <p:spPr>
            <a:xfrm>
              <a:off x="3742300" y="3704150"/>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69"/>
            <p:cNvSpPr/>
            <p:nvPr/>
          </p:nvSpPr>
          <p:spPr>
            <a:xfrm>
              <a:off x="3742300" y="3475725"/>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69"/>
            <p:cNvSpPr/>
            <p:nvPr/>
          </p:nvSpPr>
          <p:spPr>
            <a:xfrm>
              <a:off x="3742300" y="339950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69"/>
            <p:cNvSpPr/>
            <p:nvPr/>
          </p:nvSpPr>
          <p:spPr>
            <a:xfrm>
              <a:off x="3742175" y="332330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69"/>
            <p:cNvSpPr/>
            <p:nvPr/>
          </p:nvSpPr>
          <p:spPr>
            <a:xfrm>
              <a:off x="3742300" y="2561575"/>
              <a:ext cx="62225" cy="53425"/>
            </a:xfrm>
            <a:custGeom>
              <a:avLst/>
              <a:gdLst/>
              <a:ahLst/>
              <a:cxnLst/>
              <a:rect l="l" t="t" r="r" b="b"/>
              <a:pathLst>
                <a:path w="2489" h="2137" extrusionOk="0">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69"/>
            <p:cNvSpPr/>
            <p:nvPr/>
          </p:nvSpPr>
          <p:spPr>
            <a:xfrm>
              <a:off x="3665950"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69"/>
            <p:cNvSpPr/>
            <p:nvPr/>
          </p:nvSpPr>
          <p:spPr>
            <a:xfrm>
              <a:off x="366610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69"/>
            <p:cNvSpPr/>
            <p:nvPr/>
          </p:nvSpPr>
          <p:spPr>
            <a:xfrm>
              <a:off x="36661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69"/>
            <p:cNvSpPr/>
            <p:nvPr/>
          </p:nvSpPr>
          <p:spPr>
            <a:xfrm>
              <a:off x="3589875" y="32470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69"/>
            <p:cNvSpPr/>
            <p:nvPr/>
          </p:nvSpPr>
          <p:spPr>
            <a:xfrm>
              <a:off x="35898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69"/>
            <p:cNvSpPr/>
            <p:nvPr/>
          </p:nvSpPr>
          <p:spPr>
            <a:xfrm>
              <a:off x="35898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69"/>
            <p:cNvSpPr/>
            <p:nvPr/>
          </p:nvSpPr>
          <p:spPr>
            <a:xfrm>
              <a:off x="35136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69"/>
            <p:cNvSpPr/>
            <p:nvPr/>
          </p:nvSpPr>
          <p:spPr>
            <a:xfrm>
              <a:off x="3513675"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69"/>
            <p:cNvSpPr/>
            <p:nvPr/>
          </p:nvSpPr>
          <p:spPr>
            <a:xfrm>
              <a:off x="3513675" y="2485550"/>
              <a:ext cx="62425" cy="53300"/>
            </a:xfrm>
            <a:custGeom>
              <a:avLst/>
              <a:gdLst/>
              <a:ahLst/>
              <a:cxnLst/>
              <a:rect l="l" t="t" r="r" b="b"/>
              <a:pathLst>
                <a:path w="2497"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69"/>
            <p:cNvSpPr/>
            <p:nvPr/>
          </p:nvSpPr>
          <p:spPr>
            <a:xfrm>
              <a:off x="3437450" y="32470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69"/>
            <p:cNvSpPr/>
            <p:nvPr/>
          </p:nvSpPr>
          <p:spPr>
            <a:xfrm>
              <a:off x="3437450" y="317107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69"/>
            <p:cNvSpPr/>
            <p:nvPr/>
          </p:nvSpPr>
          <p:spPr>
            <a:xfrm>
              <a:off x="3437450"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69"/>
            <p:cNvSpPr/>
            <p:nvPr/>
          </p:nvSpPr>
          <p:spPr>
            <a:xfrm>
              <a:off x="3437450" y="2485550"/>
              <a:ext cx="62425" cy="53300"/>
            </a:xfrm>
            <a:custGeom>
              <a:avLst/>
              <a:gdLst/>
              <a:ahLst/>
              <a:cxnLst/>
              <a:rect l="l" t="t" r="r" b="b"/>
              <a:pathLst>
                <a:path w="2497" h="2132" extrusionOk="0">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69"/>
            <p:cNvSpPr/>
            <p:nvPr/>
          </p:nvSpPr>
          <p:spPr>
            <a:xfrm>
              <a:off x="3361450" y="3171075"/>
              <a:ext cx="62200" cy="53275"/>
            </a:xfrm>
            <a:custGeom>
              <a:avLst/>
              <a:gdLst/>
              <a:ahLst/>
              <a:cxnLst/>
              <a:rect l="l" t="t" r="r" b="b"/>
              <a:pathLst>
                <a:path w="2488"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69"/>
            <p:cNvSpPr/>
            <p:nvPr/>
          </p:nvSpPr>
          <p:spPr>
            <a:xfrm>
              <a:off x="3361450"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69"/>
            <p:cNvSpPr/>
            <p:nvPr/>
          </p:nvSpPr>
          <p:spPr>
            <a:xfrm>
              <a:off x="3361450" y="2637775"/>
              <a:ext cx="62200" cy="53450"/>
            </a:xfrm>
            <a:custGeom>
              <a:avLst/>
              <a:gdLst/>
              <a:ahLst/>
              <a:cxnLst/>
              <a:rect l="l" t="t" r="r" b="b"/>
              <a:pathLst>
                <a:path w="2488" h="2138" extrusionOk="0">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69"/>
            <p:cNvSpPr/>
            <p:nvPr/>
          </p:nvSpPr>
          <p:spPr>
            <a:xfrm>
              <a:off x="3361450" y="2561575"/>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69"/>
            <p:cNvSpPr/>
            <p:nvPr/>
          </p:nvSpPr>
          <p:spPr>
            <a:xfrm>
              <a:off x="328522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69"/>
            <p:cNvSpPr/>
            <p:nvPr/>
          </p:nvSpPr>
          <p:spPr>
            <a:xfrm>
              <a:off x="328522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69"/>
            <p:cNvSpPr/>
            <p:nvPr/>
          </p:nvSpPr>
          <p:spPr>
            <a:xfrm>
              <a:off x="328522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69"/>
            <p:cNvSpPr/>
            <p:nvPr/>
          </p:nvSpPr>
          <p:spPr>
            <a:xfrm>
              <a:off x="328522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69"/>
            <p:cNvSpPr/>
            <p:nvPr/>
          </p:nvSpPr>
          <p:spPr>
            <a:xfrm>
              <a:off x="3209025"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69"/>
            <p:cNvSpPr/>
            <p:nvPr/>
          </p:nvSpPr>
          <p:spPr>
            <a:xfrm>
              <a:off x="3209025"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69"/>
            <p:cNvSpPr/>
            <p:nvPr/>
          </p:nvSpPr>
          <p:spPr>
            <a:xfrm>
              <a:off x="3209025" y="2942425"/>
              <a:ext cx="62200" cy="53450"/>
            </a:xfrm>
            <a:custGeom>
              <a:avLst/>
              <a:gdLst/>
              <a:ahLst/>
              <a:cxnLst/>
              <a:rect l="l" t="t" r="r" b="b"/>
              <a:pathLst>
                <a:path w="2488" h="2138" extrusionOk="0">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69"/>
            <p:cNvSpPr/>
            <p:nvPr/>
          </p:nvSpPr>
          <p:spPr>
            <a:xfrm>
              <a:off x="3209025"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69"/>
            <p:cNvSpPr/>
            <p:nvPr/>
          </p:nvSpPr>
          <p:spPr>
            <a:xfrm>
              <a:off x="3209025"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69"/>
            <p:cNvSpPr/>
            <p:nvPr/>
          </p:nvSpPr>
          <p:spPr>
            <a:xfrm>
              <a:off x="419940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69"/>
            <p:cNvSpPr/>
            <p:nvPr/>
          </p:nvSpPr>
          <p:spPr>
            <a:xfrm>
              <a:off x="3132800" y="11143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69"/>
            <p:cNvSpPr/>
            <p:nvPr/>
          </p:nvSpPr>
          <p:spPr>
            <a:xfrm>
              <a:off x="305680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69"/>
            <p:cNvSpPr/>
            <p:nvPr/>
          </p:nvSpPr>
          <p:spPr>
            <a:xfrm>
              <a:off x="4351600" y="164740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69"/>
            <p:cNvSpPr/>
            <p:nvPr/>
          </p:nvSpPr>
          <p:spPr>
            <a:xfrm>
              <a:off x="435160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69"/>
            <p:cNvSpPr/>
            <p:nvPr/>
          </p:nvSpPr>
          <p:spPr>
            <a:xfrm>
              <a:off x="435160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69"/>
            <p:cNvSpPr/>
            <p:nvPr/>
          </p:nvSpPr>
          <p:spPr>
            <a:xfrm>
              <a:off x="4351600" y="1876050"/>
              <a:ext cx="62425" cy="53350"/>
            </a:xfrm>
            <a:custGeom>
              <a:avLst/>
              <a:gdLst/>
              <a:ahLst/>
              <a:cxnLst/>
              <a:rect l="l" t="t" r="r" b="b"/>
              <a:pathLst>
                <a:path w="2497" h="2134" extrusionOk="0">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69"/>
            <p:cNvSpPr/>
            <p:nvPr/>
          </p:nvSpPr>
          <p:spPr>
            <a:xfrm>
              <a:off x="435160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69"/>
            <p:cNvSpPr/>
            <p:nvPr/>
          </p:nvSpPr>
          <p:spPr>
            <a:xfrm>
              <a:off x="435160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69"/>
            <p:cNvSpPr/>
            <p:nvPr/>
          </p:nvSpPr>
          <p:spPr>
            <a:xfrm>
              <a:off x="435160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69"/>
            <p:cNvSpPr/>
            <p:nvPr/>
          </p:nvSpPr>
          <p:spPr>
            <a:xfrm>
              <a:off x="3970950" y="1876050"/>
              <a:ext cx="62225" cy="53350"/>
            </a:xfrm>
            <a:custGeom>
              <a:avLst/>
              <a:gdLst/>
              <a:ahLst/>
              <a:cxnLst/>
              <a:rect l="l" t="t" r="r" b="b"/>
              <a:pathLst>
                <a:path w="2489" h="2134" extrusionOk="0">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69"/>
            <p:cNvSpPr/>
            <p:nvPr/>
          </p:nvSpPr>
          <p:spPr>
            <a:xfrm>
              <a:off x="3970950" y="1952050"/>
              <a:ext cx="62225" cy="53450"/>
            </a:xfrm>
            <a:custGeom>
              <a:avLst/>
              <a:gdLst/>
              <a:ahLst/>
              <a:cxnLst/>
              <a:rect l="l" t="t" r="r" b="b"/>
              <a:pathLst>
                <a:path w="2489" h="2138" extrusionOk="0">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69"/>
            <p:cNvSpPr/>
            <p:nvPr/>
          </p:nvSpPr>
          <p:spPr>
            <a:xfrm>
              <a:off x="36661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69"/>
            <p:cNvSpPr/>
            <p:nvPr/>
          </p:nvSpPr>
          <p:spPr>
            <a:xfrm>
              <a:off x="3742300" y="2028275"/>
              <a:ext cx="62225" cy="53450"/>
            </a:xfrm>
            <a:custGeom>
              <a:avLst/>
              <a:gdLst/>
              <a:ahLst/>
              <a:cxnLst/>
              <a:rect l="l" t="t" r="r" b="b"/>
              <a:pathLst>
                <a:path w="2489" h="2138" extrusionOk="0">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69"/>
            <p:cNvSpPr/>
            <p:nvPr/>
          </p:nvSpPr>
          <p:spPr>
            <a:xfrm>
              <a:off x="3742300" y="1952050"/>
              <a:ext cx="62225" cy="53450"/>
            </a:xfrm>
            <a:custGeom>
              <a:avLst/>
              <a:gdLst/>
              <a:ahLst/>
              <a:cxnLst/>
              <a:rect l="l" t="t" r="r" b="b"/>
              <a:pathLst>
                <a:path w="2489" h="2138" extrusionOk="0">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69"/>
            <p:cNvSpPr/>
            <p:nvPr/>
          </p:nvSpPr>
          <p:spPr>
            <a:xfrm>
              <a:off x="38185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69"/>
            <p:cNvSpPr/>
            <p:nvPr/>
          </p:nvSpPr>
          <p:spPr>
            <a:xfrm>
              <a:off x="3894725"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69"/>
            <p:cNvSpPr/>
            <p:nvPr/>
          </p:nvSpPr>
          <p:spPr>
            <a:xfrm>
              <a:off x="3894725"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69"/>
            <p:cNvSpPr/>
            <p:nvPr/>
          </p:nvSpPr>
          <p:spPr>
            <a:xfrm>
              <a:off x="3970950" y="2028275"/>
              <a:ext cx="62225" cy="53450"/>
            </a:xfrm>
            <a:custGeom>
              <a:avLst/>
              <a:gdLst/>
              <a:ahLst/>
              <a:cxnLst/>
              <a:rect l="l" t="t" r="r" b="b"/>
              <a:pathLst>
                <a:path w="2489" h="2138" extrusionOk="0">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69"/>
            <p:cNvSpPr/>
            <p:nvPr/>
          </p:nvSpPr>
          <p:spPr>
            <a:xfrm>
              <a:off x="3970950" y="21045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69"/>
            <p:cNvSpPr/>
            <p:nvPr/>
          </p:nvSpPr>
          <p:spPr>
            <a:xfrm>
              <a:off x="4046950"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69"/>
            <p:cNvSpPr/>
            <p:nvPr/>
          </p:nvSpPr>
          <p:spPr>
            <a:xfrm>
              <a:off x="404695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69"/>
            <p:cNvSpPr/>
            <p:nvPr/>
          </p:nvSpPr>
          <p:spPr>
            <a:xfrm>
              <a:off x="404695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69"/>
            <p:cNvSpPr/>
            <p:nvPr/>
          </p:nvSpPr>
          <p:spPr>
            <a:xfrm>
              <a:off x="404695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69"/>
            <p:cNvSpPr/>
            <p:nvPr/>
          </p:nvSpPr>
          <p:spPr>
            <a:xfrm>
              <a:off x="412317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69"/>
            <p:cNvSpPr/>
            <p:nvPr/>
          </p:nvSpPr>
          <p:spPr>
            <a:xfrm>
              <a:off x="41231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69"/>
            <p:cNvSpPr/>
            <p:nvPr/>
          </p:nvSpPr>
          <p:spPr>
            <a:xfrm>
              <a:off x="4123175" y="1876050"/>
              <a:ext cx="62425" cy="53350"/>
            </a:xfrm>
            <a:custGeom>
              <a:avLst/>
              <a:gdLst/>
              <a:ahLst/>
              <a:cxnLst/>
              <a:rect l="l" t="t" r="r" b="b"/>
              <a:pathLst>
                <a:path w="2497" h="2134" extrusionOk="0">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69"/>
            <p:cNvSpPr/>
            <p:nvPr/>
          </p:nvSpPr>
          <p:spPr>
            <a:xfrm>
              <a:off x="41231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69"/>
            <p:cNvSpPr/>
            <p:nvPr/>
          </p:nvSpPr>
          <p:spPr>
            <a:xfrm>
              <a:off x="4123175" y="2028275"/>
              <a:ext cx="62425" cy="53450"/>
            </a:xfrm>
            <a:custGeom>
              <a:avLst/>
              <a:gdLst/>
              <a:ahLst/>
              <a:cxnLst/>
              <a:rect l="l" t="t" r="r" b="b"/>
              <a:pathLst>
                <a:path w="2497" h="2138" extrusionOk="0">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69"/>
            <p:cNvSpPr/>
            <p:nvPr/>
          </p:nvSpPr>
          <p:spPr>
            <a:xfrm>
              <a:off x="41231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69"/>
            <p:cNvSpPr/>
            <p:nvPr/>
          </p:nvSpPr>
          <p:spPr>
            <a:xfrm>
              <a:off x="419940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69"/>
            <p:cNvSpPr/>
            <p:nvPr/>
          </p:nvSpPr>
          <p:spPr>
            <a:xfrm>
              <a:off x="419940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69"/>
            <p:cNvSpPr/>
            <p:nvPr/>
          </p:nvSpPr>
          <p:spPr>
            <a:xfrm>
              <a:off x="4199400"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69"/>
            <p:cNvSpPr/>
            <p:nvPr/>
          </p:nvSpPr>
          <p:spPr>
            <a:xfrm>
              <a:off x="4199400"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69"/>
            <p:cNvSpPr/>
            <p:nvPr/>
          </p:nvSpPr>
          <p:spPr>
            <a:xfrm>
              <a:off x="41994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69"/>
            <p:cNvSpPr/>
            <p:nvPr/>
          </p:nvSpPr>
          <p:spPr>
            <a:xfrm>
              <a:off x="419940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69"/>
            <p:cNvSpPr/>
            <p:nvPr/>
          </p:nvSpPr>
          <p:spPr>
            <a:xfrm>
              <a:off x="419940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69"/>
            <p:cNvSpPr/>
            <p:nvPr/>
          </p:nvSpPr>
          <p:spPr>
            <a:xfrm>
              <a:off x="427560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69"/>
            <p:cNvSpPr/>
            <p:nvPr/>
          </p:nvSpPr>
          <p:spPr>
            <a:xfrm>
              <a:off x="42756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69"/>
            <p:cNvSpPr/>
            <p:nvPr/>
          </p:nvSpPr>
          <p:spPr>
            <a:xfrm>
              <a:off x="42756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69"/>
            <p:cNvSpPr/>
            <p:nvPr/>
          </p:nvSpPr>
          <p:spPr>
            <a:xfrm>
              <a:off x="42756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69"/>
            <p:cNvSpPr/>
            <p:nvPr/>
          </p:nvSpPr>
          <p:spPr>
            <a:xfrm>
              <a:off x="42756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69"/>
            <p:cNvSpPr/>
            <p:nvPr/>
          </p:nvSpPr>
          <p:spPr>
            <a:xfrm>
              <a:off x="42756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69"/>
            <p:cNvSpPr/>
            <p:nvPr/>
          </p:nvSpPr>
          <p:spPr>
            <a:xfrm>
              <a:off x="42756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69"/>
            <p:cNvSpPr/>
            <p:nvPr/>
          </p:nvSpPr>
          <p:spPr>
            <a:xfrm>
              <a:off x="42756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69"/>
            <p:cNvSpPr/>
            <p:nvPr/>
          </p:nvSpPr>
          <p:spPr>
            <a:xfrm>
              <a:off x="435160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69"/>
            <p:cNvSpPr/>
            <p:nvPr/>
          </p:nvSpPr>
          <p:spPr>
            <a:xfrm>
              <a:off x="4427825" y="1647400"/>
              <a:ext cx="62425" cy="53450"/>
            </a:xfrm>
            <a:custGeom>
              <a:avLst/>
              <a:gdLst/>
              <a:ahLst/>
              <a:cxnLst/>
              <a:rect l="l" t="t" r="r" b="b"/>
              <a:pathLst>
                <a:path w="2497" h="2138" extrusionOk="0">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69"/>
            <p:cNvSpPr/>
            <p:nvPr/>
          </p:nvSpPr>
          <p:spPr>
            <a:xfrm>
              <a:off x="4427825" y="1723625"/>
              <a:ext cx="62425" cy="53350"/>
            </a:xfrm>
            <a:custGeom>
              <a:avLst/>
              <a:gdLst/>
              <a:ahLst/>
              <a:cxnLst/>
              <a:rect l="l" t="t" r="r" b="b"/>
              <a:pathLst>
                <a:path w="2497" h="2134" extrusionOk="0">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69"/>
            <p:cNvSpPr/>
            <p:nvPr/>
          </p:nvSpPr>
          <p:spPr>
            <a:xfrm>
              <a:off x="4427825" y="179985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69"/>
            <p:cNvSpPr/>
            <p:nvPr/>
          </p:nvSpPr>
          <p:spPr>
            <a:xfrm>
              <a:off x="4427825" y="1876050"/>
              <a:ext cx="62425" cy="53275"/>
            </a:xfrm>
            <a:custGeom>
              <a:avLst/>
              <a:gdLst/>
              <a:ahLst/>
              <a:cxnLst/>
              <a:rect l="l" t="t" r="r" b="b"/>
              <a:pathLst>
                <a:path w="2497" h="2131" extrusionOk="0">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69"/>
            <p:cNvSpPr/>
            <p:nvPr/>
          </p:nvSpPr>
          <p:spPr>
            <a:xfrm>
              <a:off x="4427825" y="1952050"/>
              <a:ext cx="62425" cy="53450"/>
            </a:xfrm>
            <a:custGeom>
              <a:avLst/>
              <a:gdLst/>
              <a:ahLst/>
              <a:cxnLst/>
              <a:rect l="l" t="t" r="r" b="b"/>
              <a:pathLst>
                <a:path w="2497" h="2138" extrusionOk="0">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69"/>
            <p:cNvSpPr/>
            <p:nvPr/>
          </p:nvSpPr>
          <p:spPr>
            <a:xfrm>
              <a:off x="4427825" y="2028275"/>
              <a:ext cx="62425" cy="53450"/>
            </a:xfrm>
            <a:custGeom>
              <a:avLst/>
              <a:gdLst/>
              <a:ahLst/>
              <a:cxnLst/>
              <a:rect l="l" t="t" r="r" b="b"/>
              <a:pathLst>
                <a:path w="2497" h="2138" extrusionOk="0">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69"/>
            <p:cNvSpPr/>
            <p:nvPr/>
          </p:nvSpPr>
          <p:spPr>
            <a:xfrm>
              <a:off x="4427825" y="210450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69"/>
            <p:cNvSpPr/>
            <p:nvPr/>
          </p:nvSpPr>
          <p:spPr>
            <a:xfrm>
              <a:off x="4427825" y="2180700"/>
              <a:ext cx="62425" cy="53350"/>
            </a:xfrm>
            <a:custGeom>
              <a:avLst/>
              <a:gdLst/>
              <a:ahLst/>
              <a:cxnLst/>
              <a:rect l="l" t="t" r="r" b="b"/>
              <a:pathLst>
                <a:path w="2497" h="2134" extrusionOk="0">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69"/>
            <p:cNvSpPr/>
            <p:nvPr/>
          </p:nvSpPr>
          <p:spPr>
            <a:xfrm>
              <a:off x="4427825" y="1571400"/>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69"/>
            <p:cNvSpPr/>
            <p:nvPr/>
          </p:nvSpPr>
          <p:spPr>
            <a:xfrm>
              <a:off x="435160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69"/>
            <p:cNvSpPr/>
            <p:nvPr/>
          </p:nvSpPr>
          <p:spPr>
            <a:xfrm>
              <a:off x="42756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69"/>
            <p:cNvSpPr/>
            <p:nvPr/>
          </p:nvSpPr>
          <p:spPr>
            <a:xfrm>
              <a:off x="42756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69"/>
            <p:cNvSpPr/>
            <p:nvPr/>
          </p:nvSpPr>
          <p:spPr>
            <a:xfrm>
              <a:off x="41994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69"/>
            <p:cNvSpPr/>
            <p:nvPr/>
          </p:nvSpPr>
          <p:spPr>
            <a:xfrm>
              <a:off x="41994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69"/>
            <p:cNvSpPr/>
            <p:nvPr/>
          </p:nvSpPr>
          <p:spPr>
            <a:xfrm>
              <a:off x="41994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69"/>
            <p:cNvSpPr/>
            <p:nvPr/>
          </p:nvSpPr>
          <p:spPr>
            <a:xfrm>
              <a:off x="41994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69"/>
            <p:cNvSpPr/>
            <p:nvPr/>
          </p:nvSpPr>
          <p:spPr>
            <a:xfrm>
              <a:off x="41231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69"/>
            <p:cNvSpPr/>
            <p:nvPr/>
          </p:nvSpPr>
          <p:spPr>
            <a:xfrm>
              <a:off x="4123175" y="164740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69"/>
            <p:cNvSpPr/>
            <p:nvPr/>
          </p:nvSpPr>
          <p:spPr>
            <a:xfrm>
              <a:off x="4123175"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69"/>
            <p:cNvSpPr/>
            <p:nvPr/>
          </p:nvSpPr>
          <p:spPr>
            <a:xfrm>
              <a:off x="4123175"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69"/>
            <p:cNvSpPr/>
            <p:nvPr/>
          </p:nvSpPr>
          <p:spPr>
            <a:xfrm>
              <a:off x="4123175"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69"/>
            <p:cNvSpPr/>
            <p:nvPr/>
          </p:nvSpPr>
          <p:spPr>
            <a:xfrm>
              <a:off x="4123175" y="134275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69"/>
            <p:cNvSpPr/>
            <p:nvPr/>
          </p:nvSpPr>
          <p:spPr>
            <a:xfrm>
              <a:off x="404695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69"/>
            <p:cNvSpPr/>
            <p:nvPr/>
          </p:nvSpPr>
          <p:spPr>
            <a:xfrm>
              <a:off x="404695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69"/>
            <p:cNvSpPr/>
            <p:nvPr/>
          </p:nvSpPr>
          <p:spPr>
            <a:xfrm>
              <a:off x="404695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69"/>
            <p:cNvSpPr/>
            <p:nvPr/>
          </p:nvSpPr>
          <p:spPr>
            <a:xfrm>
              <a:off x="4046950" y="1647400"/>
              <a:ext cx="62425" cy="53450"/>
            </a:xfrm>
            <a:custGeom>
              <a:avLst/>
              <a:gdLst/>
              <a:ahLst/>
              <a:cxnLst/>
              <a:rect l="l" t="t" r="r" b="b"/>
              <a:pathLst>
                <a:path w="2497" h="2138" extrusionOk="0">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69"/>
            <p:cNvSpPr/>
            <p:nvPr/>
          </p:nvSpPr>
          <p:spPr>
            <a:xfrm>
              <a:off x="404695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69"/>
            <p:cNvSpPr/>
            <p:nvPr/>
          </p:nvSpPr>
          <p:spPr>
            <a:xfrm>
              <a:off x="4046950"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69"/>
            <p:cNvSpPr/>
            <p:nvPr/>
          </p:nvSpPr>
          <p:spPr>
            <a:xfrm>
              <a:off x="4046950" y="141897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69"/>
            <p:cNvSpPr/>
            <p:nvPr/>
          </p:nvSpPr>
          <p:spPr>
            <a:xfrm>
              <a:off x="4046950" y="134275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69"/>
            <p:cNvSpPr/>
            <p:nvPr/>
          </p:nvSpPr>
          <p:spPr>
            <a:xfrm>
              <a:off x="3970950" y="2256925"/>
              <a:ext cx="62350" cy="53425"/>
            </a:xfrm>
            <a:custGeom>
              <a:avLst/>
              <a:gdLst/>
              <a:ahLst/>
              <a:cxnLst/>
              <a:rect l="l" t="t" r="r" b="b"/>
              <a:pathLst>
                <a:path w="2494" h="2137" extrusionOk="0">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69"/>
            <p:cNvSpPr/>
            <p:nvPr/>
          </p:nvSpPr>
          <p:spPr>
            <a:xfrm>
              <a:off x="3970950" y="2180700"/>
              <a:ext cx="62225" cy="53350"/>
            </a:xfrm>
            <a:custGeom>
              <a:avLst/>
              <a:gdLst/>
              <a:ahLst/>
              <a:cxnLst/>
              <a:rect l="l" t="t" r="r" b="b"/>
              <a:pathLst>
                <a:path w="2489" h="2134" extrusionOk="0">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69"/>
            <p:cNvSpPr/>
            <p:nvPr/>
          </p:nvSpPr>
          <p:spPr>
            <a:xfrm>
              <a:off x="3970950" y="179985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69"/>
            <p:cNvSpPr/>
            <p:nvPr/>
          </p:nvSpPr>
          <p:spPr>
            <a:xfrm>
              <a:off x="3970950" y="164740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69"/>
            <p:cNvSpPr/>
            <p:nvPr/>
          </p:nvSpPr>
          <p:spPr>
            <a:xfrm>
              <a:off x="3970950" y="1571400"/>
              <a:ext cx="62225" cy="53250"/>
            </a:xfrm>
            <a:custGeom>
              <a:avLst/>
              <a:gdLst/>
              <a:ahLst/>
              <a:cxnLst/>
              <a:rect l="l" t="t" r="r" b="b"/>
              <a:pathLst>
                <a:path w="2489" h="2130" extrusionOk="0">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69"/>
            <p:cNvSpPr/>
            <p:nvPr/>
          </p:nvSpPr>
          <p:spPr>
            <a:xfrm>
              <a:off x="3970950" y="14952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69"/>
            <p:cNvSpPr/>
            <p:nvPr/>
          </p:nvSpPr>
          <p:spPr>
            <a:xfrm>
              <a:off x="3970950" y="141897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69"/>
            <p:cNvSpPr/>
            <p:nvPr/>
          </p:nvSpPr>
          <p:spPr>
            <a:xfrm>
              <a:off x="3970950" y="134275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69"/>
            <p:cNvSpPr/>
            <p:nvPr/>
          </p:nvSpPr>
          <p:spPr>
            <a:xfrm>
              <a:off x="3970950" y="111432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69"/>
            <p:cNvSpPr/>
            <p:nvPr/>
          </p:nvSpPr>
          <p:spPr>
            <a:xfrm>
              <a:off x="3894725"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69"/>
            <p:cNvSpPr/>
            <p:nvPr/>
          </p:nvSpPr>
          <p:spPr>
            <a:xfrm>
              <a:off x="3894725"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69"/>
            <p:cNvSpPr/>
            <p:nvPr/>
          </p:nvSpPr>
          <p:spPr>
            <a:xfrm>
              <a:off x="3894725"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69"/>
            <p:cNvSpPr/>
            <p:nvPr/>
          </p:nvSpPr>
          <p:spPr>
            <a:xfrm>
              <a:off x="3894725" y="17236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69"/>
            <p:cNvSpPr/>
            <p:nvPr/>
          </p:nvSpPr>
          <p:spPr>
            <a:xfrm>
              <a:off x="3894725"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69"/>
            <p:cNvSpPr/>
            <p:nvPr/>
          </p:nvSpPr>
          <p:spPr>
            <a:xfrm>
              <a:off x="3894725" y="1571400"/>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69"/>
            <p:cNvSpPr/>
            <p:nvPr/>
          </p:nvSpPr>
          <p:spPr>
            <a:xfrm>
              <a:off x="3894725"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69"/>
            <p:cNvSpPr/>
            <p:nvPr/>
          </p:nvSpPr>
          <p:spPr>
            <a:xfrm>
              <a:off x="3894725"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69"/>
            <p:cNvSpPr/>
            <p:nvPr/>
          </p:nvSpPr>
          <p:spPr>
            <a:xfrm>
              <a:off x="3894725" y="1342750"/>
              <a:ext cx="62225" cy="53450"/>
            </a:xfrm>
            <a:custGeom>
              <a:avLst/>
              <a:gdLst/>
              <a:ahLst/>
              <a:cxnLst/>
              <a:rect l="l" t="t" r="r" b="b"/>
              <a:pathLst>
                <a:path w="2489" h="2138" extrusionOk="0">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69"/>
            <p:cNvSpPr/>
            <p:nvPr/>
          </p:nvSpPr>
          <p:spPr>
            <a:xfrm>
              <a:off x="3894725"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69"/>
            <p:cNvSpPr/>
            <p:nvPr/>
          </p:nvSpPr>
          <p:spPr>
            <a:xfrm>
              <a:off x="381852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69"/>
            <p:cNvSpPr/>
            <p:nvPr/>
          </p:nvSpPr>
          <p:spPr>
            <a:xfrm>
              <a:off x="381852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69"/>
            <p:cNvSpPr/>
            <p:nvPr/>
          </p:nvSpPr>
          <p:spPr>
            <a:xfrm>
              <a:off x="38185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69"/>
            <p:cNvSpPr/>
            <p:nvPr/>
          </p:nvSpPr>
          <p:spPr>
            <a:xfrm>
              <a:off x="38185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69"/>
            <p:cNvSpPr/>
            <p:nvPr/>
          </p:nvSpPr>
          <p:spPr>
            <a:xfrm>
              <a:off x="38185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69"/>
            <p:cNvSpPr/>
            <p:nvPr/>
          </p:nvSpPr>
          <p:spPr>
            <a:xfrm>
              <a:off x="38185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69"/>
            <p:cNvSpPr/>
            <p:nvPr/>
          </p:nvSpPr>
          <p:spPr>
            <a:xfrm>
              <a:off x="38185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69"/>
            <p:cNvSpPr/>
            <p:nvPr/>
          </p:nvSpPr>
          <p:spPr>
            <a:xfrm>
              <a:off x="38185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69"/>
            <p:cNvSpPr/>
            <p:nvPr/>
          </p:nvSpPr>
          <p:spPr>
            <a:xfrm>
              <a:off x="38185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69"/>
            <p:cNvSpPr/>
            <p:nvPr/>
          </p:nvSpPr>
          <p:spPr>
            <a:xfrm>
              <a:off x="3818525"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69"/>
            <p:cNvSpPr/>
            <p:nvPr/>
          </p:nvSpPr>
          <p:spPr>
            <a:xfrm>
              <a:off x="3818525"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69"/>
            <p:cNvSpPr/>
            <p:nvPr/>
          </p:nvSpPr>
          <p:spPr>
            <a:xfrm>
              <a:off x="3742300" y="2180700"/>
              <a:ext cx="62225" cy="53350"/>
            </a:xfrm>
            <a:custGeom>
              <a:avLst/>
              <a:gdLst/>
              <a:ahLst/>
              <a:cxnLst/>
              <a:rect l="l" t="t" r="r" b="b"/>
              <a:pathLst>
                <a:path w="2489" h="2134" extrusionOk="0">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69"/>
            <p:cNvSpPr/>
            <p:nvPr/>
          </p:nvSpPr>
          <p:spPr>
            <a:xfrm>
              <a:off x="3742300" y="2104500"/>
              <a:ext cx="62225" cy="53325"/>
            </a:xfrm>
            <a:custGeom>
              <a:avLst/>
              <a:gdLst/>
              <a:ahLst/>
              <a:cxnLst/>
              <a:rect l="l" t="t" r="r" b="b"/>
              <a:pathLst>
                <a:path w="2489" h="2133" extrusionOk="0">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69"/>
            <p:cNvSpPr/>
            <p:nvPr/>
          </p:nvSpPr>
          <p:spPr>
            <a:xfrm>
              <a:off x="3742300" y="1876050"/>
              <a:ext cx="62225" cy="53300"/>
            </a:xfrm>
            <a:custGeom>
              <a:avLst/>
              <a:gdLst/>
              <a:ahLst/>
              <a:cxnLst/>
              <a:rect l="l" t="t" r="r" b="b"/>
              <a:pathLst>
                <a:path w="2489" h="2132" extrusionOk="0">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69"/>
            <p:cNvSpPr/>
            <p:nvPr/>
          </p:nvSpPr>
          <p:spPr>
            <a:xfrm>
              <a:off x="3742300" y="179985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69"/>
            <p:cNvSpPr/>
            <p:nvPr/>
          </p:nvSpPr>
          <p:spPr>
            <a:xfrm>
              <a:off x="3742300" y="17236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69"/>
            <p:cNvSpPr/>
            <p:nvPr/>
          </p:nvSpPr>
          <p:spPr>
            <a:xfrm>
              <a:off x="3742300" y="1647400"/>
              <a:ext cx="62225" cy="53450"/>
            </a:xfrm>
            <a:custGeom>
              <a:avLst/>
              <a:gdLst/>
              <a:ahLst/>
              <a:cxnLst/>
              <a:rect l="l" t="t" r="r" b="b"/>
              <a:pathLst>
                <a:path w="2489" h="2138" extrusionOk="0">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69"/>
            <p:cNvSpPr/>
            <p:nvPr/>
          </p:nvSpPr>
          <p:spPr>
            <a:xfrm>
              <a:off x="3742300" y="1571400"/>
              <a:ext cx="62225" cy="53250"/>
            </a:xfrm>
            <a:custGeom>
              <a:avLst/>
              <a:gdLst/>
              <a:ahLst/>
              <a:cxnLst/>
              <a:rect l="l" t="t" r="r" b="b"/>
              <a:pathLst>
                <a:path w="2489" h="2130" extrusionOk="0">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69"/>
            <p:cNvSpPr/>
            <p:nvPr/>
          </p:nvSpPr>
          <p:spPr>
            <a:xfrm>
              <a:off x="3742300" y="149520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69"/>
            <p:cNvSpPr/>
            <p:nvPr/>
          </p:nvSpPr>
          <p:spPr>
            <a:xfrm>
              <a:off x="3742300" y="11143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69"/>
            <p:cNvSpPr/>
            <p:nvPr/>
          </p:nvSpPr>
          <p:spPr>
            <a:xfrm>
              <a:off x="36661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69"/>
            <p:cNvSpPr/>
            <p:nvPr/>
          </p:nvSpPr>
          <p:spPr>
            <a:xfrm>
              <a:off x="366610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69"/>
            <p:cNvSpPr/>
            <p:nvPr/>
          </p:nvSpPr>
          <p:spPr>
            <a:xfrm>
              <a:off x="36661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69"/>
            <p:cNvSpPr/>
            <p:nvPr/>
          </p:nvSpPr>
          <p:spPr>
            <a:xfrm>
              <a:off x="3666100" y="1647400"/>
              <a:ext cx="62200" cy="53450"/>
            </a:xfrm>
            <a:custGeom>
              <a:avLst/>
              <a:gdLst/>
              <a:ahLst/>
              <a:cxnLst/>
              <a:rect l="l" t="t" r="r" b="b"/>
              <a:pathLst>
                <a:path w="2488"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69"/>
            <p:cNvSpPr/>
            <p:nvPr/>
          </p:nvSpPr>
          <p:spPr>
            <a:xfrm>
              <a:off x="3666100" y="1571400"/>
              <a:ext cx="62150" cy="53250"/>
            </a:xfrm>
            <a:custGeom>
              <a:avLst/>
              <a:gdLst/>
              <a:ahLst/>
              <a:cxnLst/>
              <a:rect l="l" t="t" r="r" b="b"/>
              <a:pathLst>
                <a:path w="2486" h="2130" extrusionOk="0">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69"/>
            <p:cNvSpPr/>
            <p:nvPr/>
          </p:nvSpPr>
          <p:spPr>
            <a:xfrm>
              <a:off x="35898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69"/>
            <p:cNvSpPr/>
            <p:nvPr/>
          </p:nvSpPr>
          <p:spPr>
            <a:xfrm>
              <a:off x="35898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69"/>
            <p:cNvSpPr/>
            <p:nvPr/>
          </p:nvSpPr>
          <p:spPr>
            <a:xfrm>
              <a:off x="35898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69"/>
            <p:cNvSpPr/>
            <p:nvPr/>
          </p:nvSpPr>
          <p:spPr>
            <a:xfrm>
              <a:off x="35898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69"/>
            <p:cNvSpPr/>
            <p:nvPr/>
          </p:nvSpPr>
          <p:spPr>
            <a:xfrm>
              <a:off x="35898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69"/>
            <p:cNvSpPr/>
            <p:nvPr/>
          </p:nvSpPr>
          <p:spPr>
            <a:xfrm>
              <a:off x="35136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69"/>
            <p:cNvSpPr/>
            <p:nvPr/>
          </p:nvSpPr>
          <p:spPr>
            <a:xfrm>
              <a:off x="35136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69"/>
            <p:cNvSpPr/>
            <p:nvPr/>
          </p:nvSpPr>
          <p:spPr>
            <a:xfrm>
              <a:off x="35136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69"/>
            <p:cNvSpPr/>
            <p:nvPr/>
          </p:nvSpPr>
          <p:spPr>
            <a:xfrm>
              <a:off x="3513675"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69"/>
            <p:cNvSpPr/>
            <p:nvPr/>
          </p:nvSpPr>
          <p:spPr>
            <a:xfrm>
              <a:off x="35136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69"/>
            <p:cNvSpPr/>
            <p:nvPr/>
          </p:nvSpPr>
          <p:spPr>
            <a:xfrm>
              <a:off x="351367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69"/>
            <p:cNvSpPr/>
            <p:nvPr/>
          </p:nvSpPr>
          <p:spPr>
            <a:xfrm>
              <a:off x="35136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69"/>
            <p:cNvSpPr/>
            <p:nvPr/>
          </p:nvSpPr>
          <p:spPr>
            <a:xfrm>
              <a:off x="34374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69"/>
            <p:cNvSpPr/>
            <p:nvPr/>
          </p:nvSpPr>
          <p:spPr>
            <a:xfrm>
              <a:off x="34374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69"/>
            <p:cNvSpPr/>
            <p:nvPr/>
          </p:nvSpPr>
          <p:spPr>
            <a:xfrm>
              <a:off x="34374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69"/>
            <p:cNvSpPr/>
            <p:nvPr/>
          </p:nvSpPr>
          <p:spPr>
            <a:xfrm>
              <a:off x="34374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69"/>
            <p:cNvSpPr/>
            <p:nvPr/>
          </p:nvSpPr>
          <p:spPr>
            <a:xfrm>
              <a:off x="34374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69"/>
            <p:cNvSpPr/>
            <p:nvPr/>
          </p:nvSpPr>
          <p:spPr>
            <a:xfrm>
              <a:off x="34374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69"/>
            <p:cNvSpPr/>
            <p:nvPr/>
          </p:nvSpPr>
          <p:spPr>
            <a:xfrm>
              <a:off x="34374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69"/>
            <p:cNvSpPr/>
            <p:nvPr/>
          </p:nvSpPr>
          <p:spPr>
            <a:xfrm>
              <a:off x="3361450" y="2333125"/>
              <a:ext cx="62200" cy="53450"/>
            </a:xfrm>
            <a:custGeom>
              <a:avLst/>
              <a:gdLst/>
              <a:ahLst/>
              <a:cxnLst/>
              <a:rect l="l" t="t" r="r" b="b"/>
              <a:pathLst>
                <a:path w="2488" h="2138" extrusionOk="0">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69"/>
            <p:cNvSpPr/>
            <p:nvPr/>
          </p:nvSpPr>
          <p:spPr>
            <a:xfrm>
              <a:off x="33614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69"/>
            <p:cNvSpPr/>
            <p:nvPr/>
          </p:nvSpPr>
          <p:spPr>
            <a:xfrm>
              <a:off x="3361450" y="2180700"/>
              <a:ext cx="62200" cy="53350"/>
            </a:xfrm>
            <a:custGeom>
              <a:avLst/>
              <a:gdLst/>
              <a:ahLst/>
              <a:cxnLst/>
              <a:rect l="l" t="t" r="r" b="b"/>
              <a:pathLst>
                <a:path w="2488" h="2134" extrusionOk="0">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69"/>
            <p:cNvSpPr/>
            <p:nvPr/>
          </p:nvSpPr>
          <p:spPr>
            <a:xfrm>
              <a:off x="33614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69"/>
            <p:cNvSpPr/>
            <p:nvPr/>
          </p:nvSpPr>
          <p:spPr>
            <a:xfrm>
              <a:off x="328522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69"/>
            <p:cNvSpPr/>
            <p:nvPr/>
          </p:nvSpPr>
          <p:spPr>
            <a:xfrm>
              <a:off x="31328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69"/>
            <p:cNvSpPr/>
            <p:nvPr/>
          </p:nvSpPr>
          <p:spPr>
            <a:xfrm>
              <a:off x="30568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69"/>
            <p:cNvSpPr/>
            <p:nvPr/>
          </p:nvSpPr>
          <p:spPr>
            <a:xfrm>
              <a:off x="3056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69"/>
            <p:cNvSpPr/>
            <p:nvPr/>
          </p:nvSpPr>
          <p:spPr>
            <a:xfrm>
              <a:off x="29805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69"/>
            <p:cNvSpPr/>
            <p:nvPr/>
          </p:nvSpPr>
          <p:spPr>
            <a:xfrm>
              <a:off x="29805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69"/>
            <p:cNvSpPr/>
            <p:nvPr/>
          </p:nvSpPr>
          <p:spPr>
            <a:xfrm>
              <a:off x="2980575"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69"/>
            <p:cNvSpPr/>
            <p:nvPr/>
          </p:nvSpPr>
          <p:spPr>
            <a:xfrm>
              <a:off x="29805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69"/>
            <p:cNvSpPr/>
            <p:nvPr/>
          </p:nvSpPr>
          <p:spPr>
            <a:xfrm>
              <a:off x="2980575"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69"/>
            <p:cNvSpPr/>
            <p:nvPr/>
          </p:nvSpPr>
          <p:spPr>
            <a:xfrm>
              <a:off x="2980575"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69"/>
            <p:cNvSpPr/>
            <p:nvPr/>
          </p:nvSpPr>
          <p:spPr>
            <a:xfrm>
              <a:off x="290437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69"/>
            <p:cNvSpPr/>
            <p:nvPr/>
          </p:nvSpPr>
          <p:spPr>
            <a:xfrm>
              <a:off x="290437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69"/>
            <p:cNvSpPr/>
            <p:nvPr/>
          </p:nvSpPr>
          <p:spPr>
            <a:xfrm>
              <a:off x="290437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69"/>
            <p:cNvSpPr/>
            <p:nvPr/>
          </p:nvSpPr>
          <p:spPr>
            <a:xfrm>
              <a:off x="290437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69"/>
            <p:cNvSpPr/>
            <p:nvPr/>
          </p:nvSpPr>
          <p:spPr>
            <a:xfrm>
              <a:off x="290437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69"/>
            <p:cNvSpPr/>
            <p:nvPr/>
          </p:nvSpPr>
          <p:spPr>
            <a:xfrm>
              <a:off x="290437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69"/>
            <p:cNvSpPr/>
            <p:nvPr/>
          </p:nvSpPr>
          <p:spPr>
            <a:xfrm>
              <a:off x="290437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69"/>
            <p:cNvSpPr/>
            <p:nvPr/>
          </p:nvSpPr>
          <p:spPr>
            <a:xfrm>
              <a:off x="2828150" y="1571400"/>
              <a:ext cx="62150" cy="53250"/>
            </a:xfrm>
            <a:custGeom>
              <a:avLst/>
              <a:gdLst/>
              <a:ahLst/>
              <a:cxnLst/>
              <a:rect l="l" t="t" r="r" b="b"/>
              <a:pathLst>
                <a:path w="2486" h="2130" extrusionOk="0">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69"/>
            <p:cNvSpPr/>
            <p:nvPr/>
          </p:nvSpPr>
          <p:spPr>
            <a:xfrm>
              <a:off x="28281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69"/>
            <p:cNvSpPr/>
            <p:nvPr/>
          </p:nvSpPr>
          <p:spPr>
            <a:xfrm>
              <a:off x="282815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69"/>
            <p:cNvSpPr/>
            <p:nvPr/>
          </p:nvSpPr>
          <p:spPr>
            <a:xfrm>
              <a:off x="28281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69"/>
            <p:cNvSpPr/>
            <p:nvPr/>
          </p:nvSpPr>
          <p:spPr>
            <a:xfrm>
              <a:off x="28281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69"/>
            <p:cNvSpPr/>
            <p:nvPr/>
          </p:nvSpPr>
          <p:spPr>
            <a:xfrm>
              <a:off x="282815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69"/>
            <p:cNvSpPr/>
            <p:nvPr/>
          </p:nvSpPr>
          <p:spPr>
            <a:xfrm>
              <a:off x="282815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69"/>
            <p:cNvSpPr/>
            <p:nvPr/>
          </p:nvSpPr>
          <p:spPr>
            <a:xfrm>
              <a:off x="282815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69"/>
            <p:cNvSpPr/>
            <p:nvPr/>
          </p:nvSpPr>
          <p:spPr>
            <a:xfrm>
              <a:off x="27519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69"/>
            <p:cNvSpPr/>
            <p:nvPr/>
          </p:nvSpPr>
          <p:spPr>
            <a:xfrm>
              <a:off x="27519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69"/>
            <p:cNvSpPr/>
            <p:nvPr/>
          </p:nvSpPr>
          <p:spPr>
            <a:xfrm>
              <a:off x="275195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69"/>
            <p:cNvSpPr/>
            <p:nvPr/>
          </p:nvSpPr>
          <p:spPr>
            <a:xfrm>
              <a:off x="27519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69"/>
            <p:cNvSpPr/>
            <p:nvPr/>
          </p:nvSpPr>
          <p:spPr>
            <a:xfrm>
              <a:off x="27519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69"/>
            <p:cNvSpPr/>
            <p:nvPr/>
          </p:nvSpPr>
          <p:spPr>
            <a:xfrm>
              <a:off x="2751950"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69"/>
            <p:cNvSpPr/>
            <p:nvPr/>
          </p:nvSpPr>
          <p:spPr>
            <a:xfrm>
              <a:off x="27519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69"/>
            <p:cNvSpPr/>
            <p:nvPr/>
          </p:nvSpPr>
          <p:spPr>
            <a:xfrm>
              <a:off x="2751950"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69"/>
            <p:cNvSpPr/>
            <p:nvPr/>
          </p:nvSpPr>
          <p:spPr>
            <a:xfrm>
              <a:off x="26759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69"/>
            <p:cNvSpPr/>
            <p:nvPr/>
          </p:nvSpPr>
          <p:spPr>
            <a:xfrm>
              <a:off x="26759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69"/>
            <p:cNvSpPr/>
            <p:nvPr/>
          </p:nvSpPr>
          <p:spPr>
            <a:xfrm>
              <a:off x="26759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69"/>
            <p:cNvSpPr/>
            <p:nvPr/>
          </p:nvSpPr>
          <p:spPr>
            <a:xfrm>
              <a:off x="26759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69"/>
            <p:cNvSpPr/>
            <p:nvPr/>
          </p:nvSpPr>
          <p:spPr>
            <a:xfrm>
              <a:off x="26759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69"/>
            <p:cNvSpPr/>
            <p:nvPr/>
          </p:nvSpPr>
          <p:spPr>
            <a:xfrm>
              <a:off x="267592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69"/>
            <p:cNvSpPr/>
            <p:nvPr/>
          </p:nvSpPr>
          <p:spPr>
            <a:xfrm>
              <a:off x="267592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69"/>
            <p:cNvSpPr/>
            <p:nvPr/>
          </p:nvSpPr>
          <p:spPr>
            <a:xfrm>
              <a:off x="267592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69"/>
            <p:cNvSpPr/>
            <p:nvPr/>
          </p:nvSpPr>
          <p:spPr>
            <a:xfrm>
              <a:off x="25997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69"/>
            <p:cNvSpPr/>
            <p:nvPr/>
          </p:nvSpPr>
          <p:spPr>
            <a:xfrm>
              <a:off x="25997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69"/>
            <p:cNvSpPr/>
            <p:nvPr/>
          </p:nvSpPr>
          <p:spPr>
            <a:xfrm>
              <a:off x="25997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69"/>
            <p:cNvSpPr/>
            <p:nvPr/>
          </p:nvSpPr>
          <p:spPr>
            <a:xfrm>
              <a:off x="25997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69"/>
            <p:cNvSpPr/>
            <p:nvPr/>
          </p:nvSpPr>
          <p:spPr>
            <a:xfrm>
              <a:off x="25997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69"/>
            <p:cNvSpPr/>
            <p:nvPr/>
          </p:nvSpPr>
          <p:spPr>
            <a:xfrm>
              <a:off x="25997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69"/>
            <p:cNvSpPr/>
            <p:nvPr/>
          </p:nvSpPr>
          <p:spPr>
            <a:xfrm>
              <a:off x="259972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69"/>
            <p:cNvSpPr/>
            <p:nvPr/>
          </p:nvSpPr>
          <p:spPr>
            <a:xfrm>
              <a:off x="259972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69"/>
            <p:cNvSpPr/>
            <p:nvPr/>
          </p:nvSpPr>
          <p:spPr>
            <a:xfrm>
              <a:off x="259972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69"/>
            <p:cNvSpPr/>
            <p:nvPr/>
          </p:nvSpPr>
          <p:spPr>
            <a:xfrm>
              <a:off x="25235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69"/>
            <p:cNvSpPr/>
            <p:nvPr/>
          </p:nvSpPr>
          <p:spPr>
            <a:xfrm>
              <a:off x="25235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69"/>
            <p:cNvSpPr/>
            <p:nvPr/>
          </p:nvSpPr>
          <p:spPr>
            <a:xfrm>
              <a:off x="25235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69"/>
            <p:cNvSpPr/>
            <p:nvPr/>
          </p:nvSpPr>
          <p:spPr>
            <a:xfrm>
              <a:off x="25235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69"/>
            <p:cNvSpPr/>
            <p:nvPr/>
          </p:nvSpPr>
          <p:spPr>
            <a:xfrm>
              <a:off x="25235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69"/>
            <p:cNvSpPr/>
            <p:nvPr/>
          </p:nvSpPr>
          <p:spPr>
            <a:xfrm>
              <a:off x="25235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69"/>
            <p:cNvSpPr/>
            <p:nvPr/>
          </p:nvSpPr>
          <p:spPr>
            <a:xfrm>
              <a:off x="252350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69"/>
            <p:cNvSpPr/>
            <p:nvPr/>
          </p:nvSpPr>
          <p:spPr>
            <a:xfrm>
              <a:off x="2523500" y="119055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69"/>
            <p:cNvSpPr/>
            <p:nvPr/>
          </p:nvSpPr>
          <p:spPr>
            <a:xfrm>
              <a:off x="252350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69"/>
            <p:cNvSpPr/>
            <p:nvPr/>
          </p:nvSpPr>
          <p:spPr>
            <a:xfrm>
              <a:off x="252350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69"/>
            <p:cNvSpPr/>
            <p:nvPr/>
          </p:nvSpPr>
          <p:spPr>
            <a:xfrm>
              <a:off x="24473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69"/>
            <p:cNvSpPr/>
            <p:nvPr/>
          </p:nvSpPr>
          <p:spPr>
            <a:xfrm>
              <a:off x="2447300" y="1647400"/>
              <a:ext cx="62400" cy="53450"/>
            </a:xfrm>
            <a:custGeom>
              <a:avLst/>
              <a:gdLst/>
              <a:ahLst/>
              <a:cxnLst/>
              <a:rect l="l" t="t" r="r" b="b"/>
              <a:pathLst>
                <a:path w="2496"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69"/>
            <p:cNvSpPr/>
            <p:nvPr/>
          </p:nvSpPr>
          <p:spPr>
            <a:xfrm>
              <a:off x="2447300" y="1571400"/>
              <a:ext cx="62400" cy="53250"/>
            </a:xfrm>
            <a:custGeom>
              <a:avLst/>
              <a:gdLst/>
              <a:ahLst/>
              <a:cxnLst/>
              <a:rect l="l" t="t" r="r" b="b"/>
              <a:pathLst>
                <a:path w="2496"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69"/>
            <p:cNvSpPr/>
            <p:nvPr/>
          </p:nvSpPr>
          <p:spPr>
            <a:xfrm>
              <a:off x="24473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69"/>
            <p:cNvSpPr/>
            <p:nvPr/>
          </p:nvSpPr>
          <p:spPr>
            <a:xfrm>
              <a:off x="2447300" y="1418975"/>
              <a:ext cx="62400" cy="53350"/>
            </a:xfrm>
            <a:custGeom>
              <a:avLst/>
              <a:gdLst/>
              <a:ahLst/>
              <a:cxnLst/>
              <a:rect l="l" t="t" r="r" b="b"/>
              <a:pathLst>
                <a:path w="2496" h="2134" extrusionOk="0">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69"/>
            <p:cNvSpPr/>
            <p:nvPr/>
          </p:nvSpPr>
          <p:spPr>
            <a:xfrm>
              <a:off x="24473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9"/>
            <p:cNvSpPr/>
            <p:nvPr/>
          </p:nvSpPr>
          <p:spPr>
            <a:xfrm>
              <a:off x="2447300" y="1266550"/>
              <a:ext cx="62400" cy="53450"/>
            </a:xfrm>
            <a:custGeom>
              <a:avLst/>
              <a:gdLst/>
              <a:ahLst/>
              <a:cxnLst/>
              <a:rect l="l" t="t" r="r" b="b"/>
              <a:pathLst>
                <a:path w="2496"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9"/>
            <p:cNvSpPr/>
            <p:nvPr/>
          </p:nvSpPr>
          <p:spPr>
            <a:xfrm>
              <a:off x="2447300" y="1190550"/>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69"/>
            <p:cNvSpPr/>
            <p:nvPr/>
          </p:nvSpPr>
          <p:spPr>
            <a:xfrm>
              <a:off x="2447300" y="11143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69"/>
            <p:cNvSpPr/>
            <p:nvPr/>
          </p:nvSpPr>
          <p:spPr>
            <a:xfrm>
              <a:off x="2447300" y="1038125"/>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9"/>
            <p:cNvSpPr/>
            <p:nvPr/>
          </p:nvSpPr>
          <p:spPr>
            <a:xfrm>
              <a:off x="237127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9"/>
            <p:cNvSpPr/>
            <p:nvPr/>
          </p:nvSpPr>
          <p:spPr>
            <a:xfrm>
              <a:off x="23712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69"/>
            <p:cNvSpPr/>
            <p:nvPr/>
          </p:nvSpPr>
          <p:spPr>
            <a:xfrm>
              <a:off x="23712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69"/>
            <p:cNvSpPr/>
            <p:nvPr/>
          </p:nvSpPr>
          <p:spPr>
            <a:xfrm>
              <a:off x="23712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69"/>
            <p:cNvSpPr/>
            <p:nvPr/>
          </p:nvSpPr>
          <p:spPr>
            <a:xfrm>
              <a:off x="23712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69"/>
            <p:cNvSpPr/>
            <p:nvPr/>
          </p:nvSpPr>
          <p:spPr>
            <a:xfrm>
              <a:off x="237127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69"/>
            <p:cNvSpPr/>
            <p:nvPr/>
          </p:nvSpPr>
          <p:spPr>
            <a:xfrm>
              <a:off x="237127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69"/>
            <p:cNvSpPr/>
            <p:nvPr/>
          </p:nvSpPr>
          <p:spPr>
            <a:xfrm>
              <a:off x="237127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69"/>
            <p:cNvSpPr/>
            <p:nvPr/>
          </p:nvSpPr>
          <p:spPr>
            <a:xfrm>
              <a:off x="237127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69"/>
            <p:cNvSpPr/>
            <p:nvPr/>
          </p:nvSpPr>
          <p:spPr>
            <a:xfrm>
              <a:off x="229507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69"/>
            <p:cNvSpPr/>
            <p:nvPr/>
          </p:nvSpPr>
          <p:spPr>
            <a:xfrm>
              <a:off x="22950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69"/>
            <p:cNvSpPr/>
            <p:nvPr/>
          </p:nvSpPr>
          <p:spPr>
            <a:xfrm>
              <a:off x="2295075" y="11905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69"/>
            <p:cNvSpPr/>
            <p:nvPr/>
          </p:nvSpPr>
          <p:spPr>
            <a:xfrm>
              <a:off x="2295075" y="11143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69"/>
            <p:cNvSpPr/>
            <p:nvPr/>
          </p:nvSpPr>
          <p:spPr>
            <a:xfrm>
              <a:off x="2218650" y="1266550"/>
              <a:ext cx="62225" cy="53450"/>
            </a:xfrm>
            <a:custGeom>
              <a:avLst/>
              <a:gdLst/>
              <a:ahLst/>
              <a:cxnLst/>
              <a:rect l="l" t="t" r="r" b="b"/>
              <a:pathLst>
                <a:path w="2489" h="2138" extrusionOk="0">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69"/>
            <p:cNvSpPr/>
            <p:nvPr/>
          </p:nvSpPr>
          <p:spPr>
            <a:xfrm>
              <a:off x="2218650" y="1190550"/>
              <a:ext cx="62225" cy="53325"/>
            </a:xfrm>
            <a:custGeom>
              <a:avLst/>
              <a:gdLst/>
              <a:ahLst/>
              <a:cxnLst/>
              <a:rect l="l" t="t" r="r" b="b"/>
              <a:pathLst>
                <a:path w="2489" h="2133" extrusionOk="0">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69"/>
            <p:cNvSpPr/>
            <p:nvPr/>
          </p:nvSpPr>
          <p:spPr>
            <a:xfrm>
              <a:off x="2218650" y="1114325"/>
              <a:ext cx="62225" cy="53350"/>
            </a:xfrm>
            <a:custGeom>
              <a:avLst/>
              <a:gdLst/>
              <a:ahLst/>
              <a:cxnLst/>
              <a:rect l="l" t="t" r="r" b="b"/>
              <a:pathLst>
                <a:path w="2489" h="2134" extrusionOk="0">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69"/>
            <p:cNvSpPr/>
            <p:nvPr/>
          </p:nvSpPr>
          <p:spPr>
            <a:xfrm>
              <a:off x="2142425" y="1266550"/>
              <a:ext cx="62425" cy="53450"/>
            </a:xfrm>
            <a:custGeom>
              <a:avLst/>
              <a:gdLst/>
              <a:ahLst/>
              <a:cxnLst/>
              <a:rect l="l" t="t" r="r" b="b"/>
              <a:pathLst>
                <a:path w="2497" h="2138" extrusionOk="0">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69"/>
            <p:cNvSpPr/>
            <p:nvPr/>
          </p:nvSpPr>
          <p:spPr>
            <a:xfrm>
              <a:off x="2142425" y="11905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69"/>
            <p:cNvSpPr/>
            <p:nvPr/>
          </p:nvSpPr>
          <p:spPr>
            <a:xfrm>
              <a:off x="2751950"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69"/>
            <p:cNvSpPr/>
            <p:nvPr/>
          </p:nvSpPr>
          <p:spPr>
            <a:xfrm>
              <a:off x="2751950" y="3551925"/>
              <a:ext cx="62350" cy="53300"/>
            </a:xfrm>
            <a:custGeom>
              <a:avLst/>
              <a:gdLst/>
              <a:ahLst/>
              <a:cxnLst/>
              <a:rect l="l" t="t" r="r" b="b"/>
              <a:pathLst>
                <a:path w="2494" h="2132" extrusionOk="0">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69"/>
            <p:cNvSpPr/>
            <p:nvPr/>
          </p:nvSpPr>
          <p:spPr>
            <a:xfrm>
              <a:off x="2751950" y="3475725"/>
              <a:ext cx="62350" cy="53275"/>
            </a:xfrm>
            <a:custGeom>
              <a:avLst/>
              <a:gdLst/>
              <a:ahLst/>
              <a:cxnLst/>
              <a:rect l="l" t="t" r="r" b="b"/>
              <a:pathLst>
                <a:path w="2494" h="2131" extrusionOk="0">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69"/>
            <p:cNvSpPr/>
            <p:nvPr/>
          </p:nvSpPr>
          <p:spPr>
            <a:xfrm>
              <a:off x="2675925" y="385677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69"/>
            <p:cNvSpPr/>
            <p:nvPr/>
          </p:nvSpPr>
          <p:spPr>
            <a:xfrm>
              <a:off x="2675725" y="3780375"/>
              <a:ext cx="62425" cy="53475"/>
            </a:xfrm>
            <a:custGeom>
              <a:avLst/>
              <a:gdLst/>
              <a:ahLst/>
              <a:cxnLst/>
              <a:rect l="l" t="t" r="r" b="b"/>
              <a:pathLst>
                <a:path w="2497" h="2139" extrusionOk="0">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69"/>
            <p:cNvSpPr/>
            <p:nvPr/>
          </p:nvSpPr>
          <p:spPr>
            <a:xfrm>
              <a:off x="267592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69"/>
            <p:cNvSpPr/>
            <p:nvPr/>
          </p:nvSpPr>
          <p:spPr>
            <a:xfrm>
              <a:off x="2675925"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69"/>
            <p:cNvSpPr/>
            <p:nvPr/>
          </p:nvSpPr>
          <p:spPr>
            <a:xfrm>
              <a:off x="2675925" y="355192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69"/>
            <p:cNvSpPr/>
            <p:nvPr/>
          </p:nvSpPr>
          <p:spPr>
            <a:xfrm>
              <a:off x="26759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69"/>
            <p:cNvSpPr/>
            <p:nvPr/>
          </p:nvSpPr>
          <p:spPr>
            <a:xfrm>
              <a:off x="259972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69"/>
            <p:cNvSpPr/>
            <p:nvPr/>
          </p:nvSpPr>
          <p:spPr>
            <a:xfrm>
              <a:off x="2599725" y="3780375"/>
              <a:ext cx="62400" cy="53475"/>
            </a:xfrm>
            <a:custGeom>
              <a:avLst/>
              <a:gdLst/>
              <a:ahLst/>
              <a:cxnLst/>
              <a:rect l="l" t="t" r="r" b="b"/>
              <a:pathLst>
                <a:path w="2496" h="2139" extrusionOk="0">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69"/>
            <p:cNvSpPr/>
            <p:nvPr/>
          </p:nvSpPr>
          <p:spPr>
            <a:xfrm>
              <a:off x="2599725"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9"/>
            <p:cNvSpPr/>
            <p:nvPr/>
          </p:nvSpPr>
          <p:spPr>
            <a:xfrm>
              <a:off x="2599725"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9"/>
            <p:cNvSpPr/>
            <p:nvPr/>
          </p:nvSpPr>
          <p:spPr>
            <a:xfrm>
              <a:off x="259972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69"/>
            <p:cNvSpPr/>
            <p:nvPr/>
          </p:nvSpPr>
          <p:spPr>
            <a:xfrm>
              <a:off x="259972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69"/>
            <p:cNvSpPr/>
            <p:nvPr/>
          </p:nvSpPr>
          <p:spPr>
            <a:xfrm>
              <a:off x="2523500" y="3932800"/>
              <a:ext cx="62225" cy="53475"/>
            </a:xfrm>
            <a:custGeom>
              <a:avLst/>
              <a:gdLst/>
              <a:ahLst/>
              <a:cxnLst/>
              <a:rect l="l" t="t" r="r" b="b"/>
              <a:pathLst>
                <a:path w="2489" h="2139" extrusionOk="0">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69"/>
            <p:cNvSpPr/>
            <p:nvPr/>
          </p:nvSpPr>
          <p:spPr>
            <a:xfrm>
              <a:off x="2523500" y="385677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9"/>
            <p:cNvSpPr/>
            <p:nvPr/>
          </p:nvSpPr>
          <p:spPr>
            <a:xfrm>
              <a:off x="2523500" y="3780375"/>
              <a:ext cx="62425" cy="53475"/>
            </a:xfrm>
            <a:custGeom>
              <a:avLst/>
              <a:gdLst/>
              <a:ahLst/>
              <a:cxnLst/>
              <a:rect l="l" t="t" r="r" b="b"/>
              <a:pathLst>
                <a:path w="2497" h="2139" extrusionOk="0">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69"/>
            <p:cNvSpPr/>
            <p:nvPr/>
          </p:nvSpPr>
          <p:spPr>
            <a:xfrm>
              <a:off x="2523500" y="3704150"/>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69"/>
            <p:cNvSpPr/>
            <p:nvPr/>
          </p:nvSpPr>
          <p:spPr>
            <a:xfrm>
              <a:off x="2523500" y="3627950"/>
              <a:ext cx="62225" cy="53475"/>
            </a:xfrm>
            <a:custGeom>
              <a:avLst/>
              <a:gdLst/>
              <a:ahLst/>
              <a:cxnLst/>
              <a:rect l="l" t="t" r="r" b="b"/>
              <a:pathLst>
                <a:path w="2489" h="2139" extrusionOk="0">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9"/>
            <p:cNvSpPr/>
            <p:nvPr/>
          </p:nvSpPr>
          <p:spPr>
            <a:xfrm>
              <a:off x="2523500" y="355192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9"/>
            <p:cNvSpPr/>
            <p:nvPr/>
          </p:nvSpPr>
          <p:spPr>
            <a:xfrm>
              <a:off x="2523500" y="34757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69"/>
            <p:cNvSpPr/>
            <p:nvPr/>
          </p:nvSpPr>
          <p:spPr>
            <a:xfrm>
              <a:off x="2523500" y="33995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9"/>
            <p:cNvSpPr/>
            <p:nvPr/>
          </p:nvSpPr>
          <p:spPr>
            <a:xfrm>
              <a:off x="2447300" y="4085225"/>
              <a:ext cx="62400" cy="53350"/>
            </a:xfrm>
            <a:custGeom>
              <a:avLst/>
              <a:gdLst/>
              <a:ahLst/>
              <a:cxnLst/>
              <a:rect l="l" t="t" r="r" b="b"/>
              <a:pathLst>
                <a:path w="2496" h="2134" extrusionOk="0">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9"/>
            <p:cNvSpPr/>
            <p:nvPr/>
          </p:nvSpPr>
          <p:spPr>
            <a:xfrm>
              <a:off x="2447300" y="4009000"/>
              <a:ext cx="62400" cy="53350"/>
            </a:xfrm>
            <a:custGeom>
              <a:avLst/>
              <a:gdLst/>
              <a:ahLst/>
              <a:cxnLst/>
              <a:rect l="l" t="t" r="r" b="b"/>
              <a:pathLst>
                <a:path w="2496" h="2134" extrusionOk="0">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9"/>
            <p:cNvSpPr/>
            <p:nvPr/>
          </p:nvSpPr>
          <p:spPr>
            <a:xfrm>
              <a:off x="2447300" y="3932800"/>
              <a:ext cx="62200" cy="53475"/>
            </a:xfrm>
            <a:custGeom>
              <a:avLst/>
              <a:gdLst/>
              <a:ahLst/>
              <a:cxnLst/>
              <a:rect l="l" t="t" r="r" b="b"/>
              <a:pathLst>
                <a:path w="2488" h="2139" extrusionOk="0">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9"/>
            <p:cNvSpPr/>
            <p:nvPr/>
          </p:nvSpPr>
          <p:spPr>
            <a:xfrm>
              <a:off x="2447300" y="385677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9"/>
            <p:cNvSpPr/>
            <p:nvPr/>
          </p:nvSpPr>
          <p:spPr>
            <a:xfrm>
              <a:off x="2447300" y="3780375"/>
              <a:ext cx="62400" cy="53475"/>
            </a:xfrm>
            <a:custGeom>
              <a:avLst/>
              <a:gdLst/>
              <a:ahLst/>
              <a:cxnLst/>
              <a:rect l="l" t="t" r="r" b="b"/>
              <a:pathLst>
                <a:path w="2496" h="2139" extrusionOk="0">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69"/>
            <p:cNvSpPr/>
            <p:nvPr/>
          </p:nvSpPr>
          <p:spPr>
            <a:xfrm>
              <a:off x="2447300" y="3704150"/>
              <a:ext cx="62400" cy="53450"/>
            </a:xfrm>
            <a:custGeom>
              <a:avLst/>
              <a:gdLst/>
              <a:ahLst/>
              <a:cxnLst/>
              <a:rect l="l" t="t" r="r" b="b"/>
              <a:pathLst>
                <a:path w="2496" h="2138" extrusionOk="0">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69"/>
            <p:cNvSpPr/>
            <p:nvPr/>
          </p:nvSpPr>
          <p:spPr>
            <a:xfrm>
              <a:off x="2447300" y="3627950"/>
              <a:ext cx="62400" cy="53425"/>
            </a:xfrm>
            <a:custGeom>
              <a:avLst/>
              <a:gdLst/>
              <a:ahLst/>
              <a:cxnLst/>
              <a:rect l="l" t="t" r="r" b="b"/>
              <a:pathLst>
                <a:path w="2496" h="2137" extrusionOk="0">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9"/>
            <p:cNvSpPr/>
            <p:nvPr/>
          </p:nvSpPr>
          <p:spPr>
            <a:xfrm>
              <a:off x="2447300" y="355192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9"/>
            <p:cNvSpPr/>
            <p:nvPr/>
          </p:nvSpPr>
          <p:spPr>
            <a:xfrm>
              <a:off x="2447300" y="3475725"/>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9"/>
            <p:cNvSpPr/>
            <p:nvPr/>
          </p:nvSpPr>
          <p:spPr>
            <a:xfrm>
              <a:off x="2447300" y="3399500"/>
              <a:ext cx="62400" cy="53350"/>
            </a:xfrm>
            <a:custGeom>
              <a:avLst/>
              <a:gdLst/>
              <a:ahLst/>
              <a:cxnLst/>
              <a:rect l="l" t="t" r="r" b="b"/>
              <a:pathLst>
                <a:path w="2496" h="2134" extrusionOk="0">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9"/>
            <p:cNvSpPr/>
            <p:nvPr/>
          </p:nvSpPr>
          <p:spPr>
            <a:xfrm>
              <a:off x="2447300" y="3323300"/>
              <a:ext cx="62400" cy="53425"/>
            </a:xfrm>
            <a:custGeom>
              <a:avLst/>
              <a:gdLst/>
              <a:ahLst/>
              <a:cxnLst/>
              <a:rect l="l" t="t" r="r" b="b"/>
              <a:pathLst>
                <a:path w="2496" h="2137" extrusionOk="0">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69"/>
            <p:cNvSpPr/>
            <p:nvPr/>
          </p:nvSpPr>
          <p:spPr>
            <a:xfrm>
              <a:off x="2371275" y="42374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69"/>
            <p:cNvSpPr/>
            <p:nvPr/>
          </p:nvSpPr>
          <p:spPr>
            <a:xfrm>
              <a:off x="2371275"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69"/>
            <p:cNvSpPr/>
            <p:nvPr/>
          </p:nvSpPr>
          <p:spPr>
            <a:xfrm>
              <a:off x="23712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69"/>
            <p:cNvSpPr/>
            <p:nvPr/>
          </p:nvSpPr>
          <p:spPr>
            <a:xfrm>
              <a:off x="2371275"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69"/>
            <p:cNvSpPr/>
            <p:nvPr/>
          </p:nvSpPr>
          <p:spPr>
            <a:xfrm>
              <a:off x="2371075" y="3932800"/>
              <a:ext cx="62425" cy="53475"/>
            </a:xfrm>
            <a:custGeom>
              <a:avLst/>
              <a:gdLst/>
              <a:ahLst/>
              <a:cxnLst/>
              <a:rect l="l" t="t" r="r" b="b"/>
              <a:pathLst>
                <a:path w="2497" h="2139" extrusionOk="0">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9"/>
            <p:cNvSpPr/>
            <p:nvPr/>
          </p:nvSpPr>
          <p:spPr>
            <a:xfrm>
              <a:off x="2371075" y="385677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9"/>
            <p:cNvSpPr/>
            <p:nvPr/>
          </p:nvSpPr>
          <p:spPr>
            <a:xfrm>
              <a:off x="2371075" y="3780375"/>
              <a:ext cx="62425" cy="53475"/>
            </a:xfrm>
            <a:custGeom>
              <a:avLst/>
              <a:gdLst/>
              <a:ahLst/>
              <a:cxnLst/>
              <a:rect l="l" t="t" r="r" b="b"/>
              <a:pathLst>
                <a:path w="2497" h="2139" extrusionOk="0">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9"/>
            <p:cNvSpPr/>
            <p:nvPr/>
          </p:nvSpPr>
          <p:spPr>
            <a:xfrm>
              <a:off x="237127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9"/>
            <p:cNvSpPr/>
            <p:nvPr/>
          </p:nvSpPr>
          <p:spPr>
            <a:xfrm>
              <a:off x="2371275" y="36279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69"/>
            <p:cNvSpPr/>
            <p:nvPr/>
          </p:nvSpPr>
          <p:spPr>
            <a:xfrm>
              <a:off x="2371075" y="355192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69"/>
            <p:cNvSpPr/>
            <p:nvPr/>
          </p:nvSpPr>
          <p:spPr>
            <a:xfrm>
              <a:off x="2371075" y="3475725"/>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9"/>
            <p:cNvSpPr/>
            <p:nvPr/>
          </p:nvSpPr>
          <p:spPr>
            <a:xfrm>
              <a:off x="2371075" y="33995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9"/>
            <p:cNvSpPr/>
            <p:nvPr/>
          </p:nvSpPr>
          <p:spPr>
            <a:xfrm>
              <a:off x="2371075" y="3323300"/>
              <a:ext cx="62425" cy="53425"/>
            </a:xfrm>
            <a:custGeom>
              <a:avLst/>
              <a:gdLst/>
              <a:ahLst/>
              <a:cxnLst/>
              <a:rect l="l" t="t" r="r" b="b"/>
              <a:pathLst>
                <a:path w="2497" h="2137" extrusionOk="0">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9"/>
            <p:cNvSpPr/>
            <p:nvPr/>
          </p:nvSpPr>
          <p:spPr>
            <a:xfrm>
              <a:off x="2371075" y="3247075"/>
              <a:ext cx="62425" cy="53450"/>
            </a:xfrm>
            <a:custGeom>
              <a:avLst/>
              <a:gdLst/>
              <a:ahLst/>
              <a:cxnLst/>
              <a:rect l="l" t="t" r="r" b="b"/>
              <a:pathLst>
                <a:path w="2497" h="2138" extrusionOk="0">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9"/>
            <p:cNvSpPr/>
            <p:nvPr/>
          </p:nvSpPr>
          <p:spPr>
            <a:xfrm>
              <a:off x="2295075" y="43136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69"/>
            <p:cNvSpPr/>
            <p:nvPr/>
          </p:nvSpPr>
          <p:spPr>
            <a:xfrm>
              <a:off x="2295075" y="4237450"/>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9"/>
            <p:cNvSpPr/>
            <p:nvPr/>
          </p:nvSpPr>
          <p:spPr>
            <a:xfrm>
              <a:off x="2295075" y="4161425"/>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9"/>
            <p:cNvSpPr/>
            <p:nvPr/>
          </p:nvSpPr>
          <p:spPr>
            <a:xfrm>
              <a:off x="2295075" y="4085225"/>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69"/>
            <p:cNvSpPr/>
            <p:nvPr/>
          </p:nvSpPr>
          <p:spPr>
            <a:xfrm>
              <a:off x="2295075" y="4009000"/>
              <a:ext cx="62200" cy="53350"/>
            </a:xfrm>
            <a:custGeom>
              <a:avLst/>
              <a:gdLst/>
              <a:ahLst/>
              <a:cxnLst/>
              <a:rect l="l" t="t" r="r" b="b"/>
              <a:pathLst>
                <a:path w="2488" h="2134" extrusionOk="0">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69"/>
            <p:cNvSpPr/>
            <p:nvPr/>
          </p:nvSpPr>
          <p:spPr>
            <a:xfrm>
              <a:off x="2294850" y="3932800"/>
              <a:ext cx="62425" cy="53475"/>
            </a:xfrm>
            <a:custGeom>
              <a:avLst/>
              <a:gdLst/>
              <a:ahLst/>
              <a:cxnLst/>
              <a:rect l="l" t="t" r="r" b="b"/>
              <a:pathLst>
                <a:path w="2497" h="2139" extrusionOk="0">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69"/>
            <p:cNvSpPr/>
            <p:nvPr/>
          </p:nvSpPr>
          <p:spPr>
            <a:xfrm>
              <a:off x="229507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69"/>
            <p:cNvSpPr/>
            <p:nvPr/>
          </p:nvSpPr>
          <p:spPr>
            <a:xfrm>
              <a:off x="2294850" y="3780375"/>
              <a:ext cx="62625" cy="53475"/>
            </a:xfrm>
            <a:custGeom>
              <a:avLst/>
              <a:gdLst/>
              <a:ahLst/>
              <a:cxnLst/>
              <a:rect l="l" t="t" r="r" b="b"/>
              <a:pathLst>
                <a:path w="2505" h="2139" extrusionOk="0">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69"/>
            <p:cNvSpPr/>
            <p:nvPr/>
          </p:nvSpPr>
          <p:spPr>
            <a:xfrm>
              <a:off x="2295075" y="37041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69"/>
            <p:cNvSpPr/>
            <p:nvPr/>
          </p:nvSpPr>
          <p:spPr>
            <a:xfrm>
              <a:off x="2295075" y="3627950"/>
              <a:ext cx="62200" cy="53425"/>
            </a:xfrm>
            <a:custGeom>
              <a:avLst/>
              <a:gdLst/>
              <a:ahLst/>
              <a:cxnLst/>
              <a:rect l="l" t="t" r="r" b="b"/>
              <a:pathLst>
                <a:path w="2488" h="2137" extrusionOk="0">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69"/>
            <p:cNvSpPr/>
            <p:nvPr/>
          </p:nvSpPr>
          <p:spPr>
            <a:xfrm>
              <a:off x="229507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69"/>
            <p:cNvSpPr/>
            <p:nvPr/>
          </p:nvSpPr>
          <p:spPr>
            <a:xfrm>
              <a:off x="229507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69"/>
            <p:cNvSpPr/>
            <p:nvPr/>
          </p:nvSpPr>
          <p:spPr>
            <a:xfrm>
              <a:off x="2295075" y="33995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69"/>
            <p:cNvSpPr/>
            <p:nvPr/>
          </p:nvSpPr>
          <p:spPr>
            <a:xfrm>
              <a:off x="2294925" y="3323300"/>
              <a:ext cx="62350" cy="53425"/>
            </a:xfrm>
            <a:custGeom>
              <a:avLst/>
              <a:gdLst/>
              <a:ahLst/>
              <a:cxnLst/>
              <a:rect l="l" t="t" r="r" b="b"/>
              <a:pathLst>
                <a:path w="2494" h="2137" extrusionOk="0">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69"/>
            <p:cNvSpPr/>
            <p:nvPr/>
          </p:nvSpPr>
          <p:spPr>
            <a:xfrm>
              <a:off x="2294925" y="3247075"/>
              <a:ext cx="62350" cy="53450"/>
            </a:xfrm>
            <a:custGeom>
              <a:avLst/>
              <a:gdLst/>
              <a:ahLst/>
              <a:cxnLst/>
              <a:rect l="l" t="t" r="r" b="b"/>
              <a:pathLst>
                <a:path w="2494"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69"/>
            <p:cNvSpPr/>
            <p:nvPr/>
          </p:nvSpPr>
          <p:spPr>
            <a:xfrm>
              <a:off x="2295075" y="3171075"/>
              <a:ext cx="62200" cy="53275"/>
            </a:xfrm>
            <a:custGeom>
              <a:avLst/>
              <a:gdLst/>
              <a:ahLst/>
              <a:cxnLst/>
              <a:rect l="l" t="t" r="r" b="b"/>
              <a:pathLst>
                <a:path w="2488" h="2131" extrusionOk="0">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69"/>
            <p:cNvSpPr/>
            <p:nvPr/>
          </p:nvSpPr>
          <p:spPr>
            <a:xfrm>
              <a:off x="22950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69"/>
            <p:cNvSpPr/>
            <p:nvPr/>
          </p:nvSpPr>
          <p:spPr>
            <a:xfrm>
              <a:off x="2218650" y="438987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69"/>
            <p:cNvSpPr/>
            <p:nvPr/>
          </p:nvSpPr>
          <p:spPr>
            <a:xfrm>
              <a:off x="2218650" y="43136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69"/>
            <p:cNvSpPr/>
            <p:nvPr/>
          </p:nvSpPr>
          <p:spPr>
            <a:xfrm>
              <a:off x="2218650" y="42374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69"/>
            <p:cNvSpPr/>
            <p:nvPr/>
          </p:nvSpPr>
          <p:spPr>
            <a:xfrm>
              <a:off x="2218650" y="4161425"/>
              <a:ext cx="62225" cy="53250"/>
            </a:xfrm>
            <a:custGeom>
              <a:avLst/>
              <a:gdLst/>
              <a:ahLst/>
              <a:cxnLst/>
              <a:rect l="l" t="t" r="r" b="b"/>
              <a:pathLst>
                <a:path w="2489" h="2130" extrusionOk="0">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69"/>
            <p:cNvSpPr/>
            <p:nvPr/>
          </p:nvSpPr>
          <p:spPr>
            <a:xfrm>
              <a:off x="2218650" y="4085225"/>
              <a:ext cx="62225" cy="53350"/>
            </a:xfrm>
            <a:custGeom>
              <a:avLst/>
              <a:gdLst/>
              <a:ahLst/>
              <a:cxnLst/>
              <a:rect l="l" t="t" r="r" b="b"/>
              <a:pathLst>
                <a:path w="2489" h="2134" extrusionOk="0">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69"/>
            <p:cNvSpPr/>
            <p:nvPr/>
          </p:nvSpPr>
          <p:spPr>
            <a:xfrm>
              <a:off x="2218650" y="4009000"/>
              <a:ext cx="62225" cy="53350"/>
            </a:xfrm>
            <a:custGeom>
              <a:avLst/>
              <a:gdLst/>
              <a:ahLst/>
              <a:cxnLst/>
              <a:rect l="l" t="t" r="r" b="b"/>
              <a:pathLst>
                <a:path w="2489" h="2134" extrusionOk="0">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69"/>
            <p:cNvSpPr/>
            <p:nvPr/>
          </p:nvSpPr>
          <p:spPr>
            <a:xfrm>
              <a:off x="2218650" y="3932800"/>
              <a:ext cx="62225" cy="53475"/>
            </a:xfrm>
            <a:custGeom>
              <a:avLst/>
              <a:gdLst/>
              <a:ahLst/>
              <a:cxnLst/>
              <a:rect l="l" t="t" r="r" b="b"/>
              <a:pathLst>
                <a:path w="2489" h="2139" extrusionOk="0">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69"/>
            <p:cNvSpPr/>
            <p:nvPr/>
          </p:nvSpPr>
          <p:spPr>
            <a:xfrm>
              <a:off x="2218650" y="385677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69"/>
            <p:cNvSpPr/>
            <p:nvPr/>
          </p:nvSpPr>
          <p:spPr>
            <a:xfrm>
              <a:off x="2218650" y="3780375"/>
              <a:ext cx="62425" cy="53475"/>
            </a:xfrm>
            <a:custGeom>
              <a:avLst/>
              <a:gdLst/>
              <a:ahLst/>
              <a:cxnLst/>
              <a:rect l="l" t="t" r="r" b="b"/>
              <a:pathLst>
                <a:path w="2497" h="2139" extrusionOk="0">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69"/>
            <p:cNvSpPr/>
            <p:nvPr/>
          </p:nvSpPr>
          <p:spPr>
            <a:xfrm>
              <a:off x="2218650" y="37041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69"/>
            <p:cNvSpPr/>
            <p:nvPr/>
          </p:nvSpPr>
          <p:spPr>
            <a:xfrm>
              <a:off x="2218650" y="36279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69"/>
            <p:cNvSpPr/>
            <p:nvPr/>
          </p:nvSpPr>
          <p:spPr>
            <a:xfrm>
              <a:off x="2218650" y="355192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9"/>
            <p:cNvSpPr/>
            <p:nvPr/>
          </p:nvSpPr>
          <p:spPr>
            <a:xfrm>
              <a:off x="2218650" y="347572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69"/>
            <p:cNvSpPr/>
            <p:nvPr/>
          </p:nvSpPr>
          <p:spPr>
            <a:xfrm>
              <a:off x="2218650" y="3399500"/>
              <a:ext cx="62425" cy="53350"/>
            </a:xfrm>
            <a:custGeom>
              <a:avLst/>
              <a:gdLst/>
              <a:ahLst/>
              <a:cxnLst/>
              <a:rect l="l" t="t" r="r" b="b"/>
              <a:pathLst>
                <a:path w="2497" h="2134" extrusionOk="0">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69"/>
            <p:cNvSpPr/>
            <p:nvPr/>
          </p:nvSpPr>
          <p:spPr>
            <a:xfrm>
              <a:off x="2218650" y="3323300"/>
              <a:ext cx="62425" cy="53425"/>
            </a:xfrm>
            <a:custGeom>
              <a:avLst/>
              <a:gdLst/>
              <a:ahLst/>
              <a:cxnLst/>
              <a:rect l="l" t="t" r="r" b="b"/>
              <a:pathLst>
                <a:path w="2497" h="2137" extrusionOk="0">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69"/>
            <p:cNvSpPr/>
            <p:nvPr/>
          </p:nvSpPr>
          <p:spPr>
            <a:xfrm>
              <a:off x="2218650" y="3247075"/>
              <a:ext cx="62425" cy="53500"/>
            </a:xfrm>
            <a:custGeom>
              <a:avLst/>
              <a:gdLst/>
              <a:ahLst/>
              <a:cxnLst/>
              <a:rect l="l" t="t" r="r" b="b"/>
              <a:pathLst>
                <a:path w="2497" h="2140" extrusionOk="0">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69"/>
            <p:cNvSpPr/>
            <p:nvPr/>
          </p:nvSpPr>
          <p:spPr>
            <a:xfrm>
              <a:off x="2218650" y="3171075"/>
              <a:ext cx="62225" cy="53300"/>
            </a:xfrm>
            <a:custGeom>
              <a:avLst/>
              <a:gdLst/>
              <a:ahLst/>
              <a:cxnLst/>
              <a:rect l="l" t="t" r="r" b="b"/>
              <a:pathLst>
                <a:path w="2489" h="2132" extrusionOk="0">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69"/>
            <p:cNvSpPr/>
            <p:nvPr/>
          </p:nvSpPr>
          <p:spPr>
            <a:xfrm>
              <a:off x="2218650" y="2180700"/>
              <a:ext cx="62225" cy="53350"/>
            </a:xfrm>
            <a:custGeom>
              <a:avLst/>
              <a:gdLst/>
              <a:ahLst/>
              <a:cxnLst/>
              <a:rect l="l" t="t" r="r" b="b"/>
              <a:pathLst>
                <a:path w="2489" h="2134" extrusionOk="0">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69"/>
            <p:cNvSpPr/>
            <p:nvPr/>
          </p:nvSpPr>
          <p:spPr>
            <a:xfrm>
              <a:off x="2218650" y="2028275"/>
              <a:ext cx="62225" cy="53450"/>
            </a:xfrm>
            <a:custGeom>
              <a:avLst/>
              <a:gdLst/>
              <a:ahLst/>
              <a:cxnLst/>
              <a:rect l="l" t="t" r="r" b="b"/>
              <a:pathLst>
                <a:path w="2489" h="2138" extrusionOk="0">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69"/>
            <p:cNvSpPr/>
            <p:nvPr/>
          </p:nvSpPr>
          <p:spPr>
            <a:xfrm>
              <a:off x="2218650" y="1952050"/>
              <a:ext cx="62225" cy="53450"/>
            </a:xfrm>
            <a:custGeom>
              <a:avLst/>
              <a:gdLst/>
              <a:ahLst/>
              <a:cxnLst/>
              <a:rect l="l" t="t" r="r" b="b"/>
              <a:pathLst>
                <a:path w="2489" h="2138" extrusionOk="0">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69"/>
            <p:cNvSpPr/>
            <p:nvPr/>
          </p:nvSpPr>
          <p:spPr>
            <a:xfrm>
              <a:off x="2142425" y="4618300"/>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69"/>
            <p:cNvSpPr/>
            <p:nvPr/>
          </p:nvSpPr>
          <p:spPr>
            <a:xfrm>
              <a:off x="2142425" y="438987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69"/>
            <p:cNvSpPr/>
            <p:nvPr/>
          </p:nvSpPr>
          <p:spPr>
            <a:xfrm>
              <a:off x="2142425" y="43136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69"/>
            <p:cNvSpPr/>
            <p:nvPr/>
          </p:nvSpPr>
          <p:spPr>
            <a:xfrm>
              <a:off x="2142425" y="42374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69"/>
            <p:cNvSpPr/>
            <p:nvPr/>
          </p:nvSpPr>
          <p:spPr>
            <a:xfrm>
              <a:off x="2142425" y="4161425"/>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69"/>
            <p:cNvSpPr/>
            <p:nvPr/>
          </p:nvSpPr>
          <p:spPr>
            <a:xfrm>
              <a:off x="2142425"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69"/>
            <p:cNvSpPr/>
            <p:nvPr/>
          </p:nvSpPr>
          <p:spPr>
            <a:xfrm>
              <a:off x="2142425"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69"/>
            <p:cNvSpPr/>
            <p:nvPr/>
          </p:nvSpPr>
          <p:spPr>
            <a:xfrm>
              <a:off x="2142425" y="3932800"/>
              <a:ext cx="62425" cy="53475"/>
            </a:xfrm>
            <a:custGeom>
              <a:avLst/>
              <a:gdLst/>
              <a:ahLst/>
              <a:cxnLst/>
              <a:rect l="l" t="t" r="r" b="b"/>
              <a:pathLst>
                <a:path w="2497" h="2139" extrusionOk="0">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69"/>
            <p:cNvSpPr/>
            <p:nvPr/>
          </p:nvSpPr>
          <p:spPr>
            <a:xfrm>
              <a:off x="2142425" y="385677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69"/>
            <p:cNvSpPr/>
            <p:nvPr/>
          </p:nvSpPr>
          <p:spPr>
            <a:xfrm>
              <a:off x="2142425" y="3780375"/>
              <a:ext cx="62425" cy="53475"/>
            </a:xfrm>
            <a:custGeom>
              <a:avLst/>
              <a:gdLst/>
              <a:ahLst/>
              <a:cxnLst/>
              <a:rect l="l" t="t" r="r" b="b"/>
              <a:pathLst>
                <a:path w="2497" h="2139" extrusionOk="0">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69"/>
            <p:cNvSpPr/>
            <p:nvPr/>
          </p:nvSpPr>
          <p:spPr>
            <a:xfrm>
              <a:off x="2142425"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69"/>
            <p:cNvSpPr/>
            <p:nvPr/>
          </p:nvSpPr>
          <p:spPr>
            <a:xfrm>
              <a:off x="2142425"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69"/>
            <p:cNvSpPr/>
            <p:nvPr/>
          </p:nvSpPr>
          <p:spPr>
            <a:xfrm>
              <a:off x="2142425" y="355192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69"/>
            <p:cNvSpPr/>
            <p:nvPr/>
          </p:nvSpPr>
          <p:spPr>
            <a:xfrm>
              <a:off x="2142425" y="3475725"/>
              <a:ext cx="62425" cy="53350"/>
            </a:xfrm>
            <a:custGeom>
              <a:avLst/>
              <a:gdLst/>
              <a:ahLst/>
              <a:cxnLst/>
              <a:rect l="l" t="t" r="r" b="b"/>
              <a:pathLst>
                <a:path w="2497" h="2134" extrusionOk="0">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69"/>
            <p:cNvSpPr/>
            <p:nvPr/>
          </p:nvSpPr>
          <p:spPr>
            <a:xfrm>
              <a:off x="2142425" y="3399500"/>
              <a:ext cx="62425" cy="53350"/>
            </a:xfrm>
            <a:custGeom>
              <a:avLst/>
              <a:gdLst/>
              <a:ahLst/>
              <a:cxnLst/>
              <a:rect l="l" t="t" r="r" b="b"/>
              <a:pathLst>
                <a:path w="2497" h="2134" extrusionOk="0">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69"/>
            <p:cNvSpPr/>
            <p:nvPr/>
          </p:nvSpPr>
          <p:spPr>
            <a:xfrm>
              <a:off x="2142425" y="3323300"/>
              <a:ext cx="62425" cy="53425"/>
            </a:xfrm>
            <a:custGeom>
              <a:avLst/>
              <a:gdLst/>
              <a:ahLst/>
              <a:cxnLst/>
              <a:rect l="l" t="t" r="r" b="b"/>
              <a:pathLst>
                <a:path w="2497" h="2137" extrusionOk="0">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69"/>
            <p:cNvSpPr/>
            <p:nvPr/>
          </p:nvSpPr>
          <p:spPr>
            <a:xfrm>
              <a:off x="2142425" y="3247075"/>
              <a:ext cx="62425" cy="53450"/>
            </a:xfrm>
            <a:custGeom>
              <a:avLst/>
              <a:gdLst/>
              <a:ahLst/>
              <a:cxnLst/>
              <a:rect l="l" t="t" r="r" b="b"/>
              <a:pathLst>
                <a:path w="2497" h="2138" extrusionOk="0">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69"/>
            <p:cNvSpPr/>
            <p:nvPr/>
          </p:nvSpPr>
          <p:spPr>
            <a:xfrm>
              <a:off x="2142425"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69"/>
            <p:cNvSpPr/>
            <p:nvPr/>
          </p:nvSpPr>
          <p:spPr>
            <a:xfrm>
              <a:off x="2142425"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69"/>
            <p:cNvSpPr/>
            <p:nvPr/>
          </p:nvSpPr>
          <p:spPr>
            <a:xfrm>
              <a:off x="2142425"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69"/>
            <p:cNvSpPr/>
            <p:nvPr/>
          </p:nvSpPr>
          <p:spPr>
            <a:xfrm>
              <a:off x="2142425"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69"/>
            <p:cNvSpPr/>
            <p:nvPr/>
          </p:nvSpPr>
          <p:spPr>
            <a:xfrm>
              <a:off x="2142425"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69"/>
            <p:cNvSpPr/>
            <p:nvPr/>
          </p:nvSpPr>
          <p:spPr>
            <a:xfrm>
              <a:off x="2142425"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69"/>
            <p:cNvSpPr/>
            <p:nvPr/>
          </p:nvSpPr>
          <p:spPr>
            <a:xfrm>
              <a:off x="2142425"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69"/>
            <p:cNvSpPr/>
            <p:nvPr/>
          </p:nvSpPr>
          <p:spPr>
            <a:xfrm>
              <a:off x="2142425"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69"/>
            <p:cNvSpPr/>
            <p:nvPr/>
          </p:nvSpPr>
          <p:spPr>
            <a:xfrm>
              <a:off x="2142425" y="1038125"/>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69"/>
            <p:cNvSpPr/>
            <p:nvPr/>
          </p:nvSpPr>
          <p:spPr>
            <a:xfrm>
              <a:off x="2066425" y="4618300"/>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69"/>
            <p:cNvSpPr/>
            <p:nvPr/>
          </p:nvSpPr>
          <p:spPr>
            <a:xfrm>
              <a:off x="2066425" y="4542300"/>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69"/>
            <p:cNvSpPr/>
            <p:nvPr/>
          </p:nvSpPr>
          <p:spPr>
            <a:xfrm>
              <a:off x="2066425" y="446607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69"/>
            <p:cNvSpPr/>
            <p:nvPr/>
          </p:nvSpPr>
          <p:spPr>
            <a:xfrm>
              <a:off x="2066425" y="438987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69"/>
            <p:cNvSpPr/>
            <p:nvPr/>
          </p:nvSpPr>
          <p:spPr>
            <a:xfrm>
              <a:off x="2066425" y="43136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69"/>
            <p:cNvSpPr/>
            <p:nvPr/>
          </p:nvSpPr>
          <p:spPr>
            <a:xfrm>
              <a:off x="2066425" y="42374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69"/>
            <p:cNvSpPr/>
            <p:nvPr/>
          </p:nvSpPr>
          <p:spPr>
            <a:xfrm>
              <a:off x="2066425" y="416142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69"/>
            <p:cNvSpPr/>
            <p:nvPr/>
          </p:nvSpPr>
          <p:spPr>
            <a:xfrm>
              <a:off x="2066425" y="37041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69"/>
            <p:cNvSpPr/>
            <p:nvPr/>
          </p:nvSpPr>
          <p:spPr>
            <a:xfrm>
              <a:off x="2066425" y="36279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69"/>
            <p:cNvSpPr/>
            <p:nvPr/>
          </p:nvSpPr>
          <p:spPr>
            <a:xfrm>
              <a:off x="2066425" y="3551925"/>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69"/>
            <p:cNvSpPr/>
            <p:nvPr/>
          </p:nvSpPr>
          <p:spPr>
            <a:xfrm>
              <a:off x="2066425"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69"/>
            <p:cNvSpPr/>
            <p:nvPr/>
          </p:nvSpPr>
          <p:spPr>
            <a:xfrm>
              <a:off x="2066275" y="3399500"/>
              <a:ext cx="62375" cy="53350"/>
            </a:xfrm>
            <a:custGeom>
              <a:avLst/>
              <a:gdLst/>
              <a:ahLst/>
              <a:cxnLst/>
              <a:rect l="l" t="t" r="r" b="b"/>
              <a:pathLst>
                <a:path w="2495" h="2134" extrusionOk="0">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69"/>
            <p:cNvSpPr/>
            <p:nvPr/>
          </p:nvSpPr>
          <p:spPr>
            <a:xfrm>
              <a:off x="2066275" y="3323300"/>
              <a:ext cx="62375" cy="53425"/>
            </a:xfrm>
            <a:custGeom>
              <a:avLst/>
              <a:gdLst/>
              <a:ahLst/>
              <a:cxnLst/>
              <a:rect l="l" t="t" r="r" b="b"/>
              <a:pathLst>
                <a:path w="2495" h="2137" extrusionOk="0">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69"/>
            <p:cNvSpPr/>
            <p:nvPr/>
          </p:nvSpPr>
          <p:spPr>
            <a:xfrm>
              <a:off x="2066275" y="3247075"/>
              <a:ext cx="62375" cy="53450"/>
            </a:xfrm>
            <a:custGeom>
              <a:avLst/>
              <a:gdLst/>
              <a:ahLst/>
              <a:cxnLst/>
              <a:rect l="l" t="t" r="r" b="b"/>
              <a:pathLst>
                <a:path w="2495"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69"/>
            <p:cNvSpPr/>
            <p:nvPr/>
          </p:nvSpPr>
          <p:spPr>
            <a:xfrm>
              <a:off x="206642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69"/>
            <p:cNvSpPr/>
            <p:nvPr/>
          </p:nvSpPr>
          <p:spPr>
            <a:xfrm>
              <a:off x="206642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69"/>
            <p:cNvSpPr/>
            <p:nvPr/>
          </p:nvSpPr>
          <p:spPr>
            <a:xfrm>
              <a:off x="2066425" y="2942425"/>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69"/>
            <p:cNvSpPr/>
            <p:nvPr/>
          </p:nvSpPr>
          <p:spPr>
            <a:xfrm>
              <a:off x="206642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69"/>
            <p:cNvSpPr/>
            <p:nvPr/>
          </p:nvSpPr>
          <p:spPr>
            <a:xfrm>
              <a:off x="206642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69"/>
            <p:cNvSpPr/>
            <p:nvPr/>
          </p:nvSpPr>
          <p:spPr>
            <a:xfrm>
              <a:off x="206642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69"/>
            <p:cNvSpPr/>
            <p:nvPr/>
          </p:nvSpPr>
          <p:spPr>
            <a:xfrm>
              <a:off x="206642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69"/>
            <p:cNvSpPr/>
            <p:nvPr/>
          </p:nvSpPr>
          <p:spPr>
            <a:xfrm>
              <a:off x="2066425"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69"/>
            <p:cNvSpPr/>
            <p:nvPr/>
          </p:nvSpPr>
          <p:spPr>
            <a:xfrm>
              <a:off x="2066425"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69"/>
            <p:cNvSpPr/>
            <p:nvPr/>
          </p:nvSpPr>
          <p:spPr>
            <a:xfrm>
              <a:off x="2066425" y="1571400"/>
              <a:ext cx="62225" cy="53250"/>
            </a:xfrm>
            <a:custGeom>
              <a:avLst/>
              <a:gdLst/>
              <a:ahLst/>
              <a:cxnLst/>
              <a:rect l="l" t="t" r="r" b="b"/>
              <a:pathLst>
                <a:path w="2489"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69"/>
            <p:cNvSpPr/>
            <p:nvPr/>
          </p:nvSpPr>
          <p:spPr>
            <a:xfrm>
              <a:off x="2066425"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69"/>
            <p:cNvSpPr/>
            <p:nvPr/>
          </p:nvSpPr>
          <p:spPr>
            <a:xfrm>
              <a:off x="206642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69"/>
            <p:cNvSpPr/>
            <p:nvPr/>
          </p:nvSpPr>
          <p:spPr>
            <a:xfrm>
              <a:off x="206642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69"/>
            <p:cNvSpPr/>
            <p:nvPr/>
          </p:nvSpPr>
          <p:spPr>
            <a:xfrm>
              <a:off x="2066425" y="1038125"/>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69"/>
            <p:cNvSpPr/>
            <p:nvPr/>
          </p:nvSpPr>
          <p:spPr>
            <a:xfrm>
              <a:off x="1990200" y="4542300"/>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69"/>
            <p:cNvSpPr/>
            <p:nvPr/>
          </p:nvSpPr>
          <p:spPr>
            <a:xfrm>
              <a:off x="1990200" y="4466075"/>
              <a:ext cx="62225" cy="53300"/>
            </a:xfrm>
            <a:custGeom>
              <a:avLst/>
              <a:gdLst/>
              <a:ahLst/>
              <a:cxnLst/>
              <a:rect l="l" t="t" r="r" b="b"/>
              <a:pathLst>
                <a:path w="2489" h="2132" extrusionOk="0">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69"/>
            <p:cNvSpPr/>
            <p:nvPr/>
          </p:nvSpPr>
          <p:spPr>
            <a:xfrm>
              <a:off x="1990200" y="438987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69"/>
            <p:cNvSpPr/>
            <p:nvPr/>
          </p:nvSpPr>
          <p:spPr>
            <a:xfrm>
              <a:off x="1990200"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69"/>
            <p:cNvSpPr/>
            <p:nvPr/>
          </p:nvSpPr>
          <p:spPr>
            <a:xfrm>
              <a:off x="1990200" y="3551925"/>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69"/>
            <p:cNvSpPr/>
            <p:nvPr/>
          </p:nvSpPr>
          <p:spPr>
            <a:xfrm>
              <a:off x="19902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69"/>
            <p:cNvSpPr/>
            <p:nvPr/>
          </p:nvSpPr>
          <p:spPr>
            <a:xfrm>
              <a:off x="1990200"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69"/>
            <p:cNvSpPr/>
            <p:nvPr/>
          </p:nvSpPr>
          <p:spPr>
            <a:xfrm>
              <a:off x="1990075" y="3323300"/>
              <a:ext cx="62350" cy="53425"/>
            </a:xfrm>
            <a:custGeom>
              <a:avLst/>
              <a:gdLst/>
              <a:ahLst/>
              <a:cxnLst/>
              <a:rect l="l" t="t" r="r" b="b"/>
              <a:pathLst>
                <a:path w="2494" h="2137" extrusionOk="0">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69"/>
            <p:cNvSpPr/>
            <p:nvPr/>
          </p:nvSpPr>
          <p:spPr>
            <a:xfrm>
              <a:off x="1990075" y="3247075"/>
              <a:ext cx="62350" cy="53450"/>
            </a:xfrm>
            <a:custGeom>
              <a:avLst/>
              <a:gdLst/>
              <a:ahLst/>
              <a:cxnLst/>
              <a:rect l="l" t="t" r="r" b="b"/>
              <a:pathLst>
                <a:path w="2494" h="2138" extrusionOk="0">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69"/>
            <p:cNvSpPr/>
            <p:nvPr/>
          </p:nvSpPr>
          <p:spPr>
            <a:xfrm>
              <a:off x="1990200"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9"/>
            <p:cNvSpPr/>
            <p:nvPr/>
          </p:nvSpPr>
          <p:spPr>
            <a:xfrm>
              <a:off x="1990200"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69"/>
            <p:cNvSpPr/>
            <p:nvPr/>
          </p:nvSpPr>
          <p:spPr>
            <a:xfrm>
              <a:off x="1990200"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69"/>
            <p:cNvSpPr/>
            <p:nvPr/>
          </p:nvSpPr>
          <p:spPr>
            <a:xfrm>
              <a:off x="1990200" y="2333125"/>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9"/>
            <p:cNvSpPr/>
            <p:nvPr/>
          </p:nvSpPr>
          <p:spPr>
            <a:xfrm>
              <a:off x="199020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9"/>
            <p:cNvSpPr/>
            <p:nvPr/>
          </p:nvSpPr>
          <p:spPr>
            <a:xfrm>
              <a:off x="1990200" y="2180700"/>
              <a:ext cx="62225" cy="53350"/>
            </a:xfrm>
            <a:custGeom>
              <a:avLst/>
              <a:gdLst/>
              <a:ahLst/>
              <a:cxnLst/>
              <a:rect l="l" t="t" r="r" b="b"/>
              <a:pathLst>
                <a:path w="2489" h="2134" extrusionOk="0">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9"/>
            <p:cNvSpPr/>
            <p:nvPr/>
          </p:nvSpPr>
          <p:spPr>
            <a:xfrm>
              <a:off x="1990200"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9"/>
            <p:cNvSpPr/>
            <p:nvPr/>
          </p:nvSpPr>
          <p:spPr>
            <a:xfrm>
              <a:off x="1990200"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69"/>
            <p:cNvSpPr/>
            <p:nvPr/>
          </p:nvSpPr>
          <p:spPr>
            <a:xfrm>
              <a:off x="1990200"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69"/>
            <p:cNvSpPr/>
            <p:nvPr/>
          </p:nvSpPr>
          <p:spPr>
            <a:xfrm>
              <a:off x="1990200"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9"/>
            <p:cNvSpPr/>
            <p:nvPr/>
          </p:nvSpPr>
          <p:spPr>
            <a:xfrm>
              <a:off x="1990200"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9"/>
            <p:cNvSpPr/>
            <p:nvPr/>
          </p:nvSpPr>
          <p:spPr>
            <a:xfrm>
              <a:off x="1990200"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9"/>
            <p:cNvSpPr/>
            <p:nvPr/>
          </p:nvSpPr>
          <p:spPr>
            <a:xfrm>
              <a:off x="1990200" y="1571400"/>
              <a:ext cx="62225" cy="53250"/>
            </a:xfrm>
            <a:custGeom>
              <a:avLst/>
              <a:gdLst/>
              <a:ahLst/>
              <a:cxnLst/>
              <a:rect l="l" t="t" r="r" b="b"/>
              <a:pathLst>
                <a:path w="2489" h="2130" extrusionOk="0">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9"/>
            <p:cNvSpPr/>
            <p:nvPr/>
          </p:nvSpPr>
          <p:spPr>
            <a:xfrm>
              <a:off x="1990200"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69"/>
            <p:cNvSpPr/>
            <p:nvPr/>
          </p:nvSpPr>
          <p:spPr>
            <a:xfrm>
              <a:off x="1990200"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69"/>
            <p:cNvSpPr/>
            <p:nvPr/>
          </p:nvSpPr>
          <p:spPr>
            <a:xfrm>
              <a:off x="1990200"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9"/>
            <p:cNvSpPr/>
            <p:nvPr/>
          </p:nvSpPr>
          <p:spPr>
            <a:xfrm>
              <a:off x="1990200" y="1038125"/>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9"/>
            <p:cNvSpPr/>
            <p:nvPr/>
          </p:nvSpPr>
          <p:spPr>
            <a:xfrm>
              <a:off x="1914000" y="3551925"/>
              <a:ext cx="62225" cy="53300"/>
            </a:xfrm>
            <a:custGeom>
              <a:avLst/>
              <a:gdLst/>
              <a:ahLst/>
              <a:cxnLst/>
              <a:rect l="l" t="t" r="r" b="b"/>
              <a:pathLst>
                <a:path w="2489" h="2132" extrusionOk="0">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9"/>
            <p:cNvSpPr/>
            <p:nvPr/>
          </p:nvSpPr>
          <p:spPr>
            <a:xfrm>
              <a:off x="1914000"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69"/>
            <p:cNvSpPr/>
            <p:nvPr/>
          </p:nvSpPr>
          <p:spPr>
            <a:xfrm>
              <a:off x="1914000"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69"/>
            <p:cNvSpPr/>
            <p:nvPr/>
          </p:nvSpPr>
          <p:spPr>
            <a:xfrm>
              <a:off x="1914000" y="3323300"/>
              <a:ext cx="62225" cy="53425"/>
            </a:xfrm>
            <a:custGeom>
              <a:avLst/>
              <a:gdLst/>
              <a:ahLst/>
              <a:cxnLst/>
              <a:rect l="l" t="t" r="r" b="b"/>
              <a:pathLst>
                <a:path w="2489" h="2137" extrusionOk="0">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69"/>
            <p:cNvSpPr/>
            <p:nvPr/>
          </p:nvSpPr>
          <p:spPr>
            <a:xfrm>
              <a:off x="1914000" y="3247075"/>
              <a:ext cx="62425" cy="53450"/>
            </a:xfrm>
            <a:custGeom>
              <a:avLst/>
              <a:gdLst/>
              <a:ahLst/>
              <a:cxnLst/>
              <a:rect l="l" t="t" r="r" b="b"/>
              <a:pathLst>
                <a:path w="2497" h="2138" extrusionOk="0">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69"/>
            <p:cNvSpPr/>
            <p:nvPr/>
          </p:nvSpPr>
          <p:spPr>
            <a:xfrm>
              <a:off x="1914000"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69"/>
            <p:cNvSpPr/>
            <p:nvPr/>
          </p:nvSpPr>
          <p:spPr>
            <a:xfrm>
              <a:off x="1914000"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69"/>
            <p:cNvSpPr/>
            <p:nvPr/>
          </p:nvSpPr>
          <p:spPr>
            <a:xfrm>
              <a:off x="1914000"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69"/>
            <p:cNvSpPr/>
            <p:nvPr/>
          </p:nvSpPr>
          <p:spPr>
            <a:xfrm>
              <a:off x="1914000"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69"/>
            <p:cNvSpPr/>
            <p:nvPr/>
          </p:nvSpPr>
          <p:spPr>
            <a:xfrm>
              <a:off x="1914000"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69"/>
            <p:cNvSpPr/>
            <p:nvPr/>
          </p:nvSpPr>
          <p:spPr>
            <a:xfrm>
              <a:off x="191400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69"/>
            <p:cNvSpPr/>
            <p:nvPr/>
          </p:nvSpPr>
          <p:spPr>
            <a:xfrm>
              <a:off x="1914000"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69"/>
            <p:cNvSpPr/>
            <p:nvPr/>
          </p:nvSpPr>
          <p:spPr>
            <a:xfrm>
              <a:off x="1914000"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69"/>
            <p:cNvSpPr/>
            <p:nvPr/>
          </p:nvSpPr>
          <p:spPr>
            <a:xfrm>
              <a:off x="1914000"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69"/>
            <p:cNvSpPr/>
            <p:nvPr/>
          </p:nvSpPr>
          <p:spPr>
            <a:xfrm>
              <a:off x="1914000"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69"/>
            <p:cNvSpPr/>
            <p:nvPr/>
          </p:nvSpPr>
          <p:spPr>
            <a:xfrm>
              <a:off x="1914000"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69"/>
            <p:cNvSpPr/>
            <p:nvPr/>
          </p:nvSpPr>
          <p:spPr>
            <a:xfrm>
              <a:off x="1914000"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69"/>
            <p:cNvSpPr/>
            <p:nvPr/>
          </p:nvSpPr>
          <p:spPr>
            <a:xfrm>
              <a:off x="1914000"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69"/>
            <p:cNvSpPr/>
            <p:nvPr/>
          </p:nvSpPr>
          <p:spPr>
            <a:xfrm>
              <a:off x="1837775"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69"/>
            <p:cNvSpPr/>
            <p:nvPr/>
          </p:nvSpPr>
          <p:spPr>
            <a:xfrm>
              <a:off x="1837775" y="2866425"/>
              <a:ext cx="62425" cy="53275"/>
            </a:xfrm>
            <a:custGeom>
              <a:avLst/>
              <a:gdLst/>
              <a:ahLst/>
              <a:cxnLst/>
              <a:rect l="l" t="t" r="r" b="b"/>
              <a:pathLst>
                <a:path w="2497" h="2131" extrusionOk="0">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69"/>
            <p:cNvSpPr/>
            <p:nvPr/>
          </p:nvSpPr>
          <p:spPr>
            <a:xfrm>
              <a:off x="1837775" y="2714000"/>
              <a:ext cx="62425" cy="53350"/>
            </a:xfrm>
            <a:custGeom>
              <a:avLst/>
              <a:gdLst/>
              <a:ahLst/>
              <a:cxnLst/>
              <a:rect l="l" t="t" r="r" b="b"/>
              <a:pathLst>
                <a:path w="2497" h="2134"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69"/>
            <p:cNvSpPr/>
            <p:nvPr/>
          </p:nvSpPr>
          <p:spPr>
            <a:xfrm>
              <a:off x="1837775" y="2637775"/>
              <a:ext cx="62425" cy="53450"/>
            </a:xfrm>
            <a:custGeom>
              <a:avLst/>
              <a:gdLst/>
              <a:ahLst/>
              <a:cxnLst/>
              <a:rect l="l" t="t" r="r" b="b"/>
              <a:pathLst>
                <a:path w="2497" h="2138" extrusionOk="0">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69"/>
            <p:cNvSpPr/>
            <p:nvPr/>
          </p:nvSpPr>
          <p:spPr>
            <a:xfrm>
              <a:off x="1837775" y="2561575"/>
              <a:ext cx="62425" cy="53425"/>
            </a:xfrm>
            <a:custGeom>
              <a:avLst/>
              <a:gdLst/>
              <a:ahLst/>
              <a:cxnLst/>
              <a:rect l="l" t="t" r="r" b="b"/>
              <a:pathLst>
                <a:path w="2497" h="2137" extrusionOk="0">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69"/>
            <p:cNvSpPr/>
            <p:nvPr/>
          </p:nvSpPr>
          <p:spPr>
            <a:xfrm>
              <a:off x="1837775" y="2485550"/>
              <a:ext cx="62425" cy="53300"/>
            </a:xfrm>
            <a:custGeom>
              <a:avLst/>
              <a:gdLst/>
              <a:ahLst/>
              <a:cxnLst/>
              <a:rect l="l" t="t" r="r" b="b"/>
              <a:pathLst>
                <a:path w="2497" h="2132" extrusionOk="0">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69"/>
            <p:cNvSpPr/>
            <p:nvPr/>
          </p:nvSpPr>
          <p:spPr>
            <a:xfrm>
              <a:off x="1837775" y="2409350"/>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69"/>
            <p:cNvSpPr/>
            <p:nvPr/>
          </p:nvSpPr>
          <p:spPr>
            <a:xfrm>
              <a:off x="1837775"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69"/>
            <p:cNvSpPr/>
            <p:nvPr/>
          </p:nvSpPr>
          <p:spPr>
            <a:xfrm>
              <a:off x="1837775"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69"/>
            <p:cNvSpPr/>
            <p:nvPr/>
          </p:nvSpPr>
          <p:spPr>
            <a:xfrm>
              <a:off x="1837775"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9"/>
            <p:cNvSpPr/>
            <p:nvPr/>
          </p:nvSpPr>
          <p:spPr>
            <a:xfrm>
              <a:off x="1837775" y="2104500"/>
              <a:ext cx="62425" cy="53325"/>
            </a:xfrm>
            <a:custGeom>
              <a:avLst/>
              <a:gdLst/>
              <a:ahLst/>
              <a:cxnLst/>
              <a:rect l="l" t="t" r="r" b="b"/>
              <a:pathLst>
                <a:path w="2497" h="2133"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69"/>
            <p:cNvSpPr/>
            <p:nvPr/>
          </p:nvSpPr>
          <p:spPr>
            <a:xfrm>
              <a:off x="1837775"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69"/>
            <p:cNvSpPr/>
            <p:nvPr/>
          </p:nvSpPr>
          <p:spPr>
            <a:xfrm>
              <a:off x="1837775"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69"/>
            <p:cNvSpPr/>
            <p:nvPr/>
          </p:nvSpPr>
          <p:spPr>
            <a:xfrm>
              <a:off x="1837775"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69"/>
            <p:cNvSpPr/>
            <p:nvPr/>
          </p:nvSpPr>
          <p:spPr>
            <a:xfrm>
              <a:off x="1837775"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69"/>
            <p:cNvSpPr/>
            <p:nvPr/>
          </p:nvSpPr>
          <p:spPr>
            <a:xfrm>
              <a:off x="1837775"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69"/>
            <p:cNvSpPr/>
            <p:nvPr/>
          </p:nvSpPr>
          <p:spPr>
            <a:xfrm>
              <a:off x="1837775" y="11905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69"/>
            <p:cNvSpPr/>
            <p:nvPr/>
          </p:nvSpPr>
          <p:spPr>
            <a:xfrm>
              <a:off x="1837775" y="1114325"/>
              <a:ext cx="62425" cy="53350"/>
            </a:xfrm>
            <a:custGeom>
              <a:avLst/>
              <a:gdLst/>
              <a:ahLst/>
              <a:cxnLst/>
              <a:rect l="l" t="t" r="r" b="b"/>
              <a:pathLst>
                <a:path w="2497" h="2134" extrusionOk="0">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69"/>
            <p:cNvSpPr/>
            <p:nvPr/>
          </p:nvSpPr>
          <p:spPr>
            <a:xfrm>
              <a:off x="176177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69"/>
            <p:cNvSpPr/>
            <p:nvPr/>
          </p:nvSpPr>
          <p:spPr>
            <a:xfrm>
              <a:off x="176177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9"/>
            <p:cNvSpPr/>
            <p:nvPr/>
          </p:nvSpPr>
          <p:spPr>
            <a:xfrm>
              <a:off x="1761775"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69"/>
            <p:cNvSpPr/>
            <p:nvPr/>
          </p:nvSpPr>
          <p:spPr>
            <a:xfrm>
              <a:off x="1761775"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69"/>
            <p:cNvSpPr/>
            <p:nvPr/>
          </p:nvSpPr>
          <p:spPr>
            <a:xfrm>
              <a:off x="1761775" y="2485550"/>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69"/>
            <p:cNvSpPr/>
            <p:nvPr/>
          </p:nvSpPr>
          <p:spPr>
            <a:xfrm>
              <a:off x="1761775"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69"/>
            <p:cNvSpPr/>
            <p:nvPr/>
          </p:nvSpPr>
          <p:spPr>
            <a:xfrm>
              <a:off x="1761775"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69"/>
            <p:cNvSpPr/>
            <p:nvPr/>
          </p:nvSpPr>
          <p:spPr>
            <a:xfrm>
              <a:off x="176177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9"/>
            <p:cNvSpPr/>
            <p:nvPr/>
          </p:nvSpPr>
          <p:spPr>
            <a:xfrm>
              <a:off x="176177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9"/>
            <p:cNvSpPr/>
            <p:nvPr/>
          </p:nvSpPr>
          <p:spPr>
            <a:xfrm>
              <a:off x="176177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69"/>
            <p:cNvSpPr/>
            <p:nvPr/>
          </p:nvSpPr>
          <p:spPr>
            <a:xfrm>
              <a:off x="176177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69"/>
            <p:cNvSpPr/>
            <p:nvPr/>
          </p:nvSpPr>
          <p:spPr>
            <a:xfrm>
              <a:off x="1761775"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69"/>
            <p:cNvSpPr/>
            <p:nvPr/>
          </p:nvSpPr>
          <p:spPr>
            <a:xfrm>
              <a:off x="1761775" y="164740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69"/>
            <p:cNvSpPr/>
            <p:nvPr/>
          </p:nvSpPr>
          <p:spPr>
            <a:xfrm>
              <a:off x="176177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9"/>
            <p:cNvSpPr/>
            <p:nvPr/>
          </p:nvSpPr>
          <p:spPr>
            <a:xfrm>
              <a:off x="1761775" y="11905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9"/>
            <p:cNvSpPr/>
            <p:nvPr/>
          </p:nvSpPr>
          <p:spPr>
            <a:xfrm>
              <a:off x="176177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69"/>
            <p:cNvSpPr/>
            <p:nvPr/>
          </p:nvSpPr>
          <p:spPr>
            <a:xfrm>
              <a:off x="1685550" y="3018650"/>
              <a:ext cx="62225" cy="53425"/>
            </a:xfrm>
            <a:custGeom>
              <a:avLst/>
              <a:gdLst/>
              <a:ahLst/>
              <a:cxnLst/>
              <a:rect l="l" t="t" r="r" b="b"/>
              <a:pathLst>
                <a:path w="2489" h="2137" extrusionOk="0">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69"/>
            <p:cNvSpPr/>
            <p:nvPr/>
          </p:nvSpPr>
          <p:spPr>
            <a:xfrm>
              <a:off x="168555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69"/>
            <p:cNvSpPr/>
            <p:nvPr/>
          </p:nvSpPr>
          <p:spPr>
            <a:xfrm>
              <a:off x="168555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69"/>
            <p:cNvSpPr/>
            <p:nvPr/>
          </p:nvSpPr>
          <p:spPr>
            <a:xfrm>
              <a:off x="168555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69"/>
            <p:cNvSpPr/>
            <p:nvPr/>
          </p:nvSpPr>
          <p:spPr>
            <a:xfrm>
              <a:off x="168555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9"/>
            <p:cNvSpPr/>
            <p:nvPr/>
          </p:nvSpPr>
          <p:spPr>
            <a:xfrm>
              <a:off x="16855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69"/>
            <p:cNvSpPr/>
            <p:nvPr/>
          </p:nvSpPr>
          <p:spPr>
            <a:xfrm>
              <a:off x="16855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9"/>
            <p:cNvSpPr/>
            <p:nvPr/>
          </p:nvSpPr>
          <p:spPr>
            <a:xfrm>
              <a:off x="168555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9"/>
            <p:cNvSpPr/>
            <p:nvPr/>
          </p:nvSpPr>
          <p:spPr>
            <a:xfrm>
              <a:off x="168555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69"/>
            <p:cNvSpPr/>
            <p:nvPr/>
          </p:nvSpPr>
          <p:spPr>
            <a:xfrm>
              <a:off x="168555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69"/>
            <p:cNvSpPr/>
            <p:nvPr/>
          </p:nvSpPr>
          <p:spPr>
            <a:xfrm>
              <a:off x="168555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69"/>
            <p:cNvSpPr/>
            <p:nvPr/>
          </p:nvSpPr>
          <p:spPr>
            <a:xfrm>
              <a:off x="16855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69"/>
            <p:cNvSpPr/>
            <p:nvPr/>
          </p:nvSpPr>
          <p:spPr>
            <a:xfrm>
              <a:off x="1685550"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69"/>
            <p:cNvSpPr/>
            <p:nvPr/>
          </p:nvSpPr>
          <p:spPr>
            <a:xfrm>
              <a:off x="16855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69"/>
            <p:cNvSpPr/>
            <p:nvPr/>
          </p:nvSpPr>
          <p:spPr>
            <a:xfrm>
              <a:off x="16855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69"/>
            <p:cNvSpPr/>
            <p:nvPr/>
          </p:nvSpPr>
          <p:spPr>
            <a:xfrm>
              <a:off x="1685550"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69"/>
            <p:cNvSpPr/>
            <p:nvPr/>
          </p:nvSpPr>
          <p:spPr>
            <a:xfrm>
              <a:off x="160935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69"/>
            <p:cNvSpPr/>
            <p:nvPr/>
          </p:nvSpPr>
          <p:spPr>
            <a:xfrm>
              <a:off x="160935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69"/>
            <p:cNvSpPr/>
            <p:nvPr/>
          </p:nvSpPr>
          <p:spPr>
            <a:xfrm>
              <a:off x="16093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69"/>
            <p:cNvSpPr/>
            <p:nvPr/>
          </p:nvSpPr>
          <p:spPr>
            <a:xfrm>
              <a:off x="160935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69"/>
            <p:cNvSpPr/>
            <p:nvPr/>
          </p:nvSpPr>
          <p:spPr>
            <a:xfrm>
              <a:off x="160935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69"/>
            <p:cNvSpPr/>
            <p:nvPr/>
          </p:nvSpPr>
          <p:spPr>
            <a:xfrm>
              <a:off x="1609350" y="2333125"/>
              <a:ext cx="62200" cy="53450"/>
            </a:xfrm>
            <a:custGeom>
              <a:avLst/>
              <a:gdLst/>
              <a:ahLst/>
              <a:cxnLst/>
              <a:rect l="l" t="t" r="r" b="b"/>
              <a:pathLst>
                <a:path w="2488"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69"/>
            <p:cNvSpPr/>
            <p:nvPr/>
          </p:nvSpPr>
          <p:spPr>
            <a:xfrm>
              <a:off x="160935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69"/>
            <p:cNvSpPr/>
            <p:nvPr/>
          </p:nvSpPr>
          <p:spPr>
            <a:xfrm>
              <a:off x="160935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69"/>
            <p:cNvSpPr/>
            <p:nvPr/>
          </p:nvSpPr>
          <p:spPr>
            <a:xfrm>
              <a:off x="160935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69"/>
            <p:cNvSpPr/>
            <p:nvPr/>
          </p:nvSpPr>
          <p:spPr>
            <a:xfrm>
              <a:off x="160935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69"/>
            <p:cNvSpPr/>
            <p:nvPr/>
          </p:nvSpPr>
          <p:spPr>
            <a:xfrm>
              <a:off x="16093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69"/>
            <p:cNvSpPr/>
            <p:nvPr/>
          </p:nvSpPr>
          <p:spPr>
            <a:xfrm>
              <a:off x="160935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69"/>
            <p:cNvSpPr/>
            <p:nvPr/>
          </p:nvSpPr>
          <p:spPr>
            <a:xfrm>
              <a:off x="16093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69"/>
            <p:cNvSpPr/>
            <p:nvPr/>
          </p:nvSpPr>
          <p:spPr>
            <a:xfrm>
              <a:off x="1609350" y="1647400"/>
              <a:ext cx="62200" cy="53450"/>
            </a:xfrm>
            <a:custGeom>
              <a:avLst/>
              <a:gdLst/>
              <a:ahLst/>
              <a:cxnLst/>
              <a:rect l="l" t="t" r="r" b="b"/>
              <a:pathLst>
                <a:path w="2488" h="2138" extrusionOk="0">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69"/>
            <p:cNvSpPr/>
            <p:nvPr/>
          </p:nvSpPr>
          <p:spPr>
            <a:xfrm>
              <a:off x="16093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69"/>
            <p:cNvSpPr/>
            <p:nvPr/>
          </p:nvSpPr>
          <p:spPr>
            <a:xfrm>
              <a:off x="16093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69"/>
            <p:cNvSpPr/>
            <p:nvPr/>
          </p:nvSpPr>
          <p:spPr>
            <a:xfrm>
              <a:off x="16093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69"/>
            <p:cNvSpPr/>
            <p:nvPr/>
          </p:nvSpPr>
          <p:spPr>
            <a:xfrm>
              <a:off x="160935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69"/>
            <p:cNvSpPr/>
            <p:nvPr/>
          </p:nvSpPr>
          <p:spPr>
            <a:xfrm>
              <a:off x="1533125" y="2942425"/>
              <a:ext cx="62425" cy="53450"/>
            </a:xfrm>
            <a:custGeom>
              <a:avLst/>
              <a:gdLst/>
              <a:ahLst/>
              <a:cxnLst/>
              <a:rect l="l" t="t" r="r" b="b"/>
              <a:pathLst>
                <a:path w="2497" h="2138" extrusionOk="0">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69"/>
            <p:cNvSpPr/>
            <p:nvPr/>
          </p:nvSpPr>
          <p:spPr>
            <a:xfrm>
              <a:off x="1533125"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69"/>
            <p:cNvSpPr/>
            <p:nvPr/>
          </p:nvSpPr>
          <p:spPr>
            <a:xfrm>
              <a:off x="1533125" y="2561575"/>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69"/>
            <p:cNvSpPr/>
            <p:nvPr/>
          </p:nvSpPr>
          <p:spPr>
            <a:xfrm>
              <a:off x="1533125"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69"/>
            <p:cNvSpPr/>
            <p:nvPr/>
          </p:nvSpPr>
          <p:spPr>
            <a:xfrm>
              <a:off x="1533125" y="2409350"/>
              <a:ext cx="62425" cy="53350"/>
            </a:xfrm>
            <a:custGeom>
              <a:avLst/>
              <a:gdLst/>
              <a:ahLst/>
              <a:cxnLst/>
              <a:rect l="l" t="t" r="r" b="b"/>
              <a:pathLst>
                <a:path w="2497" h="2134"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69"/>
            <p:cNvSpPr/>
            <p:nvPr/>
          </p:nvSpPr>
          <p:spPr>
            <a:xfrm>
              <a:off x="1533125" y="2333125"/>
              <a:ext cx="62425" cy="53450"/>
            </a:xfrm>
            <a:custGeom>
              <a:avLst/>
              <a:gdLst/>
              <a:ahLst/>
              <a:cxnLst/>
              <a:rect l="l" t="t" r="r" b="b"/>
              <a:pathLst>
                <a:path w="2497" h="2138" extrusionOk="0">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69"/>
            <p:cNvSpPr/>
            <p:nvPr/>
          </p:nvSpPr>
          <p:spPr>
            <a:xfrm>
              <a:off x="1533125" y="2256925"/>
              <a:ext cx="62575" cy="53425"/>
            </a:xfrm>
            <a:custGeom>
              <a:avLst/>
              <a:gdLst/>
              <a:ahLst/>
              <a:cxnLst/>
              <a:rect l="l" t="t" r="r" b="b"/>
              <a:pathLst>
                <a:path w="2503" h="2137" extrusionOk="0">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69"/>
            <p:cNvSpPr/>
            <p:nvPr/>
          </p:nvSpPr>
          <p:spPr>
            <a:xfrm>
              <a:off x="1533125" y="2180700"/>
              <a:ext cx="62425" cy="53350"/>
            </a:xfrm>
            <a:custGeom>
              <a:avLst/>
              <a:gdLst/>
              <a:ahLst/>
              <a:cxnLst/>
              <a:rect l="l" t="t" r="r" b="b"/>
              <a:pathLst>
                <a:path w="2497" h="2134" extrusionOk="0">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69"/>
            <p:cNvSpPr/>
            <p:nvPr/>
          </p:nvSpPr>
          <p:spPr>
            <a:xfrm>
              <a:off x="1533125" y="21045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69"/>
            <p:cNvSpPr/>
            <p:nvPr/>
          </p:nvSpPr>
          <p:spPr>
            <a:xfrm>
              <a:off x="1533125" y="2028275"/>
              <a:ext cx="62425" cy="53450"/>
            </a:xfrm>
            <a:custGeom>
              <a:avLst/>
              <a:gdLst/>
              <a:ahLst/>
              <a:cxnLst/>
              <a:rect l="l" t="t" r="r" b="b"/>
              <a:pathLst>
                <a:path w="2497" h="2138" extrusionOk="0">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69"/>
            <p:cNvSpPr/>
            <p:nvPr/>
          </p:nvSpPr>
          <p:spPr>
            <a:xfrm>
              <a:off x="1533125" y="1952050"/>
              <a:ext cx="62425" cy="53450"/>
            </a:xfrm>
            <a:custGeom>
              <a:avLst/>
              <a:gdLst/>
              <a:ahLst/>
              <a:cxnLst/>
              <a:rect l="l" t="t" r="r" b="b"/>
              <a:pathLst>
                <a:path w="2497" h="2138" extrusionOk="0">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69"/>
            <p:cNvSpPr/>
            <p:nvPr/>
          </p:nvSpPr>
          <p:spPr>
            <a:xfrm>
              <a:off x="1533125" y="1876050"/>
              <a:ext cx="62425" cy="53275"/>
            </a:xfrm>
            <a:custGeom>
              <a:avLst/>
              <a:gdLst/>
              <a:ahLst/>
              <a:cxnLst/>
              <a:rect l="l" t="t" r="r" b="b"/>
              <a:pathLst>
                <a:path w="2497" h="2131" extrusionOk="0">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69"/>
            <p:cNvSpPr/>
            <p:nvPr/>
          </p:nvSpPr>
          <p:spPr>
            <a:xfrm>
              <a:off x="1533125"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69"/>
            <p:cNvSpPr/>
            <p:nvPr/>
          </p:nvSpPr>
          <p:spPr>
            <a:xfrm>
              <a:off x="1533125"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69"/>
            <p:cNvSpPr/>
            <p:nvPr/>
          </p:nvSpPr>
          <p:spPr>
            <a:xfrm>
              <a:off x="1533125" y="164740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69"/>
            <p:cNvSpPr/>
            <p:nvPr/>
          </p:nvSpPr>
          <p:spPr>
            <a:xfrm>
              <a:off x="1533125" y="134275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69"/>
            <p:cNvSpPr/>
            <p:nvPr/>
          </p:nvSpPr>
          <p:spPr>
            <a:xfrm>
              <a:off x="1456925"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69"/>
            <p:cNvSpPr/>
            <p:nvPr/>
          </p:nvSpPr>
          <p:spPr>
            <a:xfrm>
              <a:off x="1456925" y="2790200"/>
              <a:ext cx="62425" cy="53350"/>
            </a:xfrm>
            <a:custGeom>
              <a:avLst/>
              <a:gdLst/>
              <a:ahLst/>
              <a:cxnLst/>
              <a:rect l="l" t="t" r="r" b="b"/>
              <a:pathLst>
                <a:path w="2497" h="2134" extrusionOk="0">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69"/>
            <p:cNvSpPr/>
            <p:nvPr/>
          </p:nvSpPr>
          <p:spPr>
            <a:xfrm>
              <a:off x="145692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69"/>
            <p:cNvSpPr/>
            <p:nvPr/>
          </p:nvSpPr>
          <p:spPr>
            <a:xfrm>
              <a:off x="1456925"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69"/>
            <p:cNvSpPr/>
            <p:nvPr/>
          </p:nvSpPr>
          <p:spPr>
            <a:xfrm>
              <a:off x="1456925" y="2561575"/>
              <a:ext cx="62425" cy="53425"/>
            </a:xfrm>
            <a:custGeom>
              <a:avLst/>
              <a:gdLst/>
              <a:ahLst/>
              <a:cxnLst/>
              <a:rect l="l" t="t" r="r" b="b"/>
              <a:pathLst>
                <a:path w="2497"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69"/>
            <p:cNvSpPr/>
            <p:nvPr/>
          </p:nvSpPr>
          <p:spPr>
            <a:xfrm>
              <a:off x="1456925" y="2485550"/>
              <a:ext cx="62425" cy="53300"/>
            </a:xfrm>
            <a:custGeom>
              <a:avLst/>
              <a:gdLst/>
              <a:ahLst/>
              <a:cxnLst/>
              <a:rect l="l" t="t" r="r" b="b"/>
              <a:pathLst>
                <a:path w="2497"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69"/>
            <p:cNvSpPr/>
            <p:nvPr/>
          </p:nvSpPr>
          <p:spPr>
            <a:xfrm>
              <a:off x="1456925" y="2409350"/>
              <a:ext cx="62425" cy="53350"/>
            </a:xfrm>
            <a:custGeom>
              <a:avLst/>
              <a:gdLst/>
              <a:ahLst/>
              <a:cxnLst/>
              <a:rect l="l" t="t" r="r" b="b"/>
              <a:pathLst>
                <a:path w="2497"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69"/>
            <p:cNvSpPr/>
            <p:nvPr/>
          </p:nvSpPr>
          <p:spPr>
            <a:xfrm>
              <a:off x="1456925"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69"/>
            <p:cNvSpPr/>
            <p:nvPr/>
          </p:nvSpPr>
          <p:spPr>
            <a:xfrm>
              <a:off x="145692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69"/>
            <p:cNvSpPr/>
            <p:nvPr/>
          </p:nvSpPr>
          <p:spPr>
            <a:xfrm>
              <a:off x="1456925" y="2180700"/>
              <a:ext cx="62425" cy="53350"/>
            </a:xfrm>
            <a:custGeom>
              <a:avLst/>
              <a:gdLst/>
              <a:ahLst/>
              <a:cxnLst/>
              <a:rect l="l" t="t" r="r" b="b"/>
              <a:pathLst>
                <a:path w="2497" h="2134" extrusionOk="0">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69"/>
            <p:cNvSpPr/>
            <p:nvPr/>
          </p:nvSpPr>
          <p:spPr>
            <a:xfrm>
              <a:off x="145692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69"/>
            <p:cNvSpPr/>
            <p:nvPr/>
          </p:nvSpPr>
          <p:spPr>
            <a:xfrm>
              <a:off x="1456925" y="2028275"/>
              <a:ext cx="62425" cy="53450"/>
            </a:xfrm>
            <a:custGeom>
              <a:avLst/>
              <a:gdLst/>
              <a:ahLst/>
              <a:cxnLst/>
              <a:rect l="l" t="t" r="r" b="b"/>
              <a:pathLst>
                <a:path w="2497" h="2138" extrusionOk="0">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69"/>
            <p:cNvSpPr/>
            <p:nvPr/>
          </p:nvSpPr>
          <p:spPr>
            <a:xfrm>
              <a:off x="1456925" y="1952050"/>
              <a:ext cx="62425" cy="53450"/>
            </a:xfrm>
            <a:custGeom>
              <a:avLst/>
              <a:gdLst/>
              <a:ahLst/>
              <a:cxnLst/>
              <a:rect l="l" t="t" r="r" b="b"/>
              <a:pathLst>
                <a:path w="2497" h="2138" extrusionOk="0">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69"/>
            <p:cNvSpPr/>
            <p:nvPr/>
          </p:nvSpPr>
          <p:spPr>
            <a:xfrm>
              <a:off x="145692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69"/>
            <p:cNvSpPr/>
            <p:nvPr/>
          </p:nvSpPr>
          <p:spPr>
            <a:xfrm>
              <a:off x="1456925" y="1799850"/>
              <a:ext cx="62425" cy="53325"/>
            </a:xfrm>
            <a:custGeom>
              <a:avLst/>
              <a:gdLst/>
              <a:ahLst/>
              <a:cxnLst/>
              <a:rect l="l" t="t" r="r" b="b"/>
              <a:pathLst>
                <a:path w="2497" h="2133"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69"/>
            <p:cNvSpPr/>
            <p:nvPr/>
          </p:nvSpPr>
          <p:spPr>
            <a:xfrm>
              <a:off x="145692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69"/>
            <p:cNvSpPr/>
            <p:nvPr/>
          </p:nvSpPr>
          <p:spPr>
            <a:xfrm>
              <a:off x="1456925" y="1647400"/>
              <a:ext cx="62425" cy="53450"/>
            </a:xfrm>
            <a:custGeom>
              <a:avLst/>
              <a:gdLst/>
              <a:ahLst/>
              <a:cxnLst/>
              <a:rect l="l" t="t" r="r" b="b"/>
              <a:pathLst>
                <a:path w="2497"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69"/>
            <p:cNvSpPr/>
            <p:nvPr/>
          </p:nvSpPr>
          <p:spPr>
            <a:xfrm>
              <a:off x="1456925" y="1571400"/>
              <a:ext cx="62425" cy="53250"/>
            </a:xfrm>
            <a:custGeom>
              <a:avLst/>
              <a:gdLst/>
              <a:ahLst/>
              <a:cxnLst/>
              <a:rect l="l" t="t" r="r" b="b"/>
              <a:pathLst>
                <a:path w="2497"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69"/>
            <p:cNvSpPr/>
            <p:nvPr/>
          </p:nvSpPr>
          <p:spPr>
            <a:xfrm>
              <a:off x="1456925" y="1266550"/>
              <a:ext cx="62425" cy="53450"/>
            </a:xfrm>
            <a:custGeom>
              <a:avLst/>
              <a:gdLst/>
              <a:ahLst/>
              <a:cxnLst/>
              <a:rect l="l" t="t" r="r" b="b"/>
              <a:pathLst>
                <a:path w="2497"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69"/>
            <p:cNvSpPr/>
            <p:nvPr/>
          </p:nvSpPr>
          <p:spPr>
            <a:xfrm>
              <a:off x="1380900"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69"/>
            <p:cNvSpPr/>
            <p:nvPr/>
          </p:nvSpPr>
          <p:spPr>
            <a:xfrm>
              <a:off x="1380900"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69"/>
            <p:cNvSpPr/>
            <p:nvPr/>
          </p:nvSpPr>
          <p:spPr>
            <a:xfrm>
              <a:off x="1380900"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69"/>
            <p:cNvSpPr/>
            <p:nvPr/>
          </p:nvSpPr>
          <p:spPr>
            <a:xfrm>
              <a:off x="13809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69"/>
            <p:cNvSpPr/>
            <p:nvPr/>
          </p:nvSpPr>
          <p:spPr>
            <a:xfrm>
              <a:off x="1380900"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69"/>
            <p:cNvSpPr/>
            <p:nvPr/>
          </p:nvSpPr>
          <p:spPr>
            <a:xfrm>
              <a:off x="13809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69"/>
            <p:cNvSpPr/>
            <p:nvPr/>
          </p:nvSpPr>
          <p:spPr>
            <a:xfrm>
              <a:off x="13809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69"/>
            <p:cNvSpPr/>
            <p:nvPr/>
          </p:nvSpPr>
          <p:spPr>
            <a:xfrm>
              <a:off x="1380900"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69"/>
            <p:cNvSpPr/>
            <p:nvPr/>
          </p:nvSpPr>
          <p:spPr>
            <a:xfrm>
              <a:off x="13809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69"/>
            <p:cNvSpPr/>
            <p:nvPr/>
          </p:nvSpPr>
          <p:spPr>
            <a:xfrm>
              <a:off x="13809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69"/>
            <p:cNvSpPr/>
            <p:nvPr/>
          </p:nvSpPr>
          <p:spPr>
            <a:xfrm>
              <a:off x="13809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69"/>
            <p:cNvSpPr/>
            <p:nvPr/>
          </p:nvSpPr>
          <p:spPr>
            <a:xfrm>
              <a:off x="13809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69"/>
            <p:cNvSpPr/>
            <p:nvPr/>
          </p:nvSpPr>
          <p:spPr>
            <a:xfrm>
              <a:off x="13809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69"/>
            <p:cNvSpPr/>
            <p:nvPr/>
          </p:nvSpPr>
          <p:spPr>
            <a:xfrm>
              <a:off x="13809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69"/>
            <p:cNvSpPr/>
            <p:nvPr/>
          </p:nvSpPr>
          <p:spPr>
            <a:xfrm>
              <a:off x="13809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69"/>
            <p:cNvSpPr/>
            <p:nvPr/>
          </p:nvSpPr>
          <p:spPr>
            <a:xfrm>
              <a:off x="138090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69"/>
            <p:cNvSpPr/>
            <p:nvPr/>
          </p:nvSpPr>
          <p:spPr>
            <a:xfrm>
              <a:off x="13809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69"/>
            <p:cNvSpPr/>
            <p:nvPr/>
          </p:nvSpPr>
          <p:spPr>
            <a:xfrm>
              <a:off x="13809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69"/>
            <p:cNvSpPr/>
            <p:nvPr/>
          </p:nvSpPr>
          <p:spPr>
            <a:xfrm>
              <a:off x="13047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69"/>
            <p:cNvSpPr/>
            <p:nvPr/>
          </p:nvSpPr>
          <p:spPr>
            <a:xfrm>
              <a:off x="130470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69"/>
            <p:cNvSpPr/>
            <p:nvPr/>
          </p:nvSpPr>
          <p:spPr>
            <a:xfrm>
              <a:off x="130470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69"/>
            <p:cNvSpPr/>
            <p:nvPr/>
          </p:nvSpPr>
          <p:spPr>
            <a:xfrm>
              <a:off x="13047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69"/>
            <p:cNvSpPr/>
            <p:nvPr/>
          </p:nvSpPr>
          <p:spPr>
            <a:xfrm>
              <a:off x="130470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69"/>
            <p:cNvSpPr/>
            <p:nvPr/>
          </p:nvSpPr>
          <p:spPr>
            <a:xfrm>
              <a:off x="130470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9"/>
            <p:cNvSpPr/>
            <p:nvPr/>
          </p:nvSpPr>
          <p:spPr>
            <a:xfrm>
              <a:off x="13047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69"/>
            <p:cNvSpPr/>
            <p:nvPr/>
          </p:nvSpPr>
          <p:spPr>
            <a:xfrm>
              <a:off x="13047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69"/>
            <p:cNvSpPr/>
            <p:nvPr/>
          </p:nvSpPr>
          <p:spPr>
            <a:xfrm>
              <a:off x="13047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69"/>
            <p:cNvSpPr/>
            <p:nvPr/>
          </p:nvSpPr>
          <p:spPr>
            <a:xfrm>
              <a:off x="13047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69"/>
            <p:cNvSpPr/>
            <p:nvPr/>
          </p:nvSpPr>
          <p:spPr>
            <a:xfrm>
              <a:off x="1304700" y="17998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69"/>
            <p:cNvSpPr/>
            <p:nvPr/>
          </p:nvSpPr>
          <p:spPr>
            <a:xfrm>
              <a:off x="13047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69"/>
            <p:cNvSpPr/>
            <p:nvPr/>
          </p:nvSpPr>
          <p:spPr>
            <a:xfrm>
              <a:off x="130470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69"/>
            <p:cNvSpPr/>
            <p:nvPr/>
          </p:nvSpPr>
          <p:spPr>
            <a:xfrm>
              <a:off x="130470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69"/>
            <p:cNvSpPr/>
            <p:nvPr/>
          </p:nvSpPr>
          <p:spPr>
            <a:xfrm>
              <a:off x="13047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69"/>
            <p:cNvSpPr/>
            <p:nvPr/>
          </p:nvSpPr>
          <p:spPr>
            <a:xfrm>
              <a:off x="13047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69"/>
            <p:cNvSpPr/>
            <p:nvPr/>
          </p:nvSpPr>
          <p:spPr>
            <a:xfrm>
              <a:off x="1304700" y="11905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69"/>
            <p:cNvSpPr/>
            <p:nvPr/>
          </p:nvSpPr>
          <p:spPr>
            <a:xfrm>
              <a:off x="12284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69"/>
            <p:cNvSpPr/>
            <p:nvPr/>
          </p:nvSpPr>
          <p:spPr>
            <a:xfrm>
              <a:off x="12284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69"/>
            <p:cNvSpPr/>
            <p:nvPr/>
          </p:nvSpPr>
          <p:spPr>
            <a:xfrm>
              <a:off x="12284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69"/>
            <p:cNvSpPr/>
            <p:nvPr/>
          </p:nvSpPr>
          <p:spPr>
            <a:xfrm>
              <a:off x="12284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69"/>
            <p:cNvSpPr/>
            <p:nvPr/>
          </p:nvSpPr>
          <p:spPr>
            <a:xfrm>
              <a:off x="1228475"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69"/>
            <p:cNvSpPr/>
            <p:nvPr/>
          </p:nvSpPr>
          <p:spPr>
            <a:xfrm>
              <a:off x="1228475"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69"/>
            <p:cNvSpPr/>
            <p:nvPr/>
          </p:nvSpPr>
          <p:spPr>
            <a:xfrm>
              <a:off x="1228475"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69"/>
            <p:cNvSpPr/>
            <p:nvPr/>
          </p:nvSpPr>
          <p:spPr>
            <a:xfrm>
              <a:off x="12284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69"/>
            <p:cNvSpPr/>
            <p:nvPr/>
          </p:nvSpPr>
          <p:spPr>
            <a:xfrm>
              <a:off x="12284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69"/>
            <p:cNvSpPr/>
            <p:nvPr/>
          </p:nvSpPr>
          <p:spPr>
            <a:xfrm>
              <a:off x="12284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69"/>
            <p:cNvSpPr/>
            <p:nvPr/>
          </p:nvSpPr>
          <p:spPr>
            <a:xfrm>
              <a:off x="12284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69"/>
            <p:cNvSpPr/>
            <p:nvPr/>
          </p:nvSpPr>
          <p:spPr>
            <a:xfrm>
              <a:off x="122847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69"/>
            <p:cNvSpPr/>
            <p:nvPr/>
          </p:nvSpPr>
          <p:spPr>
            <a:xfrm>
              <a:off x="12284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69"/>
            <p:cNvSpPr/>
            <p:nvPr/>
          </p:nvSpPr>
          <p:spPr>
            <a:xfrm>
              <a:off x="12284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69"/>
            <p:cNvSpPr/>
            <p:nvPr/>
          </p:nvSpPr>
          <p:spPr>
            <a:xfrm>
              <a:off x="12284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69"/>
            <p:cNvSpPr/>
            <p:nvPr/>
          </p:nvSpPr>
          <p:spPr>
            <a:xfrm>
              <a:off x="12284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69"/>
            <p:cNvSpPr/>
            <p:nvPr/>
          </p:nvSpPr>
          <p:spPr>
            <a:xfrm>
              <a:off x="1228475"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69"/>
            <p:cNvSpPr/>
            <p:nvPr/>
          </p:nvSpPr>
          <p:spPr>
            <a:xfrm>
              <a:off x="12284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69"/>
            <p:cNvSpPr/>
            <p:nvPr/>
          </p:nvSpPr>
          <p:spPr>
            <a:xfrm>
              <a:off x="1152275" y="2561575"/>
              <a:ext cx="62400" cy="53425"/>
            </a:xfrm>
            <a:custGeom>
              <a:avLst/>
              <a:gdLst/>
              <a:ahLst/>
              <a:cxnLst/>
              <a:rect l="l" t="t" r="r" b="b"/>
              <a:pathLst>
                <a:path w="2496"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69"/>
            <p:cNvSpPr/>
            <p:nvPr/>
          </p:nvSpPr>
          <p:spPr>
            <a:xfrm>
              <a:off x="1152275" y="2485550"/>
              <a:ext cx="62400" cy="53300"/>
            </a:xfrm>
            <a:custGeom>
              <a:avLst/>
              <a:gdLst/>
              <a:ahLst/>
              <a:cxnLst/>
              <a:rect l="l" t="t" r="r" b="b"/>
              <a:pathLst>
                <a:path w="2496"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69"/>
            <p:cNvSpPr/>
            <p:nvPr/>
          </p:nvSpPr>
          <p:spPr>
            <a:xfrm>
              <a:off x="1152275" y="2409350"/>
              <a:ext cx="62400" cy="53350"/>
            </a:xfrm>
            <a:custGeom>
              <a:avLst/>
              <a:gdLst/>
              <a:ahLst/>
              <a:cxnLst/>
              <a:rect l="l" t="t" r="r" b="b"/>
              <a:pathLst>
                <a:path w="2496"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69"/>
            <p:cNvSpPr/>
            <p:nvPr/>
          </p:nvSpPr>
          <p:spPr>
            <a:xfrm>
              <a:off x="1152275"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69"/>
            <p:cNvSpPr/>
            <p:nvPr/>
          </p:nvSpPr>
          <p:spPr>
            <a:xfrm>
              <a:off x="11522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69"/>
            <p:cNvSpPr/>
            <p:nvPr/>
          </p:nvSpPr>
          <p:spPr>
            <a:xfrm>
              <a:off x="1152275" y="2180700"/>
              <a:ext cx="62400" cy="53350"/>
            </a:xfrm>
            <a:custGeom>
              <a:avLst/>
              <a:gdLst/>
              <a:ahLst/>
              <a:cxnLst/>
              <a:rect l="l" t="t" r="r" b="b"/>
              <a:pathLst>
                <a:path w="2496"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69"/>
            <p:cNvSpPr/>
            <p:nvPr/>
          </p:nvSpPr>
          <p:spPr>
            <a:xfrm>
              <a:off x="1152275" y="210450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69"/>
            <p:cNvSpPr/>
            <p:nvPr/>
          </p:nvSpPr>
          <p:spPr>
            <a:xfrm>
              <a:off x="1152275"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69"/>
            <p:cNvSpPr/>
            <p:nvPr/>
          </p:nvSpPr>
          <p:spPr>
            <a:xfrm>
              <a:off x="1152275"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69"/>
            <p:cNvSpPr/>
            <p:nvPr/>
          </p:nvSpPr>
          <p:spPr>
            <a:xfrm>
              <a:off x="1152275"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69"/>
            <p:cNvSpPr/>
            <p:nvPr/>
          </p:nvSpPr>
          <p:spPr>
            <a:xfrm>
              <a:off x="1152275" y="179985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9"/>
            <p:cNvSpPr/>
            <p:nvPr/>
          </p:nvSpPr>
          <p:spPr>
            <a:xfrm>
              <a:off x="1152275" y="1723625"/>
              <a:ext cx="62400" cy="53350"/>
            </a:xfrm>
            <a:custGeom>
              <a:avLst/>
              <a:gdLst/>
              <a:ahLst/>
              <a:cxnLst/>
              <a:rect l="l" t="t" r="r" b="b"/>
              <a:pathLst>
                <a:path w="2496"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69"/>
            <p:cNvSpPr/>
            <p:nvPr/>
          </p:nvSpPr>
          <p:spPr>
            <a:xfrm>
              <a:off x="11522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9"/>
            <p:cNvSpPr/>
            <p:nvPr/>
          </p:nvSpPr>
          <p:spPr>
            <a:xfrm>
              <a:off x="1152275"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69"/>
            <p:cNvSpPr/>
            <p:nvPr/>
          </p:nvSpPr>
          <p:spPr>
            <a:xfrm>
              <a:off x="1152275"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69"/>
            <p:cNvSpPr/>
            <p:nvPr/>
          </p:nvSpPr>
          <p:spPr>
            <a:xfrm>
              <a:off x="1076050"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9"/>
            <p:cNvSpPr/>
            <p:nvPr/>
          </p:nvSpPr>
          <p:spPr>
            <a:xfrm>
              <a:off x="10760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9"/>
            <p:cNvSpPr/>
            <p:nvPr/>
          </p:nvSpPr>
          <p:spPr>
            <a:xfrm>
              <a:off x="10760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9"/>
            <p:cNvSpPr/>
            <p:nvPr/>
          </p:nvSpPr>
          <p:spPr>
            <a:xfrm>
              <a:off x="10760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9"/>
            <p:cNvSpPr/>
            <p:nvPr/>
          </p:nvSpPr>
          <p:spPr>
            <a:xfrm>
              <a:off x="1076050"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69"/>
            <p:cNvSpPr/>
            <p:nvPr/>
          </p:nvSpPr>
          <p:spPr>
            <a:xfrm>
              <a:off x="10760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69"/>
            <p:cNvSpPr/>
            <p:nvPr/>
          </p:nvSpPr>
          <p:spPr>
            <a:xfrm>
              <a:off x="1076050"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69"/>
            <p:cNvSpPr/>
            <p:nvPr/>
          </p:nvSpPr>
          <p:spPr>
            <a:xfrm>
              <a:off x="10760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69"/>
            <p:cNvSpPr/>
            <p:nvPr/>
          </p:nvSpPr>
          <p:spPr>
            <a:xfrm>
              <a:off x="10760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69"/>
            <p:cNvSpPr/>
            <p:nvPr/>
          </p:nvSpPr>
          <p:spPr>
            <a:xfrm>
              <a:off x="10760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69"/>
            <p:cNvSpPr/>
            <p:nvPr/>
          </p:nvSpPr>
          <p:spPr>
            <a:xfrm>
              <a:off x="1076050"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69"/>
            <p:cNvSpPr/>
            <p:nvPr/>
          </p:nvSpPr>
          <p:spPr>
            <a:xfrm>
              <a:off x="1076050" y="1571400"/>
              <a:ext cx="62425" cy="53250"/>
            </a:xfrm>
            <a:custGeom>
              <a:avLst/>
              <a:gdLst/>
              <a:ahLst/>
              <a:cxnLst/>
              <a:rect l="l" t="t" r="r" b="b"/>
              <a:pathLst>
                <a:path w="2497" h="2130" extrusionOk="0">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69"/>
            <p:cNvSpPr/>
            <p:nvPr/>
          </p:nvSpPr>
          <p:spPr>
            <a:xfrm>
              <a:off x="1076050"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69"/>
            <p:cNvSpPr/>
            <p:nvPr/>
          </p:nvSpPr>
          <p:spPr>
            <a:xfrm>
              <a:off x="1076050"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69"/>
            <p:cNvSpPr/>
            <p:nvPr/>
          </p:nvSpPr>
          <p:spPr>
            <a:xfrm>
              <a:off x="1076050"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69"/>
            <p:cNvSpPr/>
            <p:nvPr/>
          </p:nvSpPr>
          <p:spPr>
            <a:xfrm>
              <a:off x="1000050"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69"/>
            <p:cNvSpPr/>
            <p:nvPr/>
          </p:nvSpPr>
          <p:spPr>
            <a:xfrm>
              <a:off x="1000050" y="2028275"/>
              <a:ext cx="62200" cy="53450"/>
            </a:xfrm>
            <a:custGeom>
              <a:avLst/>
              <a:gdLst/>
              <a:ahLst/>
              <a:cxnLst/>
              <a:rect l="l" t="t" r="r" b="b"/>
              <a:pathLst>
                <a:path w="2488" h="2138" extrusionOk="0">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69"/>
            <p:cNvSpPr/>
            <p:nvPr/>
          </p:nvSpPr>
          <p:spPr>
            <a:xfrm>
              <a:off x="1000050"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69"/>
            <p:cNvSpPr/>
            <p:nvPr/>
          </p:nvSpPr>
          <p:spPr>
            <a:xfrm>
              <a:off x="1000050"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69"/>
            <p:cNvSpPr/>
            <p:nvPr/>
          </p:nvSpPr>
          <p:spPr>
            <a:xfrm>
              <a:off x="10000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69"/>
            <p:cNvSpPr/>
            <p:nvPr/>
          </p:nvSpPr>
          <p:spPr>
            <a:xfrm>
              <a:off x="1000050"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69"/>
            <p:cNvSpPr/>
            <p:nvPr/>
          </p:nvSpPr>
          <p:spPr>
            <a:xfrm>
              <a:off x="1000050" y="164740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69"/>
            <p:cNvSpPr/>
            <p:nvPr/>
          </p:nvSpPr>
          <p:spPr>
            <a:xfrm>
              <a:off x="1000050"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69"/>
            <p:cNvSpPr/>
            <p:nvPr/>
          </p:nvSpPr>
          <p:spPr>
            <a:xfrm>
              <a:off x="1000050" y="134275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69"/>
            <p:cNvSpPr/>
            <p:nvPr/>
          </p:nvSpPr>
          <p:spPr>
            <a:xfrm>
              <a:off x="92382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69"/>
            <p:cNvSpPr/>
            <p:nvPr/>
          </p:nvSpPr>
          <p:spPr>
            <a:xfrm>
              <a:off x="92382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69"/>
            <p:cNvSpPr/>
            <p:nvPr/>
          </p:nvSpPr>
          <p:spPr>
            <a:xfrm>
              <a:off x="923825"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69"/>
            <p:cNvSpPr/>
            <p:nvPr/>
          </p:nvSpPr>
          <p:spPr>
            <a:xfrm>
              <a:off x="92382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69"/>
            <p:cNvSpPr/>
            <p:nvPr/>
          </p:nvSpPr>
          <p:spPr>
            <a:xfrm>
              <a:off x="92382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69"/>
            <p:cNvSpPr/>
            <p:nvPr/>
          </p:nvSpPr>
          <p:spPr>
            <a:xfrm>
              <a:off x="92382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69"/>
            <p:cNvSpPr/>
            <p:nvPr/>
          </p:nvSpPr>
          <p:spPr>
            <a:xfrm>
              <a:off x="92382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69"/>
            <p:cNvSpPr/>
            <p:nvPr/>
          </p:nvSpPr>
          <p:spPr>
            <a:xfrm>
              <a:off x="8476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69"/>
            <p:cNvSpPr/>
            <p:nvPr/>
          </p:nvSpPr>
          <p:spPr>
            <a:xfrm>
              <a:off x="8476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69"/>
            <p:cNvSpPr/>
            <p:nvPr/>
          </p:nvSpPr>
          <p:spPr>
            <a:xfrm>
              <a:off x="8476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69"/>
            <p:cNvSpPr/>
            <p:nvPr/>
          </p:nvSpPr>
          <p:spPr>
            <a:xfrm>
              <a:off x="8476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69"/>
            <p:cNvSpPr/>
            <p:nvPr/>
          </p:nvSpPr>
          <p:spPr>
            <a:xfrm>
              <a:off x="8476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69"/>
            <p:cNvSpPr/>
            <p:nvPr/>
          </p:nvSpPr>
          <p:spPr>
            <a:xfrm>
              <a:off x="8476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69"/>
            <p:cNvSpPr/>
            <p:nvPr/>
          </p:nvSpPr>
          <p:spPr>
            <a:xfrm>
              <a:off x="771400"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69"/>
            <p:cNvSpPr/>
            <p:nvPr/>
          </p:nvSpPr>
          <p:spPr>
            <a:xfrm>
              <a:off x="771400"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69"/>
            <p:cNvSpPr/>
            <p:nvPr/>
          </p:nvSpPr>
          <p:spPr>
            <a:xfrm>
              <a:off x="7714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69"/>
            <p:cNvSpPr/>
            <p:nvPr/>
          </p:nvSpPr>
          <p:spPr>
            <a:xfrm>
              <a:off x="771400"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69"/>
            <p:cNvSpPr/>
            <p:nvPr/>
          </p:nvSpPr>
          <p:spPr>
            <a:xfrm>
              <a:off x="695200" y="1799850"/>
              <a:ext cx="62200" cy="53325"/>
            </a:xfrm>
            <a:custGeom>
              <a:avLst/>
              <a:gdLst/>
              <a:ahLst/>
              <a:cxnLst/>
              <a:rect l="l" t="t" r="r" b="b"/>
              <a:pathLst>
                <a:path w="2488" h="2133" extrusionOk="0">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69"/>
            <p:cNvSpPr/>
            <p:nvPr/>
          </p:nvSpPr>
          <p:spPr>
            <a:xfrm>
              <a:off x="695200" y="1723625"/>
              <a:ext cx="62200" cy="53350"/>
            </a:xfrm>
            <a:custGeom>
              <a:avLst/>
              <a:gdLst/>
              <a:ahLst/>
              <a:cxnLst/>
              <a:rect l="l" t="t" r="r" b="b"/>
              <a:pathLst>
                <a:path w="2488" h="2134" extrusionOk="0">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69"/>
            <p:cNvSpPr/>
            <p:nvPr/>
          </p:nvSpPr>
          <p:spPr>
            <a:xfrm>
              <a:off x="69520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69"/>
            <p:cNvSpPr/>
            <p:nvPr/>
          </p:nvSpPr>
          <p:spPr>
            <a:xfrm>
              <a:off x="695200" y="1571400"/>
              <a:ext cx="62200" cy="53250"/>
            </a:xfrm>
            <a:custGeom>
              <a:avLst/>
              <a:gdLst/>
              <a:ahLst/>
              <a:cxnLst/>
              <a:rect l="l" t="t" r="r" b="b"/>
              <a:pathLst>
                <a:path w="2488" h="2130" extrusionOk="0">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69"/>
            <p:cNvSpPr/>
            <p:nvPr/>
          </p:nvSpPr>
          <p:spPr>
            <a:xfrm>
              <a:off x="6189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69"/>
            <p:cNvSpPr/>
            <p:nvPr/>
          </p:nvSpPr>
          <p:spPr>
            <a:xfrm>
              <a:off x="6189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69"/>
            <p:cNvSpPr/>
            <p:nvPr/>
          </p:nvSpPr>
          <p:spPr>
            <a:xfrm>
              <a:off x="618975" y="1647400"/>
              <a:ext cx="62225" cy="53450"/>
            </a:xfrm>
            <a:custGeom>
              <a:avLst/>
              <a:gdLst/>
              <a:ahLst/>
              <a:cxnLst/>
              <a:rect l="l" t="t" r="r" b="b"/>
              <a:pathLst>
                <a:path w="2489" h="2138" extrusionOk="0">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69"/>
            <p:cNvSpPr/>
            <p:nvPr/>
          </p:nvSpPr>
          <p:spPr>
            <a:xfrm>
              <a:off x="6189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69"/>
            <p:cNvSpPr/>
            <p:nvPr/>
          </p:nvSpPr>
          <p:spPr>
            <a:xfrm>
              <a:off x="542775"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69"/>
            <p:cNvSpPr/>
            <p:nvPr/>
          </p:nvSpPr>
          <p:spPr>
            <a:xfrm>
              <a:off x="542775"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69"/>
            <p:cNvSpPr/>
            <p:nvPr/>
          </p:nvSpPr>
          <p:spPr>
            <a:xfrm>
              <a:off x="5427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69"/>
            <p:cNvSpPr/>
            <p:nvPr/>
          </p:nvSpPr>
          <p:spPr>
            <a:xfrm>
              <a:off x="542775" y="1571400"/>
              <a:ext cx="62400" cy="53250"/>
            </a:xfrm>
            <a:custGeom>
              <a:avLst/>
              <a:gdLst/>
              <a:ahLst/>
              <a:cxnLst/>
              <a:rect l="l" t="t" r="r" b="b"/>
              <a:pathLst>
                <a:path w="2496" h="2130" extrusionOk="0">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69"/>
            <p:cNvSpPr/>
            <p:nvPr/>
          </p:nvSpPr>
          <p:spPr>
            <a:xfrm>
              <a:off x="466550" y="1799850"/>
              <a:ext cx="62425" cy="53325"/>
            </a:xfrm>
            <a:custGeom>
              <a:avLst/>
              <a:gdLst/>
              <a:ahLst/>
              <a:cxnLst/>
              <a:rect l="l" t="t" r="r" b="b"/>
              <a:pathLst>
                <a:path w="2497" h="2133" extrusionOk="0">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69"/>
            <p:cNvSpPr/>
            <p:nvPr/>
          </p:nvSpPr>
          <p:spPr>
            <a:xfrm>
              <a:off x="466550" y="1723625"/>
              <a:ext cx="62425" cy="53350"/>
            </a:xfrm>
            <a:custGeom>
              <a:avLst/>
              <a:gdLst/>
              <a:ahLst/>
              <a:cxnLst/>
              <a:rect l="l" t="t" r="r" b="b"/>
              <a:pathLst>
                <a:path w="2497" h="2134" extrusionOk="0">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69"/>
            <p:cNvSpPr/>
            <p:nvPr/>
          </p:nvSpPr>
          <p:spPr>
            <a:xfrm>
              <a:off x="466550" y="1647400"/>
              <a:ext cx="62425" cy="53450"/>
            </a:xfrm>
            <a:custGeom>
              <a:avLst/>
              <a:gdLst/>
              <a:ahLst/>
              <a:cxnLst/>
              <a:rect l="l" t="t" r="r" b="b"/>
              <a:pathLst>
                <a:path w="2497" h="2138" extrusionOk="0">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69"/>
            <p:cNvSpPr/>
            <p:nvPr/>
          </p:nvSpPr>
          <p:spPr>
            <a:xfrm>
              <a:off x="466550" y="1571400"/>
              <a:ext cx="62425" cy="53250"/>
            </a:xfrm>
            <a:custGeom>
              <a:avLst/>
              <a:gdLst/>
              <a:ahLst/>
              <a:cxnLst/>
              <a:rect l="l" t="t" r="r" b="b"/>
              <a:pathLst>
                <a:path w="2497" h="2130" extrusionOk="0">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69"/>
            <p:cNvSpPr/>
            <p:nvPr/>
          </p:nvSpPr>
          <p:spPr>
            <a:xfrm>
              <a:off x="390550" y="1876050"/>
              <a:ext cx="62350" cy="53275"/>
            </a:xfrm>
            <a:custGeom>
              <a:avLst/>
              <a:gdLst/>
              <a:ahLst/>
              <a:cxnLst/>
              <a:rect l="l" t="t" r="r" b="b"/>
              <a:pathLst>
                <a:path w="2494" h="2131" extrusionOk="0">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69"/>
            <p:cNvSpPr/>
            <p:nvPr/>
          </p:nvSpPr>
          <p:spPr>
            <a:xfrm>
              <a:off x="390550" y="1799825"/>
              <a:ext cx="62350" cy="53300"/>
            </a:xfrm>
            <a:custGeom>
              <a:avLst/>
              <a:gdLst/>
              <a:ahLst/>
              <a:cxnLst/>
              <a:rect l="l" t="t" r="r" b="b"/>
              <a:pathLst>
                <a:path w="2494" h="2132" extrusionOk="0">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69"/>
            <p:cNvSpPr/>
            <p:nvPr/>
          </p:nvSpPr>
          <p:spPr>
            <a:xfrm>
              <a:off x="390550" y="1723625"/>
              <a:ext cx="62400" cy="53350"/>
            </a:xfrm>
            <a:custGeom>
              <a:avLst/>
              <a:gdLst/>
              <a:ahLst/>
              <a:cxnLst/>
              <a:rect l="l" t="t" r="r" b="b"/>
              <a:pathLst>
                <a:path w="2496" h="2134" extrusionOk="0">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69"/>
            <p:cNvSpPr/>
            <p:nvPr/>
          </p:nvSpPr>
          <p:spPr>
            <a:xfrm>
              <a:off x="39055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69"/>
            <p:cNvSpPr/>
            <p:nvPr/>
          </p:nvSpPr>
          <p:spPr>
            <a:xfrm>
              <a:off x="390550" y="1571400"/>
              <a:ext cx="62350" cy="53275"/>
            </a:xfrm>
            <a:custGeom>
              <a:avLst/>
              <a:gdLst/>
              <a:ahLst/>
              <a:cxnLst/>
              <a:rect l="l" t="t" r="r" b="b"/>
              <a:pathLst>
                <a:path w="2494" h="2131" extrusionOk="0">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69"/>
            <p:cNvSpPr/>
            <p:nvPr/>
          </p:nvSpPr>
          <p:spPr>
            <a:xfrm>
              <a:off x="314325" y="1952050"/>
              <a:ext cx="62225" cy="53450"/>
            </a:xfrm>
            <a:custGeom>
              <a:avLst/>
              <a:gdLst/>
              <a:ahLst/>
              <a:cxnLst/>
              <a:rect l="l" t="t" r="r" b="b"/>
              <a:pathLst>
                <a:path w="2489" h="2138" extrusionOk="0">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69"/>
            <p:cNvSpPr/>
            <p:nvPr/>
          </p:nvSpPr>
          <p:spPr>
            <a:xfrm>
              <a:off x="314325" y="1876050"/>
              <a:ext cx="62225" cy="53275"/>
            </a:xfrm>
            <a:custGeom>
              <a:avLst/>
              <a:gdLst/>
              <a:ahLst/>
              <a:cxnLst/>
              <a:rect l="l" t="t" r="r" b="b"/>
              <a:pathLst>
                <a:path w="2489" h="2131" extrusionOk="0">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69"/>
            <p:cNvSpPr/>
            <p:nvPr/>
          </p:nvSpPr>
          <p:spPr>
            <a:xfrm>
              <a:off x="314325" y="1799850"/>
              <a:ext cx="62225" cy="53325"/>
            </a:xfrm>
            <a:custGeom>
              <a:avLst/>
              <a:gdLst/>
              <a:ahLst/>
              <a:cxnLst/>
              <a:rect l="l" t="t" r="r" b="b"/>
              <a:pathLst>
                <a:path w="2489" h="2133" extrusionOk="0">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69"/>
            <p:cNvSpPr/>
            <p:nvPr/>
          </p:nvSpPr>
          <p:spPr>
            <a:xfrm>
              <a:off x="314325" y="1723625"/>
              <a:ext cx="62225" cy="53350"/>
            </a:xfrm>
            <a:custGeom>
              <a:avLst/>
              <a:gdLst/>
              <a:ahLst/>
              <a:cxnLst/>
              <a:rect l="l" t="t" r="r" b="b"/>
              <a:pathLst>
                <a:path w="2489" h="2134" extrusionOk="0">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69"/>
            <p:cNvSpPr/>
            <p:nvPr/>
          </p:nvSpPr>
          <p:spPr>
            <a:xfrm>
              <a:off x="314325" y="1647400"/>
              <a:ext cx="62225" cy="53450"/>
            </a:xfrm>
            <a:custGeom>
              <a:avLst/>
              <a:gdLst/>
              <a:ahLst/>
              <a:cxnLst/>
              <a:rect l="l" t="t" r="r" b="b"/>
              <a:pathLst>
                <a:path w="2489" h="2138" extrusionOk="0">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69"/>
            <p:cNvSpPr/>
            <p:nvPr/>
          </p:nvSpPr>
          <p:spPr>
            <a:xfrm>
              <a:off x="314325" y="1571400"/>
              <a:ext cx="62150" cy="53250"/>
            </a:xfrm>
            <a:custGeom>
              <a:avLst/>
              <a:gdLst/>
              <a:ahLst/>
              <a:cxnLst/>
              <a:rect l="l" t="t" r="r" b="b"/>
              <a:pathLst>
                <a:path w="2486" h="2130" extrusionOk="0">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69"/>
            <p:cNvSpPr/>
            <p:nvPr/>
          </p:nvSpPr>
          <p:spPr>
            <a:xfrm>
              <a:off x="238125"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69"/>
            <p:cNvSpPr/>
            <p:nvPr/>
          </p:nvSpPr>
          <p:spPr>
            <a:xfrm>
              <a:off x="238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69"/>
            <p:cNvSpPr/>
            <p:nvPr/>
          </p:nvSpPr>
          <p:spPr>
            <a:xfrm>
              <a:off x="238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69"/>
            <p:cNvSpPr/>
            <p:nvPr/>
          </p:nvSpPr>
          <p:spPr>
            <a:xfrm>
              <a:off x="2381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69"/>
            <p:cNvSpPr/>
            <p:nvPr/>
          </p:nvSpPr>
          <p:spPr>
            <a:xfrm>
              <a:off x="4427825" y="26377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69"/>
            <p:cNvSpPr/>
            <p:nvPr/>
          </p:nvSpPr>
          <p:spPr>
            <a:xfrm>
              <a:off x="4427825" y="2714000"/>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69"/>
            <p:cNvSpPr/>
            <p:nvPr/>
          </p:nvSpPr>
          <p:spPr>
            <a:xfrm>
              <a:off x="4504050"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69"/>
            <p:cNvSpPr/>
            <p:nvPr/>
          </p:nvSpPr>
          <p:spPr>
            <a:xfrm>
              <a:off x="450405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69"/>
            <p:cNvSpPr/>
            <p:nvPr/>
          </p:nvSpPr>
          <p:spPr>
            <a:xfrm>
              <a:off x="458025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69"/>
            <p:cNvSpPr/>
            <p:nvPr/>
          </p:nvSpPr>
          <p:spPr>
            <a:xfrm>
              <a:off x="450405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69"/>
            <p:cNvSpPr/>
            <p:nvPr/>
          </p:nvSpPr>
          <p:spPr>
            <a:xfrm>
              <a:off x="5113350" y="14952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69"/>
            <p:cNvSpPr/>
            <p:nvPr/>
          </p:nvSpPr>
          <p:spPr>
            <a:xfrm>
              <a:off x="5113350" y="1571400"/>
              <a:ext cx="62400" cy="53250"/>
            </a:xfrm>
            <a:custGeom>
              <a:avLst/>
              <a:gdLst/>
              <a:ahLst/>
              <a:cxnLst/>
              <a:rect l="l" t="t" r="r" b="b"/>
              <a:pathLst>
                <a:path w="2496" h="2130" extrusionOk="0">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69"/>
            <p:cNvSpPr/>
            <p:nvPr/>
          </p:nvSpPr>
          <p:spPr>
            <a:xfrm>
              <a:off x="5113350" y="164740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69"/>
            <p:cNvSpPr/>
            <p:nvPr/>
          </p:nvSpPr>
          <p:spPr>
            <a:xfrm>
              <a:off x="5113350" y="172362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69"/>
            <p:cNvSpPr/>
            <p:nvPr/>
          </p:nvSpPr>
          <p:spPr>
            <a:xfrm>
              <a:off x="5113350" y="179985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69"/>
            <p:cNvSpPr/>
            <p:nvPr/>
          </p:nvSpPr>
          <p:spPr>
            <a:xfrm>
              <a:off x="5113350" y="1876050"/>
              <a:ext cx="62400" cy="53350"/>
            </a:xfrm>
            <a:custGeom>
              <a:avLst/>
              <a:gdLst/>
              <a:ahLst/>
              <a:cxnLst/>
              <a:rect l="l" t="t" r="r" b="b"/>
              <a:pathLst>
                <a:path w="2496" h="2134" extrusionOk="0">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69"/>
            <p:cNvSpPr/>
            <p:nvPr/>
          </p:nvSpPr>
          <p:spPr>
            <a:xfrm>
              <a:off x="5113350" y="1952050"/>
              <a:ext cx="62400" cy="53450"/>
            </a:xfrm>
            <a:custGeom>
              <a:avLst/>
              <a:gdLst/>
              <a:ahLst/>
              <a:cxnLst/>
              <a:rect l="l" t="t" r="r" b="b"/>
              <a:pathLst>
                <a:path w="2496" h="2138" extrusionOk="0">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69"/>
            <p:cNvSpPr/>
            <p:nvPr/>
          </p:nvSpPr>
          <p:spPr>
            <a:xfrm>
              <a:off x="5113350" y="2028275"/>
              <a:ext cx="62400" cy="53450"/>
            </a:xfrm>
            <a:custGeom>
              <a:avLst/>
              <a:gdLst/>
              <a:ahLst/>
              <a:cxnLst/>
              <a:rect l="l" t="t" r="r" b="b"/>
              <a:pathLst>
                <a:path w="2496" h="2138" extrusionOk="0">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69"/>
            <p:cNvSpPr/>
            <p:nvPr/>
          </p:nvSpPr>
          <p:spPr>
            <a:xfrm>
              <a:off x="5113350" y="21045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69"/>
            <p:cNvSpPr/>
            <p:nvPr/>
          </p:nvSpPr>
          <p:spPr>
            <a:xfrm>
              <a:off x="5113350" y="2180700"/>
              <a:ext cx="62400" cy="53350"/>
            </a:xfrm>
            <a:custGeom>
              <a:avLst/>
              <a:gdLst/>
              <a:ahLst/>
              <a:cxnLst/>
              <a:rect l="l" t="t" r="r" b="b"/>
              <a:pathLst>
                <a:path w="2496" h="2134" extrusionOk="0">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69"/>
            <p:cNvSpPr/>
            <p:nvPr/>
          </p:nvSpPr>
          <p:spPr>
            <a:xfrm>
              <a:off x="5113350" y="2256925"/>
              <a:ext cx="62550" cy="53425"/>
            </a:xfrm>
            <a:custGeom>
              <a:avLst/>
              <a:gdLst/>
              <a:ahLst/>
              <a:cxnLst/>
              <a:rect l="l" t="t" r="r" b="b"/>
              <a:pathLst>
                <a:path w="2502" h="2137" extrusionOk="0">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69"/>
            <p:cNvSpPr/>
            <p:nvPr/>
          </p:nvSpPr>
          <p:spPr>
            <a:xfrm>
              <a:off x="5113350" y="2333125"/>
              <a:ext cx="62400" cy="53450"/>
            </a:xfrm>
            <a:custGeom>
              <a:avLst/>
              <a:gdLst/>
              <a:ahLst/>
              <a:cxnLst/>
              <a:rect l="l" t="t" r="r" b="b"/>
              <a:pathLst>
                <a:path w="2496" h="2138" extrusionOk="0">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69"/>
            <p:cNvSpPr/>
            <p:nvPr/>
          </p:nvSpPr>
          <p:spPr>
            <a:xfrm>
              <a:off x="5113350" y="2409350"/>
              <a:ext cx="62400" cy="53350"/>
            </a:xfrm>
            <a:custGeom>
              <a:avLst/>
              <a:gdLst/>
              <a:ahLst/>
              <a:cxnLst/>
              <a:rect l="l" t="t" r="r" b="b"/>
              <a:pathLst>
                <a:path w="2496" h="2134"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69"/>
            <p:cNvSpPr/>
            <p:nvPr/>
          </p:nvSpPr>
          <p:spPr>
            <a:xfrm>
              <a:off x="5113350" y="2485550"/>
              <a:ext cx="62400" cy="53300"/>
            </a:xfrm>
            <a:custGeom>
              <a:avLst/>
              <a:gdLst/>
              <a:ahLst/>
              <a:cxnLst/>
              <a:rect l="l" t="t" r="r" b="b"/>
              <a:pathLst>
                <a:path w="2496" h="2132" extrusionOk="0">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69"/>
            <p:cNvSpPr/>
            <p:nvPr/>
          </p:nvSpPr>
          <p:spPr>
            <a:xfrm>
              <a:off x="473247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69"/>
            <p:cNvSpPr/>
            <p:nvPr/>
          </p:nvSpPr>
          <p:spPr>
            <a:xfrm>
              <a:off x="473247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69"/>
            <p:cNvSpPr/>
            <p:nvPr/>
          </p:nvSpPr>
          <p:spPr>
            <a:xfrm>
              <a:off x="4732475" y="164740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69"/>
            <p:cNvSpPr/>
            <p:nvPr/>
          </p:nvSpPr>
          <p:spPr>
            <a:xfrm>
              <a:off x="473247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69"/>
            <p:cNvSpPr/>
            <p:nvPr/>
          </p:nvSpPr>
          <p:spPr>
            <a:xfrm>
              <a:off x="473247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69"/>
            <p:cNvSpPr/>
            <p:nvPr/>
          </p:nvSpPr>
          <p:spPr>
            <a:xfrm>
              <a:off x="4732475" y="1876050"/>
              <a:ext cx="62425" cy="53350"/>
            </a:xfrm>
            <a:custGeom>
              <a:avLst/>
              <a:gdLst/>
              <a:ahLst/>
              <a:cxnLst/>
              <a:rect l="l" t="t" r="r" b="b"/>
              <a:pathLst>
                <a:path w="2497" h="2134" extrusionOk="0">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69"/>
            <p:cNvSpPr/>
            <p:nvPr/>
          </p:nvSpPr>
          <p:spPr>
            <a:xfrm>
              <a:off x="4732475" y="1952050"/>
              <a:ext cx="62425" cy="53450"/>
            </a:xfrm>
            <a:custGeom>
              <a:avLst/>
              <a:gdLst/>
              <a:ahLst/>
              <a:cxnLst/>
              <a:rect l="l" t="t" r="r" b="b"/>
              <a:pathLst>
                <a:path w="2497" h="2138" extrusionOk="0">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69"/>
            <p:cNvSpPr/>
            <p:nvPr/>
          </p:nvSpPr>
          <p:spPr>
            <a:xfrm>
              <a:off x="4732475" y="2028275"/>
              <a:ext cx="62425" cy="53450"/>
            </a:xfrm>
            <a:custGeom>
              <a:avLst/>
              <a:gdLst/>
              <a:ahLst/>
              <a:cxnLst/>
              <a:rect l="l" t="t" r="r" b="b"/>
              <a:pathLst>
                <a:path w="2497" h="2138" extrusionOk="0">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69"/>
            <p:cNvSpPr/>
            <p:nvPr/>
          </p:nvSpPr>
          <p:spPr>
            <a:xfrm>
              <a:off x="4732475" y="21045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69"/>
            <p:cNvSpPr/>
            <p:nvPr/>
          </p:nvSpPr>
          <p:spPr>
            <a:xfrm>
              <a:off x="4732475" y="2180700"/>
              <a:ext cx="62425" cy="53350"/>
            </a:xfrm>
            <a:custGeom>
              <a:avLst/>
              <a:gdLst/>
              <a:ahLst/>
              <a:cxnLst/>
              <a:rect l="l" t="t" r="r" b="b"/>
              <a:pathLst>
                <a:path w="2497" h="2134" extrusionOk="0">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69"/>
            <p:cNvSpPr/>
            <p:nvPr/>
          </p:nvSpPr>
          <p:spPr>
            <a:xfrm>
              <a:off x="4732475" y="2256925"/>
              <a:ext cx="62575" cy="53425"/>
            </a:xfrm>
            <a:custGeom>
              <a:avLst/>
              <a:gdLst/>
              <a:ahLst/>
              <a:cxnLst/>
              <a:rect l="l" t="t" r="r" b="b"/>
              <a:pathLst>
                <a:path w="2503" h="2137" extrusionOk="0">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69"/>
            <p:cNvSpPr/>
            <p:nvPr/>
          </p:nvSpPr>
          <p:spPr>
            <a:xfrm>
              <a:off x="4732475" y="2333125"/>
              <a:ext cx="62425" cy="53450"/>
            </a:xfrm>
            <a:custGeom>
              <a:avLst/>
              <a:gdLst/>
              <a:ahLst/>
              <a:cxnLst/>
              <a:rect l="l" t="t" r="r" b="b"/>
              <a:pathLst>
                <a:path w="2497" h="2138" extrusionOk="0">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69"/>
            <p:cNvSpPr/>
            <p:nvPr/>
          </p:nvSpPr>
          <p:spPr>
            <a:xfrm>
              <a:off x="4351600" y="2256925"/>
              <a:ext cx="62575" cy="53425"/>
            </a:xfrm>
            <a:custGeom>
              <a:avLst/>
              <a:gdLst/>
              <a:ahLst/>
              <a:cxnLst/>
              <a:rect l="l" t="t" r="r" b="b"/>
              <a:pathLst>
                <a:path w="2503" h="2137" extrusionOk="0">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69"/>
            <p:cNvSpPr/>
            <p:nvPr/>
          </p:nvSpPr>
          <p:spPr>
            <a:xfrm>
              <a:off x="4351600" y="2485550"/>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69"/>
            <p:cNvSpPr/>
            <p:nvPr/>
          </p:nvSpPr>
          <p:spPr>
            <a:xfrm>
              <a:off x="4351600" y="240935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69"/>
            <p:cNvSpPr/>
            <p:nvPr/>
          </p:nvSpPr>
          <p:spPr>
            <a:xfrm>
              <a:off x="4351600" y="23331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69"/>
            <p:cNvSpPr/>
            <p:nvPr/>
          </p:nvSpPr>
          <p:spPr>
            <a:xfrm>
              <a:off x="4427825" y="2256925"/>
              <a:ext cx="62575" cy="53425"/>
            </a:xfrm>
            <a:custGeom>
              <a:avLst/>
              <a:gdLst/>
              <a:ahLst/>
              <a:cxnLst/>
              <a:rect l="l" t="t" r="r" b="b"/>
              <a:pathLst>
                <a:path w="2503" h="2137" extrusionOk="0">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69"/>
            <p:cNvSpPr/>
            <p:nvPr/>
          </p:nvSpPr>
          <p:spPr>
            <a:xfrm>
              <a:off x="4427825" y="2333125"/>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69"/>
            <p:cNvSpPr/>
            <p:nvPr/>
          </p:nvSpPr>
          <p:spPr>
            <a:xfrm>
              <a:off x="45040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69"/>
            <p:cNvSpPr/>
            <p:nvPr/>
          </p:nvSpPr>
          <p:spPr>
            <a:xfrm>
              <a:off x="450405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69"/>
            <p:cNvSpPr/>
            <p:nvPr/>
          </p:nvSpPr>
          <p:spPr>
            <a:xfrm>
              <a:off x="450405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69"/>
            <p:cNvSpPr/>
            <p:nvPr/>
          </p:nvSpPr>
          <p:spPr>
            <a:xfrm>
              <a:off x="450405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69"/>
            <p:cNvSpPr/>
            <p:nvPr/>
          </p:nvSpPr>
          <p:spPr>
            <a:xfrm>
              <a:off x="4504050" y="1876050"/>
              <a:ext cx="62200" cy="53350"/>
            </a:xfrm>
            <a:custGeom>
              <a:avLst/>
              <a:gdLst/>
              <a:ahLst/>
              <a:cxnLst/>
              <a:rect l="l" t="t" r="r" b="b"/>
              <a:pathLst>
                <a:path w="2488" h="2134" extrusionOk="0">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69"/>
            <p:cNvSpPr/>
            <p:nvPr/>
          </p:nvSpPr>
          <p:spPr>
            <a:xfrm>
              <a:off x="45040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69"/>
            <p:cNvSpPr/>
            <p:nvPr/>
          </p:nvSpPr>
          <p:spPr>
            <a:xfrm>
              <a:off x="450405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69"/>
            <p:cNvSpPr/>
            <p:nvPr/>
          </p:nvSpPr>
          <p:spPr>
            <a:xfrm>
              <a:off x="450405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69"/>
            <p:cNvSpPr/>
            <p:nvPr/>
          </p:nvSpPr>
          <p:spPr>
            <a:xfrm>
              <a:off x="450405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69"/>
            <p:cNvSpPr/>
            <p:nvPr/>
          </p:nvSpPr>
          <p:spPr>
            <a:xfrm>
              <a:off x="450405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69"/>
            <p:cNvSpPr/>
            <p:nvPr/>
          </p:nvSpPr>
          <p:spPr>
            <a:xfrm>
              <a:off x="450405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69"/>
            <p:cNvSpPr/>
            <p:nvPr/>
          </p:nvSpPr>
          <p:spPr>
            <a:xfrm>
              <a:off x="4504050"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69"/>
            <p:cNvSpPr/>
            <p:nvPr/>
          </p:nvSpPr>
          <p:spPr>
            <a:xfrm>
              <a:off x="458025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69"/>
            <p:cNvSpPr/>
            <p:nvPr/>
          </p:nvSpPr>
          <p:spPr>
            <a:xfrm>
              <a:off x="458025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69"/>
            <p:cNvSpPr/>
            <p:nvPr/>
          </p:nvSpPr>
          <p:spPr>
            <a:xfrm>
              <a:off x="458025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69"/>
            <p:cNvSpPr/>
            <p:nvPr/>
          </p:nvSpPr>
          <p:spPr>
            <a:xfrm>
              <a:off x="458025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69"/>
            <p:cNvSpPr/>
            <p:nvPr/>
          </p:nvSpPr>
          <p:spPr>
            <a:xfrm>
              <a:off x="4580250"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69"/>
            <p:cNvSpPr/>
            <p:nvPr/>
          </p:nvSpPr>
          <p:spPr>
            <a:xfrm>
              <a:off x="458025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69"/>
            <p:cNvSpPr/>
            <p:nvPr/>
          </p:nvSpPr>
          <p:spPr>
            <a:xfrm>
              <a:off x="458025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69"/>
            <p:cNvSpPr/>
            <p:nvPr/>
          </p:nvSpPr>
          <p:spPr>
            <a:xfrm>
              <a:off x="458025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69"/>
            <p:cNvSpPr/>
            <p:nvPr/>
          </p:nvSpPr>
          <p:spPr>
            <a:xfrm>
              <a:off x="458025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69"/>
            <p:cNvSpPr/>
            <p:nvPr/>
          </p:nvSpPr>
          <p:spPr>
            <a:xfrm>
              <a:off x="4580250" y="2256925"/>
              <a:ext cx="62350" cy="53425"/>
            </a:xfrm>
            <a:custGeom>
              <a:avLst/>
              <a:gdLst/>
              <a:ahLst/>
              <a:cxnLst/>
              <a:rect l="l" t="t" r="r" b="b"/>
              <a:pathLst>
                <a:path w="2494" h="2137" extrusionOk="0">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69"/>
            <p:cNvSpPr/>
            <p:nvPr/>
          </p:nvSpPr>
          <p:spPr>
            <a:xfrm>
              <a:off x="458025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69"/>
            <p:cNvSpPr/>
            <p:nvPr/>
          </p:nvSpPr>
          <p:spPr>
            <a:xfrm>
              <a:off x="458025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69"/>
            <p:cNvSpPr/>
            <p:nvPr/>
          </p:nvSpPr>
          <p:spPr>
            <a:xfrm>
              <a:off x="465647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69"/>
            <p:cNvSpPr/>
            <p:nvPr/>
          </p:nvSpPr>
          <p:spPr>
            <a:xfrm>
              <a:off x="465647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69"/>
            <p:cNvSpPr/>
            <p:nvPr/>
          </p:nvSpPr>
          <p:spPr>
            <a:xfrm>
              <a:off x="4656475" y="17236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69"/>
            <p:cNvSpPr/>
            <p:nvPr/>
          </p:nvSpPr>
          <p:spPr>
            <a:xfrm>
              <a:off x="465647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69"/>
            <p:cNvSpPr/>
            <p:nvPr/>
          </p:nvSpPr>
          <p:spPr>
            <a:xfrm>
              <a:off x="465647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69"/>
            <p:cNvSpPr/>
            <p:nvPr/>
          </p:nvSpPr>
          <p:spPr>
            <a:xfrm>
              <a:off x="4656475"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69"/>
            <p:cNvSpPr/>
            <p:nvPr/>
          </p:nvSpPr>
          <p:spPr>
            <a:xfrm>
              <a:off x="46564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69"/>
            <p:cNvSpPr/>
            <p:nvPr/>
          </p:nvSpPr>
          <p:spPr>
            <a:xfrm>
              <a:off x="4656475" y="21045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69"/>
            <p:cNvSpPr/>
            <p:nvPr/>
          </p:nvSpPr>
          <p:spPr>
            <a:xfrm>
              <a:off x="4656475" y="2180700"/>
              <a:ext cx="62200" cy="53350"/>
            </a:xfrm>
            <a:custGeom>
              <a:avLst/>
              <a:gdLst/>
              <a:ahLst/>
              <a:cxnLst/>
              <a:rect l="l" t="t" r="r" b="b"/>
              <a:pathLst>
                <a:path w="2488" h="2134" extrusionOk="0">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69"/>
            <p:cNvSpPr/>
            <p:nvPr/>
          </p:nvSpPr>
          <p:spPr>
            <a:xfrm>
              <a:off x="465647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69"/>
            <p:cNvSpPr/>
            <p:nvPr/>
          </p:nvSpPr>
          <p:spPr>
            <a:xfrm>
              <a:off x="4656475" y="2333125"/>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69"/>
            <p:cNvSpPr/>
            <p:nvPr/>
          </p:nvSpPr>
          <p:spPr>
            <a:xfrm>
              <a:off x="4656475" y="240935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69"/>
            <p:cNvSpPr/>
            <p:nvPr/>
          </p:nvSpPr>
          <p:spPr>
            <a:xfrm>
              <a:off x="4732475" y="2409350"/>
              <a:ext cx="62425" cy="53350"/>
            </a:xfrm>
            <a:custGeom>
              <a:avLst/>
              <a:gdLst/>
              <a:ahLst/>
              <a:cxnLst/>
              <a:rect l="l" t="t" r="r" b="b"/>
              <a:pathLst>
                <a:path w="2497" h="2134"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69"/>
            <p:cNvSpPr/>
            <p:nvPr/>
          </p:nvSpPr>
          <p:spPr>
            <a:xfrm>
              <a:off x="4732475" y="2485550"/>
              <a:ext cx="62425" cy="53300"/>
            </a:xfrm>
            <a:custGeom>
              <a:avLst/>
              <a:gdLst/>
              <a:ahLst/>
              <a:cxnLst/>
              <a:rect l="l" t="t" r="r" b="b"/>
              <a:pathLst>
                <a:path w="2497" h="2132" extrusionOk="0">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69"/>
            <p:cNvSpPr/>
            <p:nvPr/>
          </p:nvSpPr>
          <p:spPr>
            <a:xfrm>
              <a:off x="48087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69"/>
            <p:cNvSpPr/>
            <p:nvPr/>
          </p:nvSpPr>
          <p:spPr>
            <a:xfrm>
              <a:off x="4808700"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69"/>
            <p:cNvSpPr/>
            <p:nvPr/>
          </p:nvSpPr>
          <p:spPr>
            <a:xfrm>
              <a:off x="480870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69"/>
            <p:cNvSpPr/>
            <p:nvPr/>
          </p:nvSpPr>
          <p:spPr>
            <a:xfrm>
              <a:off x="48087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69"/>
            <p:cNvSpPr/>
            <p:nvPr/>
          </p:nvSpPr>
          <p:spPr>
            <a:xfrm>
              <a:off x="4808700"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69"/>
            <p:cNvSpPr/>
            <p:nvPr/>
          </p:nvSpPr>
          <p:spPr>
            <a:xfrm>
              <a:off x="4808700"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69"/>
            <p:cNvSpPr/>
            <p:nvPr/>
          </p:nvSpPr>
          <p:spPr>
            <a:xfrm>
              <a:off x="4808700"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69"/>
            <p:cNvSpPr/>
            <p:nvPr/>
          </p:nvSpPr>
          <p:spPr>
            <a:xfrm>
              <a:off x="4808700"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69"/>
            <p:cNvSpPr/>
            <p:nvPr/>
          </p:nvSpPr>
          <p:spPr>
            <a:xfrm>
              <a:off x="4808700" y="21045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69"/>
            <p:cNvSpPr/>
            <p:nvPr/>
          </p:nvSpPr>
          <p:spPr>
            <a:xfrm>
              <a:off x="4808700" y="2180700"/>
              <a:ext cx="62400" cy="53350"/>
            </a:xfrm>
            <a:custGeom>
              <a:avLst/>
              <a:gdLst/>
              <a:ahLst/>
              <a:cxnLst/>
              <a:rect l="l" t="t" r="r" b="b"/>
              <a:pathLst>
                <a:path w="2496" h="2134" extrusionOk="0">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69"/>
            <p:cNvSpPr/>
            <p:nvPr/>
          </p:nvSpPr>
          <p:spPr>
            <a:xfrm>
              <a:off x="4808700" y="2256925"/>
              <a:ext cx="62550" cy="53425"/>
            </a:xfrm>
            <a:custGeom>
              <a:avLst/>
              <a:gdLst/>
              <a:ahLst/>
              <a:cxnLst/>
              <a:rect l="l" t="t" r="r" b="b"/>
              <a:pathLst>
                <a:path w="2502"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69"/>
            <p:cNvSpPr/>
            <p:nvPr/>
          </p:nvSpPr>
          <p:spPr>
            <a:xfrm>
              <a:off x="4808700"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69"/>
            <p:cNvSpPr/>
            <p:nvPr/>
          </p:nvSpPr>
          <p:spPr>
            <a:xfrm>
              <a:off x="4808700" y="2409350"/>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69"/>
            <p:cNvSpPr/>
            <p:nvPr/>
          </p:nvSpPr>
          <p:spPr>
            <a:xfrm>
              <a:off x="4808700" y="2485550"/>
              <a:ext cx="62400" cy="53300"/>
            </a:xfrm>
            <a:custGeom>
              <a:avLst/>
              <a:gdLst/>
              <a:ahLst/>
              <a:cxnLst/>
              <a:rect l="l" t="t" r="r" b="b"/>
              <a:pathLst>
                <a:path w="2496"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69"/>
            <p:cNvSpPr/>
            <p:nvPr/>
          </p:nvSpPr>
          <p:spPr>
            <a:xfrm>
              <a:off x="48849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69"/>
            <p:cNvSpPr/>
            <p:nvPr/>
          </p:nvSpPr>
          <p:spPr>
            <a:xfrm>
              <a:off x="48849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69"/>
            <p:cNvSpPr/>
            <p:nvPr/>
          </p:nvSpPr>
          <p:spPr>
            <a:xfrm>
              <a:off x="48849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69"/>
            <p:cNvSpPr/>
            <p:nvPr/>
          </p:nvSpPr>
          <p:spPr>
            <a:xfrm>
              <a:off x="48849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69"/>
            <p:cNvSpPr/>
            <p:nvPr/>
          </p:nvSpPr>
          <p:spPr>
            <a:xfrm>
              <a:off x="48849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69"/>
            <p:cNvSpPr/>
            <p:nvPr/>
          </p:nvSpPr>
          <p:spPr>
            <a:xfrm>
              <a:off x="4884900"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69"/>
            <p:cNvSpPr/>
            <p:nvPr/>
          </p:nvSpPr>
          <p:spPr>
            <a:xfrm>
              <a:off x="488490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69"/>
            <p:cNvSpPr/>
            <p:nvPr/>
          </p:nvSpPr>
          <p:spPr>
            <a:xfrm>
              <a:off x="488490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69"/>
            <p:cNvSpPr/>
            <p:nvPr/>
          </p:nvSpPr>
          <p:spPr>
            <a:xfrm>
              <a:off x="48849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69"/>
            <p:cNvSpPr/>
            <p:nvPr/>
          </p:nvSpPr>
          <p:spPr>
            <a:xfrm>
              <a:off x="48849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69"/>
            <p:cNvSpPr/>
            <p:nvPr/>
          </p:nvSpPr>
          <p:spPr>
            <a:xfrm>
              <a:off x="48849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69"/>
            <p:cNvSpPr/>
            <p:nvPr/>
          </p:nvSpPr>
          <p:spPr>
            <a:xfrm>
              <a:off x="488490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69"/>
            <p:cNvSpPr/>
            <p:nvPr/>
          </p:nvSpPr>
          <p:spPr>
            <a:xfrm>
              <a:off x="48849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69"/>
            <p:cNvSpPr/>
            <p:nvPr/>
          </p:nvSpPr>
          <p:spPr>
            <a:xfrm>
              <a:off x="48849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69"/>
            <p:cNvSpPr/>
            <p:nvPr/>
          </p:nvSpPr>
          <p:spPr>
            <a:xfrm>
              <a:off x="4884900"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69"/>
            <p:cNvSpPr/>
            <p:nvPr/>
          </p:nvSpPr>
          <p:spPr>
            <a:xfrm>
              <a:off x="49611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69"/>
            <p:cNvSpPr/>
            <p:nvPr/>
          </p:nvSpPr>
          <p:spPr>
            <a:xfrm>
              <a:off x="4961125"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69"/>
            <p:cNvSpPr/>
            <p:nvPr/>
          </p:nvSpPr>
          <p:spPr>
            <a:xfrm>
              <a:off x="4961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69"/>
            <p:cNvSpPr/>
            <p:nvPr/>
          </p:nvSpPr>
          <p:spPr>
            <a:xfrm>
              <a:off x="4961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69"/>
            <p:cNvSpPr/>
            <p:nvPr/>
          </p:nvSpPr>
          <p:spPr>
            <a:xfrm>
              <a:off x="49611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69"/>
            <p:cNvSpPr/>
            <p:nvPr/>
          </p:nvSpPr>
          <p:spPr>
            <a:xfrm>
              <a:off x="49611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69"/>
            <p:cNvSpPr/>
            <p:nvPr/>
          </p:nvSpPr>
          <p:spPr>
            <a:xfrm>
              <a:off x="4961125"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69"/>
            <p:cNvSpPr/>
            <p:nvPr/>
          </p:nvSpPr>
          <p:spPr>
            <a:xfrm>
              <a:off x="4961125"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69"/>
            <p:cNvSpPr/>
            <p:nvPr/>
          </p:nvSpPr>
          <p:spPr>
            <a:xfrm>
              <a:off x="4961125"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69"/>
            <p:cNvSpPr/>
            <p:nvPr/>
          </p:nvSpPr>
          <p:spPr>
            <a:xfrm>
              <a:off x="496112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69"/>
            <p:cNvSpPr/>
            <p:nvPr/>
          </p:nvSpPr>
          <p:spPr>
            <a:xfrm>
              <a:off x="4961125"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69"/>
            <p:cNvSpPr/>
            <p:nvPr/>
          </p:nvSpPr>
          <p:spPr>
            <a:xfrm>
              <a:off x="4961125"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69"/>
            <p:cNvSpPr/>
            <p:nvPr/>
          </p:nvSpPr>
          <p:spPr>
            <a:xfrm>
              <a:off x="4961125" y="2485550"/>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69"/>
            <p:cNvSpPr/>
            <p:nvPr/>
          </p:nvSpPr>
          <p:spPr>
            <a:xfrm>
              <a:off x="4961125"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69"/>
            <p:cNvSpPr/>
            <p:nvPr/>
          </p:nvSpPr>
          <p:spPr>
            <a:xfrm>
              <a:off x="50373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69"/>
            <p:cNvSpPr/>
            <p:nvPr/>
          </p:nvSpPr>
          <p:spPr>
            <a:xfrm>
              <a:off x="503732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69"/>
            <p:cNvSpPr/>
            <p:nvPr/>
          </p:nvSpPr>
          <p:spPr>
            <a:xfrm>
              <a:off x="50373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69"/>
            <p:cNvSpPr/>
            <p:nvPr/>
          </p:nvSpPr>
          <p:spPr>
            <a:xfrm>
              <a:off x="50373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69"/>
            <p:cNvSpPr/>
            <p:nvPr/>
          </p:nvSpPr>
          <p:spPr>
            <a:xfrm>
              <a:off x="5037325"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69"/>
            <p:cNvSpPr/>
            <p:nvPr/>
          </p:nvSpPr>
          <p:spPr>
            <a:xfrm>
              <a:off x="50373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69"/>
            <p:cNvSpPr/>
            <p:nvPr/>
          </p:nvSpPr>
          <p:spPr>
            <a:xfrm>
              <a:off x="50373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69"/>
            <p:cNvSpPr/>
            <p:nvPr/>
          </p:nvSpPr>
          <p:spPr>
            <a:xfrm>
              <a:off x="50373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69"/>
            <p:cNvSpPr/>
            <p:nvPr/>
          </p:nvSpPr>
          <p:spPr>
            <a:xfrm>
              <a:off x="50373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69"/>
            <p:cNvSpPr/>
            <p:nvPr/>
          </p:nvSpPr>
          <p:spPr>
            <a:xfrm>
              <a:off x="5037325"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69"/>
            <p:cNvSpPr/>
            <p:nvPr/>
          </p:nvSpPr>
          <p:spPr>
            <a:xfrm>
              <a:off x="50373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69"/>
            <p:cNvSpPr/>
            <p:nvPr/>
          </p:nvSpPr>
          <p:spPr>
            <a:xfrm>
              <a:off x="50373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69"/>
            <p:cNvSpPr/>
            <p:nvPr/>
          </p:nvSpPr>
          <p:spPr>
            <a:xfrm>
              <a:off x="5037325"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69"/>
            <p:cNvSpPr/>
            <p:nvPr/>
          </p:nvSpPr>
          <p:spPr>
            <a:xfrm>
              <a:off x="50373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69"/>
            <p:cNvSpPr/>
            <p:nvPr/>
          </p:nvSpPr>
          <p:spPr>
            <a:xfrm>
              <a:off x="5113350" y="2561575"/>
              <a:ext cx="62400" cy="53425"/>
            </a:xfrm>
            <a:custGeom>
              <a:avLst/>
              <a:gdLst/>
              <a:ahLst/>
              <a:cxnLst/>
              <a:rect l="l" t="t" r="r" b="b"/>
              <a:pathLst>
                <a:path w="2496" h="2137" extrusionOk="0">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69"/>
            <p:cNvSpPr/>
            <p:nvPr/>
          </p:nvSpPr>
          <p:spPr>
            <a:xfrm>
              <a:off x="5113350" y="2637775"/>
              <a:ext cx="62400" cy="53450"/>
            </a:xfrm>
            <a:custGeom>
              <a:avLst/>
              <a:gdLst/>
              <a:ahLst/>
              <a:cxnLst/>
              <a:rect l="l" t="t" r="r" b="b"/>
              <a:pathLst>
                <a:path w="2496" h="2138" extrusionOk="0">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69"/>
            <p:cNvSpPr/>
            <p:nvPr/>
          </p:nvSpPr>
          <p:spPr>
            <a:xfrm>
              <a:off x="518955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69"/>
            <p:cNvSpPr/>
            <p:nvPr/>
          </p:nvSpPr>
          <p:spPr>
            <a:xfrm>
              <a:off x="5189550" y="1495200"/>
              <a:ext cx="62225" cy="53325"/>
            </a:xfrm>
            <a:custGeom>
              <a:avLst/>
              <a:gdLst/>
              <a:ahLst/>
              <a:cxnLst/>
              <a:rect l="l" t="t" r="r" b="b"/>
              <a:pathLst>
                <a:path w="2489" h="2133" extrusionOk="0">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69"/>
            <p:cNvSpPr/>
            <p:nvPr/>
          </p:nvSpPr>
          <p:spPr>
            <a:xfrm>
              <a:off x="5189550" y="1571400"/>
              <a:ext cx="62225" cy="53300"/>
            </a:xfrm>
            <a:custGeom>
              <a:avLst/>
              <a:gdLst/>
              <a:ahLst/>
              <a:cxnLst/>
              <a:rect l="l" t="t" r="r" b="b"/>
              <a:pathLst>
                <a:path w="2489" h="2132" extrusionOk="0">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69"/>
            <p:cNvSpPr/>
            <p:nvPr/>
          </p:nvSpPr>
          <p:spPr>
            <a:xfrm>
              <a:off x="5189550" y="1647400"/>
              <a:ext cx="62225" cy="53450"/>
            </a:xfrm>
            <a:custGeom>
              <a:avLst/>
              <a:gdLst/>
              <a:ahLst/>
              <a:cxnLst/>
              <a:rect l="l" t="t" r="r" b="b"/>
              <a:pathLst>
                <a:path w="2489" h="2138" extrusionOk="0">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69"/>
            <p:cNvSpPr/>
            <p:nvPr/>
          </p:nvSpPr>
          <p:spPr>
            <a:xfrm>
              <a:off x="5189550" y="172362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69"/>
            <p:cNvSpPr/>
            <p:nvPr/>
          </p:nvSpPr>
          <p:spPr>
            <a:xfrm>
              <a:off x="5189550" y="1799850"/>
              <a:ext cx="62225" cy="53325"/>
            </a:xfrm>
            <a:custGeom>
              <a:avLst/>
              <a:gdLst/>
              <a:ahLst/>
              <a:cxnLst/>
              <a:rect l="l" t="t" r="r" b="b"/>
              <a:pathLst>
                <a:path w="2489" h="2133"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69"/>
            <p:cNvSpPr/>
            <p:nvPr/>
          </p:nvSpPr>
          <p:spPr>
            <a:xfrm>
              <a:off x="5189550" y="1876050"/>
              <a:ext cx="62225" cy="53300"/>
            </a:xfrm>
            <a:custGeom>
              <a:avLst/>
              <a:gdLst/>
              <a:ahLst/>
              <a:cxnLst/>
              <a:rect l="l" t="t" r="r" b="b"/>
              <a:pathLst>
                <a:path w="2489" h="2132" extrusionOk="0">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69"/>
            <p:cNvSpPr/>
            <p:nvPr/>
          </p:nvSpPr>
          <p:spPr>
            <a:xfrm>
              <a:off x="5189550" y="1952050"/>
              <a:ext cx="62225" cy="53450"/>
            </a:xfrm>
            <a:custGeom>
              <a:avLst/>
              <a:gdLst/>
              <a:ahLst/>
              <a:cxnLst/>
              <a:rect l="l" t="t" r="r" b="b"/>
              <a:pathLst>
                <a:path w="2489" h="2138" extrusionOk="0">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69"/>
            <p:cNvSpPr/>
            <p:nvPr/>
          </p:nvSpPr>
          <p:spPr>
            <a:xfrm>
              <a:off x="5189550" y="20282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69"/>
            <p:cNvSpPr/>
            <p:nvPr/>
          </p:nvSpPr>
          <p:spPr>
            <a:xfrm>
              <a:off x="5189550" y="2104500"/>
              <a:ext cx="62225" cy="53325"/>
            </a:xfrm>
            <a:custGeom>
              <a:avLst/>
              <a:gdLst/>
              <a:ahLst/>
              <a:cxnLst/>
              <a:rect l="l" t="t" r="r" b="b"/>
              <a:pathLst>
                <a:path w="2489" h="2133" extrusionOk="0">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69"/>
            <p:cNvSpPr/>
            <p:nvPr/>
          </p:nvSpPr>
          <p:spPr>
            <a:xfrm>
              <a:off x="5189550" y="2180700"/>
              <a:ext cx="62225" cy="53350"/>
            </a:xfrm>
            <a:custGeom>
              <a:avLst/>
              <a:gdLst/>
              <a:ahLst/>
              <a:cxnLst/>
              <a:rect l="l" t="t" r="r" b="b"/>
              <a:pathLst>
                <a:path w="2489" h="2134" extrusionOk="0">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69"/>
            <p:cNvSpPr/>
            <p:nvPr/>
          </p:nvSpPr>
          <p:spPr>
            <a:xfrm>
              <a:off x="5189550" y="2256925"/>
              <a:ext cx="62425" cy="53425"/>
            </a:xfrm>
            <a:custGeom>
              <a:avLst/>
              <a:gdLst/>
              <a:ahLst/>
              <a:cxnLst/>
              <a:rect l="l" t="t" r="r" b="b"/>
              <a:pathLst>
                <a:path w="2497" h="2137" extrusionOk="0">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69"/>
            <p:cNvSpPr/>
            <p:nvPr/>
          </p:nvSpPr>
          <p:spPr>
            <a:xfrm>
              <a:off x="5189550" y="2333125"/>
              <a:ext cx="62225" cy="53350"/>
            </a:xfrm>
            <a:custGeom>
              <a:avLst/>
              <a:gdLst/>
              <a:ahLst/>
              <a:cxnLst/>
              <a:rect l="l" t="t" r="r" b="b"/>
              <a:pathLst>
                <a:path w="2489" h="2134" extrusionOk="0">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69"/>
            <p:cNvSpPr/>
            <p:nvPr/>
          </p:nvSpPr>
          <p:spPr>
            <a:xfrm>
              <a:off x="5189550" y="2409350"/>
              <a:ext cx="62225" cy="53350"/>
            </a:xfrm>
            <a:custGeom>
              <a:avLst/>
              <a:gdLst/>
              <a:ahLst/>
              <a:cxnLst/>
              <a:rect l="l" t="t" r="r" b="b"/>
              <a:pathLst>
                <a:path w="2489" h="2134"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69"/>
            <p:cNvSpPr/>
            <p:nvPr/>
          </p:nvSpPr>
          <p:spPr>
            <a:xfrm>
              <a:off x="5189550"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69"/>
            <p:cNvSpPr/>
            <p:nvPr/>
          </p:nvSpPr>
          <p:spPr>
            <a:xfrm>
              <a:off x="5189550" y="2561575"/>
              <a:ext cx="62225" cy="53425"/>
            </a:xfrm>
            <a:custGeom>
              <a:avLst/>
              <a:gdLst/>
              <a:ahLst/>
              <a:cxnLst/>
              <a:rect l="l" t="t" r="r" b="b"/>
              <a:pathLst>
                <a:path w="2489" h="2137" extrusionOk="0">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69"/>
            <p:cNvSpPr/>
            <p:nvPr/>
          </p:nvSpPr>
          <p:spPr>
            <a:xfrm>
              <a:off x="5189550" y="2714000"/>
              <a:ext cx="62225" cy="53350"/>
            </a:xfrm>
            <a:custGeom>
              <a:avLst/>
              <a:gdLst/>
              <a:ahLst/>
              <a:cxnLst/>
              <a:rect l="l" t="t" r="r" b="b"/>
              <a:pathLst>
                <a:path w="2489" h="2134" extrusionOk="0">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69"/>
            <p:cNvSpPr/>
            <p:nvPr/>
          </p:nvSpPr>
          <p:spPr>
            <a:xfrm>
              <a:off x="5189550" y="2637775"/>
              <a:ext cx="62425" cy="53450"/>
            </a:xfrm>
            <a:custGeom>
              <a:avLst/>
              <a:gdLst/>
              <a:ahLst/>
              <a:cxnLst/>
              <a:rect l="l" t="t" r="r" b="b"/>
              <a:pathLst>
                <a:path w="2497" h="2138" extrusionOk="0">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69"/>
            <p:cNvSpPr/>
            <p:nvPr/>
          </p:nvSpPr>
          <p:spPr>
            <a:xfrm>
              <a:off x="5265775" y="1342750"/>
              <a:ext cx="62200" cy="53350"/>
            </a:xfrm>
            <a:custGeom>
              <a:avLst/>
              <a:gdLst/>
              <a:ahLst/>
              <a:cxnLst/>
              <a:rect l="l" t="t" r="r" b="b"/>
              <a:pathLst>
                <a:path w="2488" h="2134" extrusionOk="0">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69"/>
            <p:cNvSpPr/>
            <p:nvPr/>
          </p:nvSpPr>
          <p:spPr>
            <a:xfrm>
              <a:off x="5265775" y="14189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69"/>
            <p:cNvSpPr/>
            <p:nvPr/>
          </p:nvSpPr>
          <p:spPr>
            <a:xfrm>
              <a:off x="5265775" y="149520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69"/>
            <p:cNvSpPr/>
            <p:nvPr/>
          </p:nvSpPr>
          <p:spPr>
            <a:xfrm>
              <a:off x="5265775" y="1571400"/>
              <a:ext cx="62200" cy="53300"/>
            </a:xfrm>
            <a:custGeom>
              <a:avLst/>
              <a:gdLst/>
              <a:ahLst/>
              <a:cxnLst/>
              <a:rect l="l" t="t" r="r" b="b"/>
              <a:pathLst>
                <a:path w="2488" h="2132" extrusionOk="0">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69"/>
            <p:cNvSpPr/>
            <p:nvPr/>
          </p:nvSpPr>
          <p:spPr>
            <a:xfrm>
              <a:off x="5265775" y="1647400"/>
              <a:ext cx="62200" cy="53450"/>
            </a:xfrm>
            <a:custGeom>
              <a:avLst/>
              <a:gdLst/>
              <a:ahLst/>
              <a:cxnLst/>
              <a:rect l="l" t="t" r="r" b="b"/>
              <a:pathLst>
                <a:path w="2488" h="2138" extrusionOk="0">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69"/>
            <p:cNvSpPr/>
            <p:nvPr/>
          </p:nvSpPr>
          <p:spPr>
            <a:xfrm>
              <a:off x="5265775" y="172362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69"/>
            <p:cNvSpPr/>
            <p:nvPr/>
          </p:nvSpPr>
          <p:spPr>
            <a:xfrm>
              <a:off x="5265775" y="179985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69"/>
            <p:cNvSpPr/>
            <p:nvPr/>
          </p:nvSpPr>
          <p:spPr>
            <a:xfrm>
              <a:off x="5265775" y="1876050"/>
              <a:ext cx="62200" cy="53300"/>
            </a:xfrm>
            <a:custGeom>
              <a:avLst/>
              <a:gdLst/>
              <a:ahLst/>
              <a:cxnLst/>
              <a:rect l="l" t="t" r="r" b="b"/>
              <a:pathLst>
                <a:path w="2488" h="2132" extrusionOk="0">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69"/>
            <p:cNvSpPr/>
            <p:nvPr/>
          </p:nvSpPr>
          <p:spPr>
            <a:xfrm>
              <a:off x="5265775" y="1952050"/>
              <a:ext cx="62200" cy="53450"/>
            </a:xfrm>
            <a:custGeom>
              <a:avLst/>
              <a:gdLst/>
              <a:ahLst/>
              <a:cxnLst/>
              <a:rect l="l" t="t" r="r" b="b"/>
              <a:pathLst>
                <a:path w="2488" h="2138" extrusionOk="0">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69"/>
            <p:cNvSpPr/>
            <p:nvPr/>
          </p:nvSpPr>
          <p:spPr>
            <a:xfrm>
              <a:off x="5265775" y="20282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69"/>
            <p:cNvSpPr/>
            <p:nvPr/>
          </p:nvSpPr>
          <p:spPr>
            <a:xfrm>
              <a:off x="5265775" y="2104500"/>
              <a:ext cx="62200" cy="53325"/>
            </a:xfrm>
            <a:custGeom>
              <a:avLst/>
              <a:gdLst/>
              <a:ahLst/>
              <a:cxnLst/>
              <a:rect l="l" t="t" r="r" b="b"/>
              <a:pathLst>
                <a:path w="2488" h="2133" extrusionOk="0">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69"/>
            <p:cNvSpPr/>
            <p:nvPr/>
          </p:nvSpPr>
          <p:spPr>
            <a:xfrm>
              <a:off x="5265775" y="2180700"/>
              <a:ext cx="62200" cy="53350"/>
            </a:xfrm>
            <a:custGeom>
              <a:avLst/>
              <a:gdLst/>
              <a:ahLst/>
              <a:cxnLst/>
              <a:rect l="l" t="t" r="r" b="b"/>
              <a:pathLst>
                <a:path w="2488" h="2134" extrusionOk="0">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69"/>
            <p:cNvSpPr/>
            <p:nvPr/>
          </p:nvSpPr>
          <p:spPr>
            <a:xfrm>
              <a:off x="5265775" y="2256925"/>
              <a:ext cx="62400" cy="53425"/>
            </a:xfrm>
            <a:custGeom>
              <a:avLst/>
              <a:gdLst/>
              <a:ahLst/>
              <a:cxnLst/>
              <a:rect l="l" t="t" r="r" b="b"/>
              <a:pathLst>
                <a:path w="2496" h="2137" extrusionOk="0">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69"/>
            <p:cNvSpPr/>
            <p:nvPr/>
          </p:nvSpPr>
          <p:spPr>
            <a:xfrm>
              <a:off x="5265775" y="2333125"/>
              <a:ext cx="62200" cy="53350"/>
            </a:xfrm>
            <a:custGeom>
              <a:avLst/>
              <a:gdLst/>
              <a:ahLst/>
              <a:cxnLst/>
              <a:rect l="l" t="t" r="r" b="b"/>
              <a:pathLst>
                <a:path w="2488" h="2134" extrusionOk="0">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69"/>
            <p:cNvSpPr/>
            <p:nvPr/>
          </p:nvSpPr>
          <p:spPr>
            <a:xfrm>
              <a:off x="5265775" y="2409350"/>
              <a:ext cx="62200" cy="53350"/>
            </a:xfrm>
            <a:custGeom>
              <a:avLst/>
              <a:gdLst/>
              <a:ahLst/>
              <a:cxnLst/>
              <a:rect l="l" t="t" r="r" b="b"/>
              <a:pathLst>
                <a:path w="2488" h="2134" extrusionOk="0">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69"/>
            <p:cNvSpPr/>
            <p:nvPr/>
          </p:nvSpPr>
          <p:spPr>
            <a:xfrm>
              <a:off x="5265775" y="2485550"/>
              <a:ext cx="62200" cy="53350"/>
            </a:xfrm>
            <a:custGeom>
              <a:avLst/>
              <a:gdLst/>
              <a:ahLst/>
              <a:cxnLst/>
              <a:rect l="l" t="t" r="r" b="b"/>
              <a:pathLst>
                <a:path w="2488" h="2134" extrusionOk="0">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69"/>
            <p:cNvSpPr/>
            <p:nvPr/>
          </p:nvSpPr>
          <p:spPr>
            <a:xfrm>
              <a:off x="5265775" y="2561575"/>
              <a:ext cx="62200" cy="53425"/>
            </a:xfrm>
            <a:custGeom>
              <a:avLst/>
              <a:gdLst/>
              <a:ahLst/>
              <a:cxnLst/>
              <a:rect l="l" t="t" r="r" b="b"/>
              <a:pathLst>
                <a:path w="2488" h="2137" extrusionOk="0">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69"/>
            <p:cNvSpPr/>
            <p:nvPr/>
          </p:nvSpPr>
          <p:spPr>
            <a:xfrm>
              <a:off x="5265775"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69"/>
            <p:cNvSpPr/>
            <p:nvPr/>
          </p:nvSpPr>
          <p:spPr>
            <a:xfrm>
              <a:off x="5341975"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69"/>
            <p:cNvSpPr/>
            <p:nvPr/>
          </p:nvSpPr>
          <p:spPr>
            <a:xfrm>
              <a:off x="5341975"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69"/>
            <p:cNvSpPr/>
            <p:nvPr/>
          </p:nvSpPr>
          <p:spPr>
            <a:xfrm>
              <a:off x="5341975" y="14952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69"/>
            <p:cNvSpPr/>
            <p:nvPr/>
          </p:nvSpPr>
          <p:spPr>
            <a:xfrm>
              <a:off x="5341975" y="1571400"/>
              <a:ext cx="62375" cy="53250"/>
            </a:xfrm>
            <a:custGeom>
              <a:avLst/>
              <a:gdLst/>
              <a:ahLst/>
              <a:cxnLst/>
              <a:rect l="l" t="t" r="r" b="b"/>
              <a:pathLst>
                <a:path w="2495" h="2130" extrusionOk="0">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69"/>
            <p:cNvSpPr/>
            <p:nvPr/>
          </p:nvSpPr>
          <p:spPr>
            <a:xfrm>
              <a:off x="5341975"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69"/>
            <p:cNvSpPr/>
            <p:nvPr/>
          </p:nvSpPr>
          <p:spPr>
            <a:xfrm>
              <a:off x="5341975"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69"/>
            <p:cNvSpPr/>
            <p:nvPr/>
          </p:nvSpPr>
          <p:spPr>
            <a:xfrm>
              <a:off x="5341975"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69"/>
            <p:cNvSpPr/>
            <p:nvPr/>
          </p:nvSpPr>
          <p:spPr>
            <a:xfrm>
              <a:off x="5341975" y="1876050"/>
              <a:ext cx="62425" cy="53275"/>
            </a:xfrm>
            <a:custGeom>
              <a:avLst/>
              <a:gdLst/>
              <a:ahLst/>
              <a:cxnLst/>
              <a:rect l="l" t="t" r="r" b="b"/>
              <a:pathLst>
                <a:path w="2497" h="2131" extrusionOk="0">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69"/>
            <p:cNvSpPr/>
            <p:nvPr/>
          </p:nvSpPr>
          <p:spPr>
            <a:xfrm>
              <a:off x="5341975"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69"/>
            <p:cNvSpPr/>
            <p:nvPr/>
          </p:nvSpPr>
          <p:spPr>
            <a:xfrm>
              <a:off x="5341975"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69"/>
            <p:cNvSpPr/>
            <p:nvPr/>
          </p:nvSpPr>
          <p:spPr>
            <a:xfrm>
              <a:off x="5341975"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69"/>
            <p:cNvSpPr/>
            <p:nvPr/>
          </p:nvSpPr>
          <p:spPr>
            <a:xfrm>
              <a:off x="5341975"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69"/>
            <p:cNvSpPr/>
            <p:nvPr/>
          </p:nvSpPr>
          <p:spPr>
            <a:xfrm>
              <a:off x="5341975" y="2256925"/>
              <a:ext cx="62575" cy="53425"/>
            </a:xfrm>
            <a:custGeom>
              <a:avLst/>
              <a:gdLst/>
              <a:ahLst/>
              <a:cxnLst/>
              <a:rect l="l" t="t" r="r" b="b"/>
              <a:pathLst>
                <a:path w="2503" h="2137" extrusionOk="0">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69"/>
            <p:cNvSpPr/>
            <p:nvPr/>
          </p:nvSpPr>
          <p:spPr>
            <a:xfrm>
              <a:off x="5341975"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69"/>
            <p:cNvSpPr/>
            <p:nvPr/>
          </p:nvSpPr>
          <p:spPr>
            <a:xfrm>
              <a:off x="5341975" y="2485550"/>
              <a:ext cx="62425" cy="53300"/>
            </a:xfrm>
            <a:custGeom>
              <a:avLst/>
              <a:gdLst/>
              <a:ahLst/>
              <a:cxnLst/>
              <a:rect l="l" t="t" r="r" b="b"/>
              <a:pathLst>
                <a:path w="2497" h="2132" extrusionOk="0">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69"/>
            <p:cNvSpPr/>
            <p:nvPr/>
          </p:nvSpPr>
          <p:spPr>
            <a:xfrm>
              <a:off x="5341975"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69"/>
            <p:cNvSpPr/>
            <p:nvPr/>
          </p:nvSpPr>
          <p:spPr>
            <a:xfrm>
              <a:off x="5341975"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69"/>
            <p:cNvSpPr/>
            <p:nvPr/>
          </p:nvSpPr>
          <p:spPr>
            <a:xfrm>
              <a:off x="5418200" y="134275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69"/>
            <p:cNvSpPr/>
            <p:nvPr/>
          </p:nvSpPr>
          <p:spPr>
            <a:xfrm>
              <a:off x="5418200"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69"/>
            <p:cNvSpPr/>
            <p:nvPr/>
          </p:nvSpPr>
          <p:spPr>
            <a:xfrm>
              <a:off x="5418200"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69"/>
            <p:cNvSpPr/>
            <p:nvPr/>
          </p:nvSpPr>
          <p:spPr>
            <a:xfrm>
              <a:off x="5418200"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69"/>
            <p:cNvSpPr/>
            <p:nvPr/>
          </p:nvSpPr>
          <p:spPr>
            <a:xfrm>
              <a:off x="5418200" y="164740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69"/>
            <p:cNvSpPr/>
            <p:nvPr/>
          </p:nvSpPr>
          <p:spPr>
            <a:xfrm>
              <a:off x="5418200"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69"/>
            <p:cNvSpPr/>
            <p:nvPr/>
          </p:nvSpPr>
          <p:spPr>
            <a:xfrm>
              <a:off x="5418200"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69"/>
            <p:cNvSpPr/>
            <p:nvPr/>
          </p:nvSpPr>
          <p:spPr>
            <a:xfrm>
              <a:off x="5418200"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69"/>
            <p:cNvSpPr/>
            <p:nvPr/>
          </p:nvSpPr>
          <p:spPr>
            <a:xfrm>
              <a:off x="5418200"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69"/>
            <p:cNvSpPr/>
            <p:nvPr/>
          </p:nvSpPr>
          <p:spPr>
            <a:xfrm>
              <a:off x="5418200"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69"/>
            <p:cNvSpPr/>
            <p:nvPr/>
          </p:nvSpPr>
          <p:spPr>
            <a:xfrm>
              <a:off x="5418200"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69"/>
            <p:cNvSpPr/>
            <p:nvPr/>
          </p:nvSpPr>
          <p:spPr>
            <a:xfrm>
              <a:off x="5418200"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69"/>
            <p:cNvSpPr/>
            <p:nvPr/>
          </p:nvSpPr>
          <p:spPr>
            <a:xfrm>
              <a:off x="5418200"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69"/>
            <p:cNvSpPr/>
            <p:nvPr/>
          </p:nvSpPr>
          <p:spPr>
            <a:xfrm>
              <a:off x="5418200"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69"/>
            <p:cNvSpPr/>
            <p:nvPr/>
          </p:nvSpPr>
          <p:spPr>
            <a:xfrm>
              <a:off x="5418200" y="2485550"/>
              <a:ext cx="62425" cy="53300"/>
            </a:xfrm>
            <a:custGeom>
              <a:avLst/>
              <a:gdLst/>
              <a:ahLst/>
              <a:cxnLst/>
              <a:rect l="l" t="t" r="r" b="b"/>
              <a:pathLst>
                <a:path w="2497" h="2132" extrusionOk="0">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69"/>
            <p:cNvSpPr/>
            <p:nvPr/>
          </p:nvSpPr>
          <p:spPr>
            <a:xfrm>
              <a:off x="5418200"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69"/>
            <p:cNvSpPr/>
            <p:nvPr/>
          </p:nvSpPr>
          <p:spPr>
            <a:xfrm>
              <a:off x="5418200"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69"/>
            <p:cNvSpPr/>
            <p:nvPr/>
          </p:nvSpPr>
          <p:spPr>
            <a:xfrm>
              <a:off x="5418200"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69"/>
            <p:cNvSpPr/>
            <p:nvPr/>
          </p:nvSpPr>
          <p:spPr>
            <a:xfrm>
              <a:off x="5494400" y="1266550"/>
              <a:ext cx="62225" cy="53450"/>
            </a:xfrm>
            <a:custGeom>
              <a:avLst/>
              <a:gdLst/>
              <a:ahLst/>
              <a:cxnLst/>
              <a:rect l="l" t="t" r="r" b="b"/>
              <a:pathLst>
                <a:path w="2489" h="2138" extrusionOk="0">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69"/>
            <p:cNvSpPr/>
            <p:nvPr/>
          </p:nvSpPr>
          <p:spPr>
            <a:xfrm>
              <a:off x="5494400"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69"/>
            <p:cNvSpPr/>
            <p:nvPr/>
          </p:nvSpPr>
          <p:spPr>
            <a:xfrm>
              <a:off x="54944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69"/>
            <p:cNvSpPr/>
            <p:nvPr/>
          </p:nvSpPr>
          <p:spPr>
            <a:xfrm>
              <a:off x="54944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69"/>
            <p:cNvSpPr/>
            <p:nvPr/>
          </p:nvSpPr>
          <p:spPr>
            <a:xfrm>
              <a:off x="5494400" y="1571400"/>
              <a:ext cx="62225" cy="53250"/>
            </a:xfrm>
            <a:custGeom>
              <a:avLst/>
              <a:gdLst/>
              <a:ahLst/>
              <a:cxnLst/>
              <a:rect l="l" t="t" r="r" b="b"/>
              <a:pathLst>
                <a:path w="2489" h="2130" extrusionOk="0">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69"/>
            <p:cNvSpPr/>
            <p:nvPr/>
          </p:nvSpPr>
          <p:spPr>
            <a:xfrm>
              <a:off x="63323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69"/>
            <p:cNvSpPr/>
            <p:nvPr/>
          </p:nvSpPr>
          <p:spPr>
            <a:xfrm>
              <a:off x="63323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69"/>
            <p:cNvSpPr/>
            <p:nvPr/>
          </p:nvSpPr>
          <p:spPr>
            <a:xfrm>
              <a:off x="6408350" y="1418975"/>
              <a:ext cx="62425" cy="53350"/>
            </a:xfrm>
            <a:custGeom>
              <a:avLst/>
              <a:gdLst/>
              <a:ahLst/>
              <a:cxnLst/>
              <a:rect l="l" t="t" r="r" b="b"/>
              <a:pathLst>
                <a:path w="2497" h="2134" extrusionOk="0">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69"/>
            <p:cNvSpPr/>
            <p:nvPr/>
          </p:nvSpPr>
          <p:spPr>
            <a:xfrm>
              <a:off x="6408350" y="14952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69"/>
            <p:cNvSpPr/>
            <p:nvPr/>
          </p:nvSpPr>
          <p:spPr>
            <a:xfrm>
              <a:off x="6484575" y="1342750"/>
              <a:ext cx="62425" cy="53450"/>
            </a:xfrm>
            <a:custGeom>
              <a:avLst/>
              <a:gdLst/>
              <a:ahLst/>
              <a:cxnLst/>
              <a:rect l="l" t="t" r="r" b="b"/>
              <a:pathLst>
                <a:path w="2497" h="2138" extrusionOk="0">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69"/>
            <p:cNvSpPr/>
            <p:nvPr/>
          </p:nvSpPr>
          <p:spPr>
            <a:xfrm>
              <a:off x="6484575" y="1418975"/>
              <a:ext cx="62425" cy="53350"/>
            </a:xfrm>
            <a:custGeom>
              <a:avLst/>
              <a:gdLst/>
              <a:ahLst/>
              <a:cxnLst/>
              <a:rect l="l" t="t" r="r" b="b"/>
              <a:pathLst>
                <a:path w="2497" h="2134" extrusionOk="0">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69"/>
            <p:cNvSpPr/>
            <p:nvPr/>
          </p:nvSpPr>
          <p:spPr>
            <a:xfrm>
              <a:off x="6484575" y="1495200"/>
              <a:ext cx="62425" cy="53325"/>
            </a:xfrm>
            <a:custGeom>
              <a:avLst/>
              <a:gdLst/>
              <a:ahLst/>
              <a:cxnLst/>
              <a:rect l="l" t="t" r="r" b="b"/>
              <a:pathLst>
                <a:path w="2497" h="2133"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69"/>
            <p:cNvSpPr/>
            <p:nvPr/>
          </p:nvSpPr>
          <p:spPr>
            <a:xfrm>
              <a:off x="65608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69"/>
            <p:cNvSpPr/>
            <p:nvPr/>
          </p:nvSpPr>
          <p:spPr>
            <a:xfrm>
              <a:off x="65608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69"/>
            <p:cNvSpPr/>
            <p:nvPr/>
          </p:nvSpPr>
          <p:spPr>
            <a:xfrm>
              <a:off x="663700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69"/>
            <p:cNvSpPr/>
            <p:nvPr/>
          </p:nvSpPr>
          <p:spPr>
            <a:xfrm>
              <a:off x="7094075" y="14952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69"/>
            <p:cNvSpPr/>
            <p:nvPr/>
          </p:nvSpPr>
          <p:spPr>
            <a:xfrm>
              <a:off x="671322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69"/>
            <p:cNvSpPr/>
            <p:nvPr/>
          </p:nvSpPr>
          <p:spPr>
            <a:xfrm>
              <a:off x="678922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69"/>
            <p:cNvSpPr/>
            <p:nvPr/>
          </p:nvSpPr>
          <p:spPr>
            <a:xfrm>
              <a:off x="686565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69"/>
            <p:cNvSpPr/>
            <p:nvPr/>
          </p:nvSpPr>
          <p:spPr>
            <a:xfrm>
              <a:off x="701787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69"/>
            <p:cNvSpPr/>
            <p:nvPr/>
          </p:nvSpPr>
          <p:spPr>
            <a:xfrm>
              <a:off x="69418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69"/>
            <p:cNvSpPr/>
            <p:nvPr/>
          </p:nvSpPr>
          <p:spPr>
            <a:xfrm>
              <a:off x="68656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69"/>
            <p:cNvSpPr/>
            <p:nvPr/>
          </p:nvSpPr>
          <p:spPr>
            <a:xfrm>
              <a:off x="678922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69"/>
            <p:cNvSpPr/>
            <p:nvPr/>
          </p:nvSpPr>
          <p:spPr>
            <a:xfrm>
              <a:off x="671322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69"/>
            <p:cNvSpPr/>
            <p:nvPr/>
          </p:nvSpPr>
          <p:spPr>
            <a:xfrm>
              <a:off x="6637000" y="1495200"/>
              <a:ext cx="62225" cy="53325"/>
            </a:xfrm>
            <a:custGeom>
              <a:avLst/>
              <a:gdLst/>
              <a:ahLst/>
              <a:cxnLst/>
              <a:rect l="l" t="t" r="r" b="b"/>
              <a:pathLst>
                <a:path w="2489" h="2133" extrusionOk="0">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69"/>
            <p:cNvSpPr/>
            <p:nvPr/>
          </p:nvSpPr>
          <p:spPr>
            <a:xfrm>
              <a:off x="6637000" y="1571400"/>
              <a:ext cx="62225" cy="53250"/>
            </a:xfrm>
            <a:custGeom>
              <a:avLst/>
              <a:gdLst/>
              <a:ahLst/>
              <a:cxnLst/>
              <a:rect l="l" t="t" r="r" b="b"/>
              <a:pathLst>
                <a:path w="2489" h="2130" extrusionOk="0">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69"/>
            <p:cNvSpPr/>
            <p:nvPr/>
          </p:nvSpPr>
          <p:spPr>
            <a:xfrm>
              <a:off x="65608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69"/>
            <p:cNvSpPr/>
            <p:nvPr/>
          </p:nvSpPr>
          <p:spPr>
            <a:xfrm>
              <a:off x="6484575" y="1571400"/>
              <a:ext cx="62425" cy="53250"/>
            </a:xfrm>
            <a:custGeom>
              <a:avLst/>
              <a:gdLst/>
              <a:ahLst/>
              <a:cxnLst/>
              <a:rect l="l" t="t" r="r" b="b"/>
              <a:pathLst>
                <a:path w="2497" h="2130" extrusionOk="0">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69"/>
            <p:cNvSpPr/>
            <p:nvPr/>
          </p:nvSpPr>
          <p:spPr>
            <a:xfrm>
              <a:off x="6408350" y="1571400"/>
              <a:ext cx="62425" cy="53250"/>
            </a:xfrm>
            <a:custGeom>
              <a:avLst/>
              <a:gdLst/>
              <a:ahLst/>
              <a:cxnLst/>
              <a:rect l="l" t="t" r="r" b="b"/>
              <a:pathLst>
                <a:path w="2497" h="2130" extrusionOk="0">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69"/>
            <p:cNvSpPr/>
            <p:nvPr/>
          </p:nvSpPr>
          <p:spPr>
            <a:xfrm>
              <a:off x="63323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69"/>
            <p:cNvSpPr/>
            <p:nvPr/>
          </p:nvSpPr>
          <p:spPr>
            <a:xfrm>
              <a:off x="587527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69"/>
            <p:cNvSpPr/>
            <p:nvPr/>
          </p:nvSpPr>
          <p:spPr>
            <a:xfrm>
              <a:off x="587527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69"/>
            <p:cNvSpPr/>
            <p:nvPr/>
          </p:nvSpPr>
          <p:spPr>
            <a:xfrm>
              <a:off x="59514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69"/>
            <p:cNvSpPr/>
            <p:nvPr/>
          </p:nvSpPr>
          <p:spPr>
            <a:xfrm>
              <a:off x="59514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69"/>
            <p:cNvSpPr/>
            <p:nvPr/>
          </p:nvSpPr>
          <p:spPr>
            <a:xfrm>
              <a:off x="59514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69"/>
            <p:cNvSpPr/>
            <p:nvPr/>
          </p:nvSpPr>
          <p:spPr>
            <a:xfrm>
              <a:off x="595147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69"/>
            <p:cNvSpPr/>
            <p:nvPr/>
          </p:nvSpPr>
          <p:spPr>
            <a:xfrm>
              <a:off x="595147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69"/>
            <p:cNvSpPr/>
            <p:nvPr/>
          </p:nvSpPr>
          <p:spPr>
            <a:xfrm>
              <a:off x="595147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69"/>
            <p:cNvSpPr/>
            <p:nvPr/>
          </p:nvSpPr>
          <p:spPr>
            <a:xfrm>
              <a:off x="5951475"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69"/>
            <p:cNvSpPr/>
            <p:nvPr/>
          </p:nvSpPr>
          <p:spPr>
            <a:xfrm>
              <a:off x="595147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69"/>
            <p:cNvSpPr/>
            <p:nvPr/>
          </p:nvSpPr>
          <p:spPr>
            <a:xfrm>
              <a:off x="595147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69"/>
            <p:cNvSpPr/>
            <p:nvPr/>
          </p:nvSpPr>
          <p:spPr>
            <a:xfrm>
              <a:off x="6027500" y="141897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69"/>
            <p:cNvSpPr/>
            <p:nvPr/>
          </p:nvSpPr>
          <p:spPr>
            <a:xfrm>
              <a:off x="6027500" y="14952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69"/>
            <p:cNvSpPr/>
            <p:nvPr/>
          </p:nvSpPr>
          <p:spPr>
            <a:xfrm>
              <a:off x="6027500" y="1571400"/>
              <a:ext cx="62425" cy="53250"/>
            </a:xfrm>
            <a:custGeom>
              <a:avLst/>
              <a:gdLst/>
              <a:ahLst/>
              <a:cxnLst/>
              <a:rect l="l" t="t" r="r" b="b"/>
              <a:pathLst>
                <a:path w="2497" h="2130" extrusionOk="0">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69"/>
            <p:cNvSpPr/>
            <p:nvPr/>
          </p:nvSpPr>
          <p:spPr>
            <a:xfrm>
              <a:off x="6027500" y="164740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69"/>
            <p:cNvSpPr/>
            <p:nvPr/>
          </p:nvSpPr>
          <p:spPr>
            <a:xfrm>
              <a:off x="6027500" y="172362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69"/>
            <p:cNvSpPr/>
            <p:nvPr/>
          </p:nvSpPr>
          <p:spPr>
            <a:xfrm>
              <a:off x="6027500" y="179985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69"/>
            <p:cNvSpPr/>
            <p:nvPr/>
          </p:nvSpPr>
          <p:spPr>
            <a:xfrm>
              <a:off x="6027500" y="1876050"/>
              <a:ext cx="62425" cy="53350"/>
            </a:xfrm>
            <a:custGeom>
              <a:avLst/>
              <a:gdLst/>
              <a:ahLst/>
              <a:cxnLst/>
              <a:rect l="l" t="t" r="r" b="b"/>
              <a:pathLst>
                <a:path w="2497" h="2134" extrusionOk="0">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69"/>
            <p:cNvSpPr/>
            <p:nvPr/>
          </p:nvSpPr>
          <p:spPr>
            <a:xfrm>
              <a:off x="6027500" y="1952050"/>
              <a:ext cx="62425" cy="53450"/>
            </a:xfrm>
            <a:custGeom>
              <a:avLst/>
              <a:gdLst/>
              <a:ahLst/>
              <a:cxnLst/>
              <a:rect l="l" t="t" r="r" b="b"/>
              <a:pathLst>
                <a:path w="2497" h="2138" extrusionOk="0">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69"/>
            <p:cNvSpPr/>
            <p:nvPr/>
          </p:nvSpPr>
          <p:spPr>
            <a:xfrm>
              <a:off x="6103700"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69"/>
            <p:cNvSpPr/>
            <p:nvPr/>
          </p:nvSpPr>
          <p:spPr>
            <a:xfrm>
              <a:off x="6103700" y="14952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69"/>
            <p:cNvSpPr/>
            <p:nvPr/>
          </p:nvSpPr>
          <p:spPr>
            <a:xfrm>
              <a:off x="6103700"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69"/>
            <p:cNvSpPr/>
            <p:nvPr/>
          </p:nvSpPr>
          <p:spPr>
            <a:xfrm>
              <a:off x="6103700"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69"/>
            <p:cNvSpPr/>
            <p:nvPr/>
          </p:nvSpPr>
          <p:spPr>
            <a:xfrm>
              <a:off x="6103700" y="172362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69"/>
            <p:cNvSpPr/>
            <p:nvPr/>
          </p:nvSpPr>
          <p:spPr>
            <a:xfrm>
              <a:off x="6103700" y="17998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69"/>
            <p:cNvSpPr/>
            <p:nvPr/>
          </p:nvSpPr>
          <p:spPr>
            <a:xfrm>
              <a:off x="6103700" y="1876050"/>
              <a:ext cx="62425" cy="53275"/>
            </a:xfrm>
            <a:custGeom>
              <a:avLst/>
              <a:gdLst/>
              <a:ahLst/>
              <a:cxnLst/>
              <a:rect l="l" t="t" r="r" b="b"/>
              <a:pathLst>
                <a:path w="2497" h="2131" extrusionOk="0">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69"/>
            <p:cNvSpPr/>
            <p:nvPr/>
          </p:nvSpPr>
          <p:spPr>
            <a:xfrm>
              <a:off x="6103700"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69"/>
            <p:cNvSpPr/>
            <p:nvPr/>
          </p:nvSpPr>
          <p:spPr>
            <a:xfrm>
              <a:off x="61799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69"/>
            <p:cNvSpPr/>
            <p:nvPr/>
          </p:nvSpPr>
          <p:spPr>
            <a:xfrm>
              <a:off x="61799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69"/>
            <p:cNvSpPr/>
            <p:nvPr/>
          </p:nvSpPr>
          <p:spPr>
            <a:xfrm>
              <a:off x="61799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69"/>
            <p:cNvSpPr/>
            <p:nvPr/>
          </p:nvSpPr>
          <p:spPr>
            <a:xfrm>
              <a:off x="6256150" y="141897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69"/>
            <p:cNvSpPr/>
            <p:nvPr/>
          </p:nvSpPr>
          <p:spPr>
            <a:xfrm>
              <a:off x="6256150" y="149520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69"/>
            <p:cNvSpPr/>
            <p:nvPr/>
          </p:nvSpPr>
          <p:spPr>
            <a:xfrm>
              <a:off x="6256150" y="1571400"/>
              <a:ext cx="62200" cy="53250"/>
            </a:xfrm>
            <a:custGeom>
              <a:avLst/>
              <a:gdLst/>
              <a:ahLst/>
              <a:cxnLst/>
              <a:rect l="l" t="t" r="r" b="b"/>
              <a:pathLst>
                <a:path w="2488" h="2130" extrusionOk="0">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69"/>
            <p:cNvSpPr/>
            <p:nvPr/>
          </p:nvSpPr>
          <p:spPr>
            <a:xfrm>
              <a:off x="625615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69"/>
            <p:cNvSpPr/>
            <p:nvPr/>
          </p:nvSpPr>
          <p:spPr>
            <a:xfrm>
              <a:off x="61799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69"/>
            <p:cNvSpPr/>
            <p:nvPr/>
          </p:nvSpPr>
          <p:spPr>
            <a:xfrm>
              <a:off x="61799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69"/>
            <p:cNvSpPr/>
            <p:nvPr/>
          </p:nvSpPr>
          <p:spPr>
            <a:xfrm>
              <a:off x="617992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69"/>
            <p:cNvSpPr/>
            <p:nvPr/>
          </p:nvSpPr>
          <p:spPr>
            <a:xfrm>
              <a:off x="61799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69"/>
            <p:cNvSpPr/>
            <p:nvPr/>
          </p:nvSpPr>
          <p:spPr>
            <a:xfrm>
              <a:off x="61799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69"/>
            <p:cNvSpPr/>
            <p:nvPr/>
          </p:nvSpPr>
          <p:spPr>
            <a:xfrm>
              <a:off x="61799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69"/>
            <p:cNvSpPr/>
            <p:nvPr/>
          </p:nvSpPr>
          <p:spPr>
            <a:xfrm>
              <a:off x="6103700"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69"/>
            <p:cNvSpPr/>
            <p:nvPr/>
          </p:nvSpPr>
          <p:spPr>
            <a:xfrm>
              <a:off x="6027500" y="2028275"/>
              <a:ext cx="62425" cy="53450"/>
            </a:xfrm>
            <a:custGeom>
              <a:avLst/>
              <a:gdLst/>
              <a:ahLst/>
              <a:cxnLst/>
              <a:rect l="l" t="t" r="r" b="b"/>
              <a:pathLst>
                <a:path w="2497" h="2138" extrusionOk="0">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69"/>
            <p:cNvSpPr/>
            <p:nvPr/>
          </p:nvSpPr>
          <p:spPr>
            <a:xfrm>
              <a:off x="6027500" y="21045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69"/>
            <p:cNvSpPr/>
            <p:nvPr/>
          </p:nvSpPr>
          <p:spPr>
            <a:xfrm>
              <a:off x="595147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69"/>
            <p:cNvSpPr/>
            <p:nvPr/>
          </p:nvSpPr>
          <p:spPr>
            <a:xfrm>
              <a:off x="5494400" y="164740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69"/>
            <p:cNvSpPr/>
            <p:nvPr/>
          </p:nvSpPr>
          <p:spPr>
            <a:xfrm>
              <a:off x="54944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69"/>
            <p:cNvSpPr/>
            <p:nvPr/>
          </p:nvSpPr>
          <p:spPr>
            <a:xfrm>
              <a:off x="54944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69"/>
            <p:cNvSpPr/>
            <p:nvPr/>
          </p:nvSpPr>
          <p:spPr>
            <a:xfrm>
              <a:off x="5494400" y="1876050"/>
              <a:ext cx="62225" cy="53300"/>
            </a:xfrm>
            <a:custGeom>
              <a:avLst/>
              <a:gdLst/>
              <a:ahLst/>
              <a:cxnLst/>
              <a:rect l="l" t="t" r="r" b="b"/>
              <a:pathLst>
                <a:path w="2489" h="2132" extrusionOk="0">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69"/>
            <p:cNvSpPr/>
            <p:nvPr/>
          </p:nvSpPr>
          <p:spPr>
            <a:xfrm>
              <a:off x="5494400" y="1952050"/>
              <a:ext cx="62225" cy="53450"/>
            </a:xfrm>
            <a:custGeom>
              <a:avLst/>
              <a:gdLst/>
              <a:ahLst/>
              <a:cxnLst/>
              <a:rect l="l" t="t" r="r" b="b"/>
              <a:pathLst>
                <a:path w="2489" h="2138" extrusionOk="0">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69"/>
            <p:cNvSpPr/>
            <p:nvPr/>
          </p:nvSpPr>
          <p:spPr>
            <a:xfrm>
              <a:off x="5494400"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69"/>
            <p:cNvSpPr/>
            <p:nvPr/>
          </p:nvSpPr>
          <p:spPr>
            <a:xfrm>
              <a:off x="54944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69"/>
            <p:cNvSpPr/>
            <p:nvPr/>
          </p:nvSpPr>
          <p:spPr>
            <a:xfrm>
              <a:off x="54944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69"/>
            <p:cNvSpPr/>
            <p:nvPr/>
          </p:nvSpPr>
          <p:spPr>
            <a:xfrm>
              <a:off x="54944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69"/>
            <p:cNvSpPr/>
            <p:nvPr/>
          </p:nvSpPr>
          <p:spPr>
            <a:xfrm>
              <a:off x="5494400"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69"/>
            <p:cNvSpPr/>
            <p:nvPr/>
          </p:nvSpPr>
          <p:spPr>
            <a:xfrm>
              <a:off x="54944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69"/>
            <p:cNvSpPr/>
            <p:nvPr/>
          </p:nvSpPr>
          <p:spPr>
            <a:xfrm>
              <a:off x="5494400" y="2561575"/>
              <a:ext cx="62225" cy="53425"/>
            </a:xfrm>
            <a:custGeom>
              <a:avLst/>
              <a:gdLst/>
              <a:ahLst/>
              <a:cxnLst/>
              <a:rect l="l" t="t" r="r" b="b"/>
              <a:pathLst>
                <a:path w="2489" h="2137" extrusionOk="0">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69"/>
            <p:cNvSpPr/>
            <p:nvPr/>
          </p:nvSpPr>
          <p:spPr>
            <a:xfrm>
              <a:off x="5494400" y="2637775"/>
              <a:ext cx="62225" cy="53450"/>
            </a:xfrm>
            <a:custGeom>
              <a:avLst/>
              <a:gdLst/>
              <a:ahLst/>
              <a:cxnLst/>
              <a:rect l="l" t="t" r="r" b="b"/>
              <a:pathLst>
                <a:path w="2489" h="2138" extrusionOk="0">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69"/>
            <p:cNvSpPr/>
            <p:nvPr/>
          </p:nvSpPr>
          <p:spPr>
            <a:xfrm>
              <a:off x="549440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69"/>
            <p:cNvSpPr/>
            <p:nvPr/>
          </p:nvSpPr>
          <p:spPr>
            <a:xfrm>
              <a:off x="549440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69"/>
            <p:cNvSpPr/>
            <p:nvPr/>
          </p:nvSpPr>
          <p:spPr>
            <a:xfrm>
              <a:off x="5570625" y="1266550"/>
              <a:ext cx="62200" cy="53450"/>
            </a:xfrm>
            <a:custGeom>
              <a:avLst/>
              <a:gdLst/>
              <a:ahLst/>
              <a:cxnLst/>
              <a:rect l="l" t="t" r="r" b="b"/>
              <a:pathLst>
                <a:path w="2488" h="2138" extrusionOk="0">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69"/>
            <p:cNvSpPr/>
            <p:nvPr/>
          </p:nvSpPr>
          <p:spPr>
            <a:xfrm>
              <a:off x="5570625" y="134275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69"/>
            <p:cNvSpPr/>
            <p:nvPr/>
          </p:nvSpPr>
          <p:spPr>
            <a:xfrm>
              <a:off x="5570625" y="141897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69"/>
            <p:cNvSpPr/>
            <p:nvPr/>
          </p:nvSpPr>
          <p:spPr>
            <a:xfrm>
              <a:off x="5570625" y="1495200"/>
              <a:ext cx="62200" cy="53325"/>
            </a:xfrm>
            <a:custGeom>
              <a:avLst/>
              <a:gdLst/>
              <a:ahLst/>
              <a:cxnLst/>
              <a:rect l="l" t="t" r="r" b="b"/>
              <a:pathLst>
                <a:path w="2488" h="2133" extrusionOk="0">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69"/>
            <p:cNvSpPr/>
            <p:nvPr/>
          </p:nvSpPr>
          <p:spPr>
            <a:xfrm>
              <a:off x="5570625" y="1571400"/>
              <a:ext cx="62200" cy="53250"/>
            </a:xfrm>
            <a:custGeom>
              <a:avLst/>
              <a:gdLst/>
              <a:ahLst/>
              <a:cxnLst/>
              <a:rect l="l" t="t" r="r" b="b"/>
              <a:pathLst>
                <a:path w="2488"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69"/>
            <p:cNvSpPr/>
            <p:nvPr/>
          </p:nvSpPr>
          <p:spPr>
            <a:xfrm>
              <a:off x="5570625" y="164740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69"/>
            <p:cNvSpPr/>
            <p:nvPr/>
          </p:nvSpPr>
          <p:spPr>
            <a:xfrm>
              <a:off x="5570625"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69"/>
            <p:cNvSpPr/>
            <p:nvPr/>
          </p:nvSpPr>
          <p:spPr>
            <a:xfrm>
              <a:off x="5570625"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69"/>
            <p:cNvSpPr/>
            <p:nvPr/>
          </p:nvSpPr>
          <p:spPr>
            <a:xfrm>
              <a:off x="5570625" y="187605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69"/>
            <p:cNvSpPr/>
            <p:nvPr/>
          </p:nvSpPr>
          <p:spPr>
            <a:xfrm>
              <a:off x="5570625" y="1952050"/>
              <a:ext cx="62200" cy="53450"/>
            </a:xfrm>
            <a:custGeom>
              <a:avLst/>
              <a:gdLst/>
              <a:ahLst/>
              <a:cxnLst/>
              <a:rect l="l" t="t" r="r" b="b"/>
              <a:pathLst>
                <a:path w="2488"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69"/>
            <p:cNvSpPr/>
            <p:nvPr/>
          </p:nvSpPr>
          <p:spPr>
            <a:xfrm>
              <a:off x="5570625" y="2028275"/>
              <a:ext cx="62200" cy="53450"/>
            </a:xfrm>
            <a:custGeom>
              <a:avLst/>
              <a:gdLst/>
              <a:ahLst/>
              <a:cxnLst/>
              <a:rect l="l" t="t" r="r" b="b"/>
              <a:pathLst>
                <a:path w="2488" h="2138" extrusionOk="0">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69"/>
            <p:cNvSpPr/>
            <p:nvPr/>
          </p:nvSpPr>
          <p:spPr>
            <a:xfrm>
              <a:off x="5570625"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69"/>
            <p:cNvSpPr/>
            <p:nvPr/>
          </p:nvSpPr>
          <p:spPr>
            <a:xfrm>
              <a:off x="5570625" y="218070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69"/>
            <p:cNvSpPr/>
            <p:nvPr/>
          </p:nvSpPr>
          <p:spPr>
            <a:xfrm>
              <a:off x="5570625" y="2256925"/>
              <a:ext cx="62425" cy="53425"/>
            </a:xfrm>
            <a:custGeom>
              <a:avLst/>
              <a:gdLst/>
              <a:ahLst/>
              <a:cxnLst/>
              <a:rect l="l" t="t" r="r" b="b"/>
              <a:pathLst>
                <a:path w="2497" h="2137" extrusionOk="0">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69"/>
            <p:cNvSpPr/>
            <p:nvPr/>
          </p:nvSpPr>
          <p:spPr>
            <a:xfrm>
              <a:off x="5570625" y="2333125"/>
              <a:ext cx="62200" cy="53450"/>
            </a:xfrm>
            <a:custGeom>
              <a:avLst/>
              <a:gdLst/>
              <a:ahLst/>
              <a:cxnLst/>
              <a:rect l="l" t="t" r="r" b="b"/>
              <a:pathLst>
                <a:path w="2488" h="2138" extrusionOk="0">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69"/>
            <p:cNvSpPr/>
            <p:nvPr/>
          </p:nvSpPr>
          <p:spPr>
            <a:xfrm>
              <a:off x="5570625" y="2485550"/>
              <a:ext cx="62200" cy="53300"/>
            </a:xfrm>
            <a:custGeom>
              <a:avLst/>
              <a:gdLst/>
              <a:ahLst/>
              <a:cxnLst/>
              <a:rect l="l" t="t" r="r" b="b"/>
              <a:pathLst>
                <a:path w="2488" h="2132" extrusionOk="0">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69"/>
            <p:cNvSpPr/>
            <p:nvPr/>
          </p:nvSpPr>
          <p:spPr>
            <a:xfrm>
              <a:off x="5570625" y="2561575"/>
              <a:ext cx="62200" cy="53425"/>
            </a:xfrm>
            <a:custGeom>
              <a:avLst/>
              <a:gdLst/>
              <a:ahLst/>
              <a:cxnLst/>
              <a:rect l="l" t="t" r="r" b="b"/>
              <a:pathLst>
                <a:path w="2488"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69"/>
            <p:cNvSpPr/>
            <p:nvPr/>
          </p:nvSpPr>
          <p:spPr>
            <a:xfrm>
              <a:off x="55706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69"/>
            <p:cNvSpPr/>
            <p:nvPr/>
          </p:nvSpPr>
          <p:spPr>
            <a:xfrm>
              <a:off x="5570625" y="2866425"/>
              <a:ext cx="62200" cy="53275"/>
            </a:xfrm>
            <a:custGeom>
              <a:avLst/>
              <a:gdLst/>
              <a:ahLst/>
              <a:cxnLst/>
              <a:rect l="l" t="t" r="r" b="b"/>
              <a:pathLst>
                <a:path w="2488"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69"/>
            <p:cNvSpPr/>
            <p:nvPr/>
          </p:nvSpPr>
          <p:spPr>
            <a:xfrm>
              <a:off x="5570625" y="2790200"/>
              <a:ext cx="62200" cy="53350"/>
            </a:xfrm>
            <a:custGeom>
              <a:avLst/>
              <a:gdLst/>
              <a:ahLst/>
              <a:cxnLst/>
              <a:rect l="l" t="t" r="r" b="b"/>
              <a:pathLst>
                <a:path w="2488" h="2134" extrusionOk="0">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69"/>
            <p:cNvSpPr/>
            <p:nvPr/>
          </p:nvSpPr>
          <p:spPr>
            <a:xfrm>
              <a:off x="5570625"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69"/>
            <p:cNvSpPr/>
            <p:nvPr/>
          </p:nvSpPr>
          <p:spPr>
            <a:xfrm>
              <a:off x="56468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69"/>
            <p:cNvSpPr/>
            <p:nvPr/>
          </p:nvSpPr>
          <p:spPr>
            <a:xfrm>
              <a:off x="56468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69"/>
            <p:cNvSpPr/>
            <p:nvPr/>
          </p:nvSpPr>
          <p:spPr>
            <a:xfrm>
              <a:off x="56468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69"/>
            <p:cNvSpPr/>
            <p:nvPr/>
          </p:nvSpPr>
          <p:spPr>
            <a:xfrm>
              <a:off x="564682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69"/>
            <p:cNvSpPr/>
            <p:nvPr/>
          </p:nvSpPr>
          <p:spPr>
            <a:xfrm>
              <a:off x="56468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69"/>
            <p:cNvSpPr/>
            <p:nvPr/>
          </p:nvSpPr>
          <p:spPr>
            <a:xfrm>
              <a:off x="56468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69"/>
            <p:cNvSpPr/>
            <p:nvPr/>
          </p:nvSpPr>
          <p:spPr>
            <a:xfrm>
              <a:off x="5646825" y="1876050"/>
              <a:ext cx="62225" cy="53350"/>
            </a:xfrm>
            <a:custGeom>
              <a:avLst/>
              <a:gdLst/>
              <a:ahLst/>
              <a:cxnLst/>
              <a:rect l="l" t="t" r="r" b="b"/>
              <a:pathLst>
                <a:path w="2489" h="2134" extrusionOk="0">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69"/>
            <p:cNvSpPr/>
            <p:nvPr/>
          </p:nvSpPr>
          <p:spPr>
            <a:xfrm>
              <a:off x="56468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69"/>
            <p:cNvSpPr/>
            <p:nvPr/>
          </p:nvSpPr>
          <p:spPr>
            <a:xfrm>
              <a:off x="56468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69"/>
            <p:cNvSpPr/>
            <p:nvPr/>
          </p:nvSpPr>
          <p:spPr>
            <a:xfrm>
              <a:off x="56468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69"/>
            <p:cNvSpPr/>
            <p:nvPr/>
          </p:nvSpPr>
          <p:spPr>
            <a:xfrm>
              <a:off x="56468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69"/>
            <p:cNvSpPr/>
            <p:nvPr/>
          </p:nvSpPr>
          <p:spPr>
            <a:xfrm>
              <a:off x="5646825"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69"/>
            <p:cNvSpPr/>
            <p:nvPr/>
          </p:nvSpPr>
          <p:spPr>
            <a:xfrm>
              <a:off x="56468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69"/>
            <p:cNvSpPr/>
            <p:nvPr/>
          </p:nvSpPr>
          <p:spPr>
            <a:xfrm>
              <a:off x="5646825" y="2485550"/>
              <a:ext cx="62225" cy="53300"/>
            </a:xfrm>
            <a:custGeom>
              <a:avLst/>
              <a:gdLst/>
              <a:ahLst/>
              <a:cxnLst/>
              <a:rect l="l" t="t" r="r" b="b"/>
              <a:pathLst>
                <a:path w="2489" h="2132" extrusionOk="0">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69"/>
            <p:cNvSpPr/>
            <p:nvPr/>
          </p:nvSpPr>
          <p:spPr>
            <a:xfrm>
              <a:off x="56468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69"/>
            <p:cNvSpPr/>
            <p:nvPr/>
          </p:nvSpPr>
          <p:spPr>
            <a:xfrm>
              <a:off x="56468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69"/>
            <p:cNvSpPr/>
            <p:nvPr/>
          </p:nvSpPr>
          <p:spPr>
            <a:xfrm>
              <a:off x="5646825" y="2637775"/>
              <a:ext cx="62225" cy="53450"/>
            </a:xfrm>
            <a:custGeom>
              <a:avLst/>
              <a:gdLst/>
              <a:ahLst/>
              <a:cxnLst/>
              <a:rect l="l" t="t" r="r" b="b"/>
              <a:pathLst>
                <a:path w="2489" h="2138" extrusionOk="0">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69"/>
            <p:cNvSpPr/>
            <p:nvPr/>
          </p:nvSpPr>
          <p:spPr>
            <a:xfrm>
              <a:off x="5723050"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69"/>
            <p:cNvSpPr/>
            <p:nvPr/>
          </p:nvSpPr>
          <p:spPr>
            <a:xfrm>
              <a:off x="5723050"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69"/>
            <p:cNvSpPr/>
            <p:nvPr/>
          </p:nvSpPr>
          <p:spPr>
            <a:xfrm>
              <a:off x="5723050" y="1571400"/>
              <a:ext cx="62150" cy="53250"/>
            </a:xfrm>
            <a:custGeom>
              <a:avLst/>
              <a:gdLst/>
              <a:ahLst/>
              <a:cxnLst/>
              <a:rect l="l" t="t" r="r" b="b"/>
              <a:pathLst>
                <a:path w="2486" h="2130" extrusionOk="0">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69"/>
            <p:cNvSpPr/>
            <p:nvPr/>
          </p:nvSpPr>
          <p:spPr>
            <a:xfrm>
              <a:off x="5723050"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69"/>
            <p:cNvSpPr/>
            <p:nvPr/>
          </p:nvSpPr>
          <p:spPr>
            <a:xfrm>
              <a:off x="5723050" y="17236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69"/>
            <p:cNvSpPr/>
            <p:nvPr/>
          </p:nvSpPr>
          <p:spPr>
            <a:xfrm>
              <a:off x="5723050" y="17998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69"/>
            <p:cNvSpPr/>
            <p:nvPr/>
          </p:nvSpPr>
          <p:spPr>
            <a:xfrm>
              <a:off x="5723050"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69"/>
            <p:cNvSpPr/>
            <p:nvPr/>
          </p:nvSpPr>
          <p:spPr>
            <a:xfrm>
              <a:off x="5723050"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69"/>
            <p:cNvSpPr/>
            <p:nvPr/>
          </p:nvSpPr>
          <p:spPr>
            <a:xfrm>
              <a:off x="5723050"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69"/>
            <p:cNvSpPr/>
            <p:nvPr/>
          </p:nvSpPr>
          <p:spPr>
            <a:xfrm>
              <a:off x="5723050"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69"/>
            <p:cNvSpPr/>
            <p:nvPr/>
          </p:nvSpPr>
          <p:spPr>
            <a:xfrm>
              <a:off x="5723050"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69"/>
            <p:cNvSpPr/>
            <p:nvPr/>
          </p:nvSpPr>
          <p:spPr>
            <a:xfrm>
              <a:off x="57230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69"/>
            <p:cNvSpPr/>
            <p:nvPr/>
          </p:nvSpPr>
          <p:spPr>
            <a:xfrm>
              <a:off x="5723050"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69"/>
            <p:cNvSpPr/>
            <p:nvPr/>
          </p:nvSpPr>
          <p:spPr>
            <a:xfrm>
              <a:off x="5722850" y="2485550"/>
              <a:ext cx="62425" cy="53300"/>
            </a:xfrm>
            <a:custGeom>
              <a:avLst/>
              <a:gdLst/>
              <a:ahLst/>
              <a:cxnLst/>
              <a:rect l="l" t="t" r="r" b="b"/>
              <a:pathLst>
                <a:path w="2497" h="2132" extrusionOk="0">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69"/>
            <p:cNvSpPr/>
            <p:nvPr/>
          </p:nvSpPr>
          <p:spPr>
            <a:xfrm>
              <a:off x="5723050"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69"/>
            <p:cNvSpPr/>
            <p:nvPr/>
          </p:nvSpPr>
          <p:spPr>
            <a:xfrm>
              <a:off x="5722850" y="2637775"/>
              <a:ext cx="62425" cy="53450"/>
            </a:xfrm>
            <a:custGeom>
              <a:avLst/>
              <a:gdLst/>
              <a:ahLst/>
              <a:cxnLst/>
              <a:rect l="l" t="t" r="r" b="b"/>
              <a:pathLst>
                <a:path w="2497" h="2138" extrusionOk="0">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69"/>
            <p:cNvSpPr/>
            <p:nvPr/>
          </p:nvSpPr>
          <p:spPr>
            <a:xfrm>
              <a:off x="5799275" y="141897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69"/>
            <p:cNvSpPr/>
            <p:nvPr/>
          </p:nvSpPr>
          <p:spPr>
            <a:xfrm>
              <a:off x="5799275" y="149520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69"/>
            <p:cNvSpPr/>
            <p:nvPr/>
          </p:nvSpPr>
          <p:spPr>
            <a:xfrm>
              <a:off x="5799275" y="1571400"/>
              <a:ext cx="62150" cy="53275"/>
            </a:xfrm>
            <a:custGeom>
              <a:avLst/>
              <a:gdLst/>
              <a:ahLst/>
              <a:cxnLst/>
              <a:rect l="l" t="t" r="r" b="b"/>
              <a:pathLst>
                <a:path w="2486" h="2131" extrusionOk="0">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69"/>
            <p:cNvSpPr/>
            <p:nvPr/>
          </p:nvSpPr>
          <p:spPr>
            <a:xfrm>
              <a:off x="5799275" y="164740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69"/>
            <p:cNvSpPr/>
            <p:nvPr/>
          </p:nvSpPr>
          <p:spPr>
            <a:xfrm>
              <a:off x="5799275" y="172362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69"/>
            <p:cNvSpPr/>
            <p:nvPr/>
          </p:nvSpPr>
          <p:spPr>
            <a:xfrm>
              <a:off x="5799275" y="1799825"/>
              <a:ext cx="62150" cy="53300"/>
            </a:xfrm>
            <a:custGeom>
              <a:avLst/>
              <a:gdLst/>
              <a:ahLst/>
              <a:cxnLst/>
              <a:rect l="l" t="t" r="r" b="b"/>
              <a:pathLst>
                <a:path w="2486" h="2132" extrusionOk="0">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69"/>
            <p:cNvSpPr/>
            <p:nvPr/>
          </p:nvSpPr>
          <p:spPr>
            <a:xfrm>
              <a:off x="5799275" y="187605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69"/>
            <p:cNvSpPr/>
            <p:nvPr/>
          </p:nvSpPr>
          <p:spPr>
            <a:xfrm>
              <a:off x="5799275" y="1952050"/>
              <a:ext cx="62200" cy="53500"/>
            </a:xfrm>
            <a:custGeom>
              <a:avLst/>
              <a:gdLst/>
              <a:ahLst/>
              <a:cxnLst/>
              <a:rect l="l" t="t" r="r" b="b"/>
              <a:pathLst>
                <a:path w="2488" h="2140" extrusionOk="0">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69"/>
            <p:cNvSpPr/>
            <p:nvPr/>
          </p:nvSpPr>
          <p:spPr>
            <a:xfrm>
              <a:off x="5799275" y="2028275"/>
              <a:ext cx="62200" cy="53450"/>
            </a:xfrm>
            <a:custGeom>
              <a:avLst/>
              <a:gdLst/>
              <a:ahLst/>
              <a:cxnLst/>
              <a:rect l="l" t="t" r="r" b="b"/>
              <a:pathLst>
                <a:path w="2488" h="2138" extrusionOk="0">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69"/>
            <p:cNvSpPr/>
            <p:nvPr/>
          </p:nvSpPr>
          <p:spPr>
            <a:xfrm>
              <a:off x="587527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69"/>
            <p:cNvSpPr/>
            <p:nvPr/>
          </p:nvSpPr>
          <p:spPr>
            <a:xfrm>
              <a:off x="587527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69"/>
            <p:cNvSpPr/>
            <p:nvPr/>
          </p:nvSpPr>
          <p:spPr>
            <a:xfrm>
              <a:off x="587527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69"/>
            <p:cNvSpPr/>
            <p:nvPr/>
          </p:nvSpPr>
          <p:spPr>
            <a:xfrm>
              <a:off x="587527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69"/>
            <p:cNvSpPr/>
            <p:nvPr/>
          </p:nvSpPr>
          <p:spPr>
            <a:xfrm>
              <a:off x="587527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69"/>
            <p:cNvSpPr/>
            <p:nvPr/>
          </p:nvSpPr>
          <p:spPr>
            <a:xfrm>
              <a:off x="587527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69"/>
            <p:cNvSpPr/>
            <p:nvPr/>
          </p:nvSpPr>
          <p:spPr>
            <a:xfrm>
              <a:off x="5875275" y="1876050"/>
              <a:ext cx="62225" cy="53350"/>
            </a:xfrm>
            <a:custGeom>
              <a:avLst/>
              <a:gdLst/>
              <a:ahLst/>
              <a:cxnLst/>
              <a:rect l="l" t="t" r="r" b="b"/>
              <a:pathLst>
                <a:path w="2489" h="2134" extrusionOk="0">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69"/>
            <p:cNvSpPr/>
            <p:nvPr/>
          </p:nvSpPr>
          <p:spPr>
            <a:xfrm>
              <a:off x="587527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69"/>
            <p:cNvSpPr/>
            <p:nvPr/>
          </p:nvSpPr>
          <p:spPr>
            <a:xfrm>
              <a:off x="587527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69"/>
            <p:cNvSpPr/>
            <p:nvPr/>
          </p:nvSpPr>
          <p:spPr>
            <a:xfrm>
              <a:off x="587527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69"/>
            <p:cNvSpPr/>
            <p:nvPr/>
          </p:nvSpPr>
          <p:spPr>
            <a:xfrm>
              <a:off x="5799275" y="2104500"/>
              <a:ext cx="62200" cy="53325"/>
            </a:xfrm>
            <a:custGeom>
              <a:avLst/>
              <a:gdLst/>
              <a:ahLst/>
              <a:cxnLst/>
              <a:rect l="l" t="t" r="r" b="b"/>
              <a:pathLst>
                <a:path w="2488" h="2133"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69"/>
            <p:cNvSpPr/>
            <p:nvPr/>
          </p:nvSpPr>
          <p:spPr>
            <a:xfrm>
              <a:off x="5799275" y="218070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69"/>
            <p:cNvSpPr/>
            <p:nvPr/>
          </p:nvSpPr>
          <p:spPr>
            <a:xfrm>
              <a:off x="5799275" y="2256925"/>
              <a:ext cx="62350" cy="53425"/>
            </a:xfrm>
            <a:custGeom>
              <a:avLst/>
              <a:gdLst/>
              <a:ahLst/>
              <a:cxnLst/>
              <a:rect l="l" t="t" r="r" b="b"/>
              <a:pathLst>
                <a:path w="2494" h="2137" extrusionOk="0">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69"/>
            <p:cNvSpPr/>
            <p:nvPr/>
          </p:nvSpPr>
          <p:spPr>
            <a:xfrm>
              <a:off x="5799275" y="2333125"/>
              <a:ext cx="62200" cy="53450"/>
            </a:xfrm>
            <a:custGeom>
              <a:avLst/>
              <a:gdLst/>
              <a:ahLst/>
              <a:cxnLst/>
              <a:rect l="l" t="t" r="r" b="b"/>
              <a:pathLst>
                <a:path w="2488" h="2138" extrusionOk="0">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69"/>
            <p:cNvSpPr/>
            <p:nvPr/>
          </p:nvSpPr>
          <p:spPr>
            <a:xfrm>
              <a:off x="5799050" y="2637775"/>
              <a:ext cx="62425" cy="53450"/>
            </a:xfrm>
            <a:custGeom>
              <a:avLst/>
              <a:gdLst/>
              <a:ahLst/>
              <a:cxnLst/>
              <a:rect l="l" t="t" r="r" b="b"/>
              <a:pathLst>
                <a:path w="2497" h="2138" extrusionOk="0">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69"/>
            <p:cNvSpPr/>
            <p:nvPr/>
          </p:nvSpPr>
          <p:spPr>
            <a:xfrm>
              <a:off x="5799275" y="2561575"/>
              <a:ext cx="62200" cy="53425"/>
            </a:xfrm>
            <a:custGeom>
              <a:avLst/>
              <a:gdLst/>
              <a:ahLst/>
              <a:cxnLst/>
              <a:rect l="l" t="t" r="r" b="b"/>
              <a:pathLst>
                <a:path w="2488" h="2137" extrusionOk="0">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69"/>
            <p:cNvSpPr/>
            <p:nvPr/>
          </p:nvSpPr>
          <p:spPr>
            <a:xfrm>
              <a:off x="5799050" y="2485550"/>
              <a:ext cx="62425" cy="53300"/>
            </a:xfrm>
            <a:custGeom>
              <a:avLst/>
              <a:gdLst/>
              <a:ahLst/>
              <a:cxnLst/>
              <a:rect l="l" t="t" r="r" b="b"/>
              <a:pathLst>
                <a:path w="2497" h="2132" extrusionOk="0">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69"/>
            <p:cNvSpPr/>
            <p:nvPr/>
          </p:nvSpPr>
          <p:spPr>
            <a:xfrm>
              <a:off x="5799275" y="240935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69"/>
            <p:cNvSpPr/>
            <p:nvPr/>
          </p:nvSpPr>
          <p:spPr>
            <a:xfrm>
              <a:off x="5723050"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69"/>
            <p:cNvSpPr/>
            <p:nvPr/>
          </p:nvSpPr>
          <p:spPr>
            <a:xfrm>
              <a:off x="56468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69"/>
            <p:cNvSpPr/>
            <p:nvPr/>
          </p:nvSpPr>
          <p:spPr>
            <a:xfrm>
              <a:off x="5570625" y="240935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69"/>
            <p:cNvSpPr/>
            <p:nvPr/>
          </p:nvSpPr>
          <p:spPr>
            <a:xfrm>
              <a:off x="54944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69"/>
            <p:cNvSpPr/>
            <p:nvPr/>
          </p:nvSpPr>
          <p:spPr>
            <a:xfrm>
              <a:off x="5418200" y="240935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69"/>
            <p:cNvSpPr/>
            <p:nvPr/>
          </p:nvSpPr>
          <p:spPr>
            <a:xfrm>
              <a:off x="5341975"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69"/>
            <p:cNvSpPr/>
            <p:nvPr/>
          </p:nvSpPr>
          <p:spPr>
            <a:xfrm>
              <a:off x="6027500" y="3399500"/>
              <a:ext cx="62425" cy="53350"/>
            </a:xfrm>
            <a:custGeom>
              <a:avLst/>
              <a:gdLst/>
              <a:ahLst/>
              <a:cxnLst/>
              <a:rect l="l" t="t" r="r" b="b"/>
              <a:pathLst>
                <a:path w="2497" h="2134" extrusionOk="0">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69"/>
            <p:cNvSpPr/>
            <p:nvPr/>
          </p:nvSpPr>
          <p:spPr>
            <a:xfrm>
              <a:off x="6027500" y="33233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69"/>
            <p:cNvSpPr/>
            <p:nvPr/>
          </p:nvSpPr>
          <p:spPr>
            <a:xfrm>
              <a:off x="6103700"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69"/>
            <p:cNvSpPr/>
            <p:nvPr/>
          </p:nvSpPr>
          <p:spPr>
            <a:xfrm>
              <a:off x="6103700" y="3094850"/>
              <a:ext cx="62425" cy="53350"/>
            </a:xfrm>
            <a:custGeom>
              <a:avLst/>
              <a:gdLst/>
              <a:ahLst/>
              <a:cxnLst/>
              <a:rect l="l" t="t" r="r" b="b"/>
              <a:pathLst>
                <a:path w="2497" h="2134" extrusionOk="0">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69"/>
            <p:cNvSpPr/>
            <p:nvPr/>
          </p:nvSpPr>
          <p:spPr>
            <a:xfrm>
              <a:off x="5951475"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69"/>
            <p:cNvSpPr/>
            <p:nvPr/>
          </p:nvSpPr>
          <p:spPr>
            <a:xfrm>
              <a:off x="595147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69"/>
            <p:cNvSpPr/>
            <p:nvPr/>
          </p:nvSpPr>
          <p:spPr>
            <a:xfrm>
              <a:off x="587527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69"/>
            <p:cNvSpPr/>
            <p:nvPr/>
          </p:nvSpPr>
          <p:spPr>
            <a:xfrm>
              <a:off x="587527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69"/>
            <p:cNvSpPr/>
            <p:nvPr/>
          </p:nvSpPr>
          <p:spPr>
            <a:xfrm>
              <a:off x="587527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69"/>
            <p:cNvSpPr/>
            <p:nvPr/>
          </p:nvSpPr>
          <p:spPr>
            <a:xfrm>
              <a:off x="5799125" y="3399500"/>
              <a:ext cx="62350" cy="53450"/>
            </a:xfrm>
            <a:custGeom>
              <a:avLst/>
              <a:gdLst/>
              <a:ahLst/>
              <a:cxnLst/>
              <a:rect l="l" t="t" r="r" b="b"/>
              <a:pathLst>
                <a:path w="2494" h="2138" extrusionOk="0">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69"/>
            <p:cNvSpPr/>
            <p:nvPr/>
          </p:nvSpPr>
          <p:spPr>
            <a:xfrm>
              <a:off x="5799125" y="3323300"/>
              <a:ext cx="62350" cy="53425"/>
            </a:xfrm>
            <a:custGeom>
              <a:avLst/>
              <a:gdLst/>
              <a:ahLst/>
              <a:cxnLst/>
              <a:rect l="l" t="t" r="r" b="b"/>
              <a:pathLst>
                <a:path w="2494" h="2137" extrusionOk="0">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69"/>
            <p:cNvSpPr/>
            <p:nvPr/>
          </p:nvSpPr>
          <p:spPr>
            <a:xfrm>
              <a:off x="6027500" y="355192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69"/>
            <p:cNvSpPr/>
            <p:nvPr/>
          </p:nvSpPr>
          <p:spPr>
            <a:xfrm>
              <a:off x="5951475"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69"/>
            <p:cNvSpPr/>
            <p:nvPr/>
          </p:nvSpPr>
          <p:spPr>
            <a:xfrm>
              <a:off x="587527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69"/>
            <p:cNvSpPr/>
            <p:nvPr/>
          </p:nvSpPr>
          <p:spPr>
            <a:xfrm>
              <a:off x="5799050" y="3551925"/>
              <a:ext cx="62375" cy="53300"/>
            </a:xfrm>
            <a:custGeom>
              <a:avLst/>
              <a:gdLst/>
              <a:ahLst/>
              <a:cxnLst/>
              <a:rect l="l" t="t" r="r" b="b"/>
              <a:pathLst>
                <a:path w="2495" h="2132" extrusionOk="0">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69"/>
            <p:cNvSpPr/>
            <p:nvPr/>
          </p:nvSpPr>
          <p:spPr>
            <a:xfrm>
              <a:off x="5723050" y="3551925"/>
              <a:ext cx="62150" cy="53300"/>
            </a:xfrm>
            <a:custGeom>
              <a:avLst/>
              <a:gdLst/>
              <a:ahLst/>
              <a:cxnLst/>
              <a:rect l="l" t="t" r="r" b="b"/>
              <a:pathLst>
                <a:path w="2486" h="2132" extrusionOk="0">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69"/>
            <p:cNvSpPr/>
            <p:nvPr/>
          </p:nvSpPr>
          <p:spPr>
            <a:xfrm>
              <a:off x="5723050"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69"/>
            <p:cNvSpPr/>
            <p:nvPr/>
          </p:nvSpPr>
          <p:spPr>
            <a:xfrm>
              <a:off x="56468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69"/>
            <p:cNvSpPr/>
            <p:nvPr/>
          </p:nvSpPr>
          <p:spPr>
            <a:xfrm>
              <a:off x="5646700" y="3399500"/>
              <a:ext cx="62350" cy="53350"/>
            </a:xfrm>
            <a:custGeom>
              <a:avLst/>
              <a:gdLst/>
              <a:ahLst/>
              <a:cxnLst/>
              <a:rect l="l" t="t" r="r" b="b"/>
              <a:pathLst>
                <a:path w="2494" h="2134" extrusionOk="0">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69"/>
            <p:cNvSpPr/>
            <p:nvPr/>
          </p:nvSpPr>
          <p:spPr>
            <a:xfrm>
              <a:off x="5570475" y="3399500"/>
              <a:ext cx="62350" cy="53350"/>
            </a:xfrm>
            <a:custGeom>
              <a:avLst/>
              <a:gdLst/>
              <a:ahLst/>
              <a:cxnLst/>
              <a:rect l="l" t="t" r="r" b="b"/>
              <a:pathLst>
                <a:path w="2494" h="2134" extrusionOk="0">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69"/>
            <p:cNvSpPr/>
            <p:nvPr/>
          </p:nvSpPr>
          <p:spPr>
            <a:xfrm>
              <a:off x="5570475"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69"/>
            <p:cNvSpPr/>
            <p:nvPr/>
          </p:nvSpPr>
          <p:spPr>
            <a:xfrm>
              <a:off x="5494275" y="3323300"/>
              <a:ext cx="62350" cy="53425"/>
            </a:xfrm>
            <a:custGeom>
              <a:avLst/>
              <a:gdLst/>
              <a:ahLst/>
              <a:cxnLst/>
              <a:rect l="l" t="t" r="r" b="b"/>
              <a:pathLst>
                <a:path w="2494" h="2137" extrusionOk="0">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69"/>
            <p:cNvSpPr/>
            <p:nvPr/>
          </p:nvSpPr>
          <p:spPr>
            <a:xfrm>
              <a:off x="5494275" y="3247075"/>
              <a:ext cx="62350" cy="53500"/>
            </a:xfrm>
            <a:custGeom>
              <a:avLst/>
              <a:gdLst/>
              <a:ahLst/>
              <a:cxnLst/>
              <a:rect l="l" t="t" r="r" b="b"/>
              <a:pathLst>
                <a:path w="2494" h="2140" extrusionOk="0">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69"/>
            <p:cNvSpPr/>
            <p:nvPr/>
          </p:nvSpPr>
          <p:spPr>
            <a:xfrm>
              <a:off x="5646700" y="3247075"/>
              <a:ext cx="62350" cy="53450"/>
            </a:xfrm>
            <a:custGeom>
              <a:avLst/>
              <a:gdLst/>
              <a:ahLst/>
              <a:cxnLst/>
              <a:rect l="l" t="t" r="r" b="b"/>
              <a:pathLst>
                <a:path w="2494" h="2138" extrusionOk="0">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69"/>
            <p:cNvSpPr/>
            <p:nvPr/>
          </p:nvSpPr>
          <p:spPr>
            <a:xfrm>
              <a:off x="5570625" y="3171075"/>
              <a:ext cx="62200" cy="53350"/>
            </a:xfrm>
            <a:custGeom>
              <a:avLst/>
              <a:gdLst/>
              <a:ahLst/>
              <a:cxnLst/>
              <a:rect l="l" t="t" r="r" b="b"/>
              <a:pathLst>
                <a:path w="2488" h="2134" extrusionOk="0">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69"/>
            <p:cNvSpPr/>
            <p:nvPr/>
          </p:nvSpPr>
          <p:spPr>
            <a:xfrm>
              <a:off x="5494400"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69"/>
            <p:cNvSpPr/>
            <p:nvPr/>
          </p:nvSpPr>
          <p:spPr>
            <a:xfrm>
              <a:off x="732252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69"/>
            <p:cNvSpPr/>
            <p:nvPr/>
          </p:nvSpPr>
          <p:spPr>
            <a:xfrm>
              <a:off x="72465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69"/>
            <p:cNvSpPr/>
            <p:nvPr/>
          </p:nvSpPr>
          <p:spPr>
            <a:xfrm>
              <a:off x="72465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69"/>
            <p:cNvSpPr/>
            <p:nvPr/>
          </p:nvSpPr>
          <p:spPr>
            <a:xfrm>
              <a:off x="71703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69"/>
            <p:cNvSpPr/>
            <p:nvPr/>
          </p:nvSpPr>
          <p:spPr>
            <a:xfrm>
              <a:off x="71703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69"/>
            <p:cNvSpPr/>
            <p:nvPr/>
          </p:nvSpPr>
          <p:spPr>
            <a:xfrm>
              <a:off x="7094075"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69"/>
            <p:cNvSpPr/>
            <p:nvPr/>
          </p:nvSpPr>
          <p:spPr>
            <a:xfrm>
              <a:off x="7094075" y="141897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69"/>
            <p:cNvSpPr/>
            <p:nvPr/>
          </p:nvSpPr>
          <p:spPr>
            <a:xfrm>
              <a:off x="7017875" y="1571400"/>
              <a:ext cx="62400" cy="53250"/>
            </a:xfrm>
            <a:custGeom>
              <a:avLst/>
              <a:gdLst/>
              <a:ahLst/>
              <a:cxnLst/>
              <a:rect l="l" t="t" r="r" b="b"/>
              <a:pathLst>
                <a:path w="2496" h="2130" extrusionOk="0">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69"/>
            <p:cNvSpPr/>
            <p:nvPr/>
          </p:nvSpPr>
          <p:spPr>
            <a:xfrm>
              <a:off x="7017875" y="1418975"/>
              <a:ext cx="62400" cy="53350"/>
            </a:xfrm>
            <a:custGeom>
              <a:avLst/>
              <a:gdLst/>
              <a:ahLst/>
              <a:cxnLst/>
              <a:rect l="l" t="t" r="r" b="b"/>
              <a:pathLst>
                <a:path w="2496" h="2134" extrusionOk="0">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69"/>
            <p:cNvSpPr/>
            <p:nvPr/>
          </p:nvSpPr>
          <p:spPr>
            <a:xfrm>
              <a:off x="694185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69"/>
            <p:cNvSpPr/>
            <p:nvPr/>
          </p:nvSpPr>
          <p:spPr>
            <a:xfrm>
              <a:off x="69418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69"/>
            <p:cNvSpPr/>
            <p:nvPr/>
          </p:nvSpPr>
          <p:spPr>
            <a:xfrm>
              <a:off x="69418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69"/>
            <p:cNvSpPr/>
            <p:nvPr/>
          </p:nvSpPr>
          <p:spPr>
            <a:xfrm>
              <a:off x="69418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69"/>
            <p:cNvSpPr/>
            <p:nvPr/>
          </p:nvSpPr>
          <p:spPr>
            <a:xfrm>
              <a:off x="68656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69"/>
            <p:cNvSpPr/>
            <p:nvPr/>
          </p:nvSpPr>
          <p:spPr>
            <a:xfrm>
              <a:off x="686565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69"/>
            <p:cNvSpPr/>
            <p:nvPr/>
          </p:nvSpPr>
          <p:spPr>
            <a:xfrm>
              <a:off x="68656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69"/>
            <p:cNvSpPr/>
            <p:nvPr/>
          </p:nvSpPr>
          <p:spPr>
            <a:xfrm>
              <a:off x="68656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69"/>
            <p:cNvSpPr/>
            <p:nvPr/>
          </p:nvSpPr>
          <p:spPr>
            <a:xfrm>
              <a:off x="678922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69"/>
            <p:cNvSpPr/>
            <p:nvPr/>
          </p:nvSpPr>
          <p:spPr>
            <a:xfrm>
              <a:off x="678922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69"/>
            <p:cNvSpPr/>
            <p:nvPr/>
          </p:nvSpPr>
          <p:spPr>
            <a:xfrm>
              <a:off x="678922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69"/>
            <p:cNvSpPr/>
            <p:nvPr/>
          </p:nvSpPr>
          <p:spPr>
            <a:xfrm>
              <a:off x="6789225" y="134275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69"/>
            <p:cNvSpPr/>
            <p:nvPr/>
          </p:nvSpPr>
          <p:spPr>
            <a:xfrm>
              <a:off x="671322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69"/>
            <p:cNvSpPr/>
            <p:nvPr/>
          </p:nvSpPr>
          <p:spPr>
            <a:xfrm>
              <a:off x="671322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69"/>
            <p:cNvSpPr/>
            <p:nvPr/>
          </p:nvSpPr>
          <p:spPr>
            <a:xfrm>
              <a:off x="671322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69"/>
            <p:cNvSpPr/>
            <p:nvPr/>
          </p:nvSpPr>
          <p:spPr>
            <a:xfrm>
              <a:off x="671322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69"/>
            <p:cNvSpPr/>
            <p:nvPr/>
          </p:nvSpPr>
          <p:spPr>
            <a:xfrm>
              <a:off x="671322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69"/>
            <p:cNvSpPr/>
            <p:nvPr/>
          </p:nvSpPr>
          <p:spPr>
            <a:xfrm>
              <a:off x="6637000" y="164740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69"/>
            <p:cNvSpPr/>
            <p:nvPr/>
          </p:nvSpPr>
          <p:spPr>
            <a:xfrm>
              <a:off x="6637000" y="134275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69"/>
            <p:cNvSpPr/>
            <p:nvPr/>
          </p:nvSpPr>
          <p:spPr>
            <a:xfrm>
              <a:off x="6560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69"/>
            <p:cNvSpPr/>
            <p:nvPr/>
          </p:nvSpPr>
          <p:spPr>
            <a:xfrm>
              <a:off x="656080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69"/>
            <p:cNvSpPr/>
            <p:nvPr/>
          </p:nvSpPr>
          <p:spPr>
            <a:xfrm>
              <a:off x="6560800" y="1266550"/>
              <a:ext cx="62200" cy="53450"/>
            </a:xfrm>
            <a:custGeom>
              <a:avLst/>
              <a:gdLst/>
              <a:ahLst/>
              <a:cxnLst/>
              <a:rect l="l" t="t" r="r" b="b"/>
              <a:pathLst>
                <a:path w="2488" h="2138" extrusionOk="0">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69"/>
            <p:cNvSpPr/>
            <p:nvPr/>
          </p:nvSpPr>
          <p:spPr>
            <a:xfrm>
              <a:off x="6484575" y="1647400"/>
              <a:ext cx="62425" cy="53450"/>
            </a:xfrm>
            <a:custGeom>
              <a:avLst/>
              <a:gdLst/>
              <a:ahLst/>
              <a:cxnLst/>
              <a:rect l="l" t="t" r="r" b="b"/>
              <a:pathLst>
                <a:path w="2497" h="2138" extrusionOk="0">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69"/>
            <p:cNvSpPr/>
            <p:nvPr/>
          </p:nvSpPr>
          <p:spPr>
            <a:xfrm>
              <a:off x="6484575" y="1266550"/>
              <a:ext cx="62425" cy="53450"/>
            </a:xfrm>
            <a:custGeom>
              <a:avLst/>
              <a:gdLst/>
              <a:ahLst/>
              <a:cxnLst/>
              <a:rect l="l" t="t" r="r" b="b"/>
              <a:pathLst>
                <a:path w="2497" h="2138" extrusionOk="0">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69"/>
            <p:cNvSpPr/>
            <p:nvPr/>
          </p:nvSpPr>
          <p:spPr>
            <a:xfrm>
              <a:off x="6408350" y="2333125"/>
              <a:ext cx="62425" cy="53450"/>
            </a:xfrm>
            <a:custGeom>
              <a:avLst/>
              <a:gdLst/>
              <a:ahLst/>
              <a:cxnLst/>
              <a:rect l="l" t="t" r="r" b="b"/>
              <a:pathLst>
                <a:path w="2497" h="2138" extrusionOk="0">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69"/>
            <p:cNvSpPr/>
            <p:nvPr/>
          </p:nvSpPr>
          <p:spPr>
            <a:xfrm>
              <a:off x="6408350" y="2256925"/>
              <a:ext cx="62575" cy="53425"/>
            </a:xfrm>
            <a:custGeom>
              <a:avLst/>
              <a:gdLst/>
              <a:ahLst/>
              <a:cxnLst/>
              <a:rect l="l" t="t" r="r" b="b"/>
              <a:pathLst>
                <a:path w="2503" h="2137" extrusionOk="0">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69"/>
            <p:cNvSpPr/>
            <p:nvPr/>
          </p:nvSpPr>
          <p:spPr>
            <a:xfrm>
              <a:off x="6408350" y="21045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69"/>
            <p:cNvSpPr/>
            <p:nvPr/>
          </p:nvSpPr>
          <p:spPr>
            <a:xfrm>
              <a:off x="6408350" y="179985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69"/>
            <p:cNvSpPr/>
            <p:nvPr/>
          </p:nvSpPr>
          <p:spPr>
            <a:xfrm>
              <a:off x="6408350" y="164740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69"/>
            <p:cNvSpPr/>
            <p:nvPr/>
          </p:nvSpPr>
          <p:spPr>
            <a:xfrm>
              <a:off x="6408350" y="134275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69"/>
            <p:cNvSpPr/>
            <p:nvPr/>
          </p:nvSpPr>
          <p:spPr>
            <a:xfrm>
              <a:off x="6408350" y="1266550"/>
              <a:ext cx="62425" cy="53450"/>
            </a:xfrm>
            <a:custGeom>
              <a:avLst/>
              <a:gdLst/>
              <a:ahLst/>
              <a:cxnLst/>
              <a:rect l="l" t="t" r="r" b="b"/>
              <a:pathLst>
                <a:path w="2497" h="2138" extrusionOk="0">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69"/>
            <p:cNvSpPr/>
            <p:nvPr/>
          </p:nvSpPr>
          <p:spPr>
            <a:xfrm>
              <a:off x="63323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69"/>
            <p:cNvSpPr/>
            <p:nvPr/>
          </p:nvSpPr>
          <p:spPr>
            <a:xfrm>
              <a:off x="63323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69"/>
            <p:cNvSpPr/>
            <p:nvPr/>
          </p:nvSpPr>
          <p:spPr>
            <a:xfrm>
              <a:off x="63323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69"/>
            <p:cNvSpPr/>
            <p:nvPr/>
          </p:nvSpPr>
          <p:spPr>
            <a:xfrm>
              <a:off x="633235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69"/>
            <p:cNvSpPr/>
            <p:nvPr/>
          </p:nvSpPr>
          <p:spPr>
            <a:xfrm>
              <a:off x="633235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69"/>
            <p:cNvSpPr/>
            <p:nvPr/>
          </p:nvSpPr>
          <p:spPr>
            <a:xfrm>
              <a:off x="63323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69"/>
            <p:cNvSpPr/>
            <p:nvPr/>
          </p:nvSpPr>
          <p:spPr>
            <a:xfrm>
              <a:off x="63323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69"/>
            <p:cNvSpPr/>
            <p:nvPr/>
          </p:nvSpPr>
          <p:spPr>
            <a:xfrm>
              <a:off x="6256150" y="2485550"/>
              <a:ext cx="62200" cy="53300"/>
            </a:xfrm>
            <a:custGeom>
              <a:avLst/>
              <a:gdLst/>
              <a:ahLst/>
              <a:cxnLst/>
              <a:rect l="l" t="t" r="r" b="b"/>
              <a:pathLst>
                <a:path w="2488" h="2132" extrusionOk="0">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69"/>
            <p:cNvSpPr/>
            <p:nvPr/>
          </p:nvSpPr>
          <p:spPr>
            <a:xfrm>
              <a:off x="6256150" y="2409350"/>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69"/>
            <p:cNvSpPr/>
            <p:nvPr/>
          </p:nvSpPr>
          <p:spPr>
            <a:xfrm>
              <a:off x="6256150" y="2028275"/>
              <a:ext cx="62200" cy="53450"/>
            </a:xfrm>
            <a:custGeom>
              <a:avLst/>
              <a:gdLst/>
              <a:ahLst/>
              <a:cxnLst/>
              <a:rect l="l" t="t" r="r" b="b"/>
              <a:pathLst>
                <a:path w="2488" h="2138" extrusionOk="0">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69"/>
            <p:cNvSpPr/>
            <p:nvPr/>
          </p:nvSpPr>
          <p:spPr>
            <a:xfrm>
              <a:off x="6256150" y="1952050"/>
              <a:ext cx="62200" cy="53450"/>
            </a:xfrm>
            <a:custGeom>
              <a:avLst/>
              <a:gdLst/>
              <a:ahLst/>
              <a:cxnLst/>
              <a:rect l="l" t="t" r="r" b="b"/>
              <a:pathLst>
                <a:path w="2488" h="2138" extrusionOk="0">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69"/>
            <p:cNvSpPr/>
            <p:nvPr/>
          </p:nvSpPr>
          <p:spPr>
            <a:xfrm>
              <a:off x="6256150" y="1876050"/>
              <a:ext cx="62200" cy="53350"/>
            </a:xfrm>
            <a:custGeom>
              <a:avLst/>
              <a:gdLst/>
              <a:ahLst/>
              <a:cxnLst/>
              <a:rect l="l" t="t" r="r" b="b"/>
              <a:pathLst>
                <a:path w="2488" h="2134" extrusionOk="0">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69"/>
            <p:cNvSpPr/>
            <p:nvPr/>
          </p:nvSpPr>
          <p:spPr>
            <a:xfrm>
              <a:off x="6256150" y="179985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69"/>
            <p:cNvSpPr/>
            <p:nvPr/>
          </p:nvSpPr>
          <p:spPr>
            <a:xfrm>
              <a:off x="6256150" y="172362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69"/>
            <p:cNvSpPr/>
            <p:nvPr/>
          </p:nvSpPr>
          <p:spPr>
            <a:xfrm>
              <a:off x="6256150" y="134275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69"/>
            <p:cNvSpPr/>
            <p:nvPr/>
          </p:nvSpPr>
          <p:spPr>
            <a:xfrm>
              <a:off x="617992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69"/>
            <p:cNvSpPr/>
            <p:nvPr/>
          </p:nvSpPr>
          <p:spPr>
            <a:xfrm>
              <a:off x="617992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69"/>
            <p:cNvSpPr/>
            <p:nvPr/>
          </p:nvSpPr>
          <p:spPr>
            <a:xfrm>
              <a:off x="617992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69"/>
            <p:cNvSpPr/>
            <p:nvPr/>
          </p:nvSpPr>
          <p:spPr>
            <a:xfrm>
              <a:off x="617992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69"/>
            <p:cNvSpPr/>
            <p:nvPr/>
          </p:nvSpPr>
          <p:spPr>
            <a:xfrm>
              <a:off x="6103700"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69"/>
            <p:cNvSpPr/>
            <p:nvPr/>
          </p:nvSpPr>
          <p:spPr>
            <a:xfrm>
              <a:off x="6103700"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69"/>
            <p:cNvSpPr/>
            <p:nvPr/>
          </p:nvSpPr>
          <p:spPr>
            <a:xfrm>
              <a:off x="6103700"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69"/>
            <p:cNvSpPr/>
            <p:nvPr/>
          </p:nvSpPr>
          <p:spPr>
            <a:xfrm>
              <a:off x="6103700" y="21045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69"/>
            <p:cNvSpPr/>
            <p:nvPr/>
          </p:nvSpPr>
          <p:spPr>
            <a:xfrm>
              <a:off x="6103700" y="1342750"/>
              <a:ext cx="62425" cy="53450"/>
            </a:xfrm>
            <a:custGeom>
              <a:avLst/>
              <a:gdLst/>
              <a:ahLst/>
              <a:cxnLst/>
              <a:rect l="l" t="t" r="r" b="b"/>
              <a:pathLst>
                <a:path w="2497" h="2138" extrusionOk="0">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69"/>
            <p:cNvSpPr/>
            <p:nvPr/>
          </p:nvSpPr>
          <p:spPr>
            <a:xfrm>
              <a:off x="6027500" y="2180700"/>
              <a:ext cx="62425" cy="53350"/>
            </a:xfrm>
            <a:custGeom>
              <a:avLst/>
              <a:gdLst/>
              <a:ahLst/>
              <a:cxnLst/>
              <a:rect l="l" t="t" r="r" b="b"/>
              <a:pathLst>
                <a:path w="2497" h="2134" extrusionOk="0">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69"/>
            <p:cNvSpPr/>
            <p:nvPr/>
          </p:nvSpPr>
          <p:spPr>
            <a:xfrm>
              <a:off x="6027500" y="134275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69"/>
            <p:cNvSpPr/>
            <p:nvPr/>
          </p:nvSpPr>
          <p:spPr>
            <a:xfrm>
              <a:off x="5951475"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69"/>
            <p:cNvSpPr/>
            <p:nvPr/>
          </p:nvSpPr>
          <p:spPr>
            <a:xfrm>
              <a:off x="595147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69"/>
            <p:cNvSpPr/>
            <p:nvPr/>
          </p:nvSpPr>
          <p:spPr>
            <a:xfrm>
              <a:off x="595147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69"/>
            <p:cNvSpPr/>
            <p:nvPr/>
          </p:nvSpPr>
          <p:spPr>
            <a:xfrm>
              <a:off x="595147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69"/>
            <p:cNvSpPr/>
            <p:nvPr/>
          </p:nvSpPr>
          <p:spPr>
            <a:xfrm>
              <a:off x="59514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69"/>
            <p:cNvSpPr/>
            <p:nvPr/>
          </p:nvSpPr>
          <p:spPr>
            <a:xfrm>
              <a:off x="587527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69"/>
            <p:cNvSpPr/>
            <p:nvPr/>
          </p:nvSpPr>
          <p:spPr>
            <a:xfrm>
              <a:off x="5875275" y="2637775"/>
              <a:ext cx="62225" cy="53450"/>
            </a:xfrm>
            <a:custGeom>
              <a:avLst/>
              <a:gdLst/>
              <a:ahLst/>
              <a:cxnLst/>
              <a:rect l="l" t="t" r="r" b="b"/>
              <a:pathLst>
                <a:path w="2489"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69"/>
            <p:cNvSpPr/>
            <p:nvPr/>
          </p:nvSpPr>
          <p:spPr>
            <a:xfrm>
              <a:off x="5875275" y="2561575"/>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69"/>
            <p:cNvSpPr/>
            <p:nvPr/>
          </p:nvSpPr>
          <p:spPr>
            <a:xfrm>
              <a:off x="587527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69"/>
            <p:cNvSpPr/>
            <p:nvPr/>
          </p:nvSpPr>
          <p:spPr>
            <a:xfrm>
              <a:off x="5875275"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69"/>
            <p:cNvSpPr/>
            <p:nvPr/>
          </p:nvSpPr>
          <p:spPr>
            <a:xfrm>
              <a:off x="587527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69"/>
            <p:cNvSpPr/>
            <p:nvPr/>
          </p:nvSpPr>
          <p:spPr>
            <a:xfrm>
              <a:off x="587527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69"/>
            <p:cNvSpPr/>
            <p:nvPr/>
          </p:nvSpPr>
          <p:spPr>
            <a:xfrm>
              <a:off x="5799275" y="2714000"/>
              <a:ext cx="62200" cy="53350"/>
            </a:xfrm>
            <a:custGeom>
              <a:avLst/>
              <a:gdLst/>
              <a:ahLst/>
              <a:cxnLst/>
              <a:rect l="l" t="t" r="r" b="b"/>
              <a:pathLst>
                <a:path w="2488" h="2134"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69"/>
            <p:cNvSpPr/>
            <p:nvPr/>
          </p:nvSpPr>
          <p:spPr>
            <a:xfrm>
              <a:off x="5799275" y="134275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69"/>
            <p:cNvSpPr/>
            <p:nvPr/>
          </p:nvSpPr>
          <p:spPr>
            <a:xfrm>
              <a:off x="5799125" y="1190550"/>
              <a:ext cx="62350" cy="53425"/>
            </a:xfrm>
            <a:custGeom>
              <a:avLst/>
              <a:gdLst/>
              <a:ahLst/>
              <a:cxnLst/>
              <a:rect l="l" t="t" r="r" b="b"/>
              <a:pathLst>
                <a:path w="2494" h="2137" extrusionOk="0">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69"/>
            <p:cNvSpPr/>
            <p:nvPr/>
          </p:nvSpPr>
          <p:spPr>
            <a:xfrm>
              <a:off x="5723050"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69"/>
            <p:cNvSpPr/>
            <p:nvPr/>
          </p:nvSpPr>
          <p:spPr>
            <a:xfrm>
              <a:off x="5723050"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69"/>
            <p:cNvSpPr/>
            <p:nvPr/>
          </p:nvSpPr>
          <p:spPr>
            <a:xfrm>
              <a:off x="5723050" y="2942425"/>
              <a:ext cx="62225" cy="53450"/>
            </a:xfrm>
            <a:custGeom>
              <a:avLst/>
              <a:gdLst/>
              <a:ahLst/>
              <a:cxnLst/>
              <a:rect l="l" t="t" r="r" b="b"/>
              <a:pathLst>
                <a:path w="2489" h="2138" extrusionOk="0">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69"/>
            <p:cNvSpPr/>
            <p:nvPr/>
          </p:nvSpPr>
          <p:spPr>
            <a:xfrm>
              <a:off x="5723050" y="271400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69"/>
            <p:cNvSpPr/>
            <p:nvPr/>
          </p:nvSpPr>
          <p:spPr>
            <a:xfrm>
              <a:off x="5723050" y="134275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69"/>
            <p:cNvSpPr/>
            <p:nvPr/>
          </p:nvSpPr>
          <p:spPr>
            <a:xfrm>
              <a:off x="5722900" y="1190550"/>
              <a:ext cx="62375" cy="53425"/>
            </a:xfrm>
            <a:custGeom>
              <a:avLst/>
              <a:gdLst/>
              <a:ahLst/>
              <a:cxnLst/>
              <a:rect l="l" t="t" r="r" b="b"/>
              <a:pathLst>
                <a:path w="2495" h="2137" extrusionOk="0">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69"/>
            <p:cNvSpPr/>
            <p:nvPr/>
          </p:nvSpPr>
          <p:spPr>
            <a:xfrm>
              <a:off x="56468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69"/>
            <p:cNvSpPr/>
            <p:nvPr/>
          </p:nvSpPr>
          <p:spPr>
            <a:xfrm>
              <a:off x="5646825" y="2866425"/>
              <a:ext cx="62225" cy="53275"/>
            </a:xfrm>
            <a:custGeom>
              <a:avLst/>
              <a:gdLst/>
              <a:ahLst/>
              <a:cxnLst/>
              <a:rect l="l" t="t" r="r" b="b"/>
              <a:pathLst>
                <a:path w="2489" h="2131" extrusionOk="0">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69"/>
            <p:cNvSpPr/>
            <p:nvPr/>
          </p:nvSpPr>
          <p:spPr>
            <a:xfrm>
              <a:off x="56468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69"/>
            <p:cNvSpPr/>
            <p:nvPr/>
          </p:nvSpPr>
          <p:spPr>
            <a:xfrm>
              <a:off x="56468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69"/>
            <p:cNvSpPr/>
            <p:nvPr/>
          </p:nvSpPr>
          <p:spPr>
            <a:xfrm>
              <a:off x="56468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69"/>
            <p:cNvSpPr/>
            <p:nvPr/>
          </p:nvSpPr>
          <p:spPr>
            <a:xfrm>
              <a:off x="5646700" y="119055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69"/>
            <p:cNvSpPr/>
            <p:nvPr/>
          </p:nvSpPr>
          <p:spPr>
            <a:xfrm>
              <a:off x="5570625" y="3018650"/>
              <a:ext cx="62200" cy="53425"/>
            </a:xfrm>
            <a:custGeom>
              <a:avLst/>
              <a:gdLst/>
              <a:ahLst/>
              <a:cxnLst/>
              <a:rect l="l" t="t" r="r" b="b"/>
              <a:pathLst>
                <a:path w="2488" h="2137" extrusionOk="0">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69"/>
            <p:cNvSpPr/>
            <p:nvPr/>
          </p:nvSpPr>
          <p:spPr>
            <a:xfrm>
              <a:off x="5570625" y="2942425"/>
              <a:ext cx="62200" cy="53450"/>
            </a:xfrm>
            <a:custGeom>
              <a:avLst/>
              <a:gdLst/>
              <a:ahLst/>
              <a:cxnLst/>
              <a:rect l="l" t="t" r="r" b="b"/>
              <a:pathLst>
                <a:path w="2488" h="2138" extrusionOk="0">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69"/>
            <p:cNvSpPr/>
            <p:nvPr/>
          </p:nvSpPr>
          <p:spPr>
            <a:xfrm>
              <a:off x="5570475" y="1190550"/>
              <a:ext cx="62350" cy="53325"/>
            </a:xfrm>
            <a:custGeom>
              <a:avLst/>
              <a:gdLst/>
              <a:ahLst/>
              <a:cxnLst/>
              <a:rect l="l" t="t" r="r" b="b"/>
              <a:pathLst>
                <a:path w="2494" h="2133" extrusionOk="0">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69"/>
            <p:cNvSpPr/>
            <p:nvPr/>
          </p:nvSpPr>
          <p:spPr>
            <a:xfrm>
              <a:off x="5494400" y="29424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69"/>
            <p:cNvSpPr/>
            <p:nvPr/>
          </p:nvSpPr>
          <p:spPr>
            <a:xfrm>
              <a:off x="549440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69"/>
            <p:cNvSpPr/>
            <p:nvPr/>
          </p:nvSpPr>
          <p:spPr>
            <a:xfrm>
              <a:off x="5494275" y="1190550"/>
              <a:ext cx="62350" cy="53325"/>
            </a:xfrm>
            <a:custGeom>
              <a:avLst/>
              <a:gdLst/>
              <a:ahLst/>
              <a:cxnLst/>
              <a:rect l="l" t="t" r="r" b="b"/>
              <a:pathLst>
                <a:path w="2494" h="2133" extrusionOk="0">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69"/>
            <p:cNvSpPr/>
            <p:nvPr/>
          </p:nvSpPr>
          <p:spPr>
            <a:xfrm>
              <a:off x="5418200"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69"/>
            <p:cNvSpPr/>
            <p:nvPr/>
          </p:nvSpPr>
          <p:spPr>
            <a:xfrm>
              <a:off x="5418200"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69"/>
            <p:cNvSpPr/>
            <p:nvPr/>
          </p:nvSpPr>
          <p:spPr>
            <a:xfrm>
              <a:off x="5418200" y="1266550"/>
              <a:ext cx="62425" cy="53450"/>
            </a:xfrm>
            <a:custGeom>
              <a:avLst/>
              <a:gdLst/>
              <a:ahLst/>
              <a:cxnLst/>
              <a:rect l="l" t="t" r="r" b="b"/>
              <a:pathLst>
                <a:path w="2497" h="2138" extrusionOk="0">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69"/>
            <p:cNvSpPr/>
            <p:nvPr/>
          </p:nvSpPr>
          <p:spPr>
            <a:xfrm>
              <a:off x="5418200" y="11905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69"/>
            <p:cNvSpPr/>
            <p:nvPr/>
          </p:nvSpPr>
          <p:spPr>
            <a:xfrm>
              <a:off x="5341975"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69"/>
            <p:cNvSpPr/>
            <p:nvPr/>
          </p:nvSpPr>
          <p:spPr>
            <a:xfrm>
              <a:off x="5341975"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69"/>
            <p:cNvSpPr/>
            <p:nvPr/>
          </p:nvSpPr>
          <p:spPr>
            <a:xfrm>
              <a:off x="5265775" y="2790200"/>
              <a:ext cx="62200" cy="53350"/>
            </a:xfrm>
            <a:custGeom>
              <a:avLst/>
              <a:gdLst/>
              <a:ahLst/>
              <a:cxnLst/>
              <a:rect l="l" t="t" r="r" b="b"/>
              <a:pathLst>
                <a:path w="2488" h="2134" extrusionOk="0">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69"/>
            <p:cNvSpPr/>
            <p:nvPr/>
          </p:nvSpPr>
          <p:spPr>
            <a:xfrm>
              <a:off x="5265775" y="2714000"/>
              <a:ext cx="62200" cy="53350"/>
            </a:xfrm>
            <a:custGeom>
              <a:avLst/>
              <a:gdLst/>
              <a:ahLst/>
              <a:cxnLst/>
              <a:rect l="l" t="t" r="r" b="b"/>
              <a:pathLst>
                <a:path w="2488" h="2134" extrusionOk="0">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69"/>
            <p:cNvSpPr/>
            <p:nvPr/>
          </p:nvSpPr>
          <p:spPr>
            <a:xfrm>
              <a:off x="5265775" y="1266550"/>
              <a:ext cx="62200" cy="53450"/>
            </a:xfrm>
            <a:custGeom>
              <a:avLst/>
              <a:gdLst/>
              <a:ahLst/>
              <a:cxnLst/>
              <a:rect l="l" t="t" r="r" b="b"/>
              <a:pathLst>
                <a:path w="2488" h="2138" extrusionOk="0">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69"/>
            <p:cNvSpPr/>
            <p:nvPr/>
          </p:nvSpPr>
          <p:spPr>
            <a:xfrm>
              <a:off x="5189550"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69"/>
            <p:cNvSpPr/>
            <p:nvPr/>
          </p:nvSpPr>
          <p:spPr>
            <a:xfrm>
              <a:off x="5189550" y="2790200"/>
              <a:ext cx="62225" cy="53350"/>
            </a:xfrm>
            <a:custGeom>
              <a:avLst/>
              <a:gdLst/>
              <a:ahLst/>
              <a:cxnLst/>
              <a:rect l="l" t="t" r="r" b="b"/>
              <a:pathLst>
                <a:path w="2489" h="2134" extrusionOk="0">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69"/>
            <p:cNvSpPr/>
            <p:nvPr/>
          </p:nvSpPr>
          <p:spPr>
            <a:xfrm>
              <a:off x="5189550" y="1342750"/>
              <a:ext cx="62225" cy="53350"/>
            </a:xfrm>
            <a:custGeom>
              <a:avLst/>
              <a:gdLst/>
              <a:ahLst/>
              <a:cxnLst/>
              <a:rect l="l" t="t" r="r" b="b"/>
              <a:pathLst>
                <a:path w="2489" h="2134" extrusionOk="0">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69"/>
            <p:cNvSpPr/>
            <p:nvPr/>
          </p:nvSpPr>
          <p:spPr>
            <a:xfrm>
              <a:off x="5113350" y="3094850"/>
              <a:ext cx="62400" cy="53350"/>
            </a:xfrm>
            <a:custGeom>
              <a:avLst/>
              <a:gdLst/>
              <a:ahLst/>
              <a:cxnLst/>
              <a:rect l="l" t="t" r="r" b="b"/>
              <a:pathLst>
                <a:path w="2496" h="2134" extrusionOk="0">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69"/>
            <p:cNvSpPr/>
            <p:nvPr/>
          </p:nvSpPr>
          <p:spPr>
            <a:xfrm>
              <a:off x="5113350" y="3018650"/>
              <a:ext cx="62400" cy="53425"/>
            </a:xfrm>
            <a:custGeom>
              <a:avLst/>
              <a:gdLst/>
              <a:ahLst/>
              <a:cxnLst/>
              <a:rect l="l" t="t" r="r" b="b"/>
              <a:pathLst>
                <a:path w="2496" h="2137" extrusionOk="0">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69"/>
            <p:cNvSpPr/>
            <p:nvPr/>
          </p:nvSpPr>
          <p:spPr>
            <a:xfrm>
              <a:off x="5113350" y="2942425"/>
              <a:ext cx="62400" cy="53450"/>
            </a:xfrm>
            <a:custGeom>
              <a:avLst/>
              <a:gdLst/>
              <a:ahLst/>
              <a:cxnLst/>
              <a:rect l="l" t="t" r="r" b="b"/>
              <a:pathLst>
                <a:path w="2496" h="2138" extrusionOk="0">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69"/>
            <p:cNvSpPr/>
            <p:nvPr/>
          </p:nvSpPr>
          <p:spPr>
            <a:xfrm>
              <a:off x="5113350" y="2866425"/>
              <a:ext cx="62400" cy="53275"/>
            </a:xfrm>
            <a:custGeom>
              <a:avLst/>
              <a:gdLst/>
              <a:ahLst/>
              <a:cxnLst/>
              <a:rect l="l" t="t" r="r" b="b"/>
              <a:pathLst>
                <a:path w="2496" h="2131" extrusionOk="0">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69"/>
            <p:cNvSpPr/>
            <p:nvPr/>
          </p:nvSpPr>
          <p:spPr>
            <a:xfrm>
              <a:off x="5113350" y="2790200"/>
              <a:ext cx="62400" cy="53350"/>
            </a:xfrm>
            <a:custGeom>
              <a:avLst/>
              <a:gdLst/>
              <a:ahLst/>
              <a:cxnLst/>
              <a:rect l="l" t="t" r="r" b="b"/>
              <a:pathLst>
                <a:path w="2496" h="2134" extrusionOk="0">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69"/>
            <p:cNvSpPr/>
            <p:nvPr/>
          </p:nvSpPr>
          <p:spPr>
            <a:xfrm>
              <a:off x="5113350" y="2714000"/>
              <a:ext cx="62400" cy="53350"/>
            </a:xfrm>
            <a:custGeom>
              <a:avLst/>
              <a:gdLst/>
              <a:ahLst/>
              <a:cxnLst/>
              <a:rect l="l" t="t" r="r" b="b"/>
              <a:pathLst>
                <a:path w="2496" h="2134" extrusionOk="0">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69"/>
            <p:cNvSpPr/>
            <p:nvPr/>
          </p:nvSpPr>
          <p:spPr>
            <a:xfrm>
              <a:off x="5113350" y="141897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69"/>
            <p:cNvSpPr/>
            <p:nvPr/>
          </p:nvSpPr>
          <p:spPr>
            <a:xfrm>
              <a:off x="5113350" y="134275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69"/>
            <p:cNvSpPr/>
            <p:nvPr/>
          </p:nvSpPr>
          <p:spPr>
            <a:xfrm>
              <a:off x="50373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69"/>
            <p:cNvSpPr/>
            <p:nvPr/>
          </p:nvSpPr>
          <p:spPr>
            <a:xfrm>
              <a:off x="503732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69"/>
            <p:cNvSpPr/>
            <p:nvPr/>
          </p:nvSpPr>
          <p:spPr>
            <a:xfrm>
              <a:off x="5037325" y="286642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69"/>
            <p:cNvSpPr/>
            <p:nvPr/>
          </p:nvSpPr>
          <p:spPr>
            <a:xfrm>
              <a:off x="50373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69"/>
            <p:cNvSpPr/>
            <p:nvPr/>
          </p:nvSpPr>
          <p:spPr>
            <a:xfrm>
              <a:off x="50373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69"/>
            <p:cNvSpPr/>
            <p:nvPr/>
          </p:nvSpPr>
          <p:spPr>
            <a:xfrm>
              <a:off x="5037325"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69"/>
            <p:cNvSpPr/>
            <p:nvPr/>
          </p:nvSpPr>
          <p:spPr>
            <a:xfrm>
              <a:off x="50373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69"/>
            <p:cNvSpPr/>
            <p:nvPr/>
          </p:nvSpPr>
          <p:spPr>
            <a:xfrm>
              <a:off x="4961125"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69"/>
            <p:cNvSpPr/>
            <p:nvPr/>
          </p:nvSpPr>
          <p:spPr>
            <a:xfrm>
              <a:off x="49611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69"/>
            <p:cNvSpPr/>
            <p:nvPr/>
          </p:nvSpPr>
          <p:spPr>
            <a:xfrm>
              <a:off x="49611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69"/>
            <p:cNvSpPr/>
            <p:nvPr/>
          </p:nvSpPr>
          <p:spPr>
            <a:xfrm>
              <a:off x="49611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69"/>
            <p:cNvSpPr/>
            <p:nvPr/>
          </p:nvSpPr>
          <p:spPr>
            <a:xfrm>
              <a:off x="49611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69"/>
            <p:cNvSpPr/>
            <p:nvPr/>
          </p:nvSpPr>
          <p:spPr>
            <a:xfrm>
              <a:off x="49611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69"/>
            <p:cNvSpPr/>
            <p:nvPr/>
          </p:nvSpPr>
          <p:spPr>
            <a:xfrm>
              <a:off x="4884900" y="2637775"/>
              <a:ext cx="62225" cy="53450"/>
            </a:xfrm>
            <a:custGeom>
              <a:avLst/>
              <a:gdLst/>
              <a:ahLst/>
              <a:cxnLst/>
              <a:rect l="l" t="t" r="r" b="b"/>
              <a:pathLst>
                <a:path w="2489" h="2138" extrusionOk="0">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69"/>
            <p:cNvSpPr/>
            <p:nvPr/>
          </p:nvSpPr>
          <p:spPr>
            <a:xfrm>
              <a:off x="48849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69"/>
            <p:cNvSpPr/>
            <p:nvPr/>
          </p:nvSpPr>
          <p:spPr>
            <a:xfrm>
              <a:off x="48849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69"/>
            <p:cNvSpPr/>
            <p:nvPr/>
          </p:nvSpPr>
          <p:spPr>
            <a:xfrm>
              <a:off x="488490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69"/>
            <p:cNvSpPr/>
            <p:nvPr/>
          </p:nvSpPr>
          <p:spPr>
            <a:xfrm>
              <a:off x="4808700" y="2637775"/>
              <a:ext cx="62400" cy="53450"/>
            </a:xfrm>
            <a:custGeom>
              <a:avLst/>
              <a:gdLst/>
              <a:ahLst/>
              <a:cxnLst/>
              <a:rect l="l" t="t" r="r" b="b"/>
              <a:pathLst>
                <a:path w="2496"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69"/>
            <p:cNvSpPr/>
            <p:nvPr/>
          </p:nvSpPr>
          <p:spPr>
            <a:xfrm>
              <a:off x="4808700" y="2561575"/>
              <a:ext cx="62400" cy="53425"/>
            </a:xfrm>
            <a:custGeom>
              <a:avLst/>
              <a:gdLst/>
              <a:ahLst/>
              <a:cxnLst/>
              <a:rect l="l" t="t" r="r" b="b"/>
              <a:pathLst>
                <a:path w="2496"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69"/>
            <p:cNvSpPr/>
            <p:nvPr/>
          </p:nvSpPr>
          <p:spPr>
            <a:xfrm>
              <a:off x="4808700" y="141897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69"/>
            <p:cNvSpPr/>
            <p:nvPr/>
          </p:nvSpPr>
          <p:spPr>
            <a:xfrm>
              <a:off x="48087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69"/>
            <p:cNvSpPr/>
            <p:nvPr/>
          </p:nvSpPr>
          <p:spPr>
            <a:xfrm>
              <a:off x="4808700" y="11905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69"/>
            <p:cNvSpPr/>
            <p:nvPr/>
          </p:nvSpPr>
          <p:spPr>
            <a:xfrm>
              <a:off x="4808700" y="1038125"/>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69"/>
            <p:cNvSpPr/>
            <p:nvPr/>
          </p:nvSpPr>
          <p:spPr>
            <a:xfrm>
              <a:off x="4732475" y="27902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69"/>
            <p:cNvSpPr/>
            <p:nvPr/>
          </p:nvSpPr>
          <p:spPr>
            <a:xfrm>
              <a:off x="4732475" y="2714000"/>
              <a:ext cx="62425" cy="53350"/>
            </a:xfrm>
            <a:custGeom>
              <a:avLst/>
              <a:gdLst/>
              <a:ahLst/>
              <a:cxnLst/>
              <a:rect l="l" t="t" r="r" b="b"/>
              <a:pathLst>
                <a:path w="2497" h="2134" extrusionOk="0">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69"/>
            <p:cNvSpPr/>
            <p:nvPr/>
          </p:nvSpPr>
          <p:spPr>
            <a:xfrm>
              <a:off x="4732475" y="2561575"/>
              <a:ext cx="62425" cy="53425"/>
            </a:xfrm>
            <a:custGeom>
              <a:avLst/>
              <a:gdLst/>
              <a:ahLst/>
              <a:cxnLst/>
              <a:rect l="l" t="t" r="r" b="b"/>
              <a:pathLst>
                <a:path w="2497" h="2137" extrusionOk="0">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69"/>
            <p:cNvSpPr/>
            <p:nvPr/>
          </p:nvSpPr>
          <p:spPr>
            <a:xfrm>
              <a:off x="473247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69"/>
            <p:cNvSpPr/>
            <p:nvPr/>
          </p:nvSpPr>
          <p:spPr>
            <a:xfrm>
              <a:off x="4732475" y="11905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69"/>
            <p:cNvSpPr/>
            <p:nvPr/>
          </p:nvSpPr>
          <p:spPr>
            <a:xfrm>
              <a:off x="4656475" y="2866425"/>
              <a:ext cx="62200" cy="53275"/>
            </a:xfrm>
            <a:custGeom>
              <a:avLst/>
              <a:gdLst/>
              <a:ahLst/>
              <a:cxnLst/>
              <a:rect l="l" t="t" r="r" b="b"/>
              <a:pathLst>
                <a:path w="2488" h="2131" extrusionOk="0">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69"/>
            <p:cNvSpPr/>
            <p:nvPr/>
          </p:nvSpPr>
          <p:spPr>
            <a:xfrm>
              <a:off x="4656475" y="27902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69"/>
            <p:cNvSpPr/>
            <p:nvPr/>
          </p:nvSpPr>
          <p:spPr>
            <a:xfrm>
              <a:off x="4656475" y="271400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69"/>
            <p:cNvSpPr/>
            <p:nvPr/>
          </p:nvSpPr>
          <p:spPr>
            <a:xfrm>
              <a:off x="4656475" y="2485550"/>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69"/>
            <p:cNvSpPr/>
            <p:nvPr/>
          </p:nvSpPr>
          <p:spPr>
            <a:xfrm>
              <a:off x="465647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69"/>
            <p:cNvSpPr/>
            <p:nvPr/>
          </p:nvSpPr>
          <p:spPr>
            <a:xfrm>
              <a:off x="465647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69"/>
            <p:cNvSpPr/>
            <p:nvPr/>
          </p:nvSpPr>
          <p:spPr>
            <a:xfrm>
              <a:off x="46564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69"/>
            <p:cNvSpPr/>
            <p:nvPr/>
          </p:nvSpPr>
          <p:spPr>
            <a:xfrm>
              <a:off x="4656475" y="1038125"/>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69"/>
            <p:cNvSpPr/>
            <p:nvPr/>
          </p:nvSpPr>
          <p:spPr>
            <a:xfrm>
              <a:off x="4580250" y="29424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69"/>
            <p:cNvSpPr/>
            <p:nvPr/>
          </p:nvSpPr>
          <p:spPr>
            <a:xfrm>
              <a:off x="458025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69"/>
            <p:cNvSpPr/>
            <p:nvPr/>
          </p:nvSpPr>
          <p:spPr>
            <a:xfrm>
              <a:off x="458025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69"/>
            <p:cNvSpPr/>
            <p:nvPr/>
          </p:nvSpPr>
          <p:spPr>
            <a:xfrm>
              <a:off x="4580250"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69"/>
            <p:cNvSpPr/>
            <p:nvPr/>
          </p:nvSpPr>
          <p:spPr>
            <a:xfrm>
              <a:off x="458025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69"/>
            <p:cNvSpPr/>
            <p:nvPr/>
          </p:nvSpPr>
          <p:spPr>
            <a:xfrm>
              <a:off x="45802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69"/>
            <p:cNvSpPr/>
            <p:nvPr/>
          </p:nvSpPr>
          <p:spPr>
            <a:xfrm>
              <a:off x="45802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69"/>
            <p:cNvSpPr/>
            <p:nvPr/>
          </p:nvSpPr>
          <p:spPr>
            <a:xfrm>
              <a:off x="45802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69"/>
            <p:cNvSpPr/>
            <p:nvPr/>
          </p:nvSpPr>
          <p:spPr>
            <a:xfrm>
              <a:off x="450405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69"/>
            <p:cNvSpPr/>
            <p:nvPr/>
          </p:nvSpPr>
          <p:spPr>
            <a:xfrm>
              <a:off x="4504050"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69"/>
            <p:cNvSpPr/>
            <p:nvPr/>
          </p:nvSpPr>
          <p:spPr>
            <a:xfrm>
              <a:off x="45040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69"/>
            <p:cNvSpPr/>
            <p:nvPr/>
          </p:nvSpPr>
          <p:spPr>
            <a:xfrm>
              <a:off x="450405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69"/>
            <p:cNvSpPr/>
            <p:nvPr/>
          </p:nvSpPr>
          <p:spPr>
            <a:xfrm>
              <a:off x="45040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69"/>
            <p:cNvSpPr/>
            <p:nvPr/>
          </p:nvSpPr>
          <p:spPr>
            <a:xfrm>
              <a:off x="45040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69"/>
            <p:cNvSpPr/>
            <p:nvPr/>
          </p:nvSpPr>
          <p:spPr>
            <a:xfrm>
              <a:off x="4427825" y="2942425"/>
              <a:ext cx="62425" cy="53450"/>
            </a:xfrm>
            <a:custGeom>
              <a:avLst/>
              <a:gdLst/>
              <a:ahLst/>
              <a:cxnLst/>
              <a:rect l="l" t="t" r="r" b="b"/>
              <a:pathLst>
                <a:path w="2497" h="2138" extrusionOk="0">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69"/>
            <p:cNvSpPr/>
            <p:nvPr/>
          </p:nvSpPr>
          <p:spPr>
            <a:xfrm>
              <a:off x="4427825" y="2866425"/>
              <a:ext cx="62425" cy="53275"/>
            </a:xfrm>
            <a:custGeom>
              <a:avLst/>
              <a:gdLst/>
              <a:ahLst/>
              <a:cxnLst/>
              <a:rect l="l" t="t" r="r" b="b"/>
              <a:pathLst>
                <a:path w="2497" h="2131" extrusionOk="0">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69"/>
            <p:cNvSpPr/>
            <p:nvPr/>
          </p:nvSpPr>
          <p:spPr>
            <a:xfrm>
              <a:off x="4427825" y="2790200"/>
              <a:ext cx="62425" cy="53350"/>
            </a:xfrm>
            <a:custGeom>
              <a:avLst/>
              <a:gdLst/>
              <a:ahLst/>
              <a:cxnLst/>
              <a:rect l="l" t="t" r="r" b="b"/>
              <a:pathLst>
                <a:path w="2497" h="2134" extrusionOk="0">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69"/>
            <p:cNvSpPr/>
            <p:nvPr/>
          </p:nvSpPr>
          <p:spPr>
            <a:xfrm>
              <a:off x="4427825" y="2561575"/>
              <a:ext cx="62425" cy="53425"/>
            </a:xfrm>
            <a:custGeom>
              <a:avLst/>
              <a:gdLst/>
              <a:ahLst/>
              <a:cxnLst/>
              <a:rect l="l" t="t" r="r" b="b"/>
              <a:pathLst>
                <a:path w="2497" h="2137" extrusionOk="0">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69"/>
            <p:cNvSpPr/>
            <p:nvPr/>
          </p:nvSpPr>
          <p:spPr>
            <a:xfrm>
              <a:off x="4427825" y="2485550"/>
              <a:ext cx="62425" cy="53300"/>
            </a:xfrm>
            <a:custGeom>
              <a:avLst/>
              <a:gdLst/>
              <a:ahLst/>
              <a:cxnLst/>
              <a:rect l="l" t="t" r="r" b="b"/>
              <a:pathLst>
                <a:path w="2497" h="2132" extrusionOk="0">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69"/>
            <p:cNvSpPr/>
            <p:nvPr/>
          </p:nvSpPr>
          <p:spPr>
            <a:xfrm>
              <a:off x="4427825" y="2409350"/>
              <a:ext cx="62425" cy="53350"/>
            </a:xfrm>
            <a:custGeom>
              <a:avLst/>
              <a:gdLst/>
              <a:ahLst/>
              <a:cxnLst/>
              <a:rect l="l" t="t" r="r" b="b"/>
              <a:pathLst>
                <a:path w="2497" h="2134"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69"/>
            <p:cNvSpPr/>
            <p:nvPr/>
          </p:nvSpPr>
          <p:spPr>
            <a:xfrm>
              <a:off x="435160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69"/>
            <p:cNvSpPr/>
            <p:nvPr/>
          </p:nvSpPr>
          <p:spPr>
            <a:xfrm>
              <a:off x="435160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69"/>
            <p:cNvSpPr/>
            <p:nvPr/>
          </p:nvSpPr>
          <p:spPr>
            <a:xfrm>
              <a:off x="4351600" y="2637775"/>
              <a:ext cx="62425" cy="53450"/>
            </a:xfrm>
            <a:custGeom>
              <a:avLst/>
              <a:gdLst/>
              <a:ahLst/>
              <a:cxnLst/>
              <a:rect l="l" t="t" r="r" b="b"/>
              <a:pathLst>
                <a:path w="2497" h="2138" extrusionOk="0">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69"/>
            <p:cNvSpPr/>
            <p:nvPr/>
          </p:nvSpPr>
          <p:spPr>
            <a:xfrm>
              <a:off x="4351600" y="2561575"/>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69"/>
            <p:cNvSpPr/>
            <p:nvPr/>
          </p:nvSpPr>
          <p:spPr>
            <a:xfrm>
              <a:off x="4275600" y="26377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69"/>
            <p:cNvSpPr/>
            <p:nvPr/>
          </p:nvSpPr>
          <p:spPr>
            <a:xfrm>
              <a:off x="42756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69"/>
            <p:cNvSpPr/>
            <p:nvPr/>
          </p:nvSpPr>
          <p:spPr>
            <a:xfrm>
              <a:off x="427560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69"/>
            <p:cNvSpPr/>
            <p:nvPr/>
          </p:nvSpPr>
          <p:spPr>
            <a:xfrm>
              <a:off x="42756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69"/>
            <p:cNvSpPr/>
            <p:nvPr/>
          </p:nvSpPr>
          <p:spPr>
            <a:xfrm>
              <a:off x="42756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69"/>
            <p:cNvSpPr/>
            <p:nvPr/>
          </p:nvSpPr>
          <p:spPr>
            <a:xfrm>
              <a:off x="4275600" y="2256925"/>
              <a:ext cx="62350" cy="53425"/>
            </a:xfrm>
            <a:custGeom>
              <a:avLst/>
              <a:gdLst/>
              <a:ahLst/>
              <a:cxnLst/>
              <a:rect l="l" t="t" r="r" b="b"/>
              <a:pathLst>
                <a:path w="2494" h="2137" extrusionOk="0">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69"/>
            <p:cNvSpPr/>
            <p:nvPr/>
          </p:nvSpPr>
          <p:spPr>
            <a:xfrm>
              <a:off x="419940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69"/>
            <p:cNvSpPr/>
            <p:nvPr/>
          </p:nvSpPr>
          <p:spPr>
            <a:xfrm>
              <a:off x="41994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69"/>
            <p:cNvSpPr/>
            <p:nvPr/>
          </p:nvSpPr>
          <p:spPr>
            <a:xfrm>
              <a:off x="419940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69"/>
            <p:cNvSpPr/>
            <p:nvPr/>
          </p:nvSpPr>
          <p:spPr>
            <a:xfrm>
              <a:off x="4123175" y="23331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69"/>
            <p:cNvSpPr/>
            <p:nvPr/>
          </p:nvSpPr>
          <p:spPr>
            <a:xfrm>
              <a:off x="4123175" y="2256925"/>
              <a:ext cx="62350" cy="53425"/>
            </a:xfrm>
            <a:custGeom>
              <a:avLst/>
              <a:gdLst/>
              <a:ahLst/>
              <a:cxnLst/>
              <a:rect l="l" t="t" r="r" b="b"/>
              <a:pathLst>
                <a:path w="2494" h="2137" extrusionOk="0">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3" name="Google Shape;3283;p69"/>
          <p:cNvGrpSpPr/>
          <p:nvPr/>
        </p:nvGrpSpPr>
        <p:grpSpPr>
          <a:xfrm>
            <a:off x="5834043" y="994977"/>
            <a:ext cx="2590840" cy="1380235"/>
            <a:chOff x="233350" y="949250"/>
            <a:chExt cx="7137300" cy="3802300"/>
          </a:xfrm>
        </p:grpSpPr>
        <p:sp>
          <p:nvSpPr>
            <p:cNvPr id="3284" name="Google Shape;3284;p69"/>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69"/>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69"/>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69"/>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69"/>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69"/>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69"/>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69"/>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69"/>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69"/>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69"/>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69"/>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69"/>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69"/>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69"/>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69"/>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69"/>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69"/>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69"/>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69"/>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69"/>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69"/>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69"/>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69"/>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69"/>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69"/>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69"/>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69"/>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69"/>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69"/>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69"/>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69"/>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69"/>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69"/>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69"/>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69"/>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69"/>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69"/>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69"/>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69"/>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69"/>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69"/>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69"/>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69"/>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69"/>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69"/>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69"/>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69"/>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69"/>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69"/>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69"/>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5" name="Google Shape;3335;p69"/>
          <p:cNvGrpSpPr/>
          <p:nvPr/>
        </p:nvGrpSpPr>
        <p:grpSpPr>
          <a:xfrm>
            <a:off x="7648472" y="3039750"/>
            <a:ext cx="104231" cy="320340"/>
            <a:chOff x="7564426" y="3224343"/>
            <a:chExt cx="119985" cy="368801"/>
          </a:xfrm>
        </p:grpSpPr>
        <p:sp>
          <p:nvSpPr>
            <p:cNvPr id="3336" name="Google Shape;3336;p69"/>
            <p:cNvSpPr/>
            <p:nvPr/>
          </p:nvSpPr>
          <p:spPr>
            <a:xfrm>
              <a:off x="7564426" y="3224379"/>
              <a:ext cx="119985" cy="368765"/>
            </a:xfrm>
            <a:custGeom>
              <a:avLst/>
              <a:gdLst/>
              <a:ahLst/>
              <a:cxnLst/>
              <a:rect l="l" t="t" r="r" b="b"/>
              <a:pathLst>
                <a:path w="13196" h="40557" extrusionOk="0">
                  <a:moveTo>
                    <a:pt x="2529" y="1"/>
                  </a:moveTo>
                  <a:lnTo>
                    <a:pt x="2547" y="1348"/>
                  </a:lnTo>
                  <a:lnTo>
                    <a:pt x="10244" y="1459"/>
                  </a:lnTo>
                  <a:lnTo>
                    <a:pt x="10227" y="108"/>
                  </a:lnTo>
                  <a:lnTo>
                    <a:pt x="2529" y="1"/>
                  </a:lnTo>
                  <a:close/>
                  <a:moveTo>
                    <a:pt x="3107" y="1850"/>
                  </a:moveTo>
                  <a:lnTo>
                    <a:pt x="556" y="15262"/>
                  </a:lnTo>
                  <a:lnTo>
                    <a:pt x="12617" y="15439"/>
                  </a:lnTo>
                  <a:lnTo>
                    <a:pt x="9489" y="1872"/>
                  </a:lnTo>
                  <a:lnTo>
                    <a:pt x="3107" y="1850"/>
                  </a:lnTo>
                  <a:close/>
                  <a:moveTo>
                    <a:pt x="1" y="15688"/>
                  </a:moveTo>
                  <a:lnTo>
                    <a:pt x="23" y="17035"/>
                  </a:lnTo>
                  <a:lnTo>
                    <a:pt x="13195" y="17226"/>
                  </a:lnTo>
                  <a:lnTo>
                    <a:pt x="13177" y="15879"/>
                  </a:lnTo>
                  <a:lnTo>
                    <a:pt x="1" y="15688"/>
                  </a:lnTo>
                  <a:close/>
                  <a:moveTo>
                    <a:pt x="4658" y="17528"/>
                  </a:moveTo>
                  <a:lnTo>
                    <a:pt x="4658" y="17528"/>
                  </a:lnTo>
                  <a:cubicBezTo>
                    <a:pt x="4685" y="21359"/>
                    <a:pt x="6027" y="32838"/>
                    <a:pt x="6902" y="40557"/>
                  </a:cubicBezTo>
                  <a:cubicBezTo>
                    <a:pt x="6902" y="40557"/>
                    <a:pt x="8813" y="21274"/>
                    <a:pt x="8560" y="17586"/>
                  </a:cubicBezTo>
                  <a:lnTo>
                    <a:pt x="4658" y="17528"/>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69"/>
            <p:cNvSpPr/>
            <p:nvPr/>
          </p:nvSpPr>
          <p:spPr>
            <a:xfrm>
              <a:off x="7564426" y="3224343"/>
              <a:ext cx="119985" cy="368801"/>
            </a:xfrm>
            <a:custGeom>
              <a:avLst/>
              <a:gdLst/>
              <a:ahLst/>
              <a:cxnLst/>
              <a:rect l="l" t="t" r="r" b="b"/>
              <a:pathLst>
                <a:path w="13196" h="40561" extrusionOk="0">
                  <a:moveTo>
                    <a:pt x="2529" y="1"/>
                  </a:moveTo>
                  <a:lnTo>
                    <a:pt x="2529" y="5"/>
                  </a:lnTo>
                  <a:lnTo>
                    <a:pt x="2547" y="1352"/>
                  </a:lnTo>
                  <a:lnTo>
                    <a:pt x="10244" y="1463"/>
                  </a:lnTo>
                  <a:lnTo>
                    <a:pt x="10227" y="112"/>
                  </a:lnTo>
                  <a:lnTo>
                    <a:pt x="2529" y="1"/>
                  </a:lnTo>
                  <a:close/>
                  <a:moveTo>
                    <a:pt x="3107" y="1854"/>
                  </a:moveTo>
                  <a:lnTo>
                    <a:pt x="556" y="15266"/>
                  </a:lnTo>
                  <a:lnTo>
                    <a:pt x="12617" y="15443"/>
                  </a:lnTo>
                  <a:lnTo>
                    <a:pt x="9489" y="1876"/>
                  </a:lnTo>
                  <a:lnTo>
                    <a:pt x="3107" y="1854"/>
                  </a:lnTo>
                  <a:close/>
                  <a:moveTo>
                    <a:pt x="1" y="15692"/>
                  </a:moveTo>
                  <a:lnTo>
                    <a:pt x="23" y="17039"/>
                  </a:lnTo>
                  <a:lnTo>
                    <a:pt x="13195" y="17230"/>
                  </a:lnTo>
                  <a:lnTo>
                    <a:pt x="13177" y="15883"/>
                  </a:lnTo>
                  <a:lnTo>
                    <a:pt x="1" y="15692"/>
                  </a:lnTo>
                  <a:close/>
                  <a:moveTo>
                    <a:pt x="4658" y="17532"/>
                  </a:moveTo>
                  <a:lnTo>
                    <a:pt x="4658" y="17532"/>
                  </a:lnTo>
                  <a:cubicBezTo>
                    <a:pt x="4685" y="21363"/>
                    <a:pt x="6027" y="32842"/>
                    <a:pt x="6902" y="40561"/>
                  </a:cubicBezTo>
                  <a:cubicBezTo>
                    <a:pt x="6902" y="40561"/>
                    <a:pt x="8813" y="21278"/>
                    <a:pt x="8560" y="17590"/>
                  </a:cubicBezTo>
                  <a:lnTo>
                    <a:pt x="4658" y="17532"/>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8" name="Google Shape;3338;p69"/>
          <p:cNvGrpSpPr/>
          <p:nvPr/>
        </p:nvGrpSpPr>
        <p:grpSpPr>
          <a:xfrm>
            <a:off x="7347961" y="3033852"/>
            <a:ext cx="189489" cy="332132"/>
            <a:chOff x="8370831" y="3202002"/>
            <a:chExt cx="218129" cy="382376"/>
          </a:xfrm>
        </p:grpSpPr>
        <p:sp>
          <p:nvSpPr>
            <p:cNvPr id="3339" name="Google Shape;3339;p69"/>
            <p:cNvSpPr/>
            <p:nvPr/>
          </p:nvSpPr>
          <p:spPr>
            <a:xfrm>
              <a:off x="8370831" y="3202002"/>
              <a:ext cx="218129" cy="382376"/>
            </a:xfrm>
            <a:custGeom>
              <a:avLst/>
              <a:gdLst/>
              <a:ahLst/>
              <a:cxnLst/>
              <a:rect l="l" t="t" r="r" b="b"/>
              <a:pathLst>
                <a:path w="23990" h="42054" extrusionOk="0">
                  <a:moveTo>
                    <a:pt x="11991" y="0"/>
                  </a:moveTo>
                  <a:cubicBezTo>
                    <a:pt x="11992" y="0"/>
                    <a:pt x="11992" y="0"/>
                    <a:pt x="11993" y="0"/>
                  </a:cubicBezTo>
                  <a:lnTo>
                    <a:pt x="11993" y="0"/>
                  </a:lnTo>
                  <a:cubicBezTo>
                    <a:pt x="11994" y="0"/>
                    <a:pt x="11995" y="0"/>
                    <a:pt x="11995" y="0"/>
                  </a:cubicBezTo>
                  <a:close/>
                  <a:moveTo>
                    <a:pt x="11993" y="0"/>
                  </a:moveTo>
                  <a:cubicBezTo>
                    <a:pt x="5373" y="1"/>
                    <a:pt x="1" y="4974"/>
                    <a:pt x="1" y="11110"/>
                  </a:cubicBezTo>
                  <a:cubicBezTo>
                    <a:pt x="1" y="14754"/>
                    <a:pt x="1894" y="17985"/>
                    <a:pt x="4823" y="20011"/>
                  </a:cubicBezTo>
                  <a:lnTo>
                    <a:pt x="12062" y="42054"/>
                  </a:lnTo>
                  <a:lnTo>
                    <a:pt x="18950" y="20154"/>
                  </a:lnTo>
                  <a:cubicBezTo>
                    <a:pt x="21999" y="18136"/>
                    <a:pt x="23990" y="14843"/>
                    <a:pt x="23990" y="11110"/>
                  </a:cubicBezTo>
                  <a:cubicBezTo>
                    <a:pt x="23990" y="4978"/>
                    <a:pt x="18618" y="1"/>
                    <a:pt x="11993" y="0"/>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69"/>
            <p:cNvSpPr/>
            <p:nvPr/>
          </p:nvSpPr>
          <p:spPr>
            <a:xfrm>
              <a:off x="8397745" y="3226607"/>
              <a:ext cx="164347" cy="152181"/>
            </a:xfrm>
            <a:custGeom>
              <a:avLst/>
              <a:gdLst/>
              <a:ahLst/>
              <a:cxnLst/>
              <a:rect l="l" t="t" r="r" b="b"/>
              <a:pathLst>
                <a:path w="18075" h="16737" extrusionOk="0">
                  <a:moveTo>
                    <a:pt x="9035" y="0"/>
                  </a:moveTo>
                  <a:cubicBezTo>
                    <a:pt x="4045" y="0"/>
                    <a:pt x="1" y="3747"/>
                    <a:pt x="1" y="8368"/>
                  </a:cubicBezTo>
                  <a:cubicBezTo>
                    <a:pt x="1" y="12990"/>
                    <a:pt x="4045" y="16736"/>
                    <a:pt x="9035" y="16736"/>
                  </a:cubicBezTo>
                  <a:cubicBezTo>
                    <a:pt x="14026" y="16736"/>
                    <a:pt x="18075" y="12990"/>
                    <a:pt x="18075" y="8368"/>
                  </a:cubicBezTo>
                  <a:cubicBezTo>
                    <a:pt x="18075" y="3747"/>
                    <a:pt x="14030" y="0"/>
                    <a:pt x="90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1" name="Google Shape;3341;p69"/>
          <p:cNvGrpSpPr/>
          <p:nvPr/>
        </p:nvGrpSpPr>
        <p:grpSpPr>
          <a:xfrm>
            <a:off x="8071350" y="3444984"/>
            <a:ext cx="309429" cy="267000"/>
            <a:chOff x="6742064" y="3750480"/>
            <a:chExt cx="399315" cy="344560"/>
          </a:xfrm>
        </p:grpSpPr>
        <p:sp>
          <p:nvSpPr>
            <p:cNvPr id="3342" name="Google Shape;3342;p69"/>
            <p:cNvSpPr/>
            <p:nvPr/>
          </p:nvSpPr>
          <p:spPr>
            <a:xfrm>
              <a:off x="6742064" y="3750480"/>
              <a:ext cx="399315" cy="344560"/>
            </a:xfrm>
            <a:custGeom>
              <a:avLst/>
              <a:gdLst/>
              <a:ahLst/>
              <a:cxnLst/>
              <a:rect l="l" t="t" r="r" b="b"/>
              <a:pathLst>
                <a:path w="43917" h="37895" extrusionOk="0">
                  <a:moveTo>
                    <a:pt x="37846" y="1"/>
                  </a:moveTo>
                  <a:lnTo>
                    <a:pt x="6071" y="1"/>
                  </a:lnTo>
                  <a:cubicBezTo>
                    <a:pt x="2729" y="1"/>
                    <a:pt x="0" y="2734"/>
                    <a:pt x="0" y="6071"/>
                  </a:cubicBezTo>
                  <a:lnTo>
                    <a:pt x="0" y="18212"/>
                  </a:lnTo>
                  <a:cubicBezTo>
                    <a:pt x="0" y="21550"/>
                    <a:pt x="2729" y="24278"/>
                    <a:pt x="6071" y="24278"/>
                  </a:cubicBezTo>
                  <a:lnTo>
                    <a:pt x="18927" y="24278"/>
                  </a:lnTo>
                  <a:cubicBezTo>
                    <a:pt x="19332" y="24278"/>
                    <a:pt x="19754" y="24705"/>
                    <a:pt x="19821" y="25105"/>
                  </a:cubicBezTo>
                  <a:lnTo>
                    <a:pt x="21958" y="37895"/>
                  </a:lnTo>
                  <a:lnTo>
                    <a:pt x="24096" y="25101"/>
                  </a:lnTo>
                  <a:cubicBezTo>
                    <a:pt x="24162" y="24687"/>
                    <a:pt x="24629" y="24278"/>
                    <a:pt x="25051" y="24278"/>
                  </a:cubicBezTo>
                  <a:lnTo>
                    <a:pt x="37846" y="24278"/>
                  </a:lnTo>
                  <a:cubicBezTo>
                    <a:pt x="41183" y="24278"/>
                    <a:pt x="43916" y="21550"/>
                    <a:pt x="43916" y="18212"/>
                  </a:cubicBezTo>
                  <a:lnTo>
                    <a:pt x="43916" y="6071"/>
                  </a:lnTo>
                  <a:cubicBezTo>
                    <a:pt x="43916" y="2734"/>
                    <a:pt x="41183" y="1"/>
                    <a:pt x="3784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69"/>
            <p:cNvSpPr/>
            <p:nvPr/>
          </p:nvSpPr>
          <p:spPr>
            <a:xfrm>
              <a:off x="6764168" y="3772584"/>
              <a:ext cx="355108" cy="176549"/>
            </a:xfrm>
            <a:custGeom>
              <a:avLst/>
              <a:gdLst/>
              <a:ahLst/>
              <a:cxnLst/>
              <a:rect l="l" t="t" r="r" b="b"/>
              <a:pathLst>
                <a:path w="39055" h="19417" extrusionOk="0">
                  <a:moveTo>
                    <a:pt x="3755" y="1"/>
                  </a:moveTo>
                  <a:lnTo>
                    <a:pt x="35295" y="1"/>
                  </a:lnTo>
                  <a:cubicBezTo>
                    <a:pt x="37370" y="10"/>
                    <a:pt x="39045" y="1685"/>
                    <a:pt x="39054" y="3756"/>
                  </a:cubicBezTo>
                  <a:lnTo>
                    <a:pt x="39054" y="15666"/>
                  </a:lnTo>
                  <a:cubicBezTo>
                    <a:pt x="39045" y="17737"/>
                    <a:pt x="37370" y="19412"/>
                    <a:pt x="35295" y="19417"/>
                  </a:cubicBezTo>
                  <a:lnTo>
                    <a:pt x="3755" y="19417"/>
                  </a:lnTo>
                  <a:cubicBezTo>
                    <a:pt x="1680" y="19412"/>
                    <a:pt x="5" y="17737"/>
                    <a:pt x="0" y="15666"/>
                  </a:cubicBezTo>
                  <a:lnTo>
                    <a:pt x="0" y="3756"/>
                  </a:lnTo>
                  <a:cubicBezTo>
                    <a:pt x="5" y="1685"/>
                    <a:pt x="1680" y="10"/>
                    <a:pt x="37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4" name="Google Shape;3344;p69"/>
          <p:cNvGrpSpPr/>
          <p:nvPr/>
        </p:nvGrpSpPr>
        <p:grpSpPr>
          <a:xfrm>
            <a:off x="7610369" y="3796031"/>
            <a:ext cx="180437" cy="281608"/>
            <a:chOff x="7248525" y="3739696"/>
            <a:chExt cx="230531" cy="359790"/>
          </a:xfrm>
        </p:grpSpPr>
        <p:sp>
          <p:nvSpPr>
            <p:cNvPr id="3345" name="Google Shape;3345;p69"/>
            <p:cNvSpPr/>
            <p:nvPr/>
          </p:nvSpPr>
          <p:spPr>
            <a:xfrm>
              <a:off x="7248525" y="3739696"/>
              <a:ext cx="230531" cy="359790"/>
            </a:xfrm>
            <a:custGeom>
              <a:avLst/>
              <a:gdLst/>
              <a:ahLst/>
              <a:cxnLst/>
              <a:rect l="l" t="t" r="r" b="b"/>
              <a:pathLst>
                <a:path w="25354" h="39570" extrusionOk="0">
                  <a:moveTo>
                    <a:pt x="19434" y="18"/>
                  </a:moveTo>
                  <a:lnTo>
                    <a:pt x="6338" y="5"/>
                  </a:lnTo>
                  <a:cubicBezTo>
                    <a:pt x="2854" y="0"/>
                    <a:pt x="1" y="2858"/>
                    <a:pt x="1" y="6342"/>
                  </a:cubicBezTo>
                  <a:lnTo>
                    <a:pt x="1" y="19016"/>
                  </a:lnTo>
                  <a:cubicBezTo>
                    <a:pt x="1" y="29006"/>
                    <a:pt x="6280" y="22820"/>
                    <a:pt x="12679" y="39570"/>
                  </a:cubicBezTo>
                  <a:cubicBezTo>
                    <a:pt x="19074" y="22820"/>
                    <a:pt x="25354" y="29006"/>
                    <a:pt x="25354" y="19016"/>
                  </a:cubicBezTo>
                  <a:lnTo>
                    <a:pt x="25354" y="6342"/>
                  </a:lnTo>
                  <a:cubicBezTo>
                    <a:pt x="25354" y="2858"/>
                    <a:pt x="22923" y="18"/>
                    <a:pt x="19434" y="18"/>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69"/>
            <p:cNvSpPr/>
            <p:nvPr/>
          </p:nvSpPr>
          <p:spPr>
            <a:xfrm>
              <a:off x="7271639" y="3762810"/>
              <a:ext cx="184350" cy="184387"/>
            </a:xfrm>
            <a:custGeom>
              <a:avLst/>
              <a:gdLst/>
              <a:ahLst/>
              <a:cxnLst/>
              <a:rect l="l" t="t" r="r" b="b"/>
              <a:pathLst>
                <a:path w="20275" h="20279" extrusionOk="0">
                  <a:moveTo>
                    <a:pt x="3738" y="0"/>
                  </a:moveTo>
                  <a:lnTo>
                    <a:pt x="16532" y="0"/>
                  </a:lnTo>
                  <a:cubicBezTo>
                    <a:pt x="18594" y="5"/>
                    <a:pt x="20270" y="1680"/>
                    <a:pt x="20274" y="3742"/>
                  </a:cubicBezTo>
                  <a:lnTo>
                    <a:pt x="20274" y="16536"/>
                  </a:lnTo>
                  <a:cubicBezTo>
                    <a:pt x="20270" y="18598"/>
                    <a:pt x="18594" y="20274"/>
                    <a:pt x="16532" y="20278"/>
                  </a:cubicBezTo>
                  <a:lnTo>
                    <a:pt x="3738" y="20278"/>
                  </a:lnTo>
                  <a:cubicBezTo>
                    <a:pt x="1676" y="20274"/>
                    <a:pt x="5" y="18598"/>
                    <a:pt x="1" y="16536"/>
                  </a:cubicBezTo>
                  <a:lnTo>
                    <a:pt x="1" y="3742"/>
                  </a:lnTo>
                  <a:cubicBezTo>
                    <a:pt x="5" y="1680"/>
                    <a:pt x="1676" y="5"/>
                    <a:pt x="37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7" name="Google Shape;3347;p69"/>
          <p:cNvGrpSpPr/>
          <p:nvPr/>
        </p:nvGrpSpPr>
        <p:grpSpPr>
          <a:xfrm>
            <a:off x="7856288" y="3439255"/>
            <a:ext cx="162896" cy="278710"/>
            <a:chOff x="7601242" y="3729267"/>
            <a:chExt cx="222566" cy="380803"/>
          </a:xfrm>
        </p:grpSpPr>
        <p:sp>
          <p:nvSpPr>
            <p:cNvPr id="3348" name="Google Shape;3348;p69"/>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69"/>
            <p:cNvSpPr/>
            <p:nvPr/>
          </p:nvSpPr>
          <p:spPr>
            <a:xfrm>
              <a:off x="7621200" y="3748625"/>
              <a:ext cx="182696" cy="177276"/>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50" name="Google Shape;3350;p69"/>
          <p:cNvSpPr/>
          <p:nvPr/>
        </p:nvSpPr>
        <p:spPr>
          <a:xfrm>
            <a:off x="7822314" y="3051612"/>
            <a:ext cx="230844" cy="296575"/>
          </a:xfrm>
          <a:custGeom>
            <a:avLst/>
            <a:gdLst/>
            <a:ahLst/>
            <a:cxnLst/>
            <a:rect l="l" t="t" r="r" b="b"/>
            <a:pathLst>
              <a:path w="29230" h="37553" extrusionOk="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rgbClr val="A5B7C6">
              <a:alpha val="7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1" name="Google Shape;3351;p69"/>
          <p:cNvGrpSpPr/>
          <p:nvPr/>
        </p:nvGrpSpPr>
        <p:grpSpPr>
          <a:xfrm>
            <a:off x="7345934" y="3440396"/>
            <a:ext cx="193543" cy="275990"/>
            <a:chOff x="8304647" y="3738687"/>
            <a:chExt cx="225076" cy="320956"/>
          </a:xfrm>
        </p:grpSpPr>
        <p:sp>
          <p:nvSpPr>
            <p:cNvPr id="3352" name="Google Shape;3352;p69"/>
            <p:cNvSpPr/>
            <p:nvPr/>
          </p:nvSpPr>
          <p:spPr>
            <a:xfrm>
              <a:off x="8335725"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69"/>
            <p:cNvSpPr/>
            <p:nvPr/>
          </p:nvSpPr>
          <p:spPr>
            <a:xfrm>
              <a:off x="8337943" y="3738687"/>
              <a:ext cx="191779" cy="86151"/>
            </a:xfrm>
            <a:custGeom>
              <a:avLst/>
              <a:gdLst/>
              <a:ahLst/>
              <a:cxnLst/>
              <a:rect l="l" t="t" r="r" b="b"/>
              <a:pathLst>
                <a:path w="21092" h="9475" extrusionOk="0">
                  <a:moveTo>
                    <a:pt x="1" y="0"/>
                  </a:moveTo>
                  <a:lnTo>
                    <a:pt x="432" y="9475"/>
                  </a:lnTo>
                  <a:lnTo>
                    <a:pt x="21092" y="9475"/>
                  </a:lnTo>
                  <a:lnTo>
                    <a:pt x="17648" y="4524"/>
                  </a:lnTo>
                  <a:lnTo>
                    <a:pt x="21092"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69"/>
            <p:cNvSpPr/>
            <p:nvPr/>
          </p:nvSpPr>
          <p:spPr>
            <a:xfrm>
              <a:off x="8304647" y="4044004"/>
              <a:ext cx="76341" cy="15639"/>
            </a:xfrm>
            <a:custGeom>
              <a:avLst/>
              <a:gdLst/>
              <a:ahLst/>
              <a:cxnLst/>
              <a:rect l="l" t="t" r="r" b="b"/>
              <a:pathLst>
                <a:path w="8396" h="1720" extrusionOk="0">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5" name="Google Shape;3355;p69"/>
          <p:cNvGrpSpPr/>
          <p:nvPr/>
        </p:nvGrpSpPr>
        <p:grpSpPr>
          <a:xfrm>
            <a:off x="7618426" y="3440396"/>
            <a:ext cx="178492" cy="275990"/>
            <a:chOff x="8615101" y="3738687"/>
            <a:chExt cx="207573" cy="320956"/>
          </a:xfrm>
        </p:grpSpPr>
        <p:sp>
          <p:nvSpPr>
            <p:cNvPr id="3356" name="Google Shape;3356;p69"/>
            <p:cNvSpPr/>
            <p:nvPr/>
          </p:nvSpPr>
          <p:spPr>
            <a:xfrm>
              <a:off x="8646134"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69"/>
            <p:cNvSpPr/>
            <p:nvPr/>
          </p:nvSpPr>
          <p:spPr>
            <a:xfrm>
              <a:off x="8615101" y="4044004"/>
              <a:ext cx="76332" cy="15639"/>
            </a:xfrm>
            <a:custGeom>
              <a:avLst/>
              <a:gdLst/>
              <a:ahLst/>
              <a:cxnLst/>
              <a:rect l="l" t="t" r="r" b="b"/>
              <a:pathLst>
                <a:path w="8395" h="1720" extrusionOk="0">
                  <a:moveTo>
                    <a:pt x="4195" y="0"/>
                  </a:moveTo>
                  <a:cubicBezTo>
                    <a:pt x="1875" y="0"/>
                    <a:pt x="0" y="382"/>
                    <a:pt x="0" y="862"/>
                  </a:cubicBezTo>
                  <a:cubicBezTo>
                    <a:pt x="0" y="1338"/>
                    <a:pt x="1875" y="1720"/>
                    <a:pt x="4195" y="1720"/>
                  </a:cubicBezTo>
                  <a:cubicBezTo>
                    <a:pt x="6515" y="1720"/>
                    <a:pt x="8395" y="1338"/>
                    <a:pt x="8395" y="862"/>
                  </a:cubicBezTo>
                  <a:cubicBezTo>
                    <a:pt x="8395" y="382"/>
                    <a:pt x="6515" y="0"/>
                    <a:pt x="419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69"/>
            <p:cNvSpPr/>
            <p:nvPr/>
          </p:nvSpPr>
          <p:spPr>
            <a:xfrm>
              <a:off x="8651953" y="3738687"/>
              <a:ext cx="170721" cy="99808"/>
            </a:xfrm>
            <a:custGeom>
              <a:avLst/>
              <a:gdLst/>
              <a:ahLst/>
              <a:cxnLst/>
              <a:rect l="l" t="t" r="r" b="b"/>
              <a:pathLst>
                <a:path w="18776" h="10977" extrusionOk="0">
                  <a:moveTo>
                    <a:pt x="707" y="0"/>
                  </a:moveTo>
                  <a:lnTo>
                    <a:pt x="0" y="10977"/>
                  </a:lnTo>
                  <a:lnTo>
                    <a:pt x="18776" y="4360"/>
                  </a:lnTo>
                  <a:lnTo>
                    <a:pt x="70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59" name="Google Shape;3359;p69"/>
          <p:cNvSpPr/>
          <p:nvPr/>
        </p:nvSpPr>
        <p:spPr>
          <a:xfrm>
            <a:off x="8114866" y="3030279"/>
            <a:ext cx="222397" cy="288694"/>
          </a:xfrm>
          <a:custGeom>
            <a:avLst/>
            <a:gdLst/>
            <a:ahLst/>
            <a:cxnLst/>
            <a:rect l="l" t="t" r="r" b="b"/>
            <a:pathLst>
              <a:path w="2810" h="3648" extrusionOk="0">
                <a:moveTo>
                  <a:pt x="1365" y="241"/>
                </a:moveTo>
                <a:cubicBezTo>
                  <a:pt x="1630" y="241"/>
                  <a:pt x="1899" y="338"/>
                  <a:pt x="2120" y="555"/>
                </a:cubicBezTo>
                <a:cubicBezTo>
                  <a:pt x="2810" y="1245"/>
                  <a:pt x="2329" y="2416"/>
                  <a:pt x="1356" y="2416"/>
                </a:cubicBezTo>
                <a:cubicBezTo>
                  <a:pt x="764" y="2416"/>
                  <a:pt x="272" y="1935"/>
                  <a:pt x="272" y="1344"/>
                </a:cubicBezTo>
                <a:cubicBezTo>
                  <a:pt x="263" y="681"/>
                  <a:pt x="802" y="241"/>
                  <a:pt x="1365" y="241"/>
                </a:cubicBezTo>
                <a:close/>
                <a:moveTo>
                  <a:pt x="1356" y="1"/>
                </a:moveTo>
                <a:cubicBezTo>
                  <a:pt x="604" y="1"/>
                  <a:pt x="0" y="604"/>
                  <a:pt x="0" y="1356"/>
                </a:cubicBezTo>
                <a:cubicBezTo>
                  <a:pt x="0" y="2391"/>
                  <a:pt x="1183" y="3512"/>
                  <a:pt x="1331" y="3648"/>
                </a:cubicBezTo>
                <a:lnTo>
                  <a:pt x="1368" y="3648"/>
                </a:lnTo>
                <a:cubicBezTo>
                  <a:pt x="1528" y="3512"/>
                  <a:pt x="2711" y="2453"/>
                  <a:pt x="2711" y="1356"/>
                </a:cubicBezTo>
                <a:cubicBezTo>
                  <a:pt x="2711" y="604"/>
                  <a:pt x="2095" y="1"/>
                  <a:pt x="135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0" name="Google Shape;3360;p69"/>
          <p:cNvGrpSpPr/>
          <p:nvPr/>
        </p:nvGrpSpPr>
        <p:grpSpPr>
          <a:xfrm>
            <a:off x="6013131" y="3561884"/>
            <a:ext cx="557670" cy="511283"/>
            <a:chOff x="6015419" y="3716859"/>
            <a:chExt cx="557671" cy="511283"/>
          </a:xfrm>
        </p:grpSpPr>
        <p:sp>
          <p:nvSpPr>
            <p:cNvPr id="3361" name="Google Shape;3361;p69"/>
            <p:cNvSpPr/>
            <p:nvPr/>
          </p:nvSpPr>
          <p:spPr>
            <a:xfrm>
              <a:off x="6015419" y="3716859"/>
              <a:ext cx="557671" cy="511283"/>
            </a:xfrm>
            <a:custGeom>
              <a:avLst/>
              <a:gdLst/>
              <a:ahLst/>
              <a:cxnLst/>
              <a:rect l="l" t="t" r="r" b="b"/>
              <a:pathLst>
                <a:path w="96650" h="88649" extrusionOk="0">
                  <a:moveTo>
                    <a:pt x="48692" y="0"/>
                  </a:moveTo>
                  <a:cubicBezTo>
                    <a:pt x="46526" y="0"/>
                    <a:pt x="44332" y="152"/>
                    <a:pt x="42124" y="465"/>
                  </a:cubicBezTo>
                  <a:cubicBezTo>
                    <a:pt x="17336" y="3960"/>
                    <a:pt x="1" y="26441"/>
                    <a:pt x="3443" y="50679"/>
                  </a:cubicBezTo>
                  <a:cubicBezTo>
                    <a:pt x="6564" y="72751"/>
                    <a:pt x="25836" y="88649"/>
                    <a:pt x="48004" y="88649"/>
                  </a:cubicBezTo>
                  <a:cubicBezTo>
                    <a:pt x="50160" y="88649"/>
                    <a:pt x="52345" y="88498"/>
                    <a:pt x="54544" y="88188"/>
                  </a:cubicBezTo>
                  <a:cubicBezTo>
                    <a:pt x="79332" y="84675"/>
                    <a:pt x="96649" y="62194"/>
                    <a:pt x="93225" y="37975"/>
                  </a:cubicBezTo>
                  <a:cubicBezTo>
                    <a:pt x="90105" y="15895"/>
                    <a:pt x="70848" y="0"/>
                    <a:pt x="4869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2" name="Google Shape;3362;p69"/>
            <p:cNvGrpSpPr/>
            <p:nvPr/>
          </p:nvGrpSpPr>
          <p:grpSpPr>
            <a:xfrm>
              <a:off x="6036094" y="3716980"/>
              <a:ext cx="529860" cy="510468"/>
              <a:chOff x="6036094" y="3716980"/>
              <a:chExt cx="529860" cy="510468"/>
            </a:xfrm>
          </p:grpSpPr>
          <p:sp>
            <p:nvSpPr>
              <p:cNvPr id="3363" name="Google Shape;3363;p69"/>
              <p:cNvSpPr/>
              <p:nvPr/>
            </p:nvSpPr>
            <p:spPr>
              <a:xfrm>
                <a:off x="6220140" y="3716980"/>
                <a:ext cx="80065" cy="64273"/>
              </a:xfrm>
              <a:custGeom>
                <a:avLst/>
                <a:gdLst/>
                <a:ahLst/>
                <a:cxnLst/>
                <a:rect l="l" t="t" r="r" b="b"/>
                <a:pathLst>
                  <a:path w="13876" h="11144" extrusionOk="0">
                    <a:moveTo>
                      <a:pt x="11055" y="0"/>
                    </a:moveTo>
                    <a:cubicBezTo>
                      <a:pt x="9600" y="71"/>
                      <a:pt x="8127" y="213"/>
                      <a:pt x="6654" y="426"/>
                    </a:cubicBezTo>
                    <a:cubicBezTo>
                      <a:pt x="4401" y="746"/>
                      <a:pt x="2165" y="1225"/>
                      <a:pt x="1" y="1863"/>
                    </a:cubicBezTo>
                    <a:lnTo>
                      <a:pt x="54" y="2307"/>
                    </a:lnTo>
                    <a:lnTo>
                      <a:pt x="2165" y="2396"/>
                    </a:lnTo>
                    <a:lnTo>
                      <a:pt x="1739" y="4117"/>
                    </a:lnTo>
                    <a:lnTo>
                      <a:pt x="3194" y="4401"/>
                    </a:lnTo>
                    <a:lnTo>
                      <a:pt x="1828" y="5146"/>
                    </a:lnTo>
                    <a:cubicBezTo>
                      <a:pt x="2893" y="6015"/>
                      <a:pt x="1207" y="7417"/>
                      <a:pt x="2538" y="8393"/>
                    </a:cubicBezTo>
                    <a:cubicBezTo>
                      <a:pt x="3088" y="8783"/>
                      <a:pt x="3088" y="9937"/>
                      <a:pt x="3301" y="10611"/>
                    </a:cubicBezTo>
                    <a:lnTo>
                      <a:pt x="6335" y="11143"/>
                    </a:lnTo>
                    <a:cubicBezTo>
                      <a:pt x="6583" y="10611"/>
                      <a:pt x="6832" y="10061"/>
                      <a:pt x="7098" y="9493"/>
                    </a:cubicBezTo>
                    <a:cubicBezTo>
                      <a:pt x="7670" y="8245"/>
                      <a:pt x="7649" y="6456"/>
                      <a:pt x="9632" y="6456"/>
                    </a:cubicBezTo>
                    <a:cubicBezTo>
                      <a:pt x="9679" y="6456"/>
                      <a:pt x="9728" y="6457"/>
                      <a:pt x="9777" y="6459"/>
                    </a:cubicBezTo>
                    <a:cubicBezTo>
                      <a:pt x="10380" y="5217"/>
                      <a:pt x="11410" y="4791"/>
                      <a:pt x="12723" y="4685"/>
                    </a:cubicBezTo>
                    <a:cubicBezTo>
                      <a:pt x="13113" y="4649"/>
                      <a:pt x="13450" y="3939"/>
                      <a:pt x="13876" y="3443"/>
                    </a:cubicBezTo>
                    <a:cubicBezTo>
                      <a:pt x="13166" y="2378"/>
                      <a:pt x="12687" y="1012"/>
                      <a:pt x="11729" y="391"/>
                    </a:cubicBezTo>
                    <a:cubicBezTo>
                      <a:pt x="11516" y="249"/>
                      <a:pt x="11285" y="125"/>
                      <a:pt x="1105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69"/>
              <p:cNvSpPr/>
              <p:nvPr/>
            </p:nvSpPr>
            <p:spPr>
              <a:xfrm>
                <a:off x="6368562" y="3771936"/>
                <a:ext cx="39115" cy="36745"/>
              </a:xfrm>
              <a:custGeom>
                <a:avLst/>
                <a:gdLst/>
                <a:ahLst/>
                <a:cxnLst/>
                <a:rect l="l" t="t" r="r" b="b"/>
                <a:pathLst>
                  <a:path w="6779" h="6371" extrusionOk="0">
                    <a:moveTo>
                      <a:pt x="870" y="1"/>
                    </a:moveTo>
                    <a:lnTo>
                      <a:pt x="1" y="1154"/>
                    </a:lnTo>
                    <a:lnTo>
                      <a:pt x="1509" y="2698"/>
                    </a:lnTo>
                    <a:lnTo>
                      <a:pt x="2272" y="3283"/>
                    </a:lnTo>
                    <a:cubicBezTo>
                      <a:pt x="3567" y="3922"/>
                      <a:pt x="3301" y="5625"/>
                      <a:pt x="4436" y="6370"/>
                    </a:cubicBezTo>
                    <a:cubicBezTo>
                      <a:pt x="4880" y="5341"/>
                      <a:pt x="5838" y="5554"/>
                      <a:pt x="6654" y="5377"/>
                    </a:cubicBezTo>
                    <a:cubicBezTo>
                      <a:pt x="6778" y="4117"/>
                      <a:pt x="5732" y="3549"/>
                      <a:pt x="4933" y="3265"/>
                    </a:cubicBezTo>
                    <a:cubicBezTo>
                      <a:pt x="3762" y="2875"/>
                      <a:pt x="2928" y="2360"/>
                      <a:pt x="2325" y="1278"/>
                    </a:cubicBezTo>
                    <a:cubicBezTo>
                      <a:pt x="2023" y="746"/>
                      <a:pt x="1367" y="426"/>
                      <a:pt x="87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69"/>
              <p:cNvSpPr/>
              <p:nvPr/>
            </p:nvSpPr>
            <p:spPr>
              <a:xfrm>
                <a:off x="6304793" y="3747169"/>
                <a:ext cx="25088" cy="13311"/>
              </a:xfrm>
              <a:custGeom>
                <a:avLst/>
                <a:gdLst/>
                <a:ahLst/>
                <a:cxnLst/>
                <a:rect l="l" t="t" r="r" b="b"/>
                <a:pathLst>
                  <a:path w="4348" h="2308" extrusionOk="0">
                    <a:moveTo>
                      <a:pt x="3957" y="1"/>
                    </a:moveTo>
                    <a:cubicBezTo>
                      <a:pt x="2680" y="355"/>
                      <a:pt x="1296" y="143"/>
                      <a:pt x="0" y="906"/>
                    </a:cubicBezTo>
                    <a:cubicBezTo>
                      <a:pt x="728" y="1651"/>
                      <a:pt x="728" y="1615"/>
                      <a:pt x="1544" y="1757"/>
                    </a:cubicBezTo>
                    <a:cubicBezTo>
                      <a:pt x="2147" y="1917"/>
                      <a:pt x="2733" y="2094"/>
                      <a:pt x="3318" y="2307"/>
                    </a:cubicBezTo>
                    <a:lnTo>
                      <a:pt x="4348" y="639"/>
                    </a:lnTo>
                    <a:lnTo>
                      <a:pt x="3957"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69"/>
              <p:cNvSpPr/>
              <p:nvPr/>
            </p:nvSpPr>
            <p:spPr>
              <a:xfrm>
                <a:off x="6365182" y="3787492"/>
                <a:ext cx="18025" cy="16582"/>
              </a:xfrm>
              <a:custGeom>
                <a:avLst/>
                <a:gdLst/>
                <a:ahLst/>
                <a:cxnLst/>
                <a:rect l="l" t="t" r="r" b="b"/>
                <a:pathLst>
                  <a:path w="3124" h="2875" extrusionOk="0">
                    <a:moveTo>
                      <a:pt x="2095" y="1"/>
                    </a:moveTo>
                    <a:lnTo>
                      <a:pt x="1" y="1030"/>
                    </a:lnTo>
                    <a:cubicBezTo>
                      <a:pt x="498" y="1455"/>
                      <a:pt x="782" y="1615"/>
                      <a:pt x="941" y="1864"/>
                    </a:cubicBezTo>
                    <a:cubicBezTo>
                      <a:pt x="1119" y="2112"/>
                      <a:pt x="1154" y="2449"/>
                      <a:pt x="1279" y="2875"/>
                    </a:cubicBezTo>
                    <a:lnTo>
                      <a:pt x="3124" y="2467"/>
                    </a:lnTo>
                    <a:lnTo>
                      <a:pt x="2858" y="586"/>
                    </a:lnTo>
                    <a:lnTo>
                      <a:pt x="2095"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69"/>
              <p:cNvSpPr/>
              <p:nvPr/>
            </p:nvSpPr>
            <p:spPr>
              <a:xfrm>
                <a:off x="6367131" y="3727108"/>
                <a:ext cx="198823" cy="438001"/>
              </a:xfrm>
              <a:custGeom>
                <a:avLst/>
                <a:gdLst/>
                <a:ahLst/>
                <a:cxnLst/>
                <a:rect l="l" t="t" r="r" b="b"/>
                <a:pathLst>
                  <a:path w="34458" h="75943" extrusionOk="0">
                    <a:moveTo>
                      <a:pt x="8836" y="6211"/>
                    </a:moveTo>
                    <a:cubicBezTo>
                      <a:pt x="10061" y="6371"/>
                      <a:pt x="10061" y="6371"/>
                      <a:pt x="12438" y="9352"/>
                    </a:cubicBezTo>
                    <a:lnTo>
                      <a:pt x="10930" y="10416"/>
                    </a:lnTo>
                    <a:cubicBezTo>
                      <a:pt x="10646" y="10044"/>
                      <a:pt x="9244" y="10079"/>
                      <a:pt x="10309" y="8997"/>
                    </a:cubicBezTo>
                    <a:lnTo>
                      <a:pt x="8836" y="6211"/>
                    </a:lnTo>
                    <a:close/>
                    <a:moveTo>
                      <a:pt x="13237" y="17585"/>
                    </a:moveTo>
                    <a:cubicBezTo>
                      <a:pt x="14213" y="18330"/>
                      <a:pt x="14976" y="19235"/>
                      <a:pt x="15951" y="19572"/>
                    </a:cubicBezTo>
                    <a:cubicBezTo>
                      <a:pt x="17034" y="19945"/>
                      <a:pt x="17548" y="20761"/>
                      <a:pt x="18294" y="21506"/>
                    </a:cubicBezTo>
                    <a:lnTo>
                      <a:pt x="16892" y="22216"/>
                    </a:lnTo>
                    <a:lnTo>
                      <a:pt x="19092" y="23440"/>
                    </a:lnTo>
                    <a:lnTo>
                      <a:pt x="18826" y="19359"/>
                    </a:lnTo>
                    <a:lnTo>
                      <a:pt x="18826" y="19359"/>
                    </a:lnTo>
                    <a:cubicBezTo>
                      <a:pt x="19500" y="20264"/>
                      <a:pt x="19890" y="20867"/>
                      <a:pt x="20352" y="21382"/>
                    </a:cubicBezTo>
                    <a:cubicBezTo>
                      <a:pt x="20813" y="21914"/>
                      <a:pt x="21328" y="22340"/>
                      <a:pt x="22091" y="23050"/>
                    </a:cubicBezTo>
                    <a:lnTo>
                      <a:pt x="22587" y="21346"/>
                    </a:lnTo>
                    <a:lnTo>
                      <a:pt x="25267" y="23742"/>
                    </a:lnTo>
                    <a:lnTo>
                      <a:pt x="26402" y="22713"/>
                    </a:lnTo>
                    <a:lnTo>
                      <a:pt x="27999" y="26261"/>
                    </a:lnTo>
                    <a:cubicBezTo>
                      <a:pt x="27384" y="26597"/>
                      <a:pt x="26823" y="26720"/>
                      <a:pt x="26292" y="26720"/>
                    </a:cubicBezTo>
                    <a:cubicBezTo>
                      <a:pt x="24969" y="26720"/>
                      <a:pt x="23833" y="25957"/>
                      <a:pt x="22516" y="25818"/>
                    </a:cubicBezTo>
                    <a:cubicBezTo>
                      <a:pt x="22516" y="26527"/>
                      <a:pt x="22499" y="27131"/>
                      <a:pt x="22499" y="27787"/>
                    </a:cubicBezTo>
                    <a:cubicBezTo>
                      <a:pt x="22392" y="27787"/>
                      <a:pt x="22270" y="27819"/>
                      <a:pt x="22169" y="27819"/>
                    </a:cubicBezTo>
                    <a:cubicBezTo>
                      <a:pt x="22118" y="27819"/>
                      <a:pt x="22073" y="27811"/>
                      <a:pt x="22037" y="27787"/>
                    </a:cubicBezTo>
                    <a:cubicBezTo>
                      <a:pt x="21133" y="27288"/>
                      <a:pt x="20502" y="26308"/>
                      <a:pt x="19338" y="26308"/>
                    </a:cubicBezTo>
                    <a:cubicBezTo>
                      <a:pt x="19178" y="26308"/>
                      <a:pt x="19008" y="26327"/>
                      <a:pt x="18826" y="26368"/>
                    </a:cubicBezTo>
                    <a:cubicBezTo>
                      <a:pt x="18808" y="26372"/>
                      <a:pt x="18788" y="26375"/>
                      <a:pt x="18768" y="26375"/>
                    </a:cubicBezTo>
                    <a:cubicBezTo>
                      <a:pt x="18417" y="26375"/>
                      <a:pt x="17797" y="25667"/>
                      <a:pt x="17495" y="25197"/>
                    </a:cubicBezTo>
                    <a:cubicBezTo>
                      <a:pt x="16998" y="24416"/>
                      <a:pt x="16661" y="23529"/>
                      <a:pt x="16360" y="22925"/>
                    </a:cubicBezTo>
                    <a:cubicBezTo>
                      <a:pt x="16129" y="22764"/>
                      <a:pt x="15928" y="22701"/>
                      <a:pt x="15748" y="22701"/>
                    </a:cubicBezTo>
                    <a:cubicBezTo>
                      <a:pt x="15114" y="22701"/>
                      <a:pt x="14724" y="23479"/>
                      <a:pt x="14110" y="23479"/>
                    </a:cubicBezTo>
                    <a:cubicBezTo>
                      <a:pt x="13959" y="23479"/>
                      <a:pt x="13794" y="23432"/>
                      <a:pt x="13609" y="23316"/>
                    </a:cubicBezTo>
                    <a:cubicBezTo>
                      <a:pt x="13398" y="23182"/>
                      <a:pt x="13213" y="23127"/>
                      <a:pt x="13048" y="23127"/>
                    </a:cubicBezTo>
                    <a:cubicBezTo>
                      <a:pt x="12310" y="23127"/>
                      <a:pt x="11952" y="24236"/>
                      <a:pt x="11285" y="24540"/>
                    </a:cubicBezTo>
                    <a:cubicBezTo>
                      <a:pt x="10309" y="24984"/>
                      <a:pt x="9475" y="24913"/>
                      <a:pt x="8357" y="25126"/>
                    </a:cubicBezTo>
                    <a:cubicBezTo>
                      <a:pt x="8712" y="23440"/>
                      <a:pt x="10007" y="23263"/>
                      <a:pt x="10877" y="22588"/>
                    </a:cubicBezTo>
                    <a:cubicBezTo>
                      <a:pt x="9333" y="21453"/>
                      <a:pt x="11161" y="20583"/>
                      <a:pt x="11107" y="19732"/>
                    </a:cubicBezTo>
                    <a:cubicBezTo>
                      <a:pt x="10966" y="17815"/>
                      <a:pt x="13183" y="19075"/>
                      <a:pt x="13237" y="17585"/>
                    </a:cubicBezTo>
                    <a:close/>
                    <a:moveTo>
                      <a:pt x="444" y="1"/>
                    </a:moveTo>
                    <a:lnTo>
                      <a:pt x="444" y="1"/>
                    </a:lnTo>
                    <a:cubicBezTo>
                      <a:pt x="373" y="746"/>
                      <a:pt x="0" y="1438"/>
                      <a:pt x="1278" y="1758"/>
                    </a:cubicBezTo>
                    <a:cubicBezTo>
                      <a:pt x="2147" y="1953"/>
                      <a:pt x="2662" y="2929"/>
                      <a:pt x="2857" y="3869"/>
                    </a:cubicBezTo>
                    <a:cubicBezTo>
                      <a:pt x="3034" y="4756"/>
                      <a:pt x="3123" y="5643"/>
                      <a:pt x="3247" y="6530"/>
                    </a:cubicBezTo>
                    <a:lnTo>
                      <a:pt x="3549" y="6140"/>
                    </a:lnTo>
                    <a:lnTo>
                      <a:pt x="5412" y="8145"/>
                    </a:lnTo>
                    <a:lnTo>
                      <a:pt x="6654" y="6903"/>
                    </a:lnTo>
                    <a:lnTo>
                      <a:pt x="8393" y="10505"/>
                    </a:lnTo>
                    <a:lnTo>
                      <a:pt x="6654" y="14426"/>
                    </a:lnTo>
                    <a:lnTo>
                      <a:pt x="5944" y="14036"/>
                    </a:lnTo>
                    <a:cubicBezTo>
                      <a:pt x="5678" y="14338"/>
                      <a:pt x="5447" y="14657"/>
                      <a:pt x="5252" y="14976"/>
                    </a:cubicBezTo>
                    <a:cubicBezTo>
                      <a:pt x="5163" y="15154"/>
                      <a:pt x="5217" y="15402"/>
                      <a:pt x="5199" y="15615"/>
                    </a:cubicBezTo>
                    <a:cubicBezTo>
                      <a:pt x="7346" y="16591"/>
                      <a:pt x="7701" y="17017"/>
                      <a:pt x="8162" y="19004"/>
                    </a:cubicBezTo>
                    <a:lnTo>
                      <a:pt x="4471" y="18827"/>
                    </a:lnTo>
                    <a:lnTo>
                      <a:pt x="4471" y="18827"/>
                    </a:lnTo>
                    <a:cubicBezTo>
                      <a:pt x="4755" y="21754"/>
                      <a:pt x="5057" y="22606"/>
                      <a:pt x="6193" y="24114"/>
                    </a:cubicBezTo>
                    <a:lnTo>
                      <a:pt x="7754" y="24061"/>
                    </a:lnTo>
                    <a:lnTo>
                      <a:pt x="7754" y="24061"/>
                    </a:lnTo>
                    <a:cubicBezTo>
                      <a:pt x="8073" y="25480"/>
                      <a:pt x="7914" y="26740"/>
                      <a:pt x="6920" y="27379"/>
                    </a:cubicBezTo>
                    <a:cubicBezTo>
                      <a:pt x="5518" y="28319"/>
                      <a:pt x="7026" y="29703"/>
                      <a:pt x="5962" y="30857"/>
                    </a:cubicBezTo>
                    <a:cubicBezTo>
                      <a:pt x="4241" y="32720"/>
                      <a:pt x="3850" y="35399"/>
                      <a:pt x="2644" y="37812"/>
                    </a:cubicBezTo>
                    <a:lnTo>
                      <a:pt x="4471" y="38380"/>
                    </a:lnTo>
                    <a:cubicBezTo>
                      <a:pt x="4400" y="39161"/>
                      <a:pt x="4436" y="40012"/>
                      <a:pt x="4259" y="40829"/>
                    </a:cubicBezTo>
                    <a:cubicBezTo>
                      <a:pt x="3939" y="42319"/>
                      <a:pt x="4329" y="43579"/>
                      <a:pt x="5252" y="44732"/>
                    </a:cubicBezTo>
                    <a:cubicBezTo>
                      <a:pt x="5838" y="45460"/>
                      <a:pt x="6370" y="46240"/>
                      <a:pt x="7026" y="46932"/>
                    </a:cubicBezTo>
                    <a:cubicBezTo>
                      <a:pt x="7789" y="47731"/>
                      <a:pt x="9209" y="47678"/>
                      <a:pt x="9670" y="48920"/>
                    </a:cubicBezTo>
                    <a:cubicBezTo>
                      <a:pt x="9723" y="49026"/>
                      <a:pt x="9812" y="49097"/>
                      <a:pt x="9919" y="49132"/>
                    </a:cubicBezTo>
                    <a:cubicBezTo>
                      <a:pt x="10191" y="49213"/>
                      <a:pt x="10478" y="49350"/>
                      <a:pt x="10740" y="49350"/>
                    </a:cubicBezTo>
                    <a:cubicBezTo>
                      <a:pt x="10768" y="49350"/>
                      <a:pt x="10796" y="49349"/>
                      <a:pt x="10824" y="49345"/>
                    </a:cubicBezTo>
                    <a:cubicBezTo>
                      <a:pt x="11569" y="49257"/>
                      <a:pt x="12279" y="49257"/>
                      <a:pt x="12917" y="48547"/>
                    </a:cubicBezTo>
                    <a:cubicBezTo>
                      <a:pt x="12958" y="48500"/>
                      <a:pt x="13033" y="48481"/>
                      <a:pt x="13131" y="48481"/>
                    </a:cubicBezTo>
                    <a:cubicBezTo>
                      <a:pt x="13526" y="48481"/>
                      <a:pt x="14291" y="48790"/>
                      <a:pt x="14670" y="48790"/>
                    </a:cubicBezTo>
                    <a:cubicBezTo>
                      <a:pt x="14764" y="48790"/>
                      <a:pt x="14834" y="48771"/>
                      <a:pt x="14869" y="48724"/>
                    </a:cubicBezTo>
                    <a:cubicBezTo>
                      <a:pt x="15721" y="47642"/>
                      <a:pt x="16892" y="47944"/>
                      <a:pt x="17921" y="47695"/>
                    </a:cubicBezTo>
                    <a:cubicBezTo>
                      <a:pt x="17948" y="47687"/>
                      <a:pt x="17976" y="47684"/>
                      <a:pt x="18005" y="47684"/>
                    </a:cubicBezTo>
                    <a:cubicBezTo>
                      <a:pt x="18165" y="47684"/>
                      <a:pt x="18357" y="47795"/>
                      <a:pt x="18613" y="47855"/>
                    </a:cubicBezTo>
                    <a:cubicBezTo>
                      <a:pt x="18550" y="48716"/>
                      <a:pt x="18847" y="48890"/>
                      <a:pt x="19260" y="48890"/>
                    </a:cubicBezTo>
                    <a:cubicBezTo>
                      <a:pt x="19540" y="48890"/>
                      <a:pt x="19874" y="48810"/>
                      <a:pt x="20185" y="48810"/>
                    </a:cubicBezTo>
                    <a:cubicBezTo>
                      <a:pt x="20457" y="48810"/>
                      <a:pt x="20713" y="48871"/>
                      <a:pt x="20902" y="49097"/>
                    </a:cubicBezTo>
                    <a:cubicBezTo>
                      <a:pt x="20831" y="49558"/>
                      <a:pt x="20902" y="50233"/>
                      <a:pt x="20636" y="50765"/>
                    </a:cubicBezTo>
                    <a:cubicBezTo>
                      <a:pt x="20228" y="51546"/>
                      <a:pt x="21150" y="52592"/>
                      <a:pt x="20068" y="53178"/>
                    </a:cubicBezTo>
                    <a:cubicBezTo>
                      <a:pt x="21771" y="55112"/>
                      <a:pt x="20955" y="57649"/>
                      <a:pt x="21594" y="59424"/>
                    </a:cubicBezTo>
                    <a:cubicBezTo>
                      <a:pt x="20742" y="61713"/>
                      <a:pt x="19589" y="63327"/>
                      <a:pt x="19624" y="65776"/>
                    </a:cubicBezTo>
                    <a:cubicBezTo>
                      <a:pt x="19678" y="68597"/>
                      <a:pt x="18453" y="71436"/>
                      <a:pt x="17406" y="74168"/>
                    </a:cubicBezTo>
                    <a:cubicBezTo>
                      <a:pt x="17247" y="74577"/>
                      <a:pt x="17158" y="75002"/>
                      <a:pt x="16910" y="75943"/>
                    </a:cubicBezTo>
                    <a:cubicBezTo>
                      <a:pt x="28177" y="66379"/>
                      <a:pt x="34458" y="51617"/>
                      <a:pt x="32258" y="36144"/>
                    </a:cubicBezTo>
                    <a:cubicBezTo>
                      <a:pt x="29756" y="18472"/>
                      <a:pt x="16874" y="4756"/>
                      <a:pt x="44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69"/>
              <p:cNvSpPr/>
              <p:nvPr/>
            </p:nvSpPr>
            <p:spPr>
              <a:xfrm>
                <a:off x="6036094" y="3734681"/>
                <a:ext cx="181628" cy="303024"/>
              </a:xfrm>
              <a:custGeom>
                <a:avLst/>
                <a:gdLst/>
                <a:ahLst/>
                <a:cxnLst/>
                <a:rect l="l" t="t" r="r" b="b"/>
                <a:pathLst>
                  <a:path w="31478" h="52540" extrusionOk="0">
                    <a:moveTo>
                      <a:pt x="28337" y="1"/>
                    </a:moveTo>
                    <a:cubicBezTo>
                      <a:pt x="13326" y="5785"/>
                      <a:pt x="2556" y="18986"/>
                      <a:pt x="1" y="34405"/>
                    </a:cubicBezTo>
                    <a:cubicBezTo>
                      <a:pt x="516" y="36961"/>
                      <a:pt x="764" y="39569"/>
                      <a:pt x="1154" y="42159"/>
                    </a:cubicBezTo>
                    <a:cubicBezTo>
                      <a:pt x="1172" y="42266"/>
                      <a:pt x="1438" y="42355"/>
                      <a:pt x="1687" y="42496"/>
                    </a:cubicBezTo>
                    <a:cubicBezTo>
                      <a:pt x="1687" y="41574"/>
                      <a:pt x="1704" y="40704"/>
                      <a:pt x="1704" y="39835"/>
                    </a:cubicBezTo>
                    <a:lnTo>
                      <a:pt x="2112" y="39817"/>
                    </a:lnTo>
                    <a:lnTo>
                      <a:pt x="3905" y="45513"/>
                    </a:lnTo>
                    <a:cubicBezTo>
                      <a:pt x="4490" y="45956"/>
                      <a:pt x="5289" y="46595"/>
                      <a:pt x="6122" y="47145"/>
                    </a:cubicBezTo>
                    <a:cubicBezTo>
                      <a:pt x="6548" y="47465"/>
                      <a:pt x="7045" y="47678"/>
                      <a:pt x="7560" y="47784"/>
                    </a:cubicBezTo>
                    <a:cubicBezTo>
                      <a:pt x="9813" y="48068"/>
                      <a:pt x="12492" y="48884"/>
                      <a:pt x="13557" y="50481"/>
                    </a:cubicBezTo>
                    <a:cubicBezTo>
                      <a:pt x="14515" y="51971"/>
                      <a:pt x="15810" y="52202"/>
                      <a:pt x="16751" y="52539"/>
                    </a:cubicBezTo>
                    <a:lnTo>
                      <a:pt x="18827" y="51652"/>
                    </a:lnTo>
                    <a:cubicBezTo>
                      <a:pt x="18720" y="51475"/>
                      <a:pt x="18632" y="51155"/>
                      <a:pt x="18525" y="51138"/>
                    </a:cubicBezTo>
                    <a:cubicBezTo>
                      <a:pt x="15367" y="50960"/>
                      <a:pt x="15367" y="50978"/>
                      <a:pt x="14905" y="48015"/>
                    </a:cubicBezTo>
                    <a:cubicBezTo>
                      <a:pt x="14870" y="47695"/>
                      <a:pt x="14799" y="47376"/>
                      <a:pt x="14675" y="46755"/>
                    </a:cubicBezTo>
                    <a:lnTo>
                      <a:pt x="11818" y="46152"/>
                    </a:lnTo>
                    <a:lnTo>
                      <a:pt x="12031" y="42461"/>
                    </a:lnTo>
                    <a:cubicBezTo>
                      <a:pt x="12009" y="42460"/>
                      <a:pt x="11988" y="42460"/>
                      <a:pt x="11967" y="42460"/>
                    </a:cubicBezTo>
                    <a:cubicBezTo>
                      <a:pt x="9761" y="42460"/>
                      <a:pt x="10756" y="45214"/>
                      <a:pt x="9157" y="45531"/>
                    </a:cubicBezTo>
                    <a:cubicBezTo>
                      <a:pt x="7577" y="44537"/>
                      <a:pt x="7577" y="44537"/>
                      <a:pt x="6832" y="39036"/>
                    </a:cubicBezTo>
                    <a:cubicBezTo>
                      <a:pt x="7471" y="36162"/>
                      <a:pt x="10807" y="37120"/>
                      <a:pt x="11570" y="34867"/>
                    </a:cubicBezTo>
                    <a:lnTo>
                      <a:pt x="13876" y="35683"/>
                    </a:lnTo>
                    <a:cubicBezTo>
                      <a:pt x="13930" y="37014"/>
                      <a:pt x="14213" y="38274"/>
                      <a:pt x="15651" y="39090"/>
                    </a:cubicBezTo>
                    <a:lnTo>
                      <a:pt x="14870" y="33554"/>
                    </a:lnTo>
                    <a:cubicBezTo>
                      <a:pt x="15012" y="33305"/>
                      <a:pt x="15189" y="33092"/>
                      <a:pt x="15367" y="32880"/>
                    </a:cubicBezTo>
                    <a:cubicBezTo>
                      <a:pt x="16733" y="31584"/>
                      <a:pt x="18720" y="30662"/>
                      <a:pt x="18277" y="28231"/>
                    </a:cubicBezTo>
                    <a:cubicBezTo>
                      <a:pt x="19217" y="27148"/>
                      <a:pt x="19501" y="25569"/>
                      <a:pt x="20903" y="24824"/>
                    </a:cubicBezTo>
                    <a:cubicBezTo>
                      <a:pt x="21169" y="24664"/>
                      <a:pt x="21701" y="24540"/>
                      <a:pt x="21701" y="24416"/>
                    </a:cubicBezTo>
                    <a:cubicBezTo>
                      <a:pt x="21701" y="22606"/>
                      <a:pt x="23298" y="22375"/>
                      <a:pt x="24345" y="21453"/>
                    </a:cubicBezTo>
                    <a:cubicBezTo>
                      <a:pt x="24698" y="21969"/>
                      <a:pt x="25002" y="22149"/>
                      <a:pt x="25280" y="22149"/>
                    </a:cubicBezTo>
                    <a:cubicBezTo>
                      <a:pt x="25925" y="22149"/>
                      <a:pt x="26432" y="21185"/>
                      <a:pt x="27082" y="21185"/>
                    </a:cubicBezTo>
                    <a:cubicBezTo>
                      <a:pt x="27098" y="21185"/>
                      <a:pt x="27114" y="21185"/>
                      <a:pt x="27131" y="21187"/>
                    </a:cubicBezTo>
                    <a:cubicBezTo>
                      <a:pt x="27184" y="21187"/>
                      <a:pt x="27237" y="20867"/>
                      <a:pt x="27255" y="20832"/>
                    </a:cubicBezTo>
                    <a:lnTo>
                      <a:pt x="25250" y="19909"/>
                    </a:lnTo>
                    <a:lnTo>
                      <a:pt x="25835" y="18348"/>
                    </a:lnTo>
                    <a:lnTo>
                      <a:pt x="24274" y="17851"/>
                    </a:lnTo>
                    <a:cubicBezTo>
                      <a:pt x="25161" y="17514"/>
                      <a:pt x="26048" y="17727"/>
                      <a:pt x="26829" y="17531"/>
                    </a:cubicBezTo>
                    <a:cubicBezTo>
                      <a:pt x="27610" y="17336"/>
                      <a:pt x="28266" y="16751"/>
                      <a:pt x="28976" y="16325"/>
                    </a:cubicBezTo>
                    <a:cubicBezTo>
                      <a:pt x="29774" y="15846"/>
                      <a:pt x="30573" y="15349"/>
                      <a:pt x="31478" y="14781"/>
                    </a:cubicBezTo>
                    <a:cubicBezTo>
                      <a:pt x="30466" y="12723"/>
                      <a:pt x="27769" y="12049"/>
                      <a:pt x="27698" y="9565"/>
                    </a:cubicBezTo>
                    <a:lnTo>
                      <a:pt x="25143" y="11836"/>
                    </a:lnTo>
                    <a:cubicBezTo>
                      <a:pt x="25764" y="8571"/>
                      <a:pt x="23600" y="8908"/>
                      <a:pt x="22269" y="8465"/>
                    </a:cubicBezTo>
                    <a:cubicBezTo>
                      <a:pt x="21932" y="8855"/>
                      <a:pt x="21559" y="9032"/>
                      <a:pt x="21027" y="9316"/>
                    </a:cubicBezTo>
                    <a:lnTo>
                      <a:pt x="21825" y="10132"/>
                    </a:lnTo>
                    <a:lnTo>
                      <a:pt x="20353" y="11197"/>
                    </a:lnTo>
                    <a:cubicBezTo>
                      <a:pt x="21772" y="12244"/>
                      <a:pt x="20956" y="13628"/>
                      <a:pt x="20690" y="13734"/>
                    </a:cubicBezTo>
                    <a:cubicBezTo>
                      <a:pt x="18756" y="14444"/>
                      <a:pt x="19217" y="16396"/>
                      <a:pt x="18401" y="17620"/>
                    </a:cubicBezTo>
                    <a:lnTo>
                      <a:pt x="17460" y="16910"/>
                    </a:lnTo>
                    <a:cubicBezTo>
                      <a:pt x="17052" y="16502"/>
                      <a:pt x="17886" y="16360"/>
                      <a:pt x="17851" y="16023"/>
                    </a:cubicBezTo>
                    <a:cubicBezTo>
                      <a:pt x="17833" y="15580"/>
                      <a:pt x="17744" y="15136"/>
                      <a:pt x="17673" y="14639"/>
                    </a:cubicBezTo>
                    <a:lnTo>
                      <a:pt x="14781" y="13805"/>
                    </a:lnTo>
                    <a:cubicBezTo>
                      <a:pt x="14391" y="10558"/>
                      <a:pt x="17727" y="10026"/>
                      <a:pt x="19075" y="8056"/>
                    </a:cubicBezTo>
                    <a:cubicBezTo>
                      <a:pt x="19476" y="8451"/>
                      <a:pt x="19895" y="8555"/>
                      <a:pt x="20323" y="8555"/>
                    </a:cubicBezTo>
                    <a:cubicBezTo>
                      <a:pt x="20808" y="8555"/>
                      <a:pt x="21305" y="8420"/>
                      <a:pt x="21802" y="8420"/>
                    </a:cubicBezTo>
                    <a:cubicBezTo>
                      <a:pt x="21952" y="8420"/>
                      <a:pt x="22102" y="8433"/>
                      <a:pt x="22251" y="8465"/>
                    </a:cubicBezTo>
                    <a:cubicBezTo>
                      <a:pt x="22127" y="7702"/>
                      <a:pt x="22056" y="7152"/>
                      <a:pt x="21967" y="6495"/>
                    </a:cubicBezTo>
                    <a:cubicBezTo>
                      <a:pt x="23198" y="6481"/>
                      <a:pt x="23566" y="4540"/>
                      <a:pt x="24952" y="4540"/>
                    </a:cubicBezTo>
                    <a:cubicBezTo>
                      <a:pt x="25264" y="4540"/>
                      <a:pt x="25629" y="4639"/>
                      <a:pt x="26066" y="4880"/>
                    </a:cubicBezTo>
                    <a:cubicBezTo>
                      <a:pt x="25374" y="5963"/>
                      <a:pt x="24274" y="6335"/>
                      <a:pt x="23458" y="7010"/>
                    </a:cubicBezTo>
                    <a:lnTo>
                      <a:pt x="26243" y="8376"/>
                    </a:lnTo>
                    <a:lnTo>
                      <a:pt x="28089" y="7205"/>
                    </a:lnTo>
                    <a:lnTo>
                      <a:pt x="28160" y="5324"/>
                    </a:lnTo>
                    <a:cubicBezTo>
                      <a:pt x="28332" y="5383"/>
                      <a:pt x="28506" y="5414"/>
                      <a:pt x="28690" y="5414"/>
                    </a:cubicBezTo>
                    <a:cubicBezTo>
                      <a:pt x="29226" y="5414"/>
                      <a:pt x="29853" y="5151"/>
                      <a:pt x="30804" y="4543"/>
                    </a:cubicBezTo>
                    <a:lnTo>
                      <a:pt x="29029" y="3621"/>
                    </a:lnTo>
                    <a:lnTo>
                      <a:pt x="29561" y="2733"/>
                    </a:lnTo>
                    <a:lnTo>
                      <a:pt x="28231" y="1722"/>
                    </a:lnTo>
                    <a:cubicBezTo>
                      <a:pt x="28355" y="1190"/>
                      <a:pt x="28692" y="586"/>
                      <a:pt x="28515" y="232"/>
                    </a:cubicBezTo>
                    <a:cubicBezTo>
                      <a:pt x="28479" y="161"/>
                      <a:pt x="28408" y="72"/>
                      <a:pt x="2833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69"/>
              <p:cNvSpPr/>
              <p:nvPr/>
            </p:nvSpPr>
            <p:spPr>
              <a:xfrm>
                <a:off x="6143575" y="4010833"/>
                <a:ext cx="186233" cy="216616"/>
              </a:xfrm>
              <a:custGeom>
                <a:avLst/>
                <a:gdLst/>
                <a:ahLst/>
                <a:cxnLst/>
                <a:rect l="l" t="t" r="r" b="b"/>
                <a:pathLst>
                  <a:path w="32276" h="37558" extrusionOk="0">
                    <a:moveTo>
                      <a:pt x="3376" y="1"/>
                    </a:moveTo>
                    <a:cubicBezTo>
                      <a:pt x="3358" y="1"/>
                      <a:pt x="3345" y="4"/>
                      <a:pt x="3336" y="12"/>
                    </a:cubicBezTo>
                    <a:cubicBezTo>
                      <a:pt x="905" y="2621"/>
                      <a:pt x="905" y="2621"/>
                      <a:pt x="1243" y="6400"/>
                    </a:cubicBezTo>
                    <a:cubicBezTo>
                      <a:pt x="1260" y="6595"/>
                      <a:pt x="1118" y="6790"/>
                      <a:pt x="1065" y="7003"/>
                    </a:cubicBezTo>
                    <a:cubicBezTo>
                      <a:pt x="693" y="8405"/>
                      <a:pt x="338" y="9807"/>
                      <a:pt x="1" y="11155"/>
                    </a:cubicBezTo>
                    <a:lnTo>
                      <a:pt x="1118" y="14012"/>
                    </a:lnTo>
                    <a:cubicBezTo>
                      <a:pt x="2147" y="15148"/>
                      <a:pt x="3106" y="16283"/>
                      <a:pt x="4188" y="17330"/>
                    </a:cubicBezTo>
                    <a:cubicBezTo>
                      <a:pt x="5271" y="18413"/>
                      <a:pt x="5677" y="20424"/>
                      <a:pt x="7592" y="20424"/>
                    </a:cubicBezTo>
                    <a:cubicBezTo>
                      <a:pt x="7779" y="20424"/>
                      <a:pt x="7980" y="20405"/>
                      <a:pt x="8198" y="20364"/>
                    </a:cubicBezTo>
                    <a:cubicBezTo>
                      <a:pt x="9263" y="21234"/>
                      <a:pt x="10735" y="21553"/>
                      <a:pt x="11179" y="23221"/>
                    </a:cubicBezTo>
                    <a:cubicBezTo>
                      <a:pt x="11587" y="24711"/>
                      <a:pt x="12669" y="26024"/>
                      <a:pt x="13024" y="27515"/>
                    </a:cubicBezTo>
                    <a:cubicBezTo>
                      <a:pt x="13361" y="28863"/>
                      <a:pt x="14461" y="29662"/>
                      <a:pt x="14834" y="30780"/>
                    </a:cubicBezTo>
                    <a:cubicBezTo>
                      <a:pt x="15278" y="32128"/>
                      <a:pt x="15970" y="33246"/>
                      <a:pt x="16573" y="34470"/>
                    </a:cubicBezTo>
                    <a:cubicBezTo>
                      <a:pt x="17070" y="35428"/>
                      <a:pt x="18223" y="35038"/>
                      <a:pt x="18525" y="36191"/>
                    </a:cubicBezTo>
                    <a:cubicBezTo>
                      <a:pt x="18631" y="36564"/>
                      <a:pt x="18844" y="36901"/>
                      <a:pt x="19146" y="37185"/>
                    </a:cubicBezTo>
                    <a:cubicBezTo>
                      <a:pt x="20299" y="37345"/>
                      <a:pt x="21470" y="37469"/>
                      <a:pt x="22659" y="37558"/>
                    </a:cubicBezTo>
                    <a:cubicBezTo>
                      <a:pt x="22559" y="37158"/>
                      <a:pt x="22490" y="36790"/>
                      <a:pt x="21808" y="36790"/>
                    </a:cubicBezTo>
                    <a:cubicBezTo>
                      <a:pt x="21763" y="36790"/>
                      <a:pt x="21716" y="36791"/>
                      <a:pt x="21665" y="36795"/>
                    </a:cubicBezTo>
                    <a:cubicBezTo>
                      <a:pt x="21645" y="36796"/>
                      <a:pt x="21626" y="36796"/>
                      <a:pt x="21608" y="36796"/>
                    </a:cubicBezTo>
                    <a:cubicBezTo>
                      <a:pt x="20725" y="36796"/>
                      <a:pt x="22437" y="35547"/>
                      <a:pt x="21115" y="35251"/>
                    </a:cubicBezTo>
                    <a:cubicBezTo>
                      <a:pt x="20388" y="35073"/>
                      <a:pt x="22109" y="33707"/>
                      <a:pt x="20725" y="33246"/>
                    </a:cubicBezTo>
                    <a:lnTo>
                      <a:pt x="20920" y="32980"/>
                    </a:lnTo>
                    <a:lnTo>
                      <a:pt x="22783" y="32394"/>
                    </a:lnTo>
                    <a:lnTo>
                      <a:pt x="21860" y="30017"/>
                    </a:lnTo>
                    <a:lnTo>
                      <a:pt x="23191" y="29839"/>
                    </a:lnTo>
                    <a:cubicBezTo>
                      <a:pt x="23599" y="29041"/>
                      <a:pt x="24007" y="28313"/>
                      <a:pt x="24380" y="27550"/>
                    </a:cubicBezTo>
                    <a:cubicBezTo>
                      <a:pt x="24646" y="26982"/>
                      <a:pt x="25178" y="26308"/>
                      <a:pt x="25036" y="25829"/>
                    </a:cubicBezTo>
                    <a:cubicBezTo>
                      <a:pt x="24451" y="23718"/>
                      <a:pt x="26083" y="22972"/>
                      <a:pt x="27343" y="22529"/>
                    </a:cubicBezTo>
                    <a:cubicBezTo>
                      <a:pt x="28603" y="22068"/>
                      <a:pt x="29082" y="21482"/>
                      <a:pt x="29242" y="20311"/>
                    </a:cubicBezTo>
                    <a:cubicBezTo>
                      <a:pt x="29419" y="19069"/>
                      <a:pt x="29809" y="17862"/>
                      <a:pt x="29898" y="16620"/>
                    </a:cubicBezTo>
                    <a:cubicBezTo>
                      <a:pt x="29987" y="15467"/>
                      <a:pt x="30005" y="14438"/>
                      <a:pt x="31087" y="13675"/>
                    </a:cubicBezTo>
                    <a:cubicBezTo>
                      <a:pt x="31442" y="13444"/>
                      <a:pt x="31531" y="12788"/>
                      <a:pt x="31655" y="12309"/>
                    </a:cubicBezTo>
                    <a:cubicBezTo>
                      <a:pt x="32276" y="10144"/>
                      <a:pt x="31868" y="9612"/>
                      <a:pt x="29490" y="9133"/>
                    </a:cubicBezTo>
                    <a:cubicBezTo>
                      <a:pt x="29100" y="9062"/>
                      <a:pt x="28816" y="8494"/>
                      <a:pt x="28266" y="7926"/>
                    </a:cubicBezTo>
                    <a:lnTo>
                      <a:pt x="24895" y="8778"/>
                    </a:lnTo>
                    <a:cubicBezTo>
                      <a:pt x="24522" y="7678"/>
                      <a:pt x="23315" y="7678"/>
                      <a:pt x="22215" y="7465"/>
                    </a:cubicBezTo>
                    <a:lnTo>
                      <a:pt x="21647" y="8157"/>
                    </a:lnTo>
                    <a:lnTo>
                      <a:pt x="18063" y="3597"/>
                    </a:lnTo>
                    <a:cubicBezTo>
                      <a:pt x="16840" y="3528"/>
                      <a:pt x="15905" y="3374"/>
                      <a:pt x="15067" y="3374"/>
                    </a:cubicBezTo>
                    <a:cubicBezTo>
                      <a:pt x="14823" y="3374"/>
                      <a:pt x="14587" y="3387"/>
                      <a:pt x="14355" y="3419"/>
                    </a:cubicBezTo>
                    <a:cubicBezTo>
                      <a:pt x="14295" y="3427"/>
                      <a:pt x="14238" y="3430"/>
                      <a:pt x="14183" y="3430"/>
                    </a:cubicBezTo>
                    <a:cubicBezTo>
                      <a:pt x="13092" y="3430"/>
                      <a:pt x="13035" y="1981"/>
                      <a:pt x="11835" y="1964"/>
                    </a:cubicBezTo>
                    <a:cubicBezTo>
                      <a:pt x="11108" y="1964"/>
                      <a:pt x="9901" y="1467"/>
                      <a:pt x="9582" y="438"/>
                    </a:cubicBezTo>
                    <a:cubicBezTo>
                      <a:pt x="8677" y="793"/>
                      <a:pt x="7914" y="1361"/>
                      <a:pt x="7133" y="1361"/>
                    </a:cubicBezTo>
                    <a:cubicBezTo>
                      <a:pt x="7119" y="1361"/>
                      <a:pt x="7105" y="1361"/>
                      <a:pt x="7091" y="1361"/>
                    </a:cubicBezTo>
                    <a:cubicBezTo>
                      <a:pt x="6288" y="1361"/>
                      <a:pt x="5470" y="877"/>
                      <a:pt x="4703" y="616"/>
                    </a:cubicBezTo>
                    <a:lnTo>
                      <a:pt x="4170" y="1184"/>
                    </a:lnTo>
                    <a:lnTo>
                      <a:pt x="3585" y="48"/>
                    </a:lnTo>
                    <a:cubicBezTo>
                      <a:pt x="3517" y="34"/>
                      <a:pt x="3429" y="1"/>
                      <a:pt x="337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69"/>
              <p:cNvSpPr/>
              <p:nvPr/>
            </p:nvSpPr>
            <p:spPr>
              <a:xfrm>
                <a:off x="6110513" y="3969114"/>
                <a:ext cx="33997" cy="13957"/>
              </a:xfrm>
              <a:custGeom>
                <a:avLst/>
                <a:gdLst/>
                <a:ahLst/>
                <a:cxnLst/>
                <a:rect l="l" t="t" r="r" b="b"/>
                <a:pathLst>
                  <a:path w="5892" h="2420" extrusionOk="0">
                    <a:moveTo>
                      <a:pt x="2076" y="1"/>
                    </a:moveTo>
                    <a:cubicBezTo>
                      <a:pt x="1454" y="1"/>
                      <a:pt x="791" y="230"/>
                      <a:pt x="0" y="592"/>
                    </a:cubicBezTo>
                    <a:cubicBezTo>
                      <a:pt x="564" y="957"/>
                      <a:pt x="1113" y="1415"/>
                      <a:pt x="1254" y="1415"/>
                    </a:cubicBezTo>
                    <a:cubicBezTo>
                      <a:pt x="1264" y="1415"/>
                      <a:pt x="1272" y="1412"/>
                      <a:pt x="1278" y="1408"/>
                    </a:cubicBezTo>
                    <a:cubicBezTo>
                      <a:pt x="1606" y="1108"/>
                      <a:pt x="1874" y="952"/>
                      <a:pt x="2167" y="952"/>
                    </a:cubicBezTo>
                    <a:cubicBezTo>
                      <a:pt x="2429" y="952"/>
                      <a:pt x="2710" y="1077"/>
                      <a:pt x="3070" y="1337"/>
                    </a:cubicBezTo>
                    <a:cubicBezTo>
                      <a:pt x="3815" y="1869"/>
                      <a:pt x="4773" y="2011"/>
                      <a:pt x="5838" y="2419"/>
                    </a:cubicBezTo>
                    <a:lnTo>
                      <a:pt x="5891" y="1071"/>
                    </a:lnTo>
                    <a:cubicBezTo>
                      <a:pt x="5040" y="893"/>
                      <a:pt x="4170" y="964"/>
                      <a:pt x="3656" y="574"/>
                    </a:cubicBezTo>
                    <a:cubicBezTo>
                      <a:pt x="3121" y="171"/>
                      <a:pt x="2614" y="1"/>
                      <a:pt x="207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69"/>
              <p:cNvSpPr/>
              <p:nvPr/>
            </p:nvSpPr>
            <p:spPr>
              <a:xfrm>
                <a:off x="6151865" y="3979381"/>
                <a:ext cx="35739" cy="11875"/>
              </a:xfrm>
              <a:custGeom>
                <a:avLst/>
                <a:gdLst/>
                <a:ahLst/>
                <a:cxnLst/>
                <a:rect l="l" t="t" r="r" b="b"/>
                <a:pathLst>
                  <a:path w="6194" h="2059" extrusionOk="0">
                    <a:moveTo>
                      <a:pt x="6193" y="0"/>
                    </a:moveTo>
                    <a:lnTo>
                      <a:pt x="6193" y="0"/>
                    </a:lnTo>
                    <a:cubicBezTo>
                      <a:pt x="4801" y="195"/>
                      <a:pt x="3970" y="433"/>
                      <a:pt x="3202" y="433"/>
                    </a:cubicBezTo>
                    <a:cubicBezTo>
                      <a:pt x="3128" y="433"/>
                      <a:pt x="3055" y="431"/>
                      <a:pt x="2982" y="426"/>
                    </a:cubicBezTo>
                    <a:cubicBezTo>
                      <a:pt x="2453" y="395"/>
                      <a:pt x="1944" y="74"/>
                      <a:pt x="1353" y="74"/>
                    </a:cubicBezTo>
                    <a:cubicBezTo>
                      <a:pt x="951" y="74"/>
                      <a:pt x="511" y="222"/>
                      <a:pt x="1" y="710"/>
                    </a:cubicBezTo>
                    <a:lnTo>
                      <a:pt x="1473" y="2059"/>
                    </a:lnTo>
                    <a:cubicBezTo>
                      <a:pt x="2432" y="409"/>
                      <a:pt x="4472" y="1526"/>
                      <a:pt x="619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69"/>
              <p:cNvSpPr/>
              <p:nvPr/>
            </p:nvSpPr>
            <p:spPr>
              <a:xfrm>
                <a:off x="6203762" y="3831292"/>
                <a:ext cx="19768" cy="12285"/>
              </a:xfrm>
              <a:custGeom>
                <a:avLst/>
                <a:gdLst/>
                <a:ahLst/>
                <a:cxnLst/>
                <a:rect l="l" t="t" r="r" b="b"/>
                <a:pathLst>
                  <a:path w="3426" h="2130" extrusionOk="0">
                    <a:moveTo>
                      <a:pt x="1473" y="1"/>
                    </a:moveTo>
                    <a:lnTo>
                      <a:pt x="1" y="1828"/>
                    </a:lnTo>
                    <a:lnTo>
                      <a:pt x="3372" y="2130"/>
                    </a:lnTo>
                    <a:cubicBezTo>
                      <a:pt x="3407" y="1917"/>
                      <a:pt x="3425" y="1704"/>
                      <a:pt x="3425" y="1509"/>
                    </a:cubicBezTo>
                    <a:cubicBezTo>
                      <a:pt x="3390" y="1172"/>
                      <a:pt x="3301" y="870"/>
                      <a:pt x="3248" y="586"/>
                    </a:cubicBezTo>
                    <a:lnTo>
                      <a:pt x="147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73" name="Google Shape;3373;p69"/>
          <p:cNvGrpSpPr/>
          <p:nvPr/>
        </p:nvGrpSpPr>
        <p:grpSpPr>
          <a:xfrm>
            <a:off x="6642016" y="2918653"/>
            <a:ext cx="576302" cy="511871"/>
            <a:chOff x="6644304" y="3073628"/>
            <a:chExt cx="576302" cy="511871"/>
          </a:xfrm>
        </p:grpSpPr>
        <p:sp>
          <p:nvSpPr>
            <p:cNvPr id="3374" name="Google Shape;3374;p69"/>
            <p:cNvSpPr/>
            <p:nvPr/>
          </p:nvSpPr>
          <p:spPr>
            <a:xfrm>
              <a:off x="6644304" y="3073628"/>
              <a:ext cx="576302" cy="511871"/>
            </a:xfrm>
            <a:custGeom>
              <a:avLst/>
              <a:gdLst/>
              <a:ahLst/>
              <a:cxnLst/>
              <a:rect l="l" t="t" r="r" b="b"/>
              <a:pathLst>
                <a:path w="99879" h="88751" extrusionOk="0">
                  <a:moveTo>
                    <a:pt x="50483" y="1"/>
                  </a:moveTo>
                  <a:cubicBezTo>
                    <a:pt x="46751" y="1"/>
                    <a:pt x="42953" y="456"/>
                    <a:pt x="39160" y="1409"/>
                  </a:cubicBezTo>
                  <a:cubicBezTo>
                    <a:pt x="14870" y="7513"/>
                    <a:pt x="1" y="31697"/>
                    <a:pt x="5963" y="55420"/>
                  </a:cubicBezTo>
                  <a:cubicBezTo>
                    <a:pt x="10993" y="75452"/>
                    <a:pt x="29236" y="88750"/>
                    <a:pt x="49406" y="88750"/>
                  </a:cubicBezTo>
                  <a:cubicBezTo>
                    <a:pt x="53141" y="88750"/>
                    <a:pt x="56941" y="88294"/>
                    <a:pt x="60736" y="87341"/>
                  </a:cubicBezTo>
                  <a:cubicBezTo>
                    <a:pt x="85027" y="81237"/>
                    <a:pt x="99878" y="57053"/>
                    <a:pt x="93917" y="33330"/>
                  </a:cubicBezTo>
                  <a:cubicBezTo>
                    <a:pt x="88901" y="13311"/>
                    <a:pt x="70655" y="1"/>
                    <a:pt x="5048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5" name="Google Shape;3375;p69"/>
            <p:cNvGrpSpPr/>
            <p:nvPr/>
          </p:nvGrpSpPr>
          <p:grpSpPr>
            <a:xfrm>
              <a:off x="6712169" y="3085440"/>
              <a:ext cx="481622" cy="494913"/>
              <a:chOff x="6712169" y="3085440"/>
              <a:chExt cx="481622" cy="494913"/>
            </a:xfrm>
          </p:grpSpPr>
          <p:sp>
            <p:nvSpPr>
              <p:cNvPr id="3376" name="Google Shape;3376;p69"/>
              <p:cNvSpPr/>
              <p:nvPr/>
            </p:nvSpPr>
            <p:spPr>
              <a:xfrm>
                <a:off x="6712169" y="3085440"/>
                <a:ext cx="238757" cy="315615"/>
              </a:xfrm>
              <a:custGeom>
                <a:avLst/>
                <a:gdLst/>
                <a:ahLst/>
                <a:cxnLst/>
                <a:rect l="l" t="t" r="r" b="b"/>
                <a:pathLst>
                  <a:path w="41379" h="54723" extrusionOk="0">
                    <a:moveTo>
                      <a:pt x="20938" y="3904"/>
                    </a:moveTo>
                    <a:lnTo>
                      <a:pt x="22677" y="6583"/>
                    </a:lnTo>
                    <a:lnTo>
                      <a:pt x="22091" y="7097"/>
                    </a:lnTo>
                    <a:lnTo>
                      <a:pt x="18951" y="4400"/>
                    </a:lnTo>
                    <a:lnTo>
                      <a:pt x="20938" y="3904"/>
                    </a:lnTo>
                    <a:close/>
                    <a:moveTo>
                      <a:pt x="25072" y="0"/>
                    </a:moveTo>
                    <a:lnTo>
                      <a:pt x="25072" y="0"/>
                    </a:lnTo>
                    <a:cubicBezTo>
                      <a:pt x="24433" y="195"/>
                      <a:pt x="23812" y="408"/>
                      <a:pt x="23191" y="621"/>
                    </a:cubicBezTo>
                    <a:lnTo>
                      <a:pt x="23493" y="1047"/>
                    </a:lnTo>
                    <a:lnTo>
                      <a:pt x="21861" y="1136"/>
                    </a:lnTo>
                    <a:cubicBezTo>
                      <a:pt x="20920" y="1491"/>
                      <a:pt x="19980" y="1899"/>
                      <a:pt x="19075" y="2307"/>
                    </a:cubicBezTo>
                    <a:lnTo>
                      <a:pt x="17709" y="4489"/>
                    </a:lnTo>
                    <a:lnTo>
                      <a:pt x="19341" y="6778"/>
                    </a:lnTo>
                    <a:lnTo>
                      <a:pt x="19341" y="6778"/>
                    </a:lnTo>
                    <a:lnTo>
                      <a:pt x="16697" y="6086"/>
                    </a:lnTo>
                    <a:lnTo>
                      <a:pt x="17017" y="4542"/>
                    </a:lnTo>
                    <a:lnTo>
                      <a:pt x="15473" y="4205"/>
                    </a:lnTo>
                    <a:cubicBezTo>
                      <a:pt x="14124" y="4968"/>
                      <a:pt x="12811" y="5820"/>
                      <a:pt x="11552" y="6725"/>
                    </a:cubicBezTo>
                    <a:lnTo>
                      <a:pt x="12581" y="6920"/>
                    </a:lnTo>
                    <a:lnTo>
                      <a:pt x="11836" y="8091"/>
                    </a:lnTo>
                    <a:cubicBezTo>
                      <a:pt x="11392" y="7967"/>
                      <a:pt x="10842" y="7772"/>
                      <a:pt x="10363" y="7612"/>
                    </a:cubicBezTo>
                    <a:cubicBezTo>
                      <a:pt x="6300" y="10753"/>
                      <a:pt x="2804" y="14567"/>
                      <a:pt x="1" y="18897"/>
                    </a:cubicBezTo>
                    <a:cubicBezTo>
                      <a:pt x="356" y="19536"/>
                      <a:pt x="498" y="20299"/>
                      <a:pt x="373" y="21026"/>
                    </a:cubicBezTo>
                    <a:cubicBezTo>
                      <a:pt x="285" y="21895"/>
                      <a:pt x="870" y="22800"/>
                      <a:pt x="977" y="23723"/>
                    </a:cubicBezTo>
                    <a:cubicBezTo>
                      <a:pt x="1101" y="24681"/>
                      <a:pt x="835" y="25710"/>
                      <a:pt x="1048" y="26633"/>
                    </a:cubicBezTo>
                    <a:cubicBezTo>
                      <a:pt x="1580" y="28922"/>
                      <a:pt x="1651" y="28904"/>
                      <a:pt x="1314" y="30696"/>
                    </a:cubicBezTo>
                    <a:cubicBezTo>
                      <a:pt x="1260" y="30998"/>
                      <a:pt x="1243" y="31335"/>
                      <a:pt x="1189" y="31654"/>
                    </a:cubicBezTo>
                    <a:cubicBezTo>
                      <a:pt x="906" y="33943"/>
                      <a:pt x="852" y="36090"/>
                      <a:pt x="2378" y="38184"/>
                    </a:cubicBezTo>
                    <a:cubicBezTo>
                      <a:pt x="3194" y="39302"/>
                      <a:pt x="4490" y="39461"/>
                      <a:pt x="5217" y="40473"/>
                    </a:cubicBezTo>
                    <a:cubicBezTo>
                      <a:pt x="5377" y="41147"/>
                      <a:pt x="5679" y="41821"/>
                      <a:pt x="5679" y="42496"/>
                    </a:cubicBezTo>
                    <a:cubicBezTo>
                      <a:pt x="5679" y="43170"/>
                      <a:pt x="7311" y="43347"/>
                      <a:pt x="6406" y="44146"/>
                    </a:cubicBezTo>
                    <a:lnTo>
                      <a:pt x="8429" y="45122"/>
                    </a:lnTo>
                    <a:lnTo>
                      <a:pt x="8429" y="45122"/>
                    </a:lnTo>
                    <a:lnTo>
                      <a:pt x="8269" y="43170"/>
                    </a:lnTo>
                    <a:lnTo>
                      <a:pt x="8269" y="43170"/>
                    </a:lnTo>
                    <a:cubicBezTo>
                      <a:pt x="8872" y="43613"/>
                      <a:pt x="9298" y="43826"/>
                      <a:pt x="9600" y="44146"/>
                    </a:cubicBezTo>
                    <a:cubicBezTo>
                      <a:pt x="10345" y="44909"/>
                      <a:pt x="10948" y="45849"/>
                      <a:pt x="11765" y="46523"/>
                    </a:cubicBezTo>
                    <a:cubicBezTo>
                      <a:pt x="12652" y="47251"/>
                      <a:pt x="13734" y="47730"/>
                      <a:pt x="13255" y="49167"/>
                    </a:cubicBezTo>
                    <a:cubicBezTo>
                      <a:pt x="15142" y="50239"/>
                      <a:pt x="17068" y="51273"/>
                      <a:pt x="19240" y="51273"/>
                    </a:cubicBezTo>
                    <a:cubicBezTo>
                      <a:pt x="19621" y="51273"/>
                      <a:pt x="20009" y="51241"/>
                      <a:pt x="20406" y="51172"/>
                    </a:cubicBezTo>
                    <a:cubicBezTo>
                      <a:pt x="21066" y="51051"/>
                      <a:pt x="21687" y="50867"/>
                      <a:pt x="22299" y="50867"/>
                    </a:cubicBezTo>
                    <a:cubicBezTo>
                      <a:pt x="22856" y="50867"/>
                      <a:pt x="23406" y="51019"/>
                      <a:pt x="23972" y="51509"/>
                    </a:cubicBezTo>
                    <a:cubicBezTo>
                      <a:pt x="24575" y="52042"/>
                      <a:pt x="25551" y="52219"/>
                      <a:pt x="26403" y="52414"/>
                    </a:cubicBezTo>
                    <a:cubicBezTo>
                      <a:pt x="26412" y="52417"/>
                      <a:pt x="26421" y="52418"/>
                      <a:pt x="26431" y="52418"/>
                    </a:cubicBezTo>
                    <a:cubicBezTo>
                      <a:pt x="26612" y="52418"/>
                      <a:pt x="26911" y="51958"/>
                      <a:pt x="27130" y="51722"/>
                    </a:cubicBezTo>
                    <a:cubicBezTo>
                      <a:pt x="29563" y="53875"/>
                      <a:pt x="30553" y="54722"/>
                      <a:pt x="31970" y="54722"/>
                    </a:cubicBezTo>
                    <a:cubicBezTo>
                      <a:pt x="32888" y="54722"/>
                      <a:pt x="33985" y="54367"/>
                      <a:pt x="35771" y="53780"/>
                    </a:cubicBezTo>
                    <a:cubicBezTo>
                      <a:pt x="35754" y="53674"/>
                      <a:pt x="35736" y="53568"/>
                      <a:pt x="35700" y="53461"/>
                    </a:cubicBezTo>
                    <a:cubicBezTo>
                      <a:pt x="35026" y="53479"/>
                      <a:pt x="34387" y="53550"/>
                      <a:pt x="33731" y="53568"/>
                    </a:cubicBezTo>
                    <a:cubicBezTo>
                      <a:pt x="33590" y="53572"/>
                      <a:pt x="33456" y="53574"/>
                      <a:pt x="33329" y="53574"/>
                    </a:cubicBezTo>
                    <a:cubicBezTo>
                      <a:pt x="31461" y="53574"/>
                      <a:pt x="31079" y="53047"/>
                      <a:pt x="30697" y="50871"/>
                    </a:cubicBezTo>
                    <a:cubicBezTo>
                      <a:pt x="30590" y="50179"/>
                      <a:pt x="30005" y="49575"/>
                      <a:pt x="29650" y="48972"/>
                    </a:cubicBezTo>
                    <a:lnTo>
                      <a:pt x="26030" y="49628"/>
                    </a:lnTo>
                    <a:lnTo>
                      <a:pt x="26030" y="49628"/>
                    </a:lnTo>
                    <a:lnTo>
                      <a:pt x="26385" y="45406"/>
                    </a:lnTo>
                    <a:lnTo>
                      <a:pt x="24167" y="45956"/>
                    </a:lnTo>
                    <a:cubicBezTo>
                      <a:pt x="23812" y="46931"/>
                      <a:pt x="24007" y="48085"/>
                      <a:pt x="22553" y="48564"/>
                    </a:cubicBezTo>
                    <a:cubicBezTo>
                      <a:pt x="22259" y="48659"/>
                      <a:pt x="21992" y="48700"/>
                      <a:pt x="21745" y="48700"/>
                    </a:cubicBezTo>
                    <a:cubicBezTo>
                      <a:pt x="20706" y="48700"/>
                      <a:pt x="20016" y="47976"/>
                      <a:pt x="19199" y="47517"/>
                    </a:cubicBezTo>
                    <a:lnTo>
                      <a:pt x="17851" y="42123"/>
                    </a:lnTo>
                    <a:cubicBezTo>
                      <a:pt x="19459" y="40109"/>
                      <a:pt x="19754" y="39740"/>
                      <a:pt x="21393" y="39740"/>
                    </a:cubicBezTo>
                    <a:cubicBezTo>
                      <a:pt x="21761" y="39740"/>
                      <a:pt x="22197" y="39758"/>
                      <a:pt x="22730" y="39781"/>
                    </a:cubicBezTo>
                    <a:lnTo>
                      <a:pt x="22890" y="38237"/>
                    </a:lnTo>
                    <a:lnTo>
                      <a:pt x="27042" y="38113"/>
                    </a:lnTo>
                    <a:lnTo>
                      <a:pt x="30324" y="41786"/>
                    </a:lnTo>
                    <a:cubicBezTo>
                      <a:pt x="30679" y="39550"/>
                      <a:pt x="29064" y="38290"/>
                      <a:pt x="28532" y="36374"/>
                    </a:cubicBezTo>
                    <a:cubicBezTo>
                      <a:pt x="29366" y="35363"/>
                      <a:pt x="30324" y="34280"/>
                      <a:pt x="31229" y="33163"/>
                    </a:cubicBezTo>
                    <a:cubicBezTo>
                      <a:pt x="32045" y="32133"/>
                      <a:pt x="31974" y="31885"/>
                      <a:pt x="30644" y="30359"/>
                    </a:cubicBezTo>
                    <a:cubicBezTo>
                      <a:pt x="31105" y="29916"/>
                      <a:pt x="31886" y="29490"/>
                      <a:pt x="31957" y="28993"/>
                    </a:cubicBezTo>
                    <a:cubicBezTo>
                      <a:pt x="32152" y="27378"/>
                      <a:pt x="33411" y="26757"/>
                      <a:pt x="34441" y="25906"/>
                    </a:cubicBezTo>
                    <a:lnTo>
                      <a:pt x="34245" y="24273"/>
                    </a:lnTo>
                    <a:lnTo>
                      <a:pt x="36588" y="22996"/>
                    </a:lnTo>
                    <a:lnTo>
                      <a:pt x="37120" y="24096"/>
                    </a:lnTo>
                    <a:lnTo>
                      <a:pt x="40438" y="20849"/>
                    </a:lnTo>
                    <a:lnTo>
                      <a:pt x="40048" y="20387"/>
                    </a:lnTo>
                    <a:lnTo>
                      <a:pt x="38184" y="21700"/>
                    </a:lnTo>
                    <a:lnTo>
                      <a:pt x="36410" y="20547"/>
                    </a:lnTo>
                    <a:cubicBezTo>
                      <a:pt x="37315" y="19429"/>
                      <a:pt x="38309" y="18631"/>
                      <a:pt x="38752" y="17584"/>
                    </a:cubicBezTo>
                    <a:cubicBezTo>
                      <a:pt x="39285" y="16377"/>
                      <a:pt x="40686" y="16271"/>
                      <a:pt x="41378" y="15295"/>
                    </a:cubicBezTo>
                    <a:cubicBezTo>
                      <a:pt x="40314" y="14177"/>
                      <a:pt x="39285" y="13663"/>
                      <a:pt x="37989" y="13521"/>
                    </a:cubicBezTo>
                    <a:cubicBezTo>
                      <a:pt x="37031" y="13467"/>
                      <a:pt x="36162" y="12971"/>
                      <a:pt x="35647" y="12154"/>
                    </a:cubicBezTo>
                    <a:cubicBezTo>
                      <a:pt x="35257" y="11622"/>
                      <a:pt x="34813" y="11161"/>
                      <a:pt x="34281" y="10770"/>
                    </a:cubicBezTo>
                    <a:cubicBezTo>
                      <a:pt x="34068" y="10593"/>
                      <a:pt x="33678" y="10628"/>
                      <a:pt x="33323" y="10557"/>
                    </a:cubicBezTo>
                    <a:lnTo>
                      <a:pt x="32773" y="12509"/>
                    </a:lnTo>
                    <a:cubicBezTo>
                      <a:pt x="31022" y="12013"/>
                      <a:pt x="29978" y="9739"/>
                      <a:pt x="28235" y="9739"/>
                    </a:cubicBezTo>
                    <a:cubicBezTo>
                      <a:pt x="27735" y="9739"/>
                      <a:pt x="27176" y="9927"/>
                      <a:pt x="26527" y="10398"/>
                    </a:cubicBezTo>
                    <a:cubicBezTo>
                      <a:pt x="26793" y="11711"/>
                      <a:pt x="25942" y="13290"/>
                      <a:pt x="27343" y="14479"/>
                    </a:cubicBezTo>
                    <a:cubicBezTo>
                      <a:pt x="27538" y="14638"/>
                      <a:pt x="27609" y="15295"/>
                      <a:pt x="27485" y="15419"/>
                    </a:cubicBezTo>
                    <a:cubicBezTo>
                      <a:pt x="26154" y="16590"/>
                      <a:pt x="27095" y="18169"/>
                      <a:pt x="26935" y="19447"/>
                    </a:cubicBezTo>
                    <a:cubicBezTo>
                      <a:pt x="26757" y="19471"/>
                      <a:pt x="26594" y="19483"/>
                      <a:pt x="26444" y="19483"/>
                    </a:cubicBezTo>
                    <a:cubicBezTo>
                      <a:pt x="24534" y="19483"/>
                      <a:pt x="24803" y="17604"/>
                      <a:pt x="24309" y="16732"/>
                    </a:cubicBezTo>
                    <a:cubicBezTo>
                      <a:pt x="23538" y="16756"/>
                      <a:pt x="22881" y="16829"/>
                      <a:pt x="22272" y="16829"/>
                    </a:cubicBezTo>
                    <a:cubicBezTo>
                      <a:pt x="21985" y="16829"/>
                      <a:pt x="21708" y="16813"/>
                      <a:pt x="21435" y="16768"/>
                    </a:cubicBezTo>
                    <a:cubicBezTo>
                      <a:pt x="20583" y="16626"/>
                      <a:pt x="19767" y="16235"/>
                      <a:pt x="18968" y="15880"/>
                    </a:cubicBezTo>
                    <a:cubicBezTo>
                      <a:pt x="18099" y="15508"/>
                      <a:pt x="17904" y="14745"/>
                      <a:pt x="18117" y="13929"/>
                    </a:cubicBezTo>
                    <a:cubicBezTo>
                      <a:pt x="18489" y="12562"/>
                      <a:pt x="19820" y="11799"/>
                      <a:pt x="20317" y="10433"/>
                    </a:cubicBezTo>
                    <a:cubicBezTo>
                      <a:pt x="20420" y="10159"/>
                      <a:pt x="20643" y="10069"/>
                      <a:pt x="20926" y="10069"/>
                    </a:cubicBezTo>
                    <a:cubicBezTo>
                      <a:pt x="21466" y="10069"/>
                      <a:pt x="22224" y="10398"/>
                      <a:pt x="22783" y="10398"/>
                    </a:cubicBezTo>
                    <a:cubicBezTo>
                      <a:pt x="23422" y="10398"/>
                      <a:pt x="24078" y="10114"/>
                      <a:pt x="25445" y="9777"/>
                    </a:cubicBezTo>
                    <a:lnTo>
                      <a:pt x="22925" y="8836"/>
                    </a:lnTo>
                    <a:cubicBezTo>
                      <a:pt x="23351" y="8002"/>
                      <a:pt x="23759" y="7435"/>
                      <a:pt x="23972" y="6796"/>
                    </a:cubicBezTo>
                    <a:cubicBezTo>
                      <a:pt x="24489" y="5333"/>
                      <a:pt x="24808" y="4715"/>
                      <a:pt x="25467" y="4715"/>
                    </a:cubicBezTo>
                    <a:cubicBezTo>
                      <a:pt x="25870" y="4715"/>
                      <a:pt x="26401" y="4947"/>
                      <a:pt x="27184" y="5359"/>
                    </a:cubicBezTo>
                    <a:cubicBezTo>
                      <a:pt x="27485" y="5518"/>
                      <a:pt x="27787" y="5713"/>
                      <a:pt x="28177" y="5944"/>
                    </a:cubicBezTo>
                    <a:lnTo>
                      <a:pt x="26012" y="8694"/>
                    </a:lnTo>
                    <a:cubicBezTo>
                      <a:pt x="26754" y="8600"/>
                      <a:pt x="27262" y="8535"/>
                      <a:pt x="27696" y="8535"/>
                    </a:cubicBezTo>
                    <a:cubicBezTo>
                      <a:pt x="28642" y="8535"/>
                      <a:pt x="29231" y="8844"/>
                      <a:pt x="31105" y="9830"/>
                    </a:cubicBezTo>
                    <a:lnTo>
                      <a:pt x="32844" y="8304"/>
                    </a:lnTo>
                    <a:lnTo>
                      <a:pt x="31886" y="7346"/>
                    </a:lnTo>
                    <a:lnTo>
                      <a:pt x="32861" y="5341"/>
                    </a:lnTo>
                    <a:lnTo>
                      <a:pt x="25232" y="2005"/>
                    </a:lnTo>
                    <a:lnTo>
                      <a:pt x="21577" y="2733"/>
                    </a:lnTo>
                    <a:lnTo>
                      <a:pt x="21452" y="2218"/>
                    </a:lnTo>
                    <a:lnTo>
                      <a:pt x="24540" y="1437"/>
                    </a:lnTo>
                    <a:lnTo>
                      <a:pt x="25072"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69"/>
              <p:cNvSpPr/>
              <p:nvPr/>
            </p:nvSpPr>
            <p:spPr>
              <a:xfrm>
                <a:off x="6913100" y="3367694"/>
                <a:ext cx="190537" cy="212659"/>
              </a:xfrm>
              <a:custGeom>
                <a:avLst/>
                <a:gdLst/>
                <a:ahLst/>
                <a:cxnLst/>
                <a:rect l="l" t="t" r="r" b="b"/>
                <a:pathLst>
                  <a:path w="33022" h="36872" extrusionOk="0">
                    <a:moveTo>
                      <a:pt x="11233" y="0"/>
                    </a:moveTo>
                    <a:cubicBezTo>
                      <a:pt x="10639" y="505"/>
                      <a:pt x="10418" y="1084"/>
                      <a:pt x="9687" y="1084"/>
                    </a:cubicBezTo>
                    <a:cubicBezTo>
                      <a:pt x="9544" y="1084"/>
                      <a:pt x="9381" y="1061"/>
                      <a:pt x="9192" y="1012"/>
                    </a:cubicBezTo>
                    <a:cubicBezTo>
                      <a:pt x="8542" y="845"/>
                      <a:pt x="7805" y="576"/>
                      <a:pt x="7089" y="576"/>
                    </a:cubicBezTo>
                    <a:cubicBezTo>
                      <a:pt x="6437" y="576"/>
                      <a:pt x="5804" y="799"/>
                      <a:pt x="5271" y="1526"/>
                    </a:cubicBezTo>
                    <a:lnTo>
                      <a:pt x="4632" y="231"/>
                    </a:lnTo>
                    <a:cubicBezTo>
                      <a:pt x="3940" y="1030"/>
                      <a:pt x="3780" y="2165"/>
                      <a:pt x="2591" y="2325"/>
                    </a:cubicBezTo>
                    <a:cubicBezTo>
                      <a:pt x="1208" y="2502"/>
                      <a:pt x="2538" y="4649"/>
                      <a:pt x="959" y="4844"/>
                    </a:cubicBezTo>
                    <a:lnTo>
                      <a:pt x="2006" y="8961"/>
                    </a:lnTo>
                    <a:lnTo>
                      <a:pt x="1" y="12190"/>
                    </a:lnTo>
                    <a:cubicBezTo>
                      <a:pt x="1190" y="12935"/>
                      <a:pt x="143" y="14302"/>
                      <a:pt x="640" y="15153"/>
                    </a:cubicBezTo>
                    <a:cubicBezTo>
                      <a:pt x="1882" y="15987"/>
                      <a:pt x="3071" y="16697"/>
                      <a:pt x="4135" y="17531"/>
                    </a:cubicBezTo>
                    <a:cubicBezTo>
                      <a:pt x="5058" y="18276"/>
                      <a:pt x="5732" y="19359"/>
                      <a:pt x="6726" y="19980"/>
                    </a:cubicBezTo>
                    <a:cubicBezTo>
                      <a:pt x="7808" y="20654"/>
                      <a:pt x="9121" y="20973"/>
                      <a:pt x="10044" y="21364"/>
                    </a:cubicBezTo>
                    <a:cubicBezTo>
                      <a:pt x="11250" y="25161"/>
                      <a:pt x="11587" y="28638"/>
                      <a:pt x="10878" y="32152"/>
                    </a:cubicBezTo>
                    <a:cubicBezTo>
                      <a:pt x="11091" y="32506"/>
                      <a:pt x="11623" y="32968"/>
                      <a:pt x="11605" y="33394"/>
                    </a:cubicBezTo>
                    <a:cubicBezTo>
                      <a:pt x="11552" y="34405"/>
                      <a:pt x="11605" y="35416"/>
                      <a:pt x="11783" y="36428"/>
                    </a:cubicBezTo>
                    <a:cubicBezTo>
                      <a:pt x="11800" y="36587"/>
                      <a:pt x="11836" y="36729"/>
                      <a:pt x="11871" y="36871"/>
                    </a:cubicBezTo>
                    <a:cubicBezTo>
                      <a:pt x="12634" y="36712"/>
                      <a:pt x="13379" y="36552"/>
                      <a:pt x="14125" y="36357"/>
                    </a:cubicBezTo>
                    <a:lnTo>
                      <a:pt x="14568" y="36233"/>
                    </a:lnTo>
                    <a:cubicBezTo>
                      <a:pt x="15172" y="34139"/>
                      <a:pt x="15828" y="32045"/>
                      <a:pt x="17798" y="30785"/>
                    </a:cubicBezTo>
                    <a:cubicBezTo>
                      <a:pt x="18543" y="30324"/>
                      <a:pt x="18951" y="29845"/>
                      <a:pt x="19235" y="29117"/>
                    </a:cubicBezTo>
                    <a:cubicBezTo>
                      <a:pt x="19377" y="28763"/>
                      <a:pt x="19465" y="28230"/>
                      <a:pt x="19732" y="28124"/>
                    </a:cubicBezTo>
                    <a:cubicBezTo>
                      <a:pt x="22233" y="27059"/>
                      <a:pt x="23334" y="24930"/>
                      <a:pt x="24008" y="22535"/>
                    </a:cubicBezTo>
                    <a:cubicBezTo>
                      <a:pt x="24345" y="21346"/>
                      <a:pt x="25232" y="20423"/>
                      <a:pt x="26403" y="20051"/>
                    </a:cubicBezTo>
                    <a:cubicBezTo>
                      <a:pt x="28550" y="19447"/>
                      <a:pt x="29065" y="17904"/>
                      <a:pt x="29615" y="16147"/>
                    </a:cubicBezTo>
                    <a:cubicBezTo>
                      <a:pt x="30449" y="13503"/>
                      <a:pt x="30999" y="10735"/>
                      <a:pt x="32844" y="8517"/>
                    </a:cubicBezTo>
                    <a:cubicBezTo>
                      <a:pt x="32933" y="8429"/>
                      <a:pt x="32986" y="8340"/>
                      <a:pt x="33021" y="8216"/>
                    </a:cubicBezTo>
                    <a:cubicBezTo>
                      <a:pt x="33021" y="7683"/>
                      <a:pt x="33021" y="7133"/>
                      <a:pt x="33021" y="6424"/>
                    </a:cubicBezTo>
                    <a:cubicBezTo>
                      <a:pt x="32898" y="6449"/>
                      <a:pt x="32778" y="6461"/>
                      <a:pt x="32662" y="6461"/>
                    </a:cubicBezTo>
                    <a:cubicBezTo>
                      <a:pt x="31610" y="6461"/>
                      <a:pt x="30838" y="5512"/>
                      <a:pt x="29835" y="5512"/>
                    </a:cubicBezTo>
                    <a:cubicBezTo>
                      <a:pt x="29647" y="5512"/>
                      <a:pt x="29450" y="5546"/>
                      <a:pt x="29242" y="5625"/>
                    </a:cubicBezTo>
                    <a:cubicBezTo>
                      <a:pt x="28763" y="5810"/>
                      <a:pt x="28295" y="5881"/>
                      <a:pt x="27833" y="5881"/>
                    </a:cubicBezTo>
                    <a:cubicBezTo>
                      <a:pt x="27010" y="5881"/>
                      <a:pt x="26203" y="5659"/>
                      <a:pt x="25374" y="5465"/>
                    </a:cubicBezTo>
                    <a:cubicBezTo>
                      <a:pt x="25322" y="5454"/>
                      <a:pt x="25270" y="5449"/>
                      <a:pt x="25215" y="5449"/>
                    </a:cubicBezTo>
                    <a:cubicBezTo>
                      <a:pt x="24767" y="5449"/>
                      <a:pt x="24231" y="5812"/>
                      <a:pt x="23582" y="6033"/>
                    </a:cubicBezTo>
                    <a:lnTo>
                      <a:pt x="20637" y="2112"/>
                    </a:lnTo>
                    <a:lnTo>
                      <a:pt x="16467" y="2201"/>
                    </a:lnTo>
                    <a:lnTo>
                      <a:pt x="11233"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69"/>
              <p:cNvSpPr/>
              <p:nvPr/>
            </p:nvSpPr>
            <p:spPr>
              <a:xfrm>
                <a:off x="7135734" y="3186037"/>
                <a:ext cx="58058" cy="152383"/>
              </a:xfrm>
              <a:custGeom>
                <a:avLst/>
                <a:gdLst/>
                <a:ahLst/>
                <a:cxnLst/>
                <a:rect l="l" t="t" r="r" b="b"/>
                <a:pathLst>
                  <a:path w="10062" h="26421" extrusionOk="0">
                    <a:moveTo>
                      <a:pt x="2520" y="1"/>
                    </a:moveTo>
                    <a:lnTo>
                      <a:pt x="2254" y="19"/>
                    </a:lnTo>
                    <a:cubicBezTo>
                      <a:pt x="2077" y="515"/>
                      <a:pt x="2041" y="1474"/>
                      <a:pt x="1545" y="1864"/>
                    </a:cubicBezTo>
                    <a:cubicBezTo>
                      <a:pt x="107" y="3035"/>
                      <a:pt x="214" y="4401"/>
                      <a:pt x="586" y="5927"/>
                    </a:cubicBezTo>
                    <a:cubicBezTo>
                      <a:pt x="746" y="6566"/>
                      <a:pt x="1012" y="7311"/>
                      <a:pt x="835" y="7897"/>
                    </a:cubicBezTo>
                    <a:cubicBezTo>
                      <a:pt x="1" y="10523"/>
                      <a:pt x="799" y="13202"/>
                      <a:pt x="72" y="15917"/>
                    </a:cubicBezTo>
                    <a:lnTo>
                      <a:pt x="1686" y="15846"/>
                    </a:lnTo>
                    <a:cubicBezTo>
                      <a:pt x="1811" y="17177"/>
                      <a:pt x="2698" y="18241"/>
                      <a:pt x="1970" y="19590"/>
                    </a:cubicBezTo>
                    <a:cubicBezTo>
                      <a:pt x="1740" y="20051"/>
                      <a:pt x="2024" y="21293"/>
                      <a:pt x="2414" y="21506"/>
                    </a:cubicBezTo>
                    <a:cubicBezTo>
                      <a:pt x="4596" y="22642"/>
                      <a:pt x="4632" y="25587"/>
                      <a:pt x="6885" y="26421"/>
                    </a:cubicBezTo>
                    <a:lnTo>
                      <a:pt x="10061" y="24079"/>
                    </a:lnTo>
                    <a:cubicBezTo>
                      <a:pt x="9973" y="15491"/>
                      <a:pt x="7364" y="7098"/>
                      <a:pt x="252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69"/>
              <p:cNvSpPr/>
              <p:nvPr/>
            </p:nvSpPr>
            <p:spPr>
              <a:xfrm>
                <a:off x="6870416" y="3332822"/>
                <a:ext cx="47510" cy="11685"/>
              </a:xfrm>
              <a:custGeom>
                <a:avLst/>
                <a:gdLst/>
                <a:ahLst/>
                <a:cxnLst/>
                <a:rect l="l" t="t" r="r" b="b"/>
                <a:pathLst>
                  <a:path w="8234" h="2026" extrusionOk="0">
                    <a:moveTo>
                      <a:pt x="3405" y="1"/>
                    </a:moveTo>
                    <a:cubicBezTo>
                      <a:pt x="2255" y="1"/>
                      <a:pt x="1201" y="655"/>
                      <a:pt x="1" y="919"/>
                    </a:cubicBezTo>
                    <a:cubicBezTo>
                      <a:pt x="371" y="1711"/>
                      <a:pt x="675" y="1974"/>
                      <a:pt x="943" y="1974"/>
                    </a:cubicBezTo>
                    <a:cubicBezTo>
                      <a:pt x="1419" y="1974"/>
                      <a:pt x="1781" y="1142"/>
                      <a:pt x="2201" y="972"/>
                    </a:cubicBezTo>
                    <a:cubicBezTo>
                      <a:pt x="2266" y="967"/>
                      <a:pt x="2330" y="964"/>
                      <a:pt x="2394" y="964"/>
                    </a:cubicBezTo>
                    <a:cubicBezTo>
                      <a:pt x="3717" y="964"/>
                      <a:pt x="4976" y="2025"/>
                      <a:pt x="6356" y="2025"/>
                    </a:cubicBezTo>
                    <a:cubicBezTo>
                      <a:pt x="6954" y="2025"/>
                      <a:pt x="7575" y="1826"/>
                      <a:pt x="8234" y="1256"/>
                    </a:cubicBezTo>
                    <a:cubicBezTo>
                      <a:pt x="7932" y="936"/>
                      <a:pt x="7684" y="440"/>
                      <a:pt x="7400" y="422"/>
                    </a:cubicBezTo>
                    <a:cubicBezTo>
                      <a:pt x="7374" y="421"/>
                      <a:pt x="7348" y="420"/>
                      <a:pt x="7322" y="420"/>
                    </a:cubicBezTo>
                    <a:cubicBezTo>
                      <a:pt x="6763" y="420"/>
                      <a:pt x="6090" y="679"/>
                      <a:pt x="5591" y="679"/>
                    </a:cubicBezTo>
                    <a:cubicBezTo>
                      <a:pt x="5418" y="679"/>
                      <a:pt x="5266" y="648"/>
                      <a:pt x="5147" y="564"/>
                    </a:cubicBezTo>
                    <a:cubicBezTo>
                      <a:pt x="4527" y="150"/>
                      <a:pt x="3955" y="1"/>
                      <a:pt x="340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69"/>
              <p:cNvSpPr/>
              <p:nvPr/>
            </p:nvSpPr>
            <p:spPr>
              <a:xfrm>
                <a:off x="6925590" y="3336277"/>
                <a:ext cx="38094" cy="14228"/>
              </a:xfrm>
              <a:custGeom>
                <a:avLst/>
                <a:gdLst/>
                <a:ahLst/>
                <a:cxnLst/>
                <a:rect l="l" t="t" r="r" b="b"/>
                <a:pathLst>
                  <a:path w="6602" h="2467" extrusionOk="0">
                    <a:moveTo>
                      <a:pt x="6601" y="0"/>
                    </a:moveTo>
                    <a:cubicBezTo>
                      <a:pt x="4188" y="231"/>
                      <a:pt x="2254" y="391"/>
                      <a:pt x="338" y="604"/>
                    </a:cubicBezTo>
                    <a:cubicBezTo>
                      <a:pt x="231" y="621"/>
                      <a:pt x="160" y="976"/>
                      <a:pt x="1" y="1384"/>
                    </a:cubicBezTo>
                    <a:lnTo>
                      <a:pt x="1438" y="2467"/>
                    </a:lnTo>
                    <a:cubicBezTo>
                      <a:pt x="2573" y="621"/>
                      <a:pt x="4862" y="1491"/>
                      <a:pt x="66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1" name="Google Shape;3381;p69"/>
            <p:cNvSpPr/>
            <p:nvPr/>
          </p:nvSpPr>
          <p:spPr>
            <a:xfrm>
              <a:off x="6867451" y="3073651"/>
              <a:ext cx="102383" cy="56919"/>
            </a:xfrm>
            <a:custGeom>
              <a:avLst/>
              <a:gdLst/>
              <a:ahLst/>
              <a:cxnLst/>
              <a:rect l="l" t="t" r="r" b="b"/>
              <a:pathLst>
                <a:path w="17744" h="9869" extrusionOk="0">
                  <a:moveTo>
                    <a:pt x="11775" y="1"/>
                  </a:moveTo>
                  <a:cubicBezTo>
                    <a:pt x="7969" y="1"/>
                    <a:pt x="4175" y="474"/>
                    <a:pt x="479" y="1405"/>
                  </a:cubicBezTo>
                  <a:lnTo>
                    <a:pt x="0" y="1530"/>
                  </a:lnTo>
                  <a:cubicBezTo>
                    <a:pt x="266" y="1749"/>
                    <a:pt x="570" y="1886"/>
                    <a:pt x="955" y="1886"/>
                  </a:cubicBezTo>
                  <a:cubicBezTo>
                    <a:pt x="1161" y="1886"/>
                    <a:pt x="1391" y="1847"/>
                    <a:pt x="1651" y="1760"/>
                  </a:cubicBezTo>
                  <a:cubicBezTo>
                    <a:pt x="2029" y="1630"/>
                    <a:pt x="2392" y="1564"/>
                    <a:pt x="2739" y="1564"/>
                  </a:cubicBezTo>
                  <a:cubicBezTo>
                    <a:pt x="3580" y="1564"/>
                    <a:pt x="4337" y="1950"/>
                    <a:pt x="5040" y="2754"/>
                  </a:cubicBezTo>
                  <a:cubicBezTo>
                    <a:pt x="5749" y="3588"/>
                    <a:pt x="7204" y="3428"/>
                    <a:pt x="7967" y="4422"/>
                  </a:cubicBezTo>
                  <a:cubicBezTo>
                    <a:pt x="8017" y="4486"/>
                    <a:pt x="8125" y="4504"/>
                    <a:pt x="8257" y="4504"/>
                  </a:cubicBezTo>
                  <a:cubicBezTo>
                    <a:pt x="8429" y="4504"/>
                    <a:pt x="8642" y="4473"/>
                    <a:pt x="8821" y="4473"/>
                  </a:cubicBezTo>
                  <a:cubicBezTo>
                    <a:pt x="8844" y="4473"/>
                    <a:pt x="8868" y="4474"/>
                    <a:pt x="8890" y="4475"/>
                  </a:cubicBezTo>
                  <a:lnTo>
                    <a:pt x="8233" y="6054"/>
                  </a:lnTo>
                  <a:cubicBezTo>
                    <a:pt x="9475" y="6533"/>
                    <a:pt x="11019" y="6640"/>
                    <a:pt x="11605" y="7420"/>
                  </a:cubicBezTo>
                  <a:cubicBezTo>
                    <a:pt x="13095" y="9479"/>
                    <a:pt x="15065" y="9745"/>
                    <a:pt x="17744" y="9869"/>
                  </a:cubicBezTo>
                  <a:cubicBezTo>
                    <a:pt x="17105" y="8982"/>
                    <a:pt x="16271" y="8325"/>
                    <a:pt x="16342" y="7828"/>
                  </a:cubicBezTo>
                  <a:cubicBezTo>
                    <a:pt x="16502" y="6888"/>
                    <a:pt x="16892" y="6125"/>
                    <a:pt x="15632" y="5717"/>
                  </a:cubicBezTo>
                  <a:lnTo>
                    <a:pt x="16857" y="4706"/>
                  </a:lnTo>
                  <a:lnTo>
                    <a:pt x="16484" y="3215"/>
                  </a:lnTo>
                  <a:cubicBezTo>
                    <a:pt x="16786" y="3073"/>
                    <a:pt x="17123" y="3002"/>
                    <a:pt x="17336" y="2772"/>
                  </a:cubicBezTo>
                  <a:cubicBezTo>
                    <a:pt x="17531" y="2559"/>
                    <a:pt x="17549" y="2222"/>
                    <a:pt x="17744" y="1689"/>
                  </a:cubicBezTo>
                  <a:cubicBezTo>
                    <a:pt x="16928" y="1441"/>
                    <a:pt x="16218" y="1281"/>
                    <a:pt x="15579" y="660"/>
                  </a:cubicBezTo>
                  <a:cubicBezTo>
                    <a:pt x="15384" y="465"/>
                    <a:pt x="15171" y="270"/>
                    <a:pt x="14940" y="110"/>
                  </a:cubicBezTo>
                  <a:cubicBezTo>
                    <a:pt x="13885" y="37"/>
                    <a:pt x="12830" y="1"/>
                    <a:pt x="1177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69"/>
            <p:cNvSpPr/>
            <p:nvPr/>
          </p:nvSpPr>
          <p:spPr>
            <a:xfrm>
              <a:off x="7069097" y="3119476"/>
              <a:ext cx="78535" cy="76898"/>
            </a:xfrm>
            <a:custGeom>
              <a:avLst/>
              <a:gdLst/>
              <a:ahLst/>
              <a:cxnLst/>
              <a:rect l="l" t="t" r="r" b="b"/>
              <a:pathLst>
                <a:path w="13611" h="13333" extrusionOk="0">
                  <a:moveTo>
                    <a:pt x="1947" y="1"/>
                  </a:moveTo>
                  <a:cubicBezTo>
                    <a:pt x="1321" y="1"/>
                    <a:pt x="678" y="263"/>
                    <a:pt x="1" y="842"/>
                  </a:cubicBezTo>
                  <a:lnTo>
                    <a:pt x="1420" y="2634"/>
                  </a:lnTo>
                  <a:lnTo>
                    <a:pt x="5856" y="2829"/>
                  </a:lnTo>
                  <a:lnTo>
                    <a:pt x="5342" y="5224"/>
                  </a:lnTo>
                  <a:lnTo>
                    <a:pt x="8802" y="7105"/>
                  </a:lnTo>
                  <a:lnTo>
                    <a:pt x="7453" y="8702"/>
                  </a:lnTo>
                  <a:lnTo>
                    <a:pt x="9884" y="12925"/>
                  </a:lnTo>
                  <a:lnTo>
                    <a:pt x="12386" y="13333"/>
                  </a:lnTo>
                  <a:cubicBezTo>
                    <a:pt x="11889" y="12109"/>
                    <a:pt x="13610" y="10813"/>
                    <a:pt x="11694" y="9891"/>
                  </a:cubicBezTo>
                  <a:cubicBezTo>
                    <a:pt x="11605" y="9181"/>
                    <a:pt x="11232" y="8436"/>
                    <a:pt x="11179" y="7726"/>
                  </a:cubicBezTo>
                  <a:cubicBezTo>
                    <a:pt x="8713" y="4852"/>
                    <a:pt x="5892" y="2297"/>
                    <a:pt x="2769" y="150"/>
                  </a:cubicBezTo>
                  <a:cubicBezTo>
                    <a:pt x="2497" y="52"/>
                    <a:pt x="2224" y="1"/>
                    <a:pt x="194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69"/>
            <p:cNvSpPr/>
            <p:nvPr/>
          </p:nvSpPr>
          <p:spPr>
            <a:xfrm>
              <a:off x="6946266" y="3181844"/>
              <a:ext cx="21095" cy="14742"/>
            </a:xfrm>
            <a:custGeom>
              <a:avLst/>
              <a:gdLst/>
              <a:ahLst/>
              <a:cxnLst/>
              <a:rect l="l" t="t" r="r" b="b"/>
              <a:pathLst>
                <a:path w="3656" h="2556" extrusionOk="0">
                  <a:moveTo>
                    <a:pt x="498" y="0"/>
                  </a:moveTo>
                  <a:cubicBezTo>
                    <a:pt x="444" y="426"/>
                    <a:pt x="373" y="852"/>
                    <a:pt x="302" y="1278"/>
                  </a:cubicBezTo>
                  <a:cubicBezTo>
                    <a:pt x="231" y="1686"/>
                    <a:pt x="107" y="2076"/>
                    <a:pt x="1" y="2555"/>
                  </a:cubicBezTo>
                  <a:lnTo>
                    <a:pt x="3656" y="2467"/>
                  </a:lnTo>
                  <a:lnTo>
                    <a:pt x="3319" y="1100"/>
                  </a:lnTo>
                  <a:lnTo>
                    <a:pt x="498"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4" name="Google Shape;3384;p69"/>
          <p:cNvSpPr/>
          <p:nvPr/>
        </p:nvSpPr>
        <p:spPr>
          <a:xfrm>
            <a:off x="6986051" y="2935281"/>
            <a:ext cx="24269" cy="11004"/>
          </a:xfrm>
          <a:custGeom>
            <a:avLst/>
            <a:gdLst/>
            <a:ahLst/>
            <a:cxnLst/>
            <a:rect l="l" t="t" r="r" b="b"/>
            <a:pathLst>
              <a:path w="4206" h="1908" extrusionOk="0">
                <a:moveTo>
                  <a:pt x="2533" y="1"/>
                </a:moveTo>
                <a:cubicBezTo>
                  <a:pt x="1985" y="1"/>
                  <a:pt x="1354" y="226"/>
                  <a:pt x="0" y="709"/>
                </a:cubicBezTo>
                <a:cubicBezTo>
                  <a:pt x="1204" y="1500"/>
                  <a:pt x="1825" y="1908"/>
                  <a:pt x="2340" y="1908"/>
                </a:cubicBezTo>
                <a:cubicBezTo>
                  <a:pt x="2889" y="1908"/>
                  <a:pt x="3319" y="1447"/>
                  <a:pt x="4206" y="496"/>
                </a:cubicBezTo>
                <a:cubicBezTo>
                  <a:pt x="3427" y="173"/>
                  <a:pt x="3012" y="1"/>
                  <a:pt x="253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85" name="Google Shape;3385;p69"/>
          <p:cNvGrpSpPr/>
          <p:nvPr/>
        </p:nvGrpSpPr>
        <p:grpSpPr>
          <a:xfrm>
            <a:off x="6649867" y="3561648"/>
            <a:ext cx="560631" cy="511352"/>
            <a:chOff x="6652154" y="3716623"/>
            <a:chExt cx="560631" cy="511352"/>
          </a:xfrm>
        </p:grpSpPr>
        <p:sp>
          <p:nvSpPr>
            <p:cNvPr id="3386" name="Google Shape;3386;p69"/>
            <p:cNvSpPr/>
            <p:nvPr/>
          </p:nvSpPr>
          <p:spPr>
            <a:xfrm>
              <a:off x="6652154" y="3716623"/>
              <a:ext cx="560631" cy="511352"/>
            </a:xfrm>
            <a:custGeom>
              <a:avLst/>
              <a:gdLst/>
              <a:ahLst/>
              <a:cxnLst/>
              <a:rect l="l" t="t" r="r" b="b"/>
              <a:pathLst>
                <a:path w="97163" h="88661" extrusionOk="0">
                  <a:moveTo>
                    <a:pt x="48942" y="1"/>
                  </a:moveTo>
                  <a:cubicBezTo>
                    <a:pt x="46560" y="1"/>
                    <a:pt x="44145" y="185"/>
                    <a:pt x="41715" y="565"/>
                  </a:cubicBezTo>
                  <a:cubicBezTo>
                    <a:pt x="16981" y="4433"/>
                    <a:pt x="0" y="27180"/>
                    <a:pt x="3779" y="51346"/>
                  </a:cubicBezTo>
                  <a:cubicBezTo>
                    <a:pt x="7187" y="73133"/>
                    <a:pt x="26312" y="88661"/>
                    <a:pt x="48182" y="88661"/>
                  </a:cubicBezTo>
                  <a:cubicBezTo>
                    <a:pt x="50571" y="88661"/>
                    <a:pt x="52993" y="88476"/>
                    <a:pt x="55431" y="88093"/>
                  </a:cubicBezTo>
                  <a:cubicBezTo>
                    <a:pt x="80165" y="84225"/>
                    <a:pt x="97163" y="61496"/>
                    <a:pt x="93366" y="37311"/>
                  </a:cubicBezTo>
                  <a:cubicBezTo>
                    <a:pt x="89958" y="15517"/>
                    <a:pt x="70820" y="1"/>
                    <a:pt x="4894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87" name="Google Shape;3387;p69"/>
            <p:cNvGrpSpPr/>
            <p:nvPr/>
          </p:nvGrpSpPr>
          <p:grpSpPr>
            <a:xfrm>
              <a:off x="6669657" y="3716715"/>
              <a:ext cx="466779" cy="464290"/>
              <a:chOff x="6669657" y="3716715"/>
              <a:chExt cx="466779" cy="464290"/>
            </a:xfrm>
          </p:grpSpPr>
          <p:sp>
            <p:nvSpPr>
              <p:cNvPr id="3388" name="Google Shape;3388;p69"/>
              <p:cNvSpPr/>
              <p:nvPr/>
            </p:nvSpPr>
            <p:spPr>
              <a:xfrm>
                <a:off x="6669657" y="3716715"/>
                <a:ext cx="386382" cy="464290"/>
              </a:xfrm>
              <a:custGeom>
                <a:avLst/>
                <a:gdLst/>
                <a:ahLst/>
                <a:cxnLst/>
                <a:rect l="l" t="t" r="r" b="b"/>
                <a:pathLst>
                  <a:path w="66964" h="80501" extrusionOk="0">
                    <a:moveTo>
                      <a:pt x="45863" y="0"/>
                    </a:moveTo>
                    <a:cubicBezTo>
                      <a:pt x="43461" y="0"/>
                      <a:pt x="41054" y="188"/>
                      <a:pt x="38663" y="566"/>
                    </a:cubicBezTo>
                    <a:cubicBezTo>
                      <a:pt x="20352" y="3441"/>
                      <a:pt x="6281" y="16660"/>
                      <a:pt x="1757" y="33161"/>
                    </a:cubicBezTo>
                    <a:lnTo>
                      <a:pt x="4081" y="32487"/>
                    </a:lnTo>
                    <a:lnTo>
                      <a:pt x="4081" y="32487"/>
                    </a:lnTo>
                    <a:cubicBezTo>
                      <a:pt x="4756" y="33871"/>
                      <a:pt x="3939" y="34971"/>
                      <a:pt x="3496" y="36213"/>
                    </a:cubicBezTo>
                    <a:cubicBezTo>
                      <a:pt x="3088" y="37384"/>
                      <a:pt x="2129" y="37207"/>
                      <a:pt x="1384" y="37295"/>
                    </a:cubicBezTo>
                    <a:cubicBezTo>
                      <a:pt x="1207" y="37313"/>
                      <a:pt x="1012" y="37348"/>
                      <a:pt x="816" y="37366"/>
                    </a:cubicBezTo>
                    <a:cubicBezTo>
                      <a:pt x="36" y="41997"/>
                      <a:pt x="0" y="46717"/>
                      <a:pt x="728" y="51348"/>
                    </a:cubicBezTo>
                    <a:cubicBezTo>
                      <a:pt x="2644" y="63591"/>
                      <a:pt x="9528" y="73847"/>
                      <a:pt x="19057" y="80501"/>
                    </a:cubicBezTo>
                    <a:cubicBezTo>
                      <a:pt x="18897" y="80217"/>
                      <a:pt x="18737" y="79950"/>
                      <a:pt x="18560" y="79684"/>
                    </a:cubicBezTo>
                    <a:cubicBezTo>
                      <a:pt x="18099" y="79010"/>
                      <a:pt x="17069" y="77928"/>
                      <a:pt x="17194" y="77768"/>
                    </a:cubicBezTo>
                    <a:cubicBezTo>
                      <a:pt x="18081" y="76703"/>
                      <a:pt x="16094" y="76632"/>
                      <a:pt x="16626" y="75834"/>
                    </a:cubicBezTo>
                    <a:cubicBezTo>
                      <a:pt x="15206" y="74876"/>
                      <a:pt x="14816" y="73652"/>
                      <a:pt x="15277" y="71948"/>
                    </a:cubicBezTo>
                    <a:cubicBezTo>
                      <a:pt x="15455" y="71292"/>
                      <a:pt x="15100" y="70529"/>
                      <a:pt x="14426" y="69854"/>
                    </a:cubicBezTo>
                    <a:cubicBezTo>
                      <a:pt x="13468" y="68896"/>
                      <a:pt x="12811" y="67601"/>
                      <a:pt x="12101" y="66394"/>
                    </a:cubicBezTo>
                    <a:cubicBezTo>
                      <a:pt x="11782" y="65862"/>
                      <a:pt x="11338" y="65152"/>
                      <a:pt x="11463" y="64620"/>
                    </a:cubicBezTo>
                    <a:cubicBezTo>
                      <a:pt x="11871" y="62739"/>
                      <a:pt x="12172" y="60734"/>
                      <a:pt x="13095" y="59102"/>
                    </a:cubicBezTo>
                    <a:cubicBezTo>
                      <a:pt x="14337" y="56919"/>
                      <a:pt x="14284" y="54914"/>
                      <a:pt x="13343" y="51969"/>
                    </a:cubicBezTo>
                    <a:lnTo>
                      <a:pt x="13343" y="51969"/>
                    </a:lnTo>
                    <a:cubicBezTo>
                      <a:pt x="12811" y="53619"/>
                      <a:pt x="11888" y="53229"/>
                      <a:pt x="11090" y="53353"/>
                    </a:cubicBezTo>
                    <a:cubicBezTo>
                      <a:pt x="10814" y="53401"/>
                      <a:pt x="10612" y="53439"/>
                      <a:pt x="10447" y="53439"/>
                    </a:cubicBezTo>
                    <a:cubicBezTo>
                      <a:pt x="9997" y="53439"/>
                      <a:pt x="9823" y="53151"/>
                      <a:pt x="9174" y="51969"/>
                    </a:cubicBezTo>
                    <a:cubicBezTo>
                      <a:pt x="7861" y="50763"/>
                      <a:pt x="6619" y="49485"/>
                      <a:pt x="5447" y="48136"/>
                    </a:cubicBezTo>
                    <a:cubicBezTo>
                      <a:pt x="5270" y="47853"/>
                      <a:pt x="5146" y="47551"/>
                      <a:pt x="5110" y="47214"/>
                    </a:cubicBezTo>
                    <a:cubicBezTo>
                      <a:pt x="4862" y="45759"/>
                      <a:pt x="4649" y="44304"/>
                      <a:pt x="4773" y="42796"/>
                    </a:cubicBezTo>
                    <a:lnTo>
                      <a:pt x="4773" y="42796"/>
                    </a:lnTo>
                    <a:lnTo>
                      <a:pt x="9653" y="51756"/>
                    </a:lnTo>
                    <a:cubicBezTo>
                      <a:pt x="11924" y="50745"/>
                      <a:pt x="13680" y="49201"/>
                      <a:pt x="15650" y="47995"/>
                    </a:cubicBezTo>
                    <a:cubicBezTo>
                      <a:pt x="17034" y="47161"/>
                      <a:pt x="17584" y="45954"/>
                      <a:pt x="18045" y="44606"/>
                    </a:cubicBezTo>
                    <a:cubicBezTo>
                      <a:pt x="18205" y="44109"/>
                      <a:pt x="18329" y="43594"/>
                      <a:pt x="18436" y="43080"/>
                    </a:cubicBezTo>
                    <a:lnTo>
                      <a:pt x="15597" y="40542"/>
                    </a:lnTo>
                    <a:lnTo>
                      <a:pt x="15224" y="41749"/>
                    </a:lnTo>
                    <a:cubicBezTo>
                      <a:pt x="14000" y="41092"/>
                      <a:pt x="12793" y="40507"/>
                      <a:pt x="11640" y="39833"/>
                    </a:cubicBezTo>
                    <a:cubicBezTo>
                      <a:pt x="10593" y="39212"/>
                      <a:pt x="10433" y="38395"/>
                      <a:pt x="11374" y="37082"/>
                    </a:cubicBezTo>
                    <a:lnTo>
                      <a:pt x="11374" y="37082"/>
                    </a:lnTo>
                    <a:cubicBezTo>
                      <a:pt x="12448" y="38789"/>
                      <a:pt x="13681" y="39825"/>
                      <a:pt x="15346" y="39825"/>
                    </a:cubicBezTo>
                    <a:cubicBezTo>
                      <a:pt x="15689" y="39825"/>
                      <a:pt x="16049" y="39781"/>
                      <a:pt x="16431" y="39691"/>
                    </a:cubicBezTo>
                    <a:cubicBezTo>
                      <a:pt x="16437" y="39689"/>
                      <a:pt x="16444" y="39688"/>
                      <a:pt x="16450" y="39688"/>
                    </a:cubicBezTo>
                    <a:cubicBezTo>
                      <a:pt x="16592" y="39688"/>
                      <a:pt x="16795" y="40029"/>
                      <a:pt x="16998" y="40063"/>
                    </a:cubicBezTo>
                    <a:cubicBezTo>
                      <a:pt x="17810" y="40257"/>
                      <a:pt x="18605" y="40492"/>
                      <a:pt x="19428" y="40492"/>
                    </a:cubicBezTo>
                    <a:cubicBezTo>
                      <a:pt x="19811" y="40492"/>
                      <a:pt x="20200" y="40441"/>
                      <a:pt x="20600" y="40312"/>
                    </a:cubicBezTo>
                    <a:cubicBezTo>
                      <a:pt x="21150" y="40152"/>
                      <a:pt x="21718" y="40045"/>
                      <a:pt x="22304" y="40010"/>
                    </a:cubicBezTo>
                    <a:cubicBezTo>
                      <a:pt x="24003" y="41489"/>
                      <a:pt x="25144" y="42940"/>
                      <a:pt x="27015" y="42940"/>
                    </a:cubicBezTo>
                    <a:cubicBezTo>
                      <a:pt x="27253" y="42940"/>
                      <a:pt x="27504" y="42917"/>
                      <a:pt x="27769" y="42867"/>
                    </a:cubicBezTo>
                    <a:cubicBezTo>
                      <a:pt x="27999" y="44251"/>
                      <a:pt x="27875" y="45564"/>
                      <a:pt x="28407" y="46486"/>
                    </a:cubicBezTo>
                    <a:cubicBezTo>
                      <a:pt x="29614" y="48616"/>
                      <a:pt x="31158" y="50532"/>
                      <a:pt x="32701" y="52732"/>
                    </a:cubicBezTo>
                    <a:lnTo>
                      <a:pt x="34600" y="50425"/>
                    </a:lnTo>
                    <a:lnTo>
                      <a:pt x="34103" y="47196"/>
                    </a:lnTo>
                    <a:cubicBezTo>
                      <a:pt x="34972" y="46096"/>
                      <a:pt x="36268" y="45173"/>
                      <a:pt x="36286" y="44251"/>
                    </a:cubicBezTo>
                    <a:cubicBezTo>
                      <a:pt x="36303" y="42707"/>
                      <a:pt x="38503" y="42955"/>
                      <a:pt x="38202" y="41394"/>
                    </a:cubicBezTo>
                    <a:cubicBezTo>
                      <a:pt x="38184" y="41305"/>
                      <a:pt x="39604" y="40986"/>
                      <a:pt x="40313" y="40702"/>
                    </a:cubicBezTo>
                    <a:cubicBezTo>
                      <a:pt x="40650" y="40560"/>
                      <a:pt x="40899" y="40223"/>
                      <a:pt x="41378" y="39797"/>
                    </a:cubicBezTo>
                    <a:lnTo>
                      <a:pt x="44785" y="44978"/>
                    </a:lnTo>
                    <a:lnTo>
                      <a:pt x="46630" y="43914"/>
                    </a:lnTo>
                    <a:cubicBezTo>
                      <a:pt x="47553" y="45102"/>
                      <a:pt x="46754" y="46699"/>
                      <a:pt x="48067" y="47480"/>
                    </a:cubicBezTo>
                    <a:cubicBezTo>
                      <a:pt x="47020" y="50124"/>
                      <a:pt x="48741" y="51508"/>
                      <a:pt x="50445" y="52980"/>
                    </a:cubicBezTo>
                    <a:cubicBezTo>
                      <a:pt x="50764" y="53247"/>
                      <a:pt x="50640" y="54010"/>
                      <a:pt x="50746" y="54684"/>
                    </a:cubicBezTo>
                    <a:cubicBezTo>
                      <a:pt x="49546" y="54279"/>
                      <a:pt x="48739" y="53108"/>
                      <a:pt x="47515" y="53108"/>
                    </a:cubicBezTo>
                    <a:cubicBezTo>
                      <a:pt x="47074" y="53108"/>
                      <a:pt x="46579" y="53260"/>
                      <a:pt x="45991" y="53655"/>
                    </a:cubicBezTo>
                    <a:cubicBezTo>
                      <a:pt x="46130" y="53637"/>
                      <a:pt x="46261" y="53629"/>
                      <a:pt x="46385" y="53629"/>
                    </a:cubicBezTo>
                    <a:cubicBezTo>
                      <a:pt x="47902" y="53629"/>
                      <a:pt x="48314" y="54868"/>
                      <a:pt x="48954" y="55606"/>
                    </a:cubicBezTo>
                    <a:cubicBezTo>
                      <a:pt x="49646" y="56387"/>
                      <a:pt x="51119" y="56937"/>
                      <a:pt x="50782" y="58712"/>
                    </a:cubicBezTo>
                    <a:cubicBezTo>
                      <a:pt x="50925" y="58653"/>
                      <a:pt x="51063" y="58628"/>
                      <a:pt x="51196" y="58628"/>
                    </a:cubicBezTo>
                    <a:cubicBezTo>
                      <a:pt x="52116" y="58628"/>
                      <a:pt x="52822" y="59846"/>
                      <a:pt x="53828" y="59846"/>
                    </a:cubicBezTo>
                    <a:cubicBezTo>
                      <a:pt x="54135" y="59846"/>
                      <a:pt x="54469" y="59733"/>
                      <a:pt x="54845" y="59439"/>
                    </a:cubicBezTo>
                    <a:lnTo>
                      <a:pt x="55431" y="57026"/>
                    </a:lnTo>
                    <a:cubicBezTo>
                      <a:pt x="55147" y="56955"/>
                      <a:pt x="54863" y="56902"/>
                      <a:pt x="54579" y="56849"/>
                    </a:cubicBezTo>
                    <a:cubicBezTo>
                      <a:pt x="53053" y="56760"/>
                      <a:pt x="51385" y="55819"/>
                      <a:pt x="51793" y="55269"/>
                    </a:cubicBezTo>
                    <a:lnTo>
                      <a:pt x="52787" y="54844"/>
                    </a:lnTo>
                    <a:lnTo>
                      <a:pt x="52414" y="52501"/>
                    </a:lnTo>
                    <a:cubicBezTo>
                      <a:pt x="48866" y="49893"/>
                      <a:pt x="48440" y="48917"/>
                      <a:pt x="49770" y="46291"/>
                    </a:cubicBezTo>
                    <a:lnTo>
                      <a:pt x="49770" y="46291"/>
                    </a:lnTo>
                    <a:cubicBezTo>
                      <a:pt x="50462" y="46859"/>
                      <a:pt x="51208" y="47338"/>
                      <a:pt x="51775" y="47977"/>
                    </a:cubicBezTo>
                    <a:cubicBezTo>
                      <a:pt x="52326" y="48562"/>
                      <a:pt x="52698" y="49325"/>
                      <a:pt x="53088" y="49929"/>
                    </a:cubicBezTo>
                    <a:lnTo>
                      <a:pt x="55821" y="46948"/>
                    </a:lnTo>
                    <a:lnTo>
                      <a:pt x="55200" y="42955"/>
                    </a:lnTo>
                    <a:lnTo>
                      <a:pt x="52805" y="41447"/>
                    </a:lnTo>
                    <a:lnTo>
                      <a:pt x="53585" y="38253"/>
                    </a:lnTo>
                    <a:lnTo>
                      <a:pt x="55111" y="39229"/>
                    </a:lnTo>
                    <a:cubicBezTo>
                      <a:pt x="55111" y="40045"/>
                      <a:pt x="55111" y="40542"/>
                      <a:pt x="55111" y="41039"/>
                    </a:cubicBezTo>
                    <a:lnTo>
                      <a:pt x="56300" y="41021"/>
                    </a:lnTo>
                    <a:lnTo>
                      <a:pt x="56034" y="38466"/>
                    </a:lnTo>
                    <a:cubicBezTo>
                      <a:pt x="59778" y="37011"/>
                      <a:pt x="60754" y="35876"/>
                      <a:pt x="62546" y="30925"/>
                    </a:cubicBezTo>
                    <a:lnTo>
                      <a:pt x="59370" y="25407"/>
                    </a:lnTo>
                    <a:lnTo>
                      <a:pt x="60754" y="24609"/>
                    </a:lnTo>
                    <a:cubicBezTo>
                      <a:pt x="60620" y="24079"/>
                      <a:pt x="60336" y="23926"/>
                      <a:pt x="59999" y="23926"/>
                    </a:cubicBezTo>
                    <a:cubicBezTo>
                      <a:pt x="59536" y="23926"/>
                      <a:pt x="58975" y="24215"/>
                      <a:pt x="58567" y="24215"/>
                    </a:cubicBezTo>
                    <a:cubicBezTo>
                      <a:pt x="58326" y="24215"/>
                      <a:pt x="58138" y="24114"/>
                      <a:pt x="58057" y="23792"/>
                    </a:cubicBezTo>
                    <a:lnTo>
                      <a:pt x="59316" y="21344"/>
                    </a:lnTo>
                    <a:lnTo>
                      <a:pt x="60062" y="22692"/>
                    </a:lnTo>
                    <a:lnTo>
                      <a:pt x="61286" y="21858"/>
                    </a:lnTo>
                    <a:lnTo>
                      <a:pt x="63504" y="23775"/>
                    </a:lnTo>
                    <a:lnTo>
                      <a:pt x="64178" y="27040"/>
                    </a:lnTo>
                    <a:cubicBezTo>
                      <a:pt x="64959" y="25993"/>
                      <a:pt x="65598" y="25478"/>
                      <a:pt x="65775" y="24822"/>
                    </a:cubicBezTo>
                    <a:cubicBezTo>
                      <a:pt x="66201" y="23367"/>
                      <a:pt x="64356" y="23225"/>
                      <a:pt x="64089" y="22515"/>
                    </a:cubicBezTo>
                    <a:lnTo>
                      <a:pt x="64444" y="18647"/>
                    </a:lnTo>
                    <a:cubicBezTo>
                      <a:pt x="66520" y="17955"/>
                      <a:pt x="66538" y="17902"/>
                      <a:pt x="66609" y="16305"/>
                    </a:cubicBezTo>
                    <a:cubicBezTo>
                      <a:pt x="66698" y="14229"/>
                      <a:pt x="66840" y="12171"/>
                      <a:pt x="66964" y="10059"/>
                    </a:cubicBezTo>
                    <a:cubicBezTo>
                      <a:pt x="65951" y="8994"/>
                      <a:pt x="64617" y="8884"/>
                      <a:pt x="63235" y="8884"/>
                    </a:cubicBezTo>
                    <a:cubicBezTo>
                      <a:pt x="62876" y="8884"/>
                      <a:pt x="62514" y="8891"/>
                      <a:pt x="62153" y="8891"/>
                    </a:cubicBezTo>
                    <a:cubicBezTo>
                      <a:pt x="62029" y="8891"/>
                      <a:pt x="61906" y="8890"/>
                      <a:pt x="61783" y="8888"/>
                    </a:cubicBezTo>
                    <a:cubicBezTo>
                      <a:pt x="61978" y="8001"/>
                      <a:pt x="62209" y="7362"/>
                      <a:pt x="62262" y="6741"/>
                    </a:cubicBezTo>
                    <a:cubicBezTo>
                      <a:pt x="62297" y="6102"/>
                      <a:pt x="62173" y="5464"/>
                      <a:pt x="62120" y="4701"/>
                    </a:cubicBezTo>
                    <a:lnTo>
                      <a:pt x="65119" y="4239"/>
                    </a:lnTo>
                    <a:cubicBezTo>
                      <a:pt x="59052" y="1427"/>
                      <a:pt x="52479" y="0"/>
                      <a:pt x="4586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69"/>
              <p:cNvSpPr/>
              <p:nvPr/>
            </p:nvSpPr>
            <p:spPr>
              <a:xfrm>
                <a:off x="7010819" y="4061082"/>
                <a:ext cx="117645" cy="102137"/>
              </a:xfrm>
              <a:custGeom>
                <a:avLst/>
                <a:gdLst/>
                <a:ahLst/>
                <a:cxnLst/>
                <a:rect l="l" t="t" r="r" b="b"/>
                <a:pathLst>
                  <a:path w="20389" h="17709" extrusionOk="0">
                    <a:moveTo>
                      <a:pt x="17567" y="0"/>
                    </a:moveTo>
                    <a:lnTo>
                      <a:pt x="17567" y="0"/>
                    </a:lnTo>
                    <a:cubicBezTo>
                      <a:pt x="17070" y="1331"/>
                      <a:pt x="16644" y="2697"/>
                      <a:pt x="16307" y="4081"/>
                    </a:cubicBezTo>
                    <a:cubicBezTo>
                      <a:pt x="16278" y="4199"/>
                      <a:pt x="16114" y="4268"/>
                      <a:pt x="16100" y="4268"/>
                    </a:cubicBezTo>
                    <a:cubicBezTo>
                      <a:pt x="16097" y="4268"/>
                      <a:pt x="16100" y="4265"/>
                      <a:pt x="16112" y="4259"/>
                    </a:cubicBezTo>
                    <a:lnTo>
                      <a:pt x="13912" y="3034"/>
                    </a:lnTo>
                    <a:lnTo>
                      <a:pt x="14391" y="1437"/>
                    </a:lnTo>
                    <a:lnTo>
                      <a:pt x="12617" y="337"/>
                    </a:lnTo>
                    <a:cubicBezTo>
                      <a:pt x="12563" y="2112"/>
                      <a:pt x="10416" y="1970"/>
                      <a:pt x="10523" y="3655"/>
                    </a:cubicBezTo>
                    <a:cubicBezTo>
                      <a:pt x="10523" y="3709"/>
                      <a:pt x="10239" y="3797"/>
                      <a:pt x="10079" y="3815"/>
                    </a:cubicBezTo>
                    <a:cubicBezTo>
                      <a:pt x="8287" y="4028"/>
                      <a:pt x="8553" y="4418"/>
                      <a:pt x="7276" y="5305"/>
                    </a:cubicBezTo>
                    <a:cubicBezTo>
                      <a:pt x="5785" y="6352"/>
                      <a:pt x="5466" y="8730"/>
                      <a:pt x="3017" y="8765"/>
                    </a:cubicBezTo>
                    <a:cubicBezTo>
                      <a:pt x="2166" y="8783"/>
                      <a:pt x="1154" y="9919"/>
                      <a:pt x="569" y="10770"/>
                    </a:cubicBezTo>
                    <a:cubicBezTo>
                      <a:pt x="178" y="11356"/>
                      <a:pt x="1" y="12705"/>
                      <a:pt x="374" y="13095"/>
                    </a:cubicBezTo>
                    <a:cubicBezTo>
                      <a:pt x="1687" y="14443"/>
                      <a:pt x="746" y="15810"/>
                      <a:pt x="569" y="17708"/>
                    </a:cubicBezTo>
                    <a:cubicBezTo>
                      <a:pt x="3337" y="16519"/>
                      <a:pt x="5839" y="15668"/>
                      <a:pt x="8074" y="14213"/>
                    </a:cubicBezTo>
                    <a:lnTo>
                      <a:pt x="10558" y="15934"/>
                    </a:lnTo>
                    <a:lnTo>
                      <a:pt x="9866" y="17336"/>
                    </a:lnTo>
                    <a:cubicBezTo>
                      <a:pt x="11960" y="17300"/>
                      <a:pt x="13592" y="16998"/>
                      <a:pt x="14710" y="15508"/>
                    </a:cubicBezTo>
                    <a:cubicBezTo>
                      <a:pt x="16094" y="13645"/>
                      <a:pt x="17585" y="11835"/>
                      <a:pt x="18773" y="9866"/>
                    </a:cubicBezTo>
                    <a:cubicBezTo>
                      <a:pt x="19590" y="8482"/>
                      <a:pt x="20388" y="6885"/>
                      <a:pt x="18862" y="5305"/>
                    </a:cubicBezTo>
                    <a:cubicBezTo>
                      <a:pt x="18596" y="5039"/>
                      <a:pt x="18330" y="4330"/>
                      <a:pt x="18472" y="4099"/>
                    </a:cubicBezTo>
                    <a:cubicBezTo>
                      <a:pt x="19732" y="2307"/>
                      <a:pt x="17372" y="1491"/>
                      <a:pt x="1756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69"/>
              <p:cNvSpPr/>
              <p:nvPr/>
            </p:nvSpPr>
            <p:spPr>
              <a:xfrm>
                <a:off x="6995058" y="4000087"/>
                <a:ext cx="41059" cy="51071"/>
              </a:xfrm>
              <a:custGeom>
                <a:avLst/>
                <a:gdLst/>
                <a:ahLst/>
                <a:cxnLst/>
                <a:rect l="l" t="t" r="r" b="b"/>
                <a:pathLst>
                  <a:path w="7116" h="8855" extrusionOk="0">
                    <a:moveTo>
                      <a:pt x="5359" y="0"/>
                    </a:moveTo>
                    <a:cubicBezTo>
                      <a:pt x="4649" y="976"/>
                      <a:pt x="3993" y="1774"/>
                      <a:pt x="3460" y="2644"/>
                    </a:cubicBezTo>
                    <a:cubicBezTo>
                      <a:pt x="2910" y="3513"/>
                      <a:pt x="1455" y="3638"/>
                      <a:pt x="1828" y="5181"/>
                    </a:cubicBezTo>
                    <a:cubicBezTo>
                      <a:pt x="1354" y="4803"/>
                      <a:pt x="1037" y="4660"/>
                      <a:pt x="815" y="4660"/>
                    </a:cubicBezTo>
                    <a:cubicBezTo>
                      <a:pt x="256" y="4660"/>
                      <a:pt x="305" y="5571"/>
                      <a:pt x="1" y="5926"/>
                    </a:cubicBezTo>
                    <a:cubicBezTo>
                      <a:pt x="1136" y="7417"/>
                      <a:pt x="1438" y="7577"/>
                      <a:pt x="5412" y="8854"/>
                    </a:cubicBezTo>
                    <a:cubicBezTo>
                      <a:pt x="5590" y="7896"/>
                      <a:pt x="5625" y="7239"/>
                      <a:pt x="5820" y="6636"/>
                    </a:cubicBezTo>
                    <a:cubicBezTo>
                      <a:pt x="6033" y="6015"/>
                      <a:pt x="6335" y="5430"/>
                      <a:pt x="6708" y="4880"/>
                    </a:cubicBezTo>
                    <a:cubicBezTo>
                      <a:pt x="7116" y="4294"/>
                      <a:pt x="5696" y="4170"/>
                      <a:pt x="6459" y="3354"/>
                    </a:cubicBezTo>
                    <a:cubicBezTo>
                      <a:pt x="6849" y="2928"/>
                      <a:pt x="6637" y="1686"/>
                      <a:pt x="6778" y="1384"/>
                    </a:cubicBezTo>
                    <a:cubicBezTo>
                      <a:pt x="6832" y="1224"/>
                      <a:pt x="6867" y="1047"/>
                      <a:pt x="6885" y="870"/>
                    </a:cubicBezTo>
                    <a:lnTo>
                      <a:pt x="5359"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69"/>
              <p:cNvSpPr/>
              <p:nvPr/>
            </p:nvSpPr>
            <p:spPr>
              <a:xfrm>
                <a:off x="7078892" y="4018504"/>
                <a:ext cx="57544" cy="36030"/>
              </a:xfrm>
              <a:custGeom>
                <a:avLst/>
                <a:gdLst/>
                <a:ahLst/>
                <a:cxnLst/>
                <a:rect l="l" t="t" r="r" b="b"/>
                <a:pathLst>
                  <a:path w="9973" h="6247" extrusionOk="0">
                    <a:moveTo>
                      <a:pt x="0" y="1"/>
                    </a:moveTo>
                    <a:lnTo>
                      <a:pt x="266" y="1722"/>
                    </a:lnTo>
                    <a:lnTo>
                      <a:pt x="1668" y="1970"/>
                    </a:lnTo>
                    <a:lnTo>
                      <a:pt x="870" y="3177"/>
                    </a:lnTo>
                    <a:cubicBezTo>
                      <a:pt x="1300" y="3058"/>
                      <a:pt x="1704" y="3001"/>
                      <a:pt x="2079" y="3001"/>
                    </a:cubicBezTo>
                    <a:cubicBezTo>
                      <a:pt x="3221" y="3001"/>
                      <a:pt x="4106" y="3533"/>
                      <a:pt x="4720" y="4508"/>
                    </a:cubicBezTo>
                    <a:cubicBezTo>
                      <a:pt x="5319" y="5452"/>
                      <a:pt x="5558" y="5867"/>
                      <a:pt x="5945" y="5867"/>
                    </a:cubicBezTo>
                    <a:cubicBezTo>
                      <a:pt x="6235" y="5867"/>
                      <a:pt x="6607" y="5635"/>
                      <a:pt x="7275" y="5218"/>
                    </a:cubicBezTo>
                    <a:cubicBezTo>
                      <a:pt x="7453" y="5111"/>
                      <a:pt x="7648" y="5058"/>
                      <a:pt x="7861" y="5022"/>
                    </a:cubicBezTo>
                    <a:lnTo>
                      <a:pt x="9564" y="6247"/>
                    </a:lnTo>
                    <a:lnTo>
                      <a:pt x="9972" y="5679"/>
                    </a:lnTo>
                    <a:cubicBezTo>
                      <a:pt x="9582" y="4809"/>
                      <a:pt x="9262" y="3887"/>
                      <a:pt x="8819" y="3035"/>
                    </a:cubicBezTo>
                    <a:cubicBezTo>
                      <a:pt x="8151" y="1821"/>
                      <a:pt x="7070" y="1194"/>
                      <a:pt x="5857" y="1194"/>
                    </a:cubicBezTo>
                    <a:cubicBezTo>
                      <a:pt x="5138" y="1194"/>
                      <a:pt x="4373" y="1415"/>
                      <a:pt x="3620" y="1864"/>
                    </a:cubicBezTo>
                    <a:cubicBezTo>
                      <a:pt x="3336" y="2024"/>
                      <a:pt x="3052" y="2166"/>
                      <a:pt x="2644" y="2396"/>
                    </a:cubicBezTo>
                    <a:lnTo>
                      <a:pt x="1970" y="462"/>
                    </a:lnTo>
                    <a:lnTo>
                      <a:pt x="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69"/>
              <p:cNvSpPr/>
              <p:nvPr/>
            </p:nvSpPr>
            <p:spPr>
              <a:xfrm>
                <a:off x="7051663" y="3806456"/>
                <a:ext cx="38503" cy="70819"/>
              </a:xfrm>
              <a:custGeom>
                <a:avLst/>
                <a:gdLst/>
                <a:ahLst/>
                <a:cxnLst/>
                <a:rect l="l" t="t" r="r" b="b"/>
                <a:pathLst>
                  <a:path w="6673" h="12279" extrusionOk="0">
                    <a:moveTo>
                      <a:pt x="6672" y="1"/>
                    </a:moveTo>
                    <a:lnTo>
                      <a:pt x="6672" y="1"/>
                    </a:lnTo>
                    <a:cubicBezTo>
                      <a:pt x="6223" y="198"/>
                      <a:pt x="5784" y="260"/>
                      <a:pt x="5357" y="260"/>
                    </a:cubicBezTo>
                    <a:cubicBezTo>
                      <a:pt x="4670" y="260"/>
                      <a:pt x="4013" y="100"/>
                      <a:pt x="3390" y="89"/>
                    </a:cubicBezTo>
                    <a:lnTo>
                      <a:pt x="3088" y="2786"/>
                    </a:lnTo>
                    <a:lnTo>
                      <a:pt x="4809" y="5164"/>
                    </a:lnTo>
                    <a:lnTo>
                      <a:pt x="1" y="10771"/>
                    </a:lnTo>
                    <a:lnTo>
                      <a:pt x="1083" y="12279"/>
                    </a:lnTo>
                    <a:lnTo>
                      <a:pt x="6388" y="7772"/>
                    </a:lnTo>
                    <a:cubicBezTo>
                      <a:pt x="4454" y="6495"/>
                      <a:pt x="6175" y="3709"/>
                      <a:pt x="4383" y="2502"/>
                    </a:cubicBezTo>
                    <a:lnTo>
                      <a:pt x="6672"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69"/>
              <p:cNvSpPr/>
              <p:nvPr/>
            </p:nvSpPr>
            <p:spPr>
              <a:xfrm>
                <a:off x="6984824" y="4061618"/>
                <a:ext cx="42081" cy="8893"/>
              </a:xfrm>
              <a:custGeom>
                <a:avLst/>
                <a:gdLst/>
                <a:ahLst/>
                <a:cxnLst/>
                <a:rect l="l" t="t" r="r" b="b"/>
                <a:pathLst>
                  <a:path w="7293" h="1542" extrusionOk="0">
                    <a:moveTo>
                      <a:pt x="4286" y="0"/>
                    </a:moveTo>
                    <a:cubicBezTo>
                      <a:pt x="2949" y="0"/>
                      <a:pt x="1596" y="367"/>
                      <a:pt x="0" y="510"/>
                    </a:cubicBezTo>
                    <a:cubicBezTo>
                      <a:pt x="787" y="973"/>
                      <a:pt x="1302" y="1542"/>
                      <a:pt x="1738" y="1542"/>
                    </a:cubicBezTo>
                    <a:cubicBezTo>
                      <a:pt x="1970" y="1542"/>
                      <a:pt x="2179" y="1380"/>
                      <a:pt x="2396" y="954"/>
                    </a:cubicBezTo>
                    <a:cubicBezTo>
                      <a:pt x="2708" y="1325"/>
                      <a:pt x="3056" y="1432"/>
                      <a:pt x="3417" y="1432"/>
                    </a:cubicBezTo>
                    <a:cubicBezTo>
                      <a:pt x="3816" y="1432"/>
                      <a:pt x="4231" y="1302"/>
                      <a:pt x="4631" y="1256"/>
                    </a:cubicBezTo>
                    <a:cubicBezTo>
                      <a:pt x="5394" y="1149"/>
                      <a:pt x="6157" y="1025"/>
                      <a:pt x="7293" y="830"/>
                    </a:cubicBezTo>
                    <a:cubicBezTo>
                      <a:pt x="6240" y="198"/>
                      <a:pt x="5268" y="0"/>
                      <a:pt x="428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69"/>
              <p:cNvSpPr/>
              <p:nvPr/>
            </p:nvSpPr>
            <p:spPr>
              <a:xfrm>
                <a:off x="7035181" y="4030478"/>
                <a:ext cx="15469" cy="21703"/>
              </a:xfrm>
              <a:custGeom>
                <a:avLst/>
                <a:gdLst/>
                <a:ahLst/>
                <a:cxnLst/>
                <a:rect l="l" t="t" r="r" b="b"/>
                <a:pathLst>
                  <a:path w="2681" h="3763" extrusionOk="0">
                    <a:moveTo>
                      <a:pt x="2662" y="1"/>
                    </a:moveTo>
                    <a:cubicBezTo>
                      <a:pt x="19" y="675"/>
                      <a:pt x="1" y="764"/>
                      <a:pt x="1012" y="3763"/>
                    </a:cubicBezTo>
                    <a:lnTo>
                      <a:pt x="1491" y="2148"/>
                    </a:lnTo>
                    <a:lnTo>
                      <a:pt x="2201" y="3408"/>
                    </a:lnTo>
                    <a:lnTo>
                      <a:pt x="2680" y="3372"/>
                    </a:lnTo>
                    <a:cubicBezTo>
                      <a:pt x="2574" y="2840"/>
                      <a:pt x="2485" y="2308"/>
                      <a:pt x="2450" y="1758"/>
                    </a:cubicBezTo>
                    <a:cubicBezTo>
                      <a:pt x="2485" y="1172"/>
                      <a:pt x="2556" y="586"/>
                      <a:pt x="266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69"/>
              <p:cNvSpPr/>
              <p:nvPr/>
            </p:nvSpPr>
            <p:spPr>
              <a:xfrm>
                <a:off x="7045011" y="3983609"/>
                <a:ext cx="19047" cy="18121"/>
              </a:xfrm>
              <a:custGeom>
                <a:avLst/>
                <a:gdLst/>
                <a:ahLst/>
                <a:cxnLst/>
                <a:rect l="l" t="t" r="r" b="b"/>
                <a:pathLst>
                  <a:path w="3301" h="3142" extrusionOk="0">
                    <a:moveTo>
                      <a:pt x="3301" y="0"/>
                    </a:moveTo>
                    <a:lnTo>
                      <a:pt x="0" y="1455"/>
                    </a:lnTo>
                    <a:lnTo>
                      <a:pt x="550" y="2520"/>
                    </a:lnTo>
                    <a:lnTo>
                      <a:pt x="1154" y="1793"/>
                    </a:lnTo>
                    <a:lnTo>
                      <a:pt x="2804" y="3141"/>
                    </a:lnTo>
                    <a:lnTo>
                      <a:pt x="3301"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69"/>
              <p:cNvSpPr/>
              <p:nvPr/>
            </p:nvSpPr>
            <p:spPr>
              <a:xfrm>
                <a:off x="7034362" y="3943182"/>
                <a:ext cx="9734" cy="24570"/>
              </a:xfrm>
              <a:custGeom>
                <a:avLst/>
                <a:gdLst/>
                <a:ahLst/>
                <a:cxnLst/>
                <a:rect l="l" t="t" r="r" b="b"/>
                <a:pathLst>
                  <a:path w="1687" h="4260" extrusionOk="0">
                    <a:moveTo>
                      <a:pt x="249" y="1"/>
                    </a:moveTo>
                    <a:cubicBezTo>
                      <a:pt x="1" y="2627"/>
                      <a:pt x="1" y="2627"/>
                      <a:pt x="977" y="4259"/>
                    </a:cubicBezTo>
                    <a:cubicBezTo>
                      <a:pt x="1687" y="1261"/>
                      <a:pt x="1687" y="1261"/>
                      <a:pt x="249"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69"/>
              <p:cNvSpPr/>
              <p:nvPr/>
            </p:nvSpPr>
            <p:spPr>
              <a:xfrm>
                <a:off x="6724214" y="4015234"/>
                <a:ext cx="1131" cy="513"/>
              </a:xfrm>
              <a:custGeom>
                <a:avLst/>
                <a:gdLst/>
                <a:ahLst/>
                <a:cxnLst/>
                <a:rect l="l" t="t" r="r" b="b"/>
                <a:pathLst>
                  <a:path w="196" h="89" extrusionOk="0">
                    <a:moveTo>
                      <a:pt x="196" y="0"/>
                    </a:moveTo>
                    <a:lnTo>
                      <a:pt x="1" y="89"/>
                    </a:lnTo>
                    <a:lnTo>
                      <a:pt x="1" y="89"/>
                    </a:lnTo>
                    <a:lnTo>
                      <a:pt x="196" y="18"/>
                    </a:lnTo>
                    <a:lnTo>
                      <a:pt x="196"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69"/>
              <p:cNvSpPr/>
              <p:nvPr/>
            </p:nvSpPr>
            <p:spPr>
              <a:xfrm>
                <a:off x="7071623" y="3755083"/>
                <a:ext cx="16589" cy="16380"/>
              </a:xfrm>
              <a:custGeom>
                <a:avLst/>
                <a:gdLst/>
                <a:ahLst/>
                <a:cxnLst/>
                <a:rect l="l" t="t" r="r" b="b"/>
                <a:pathLst>
                  <a:path w="2875" h="2840" extrusionOk="0">
                    <a:moveTo>
                      <a:pt x="1" y="0"/>
                    </a:moveTo>
                    <a:lnTo>
                      <a:pt x="1" y="0"/>
                    </a:lnTo>
                    <a:cubicBezTo>
                      <a:pt x="835" y="1029"/>
                      <a:pt x="1739" y="1970"/>
                      <a:pt x="2733" y="2839"/>
                    </a:cubicBezTo>
                    <a:cubicBezTo>
                      <a:pt x="2840" y="2520"/>
                      <a:pt x="2875" y="2201"/>
                      <a:pt x="2822" y="1881"/>
                    </a:cubicBezTo>
                    <a:cubicBezTo>
                      <a:pt x="1899" y="1225"/>
                      <a:pt x="959" y="604"/>
                      <a:pt x="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69"/>
              <p:cNvSpPr/>
              <p:nvPr/>
            </p:nvSpPr>
            <p:spPr>
              <a:xfrm>
                <a:off x="6722575" y="4015741"/>
                <a:ext cx="1541" cy="727"/>
              </a:xfrm>
              <a:custGeom>
                <a:avLst/>
                <a:gdLst/>
                <a:ahLst/>
                <a:cxnLst/>
                <a:rect l="l" t="t" r="r" b="b"/>
                <a:pathLst>
                  <a:path w="267" h="126" extrusionOk="0">
                    <a:moveTo>
                      <a:pt x="267" y="1"/>
                    </a:moveTo>
                    <a:cubicBezTo>
                      <a:pt x="178" y="36"/>
                      <a:pt x="89" y="72"/>
                      <a:pt x="1" y="125"/>
                    </a:cubicBezTo>
                    <a:cubicBezTo>
                      <a:pt x="107" y="90"/>
                      <a:pt x="178" y="36"/>
                      <a:pt x="26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69"/>
              <p:cNvSpPr/>
              <p:nvPr/>
            </p:nvSpPr>
            <p:spPr>
              <a:xfrm>
                <a:off x="6772321" y="4116142"/>
                <a:ext cx="30927" cy="46769"/>
              </a:xfrm>
              <a:custGeom>
                <a:avLst/>
                <a:gdLst/>
                <a:ahLst/>
                <a:cxnLst/>
                <a:rect l="l" t="t" r="r" b="b"/>
                <a:pathLst>
                  <a:path w="5360" h="8109" extrusionOk="0">
                    <a:moveTo>
                      <a:pt x="1828" y="0"/>
                    </a:moveTo>
                    <a:lnTo>
                      <a:pt x="1" y="2946"/>
                    </a:lnTo>
                    <a:cubicBezTo>
                      <a:pt x="444" y="3762"/>
                      <a:pt x="1030" y="4738"/>
                      <a:pt x="1527" y="5785"/>
                    </a:cubicBezTo>
                    <a:cubicBezTo>
                      <a:pt x="2308" y="7328"/>
                      <a:pt x="3479" y="8091"/>
                      <a:pt x="5359" y="8109"/>
                    </a:cubicBezTo>
                    <a:cubicBezTo>
                      <a:pt x="4667" y="6689"/>
                      <a:pt x="3993" y="5625"/>
                      <a:pt x="3798" y="4205"/>
                    </a:cubicBezTo>
                    <a:cubicBezTo>
                      <a:pt x="3621" y="2768"/>
                      <a:pt x="2574" y="1491"/>
                      <a:pt x="182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01" name="Google Shape;3401;p69"/>
          <p:cNvGrpSpPr/>
          <p:nvPr/>
        </p:nvGrpSpPr>
        <p:grpSpPr>
          <a:xfrm>
            <a:off x="7843958" y="3843056"/>
            <a:ext cx="187557" cy="187557"/>
            <a:chOff x="8565775" y="671075"/>
            <a:chExt cx="441000" cy="441000"/>
          </a:xfrm>
        </p:grpSpPr>
        <p:sp>
          <p:nvSpPr>
            <p:cNvPr id="3402" name="Google Shape;3402;p69"/>
            <p:cNvSpPr/>
            <p:nvPr/>
          </p:nvSpPr>
          <p:spPr>
            <a:xfrm>
              <a:off x="8565775" y="671075"/>
              <a:ext cx="441000" cy="441000"/>
            </a:xfrm>
            <a:prstGeom prst="ellipse">
              <a:avLst/>
            </a:prstGeom>
            <a:gradFill>
              <a:gsLst>
                <a:gs pos="0">
                  <a:srgbClr val="869FB1">
                    <a:alpha val="65920"/>
                  </a:srgbClr>
                </a:gs>
                <a:gs pos="100000">
                  <a:srgbClr val="FFFFFF">
                    <a:alpha val="0"/>
                    <a:alpha val="6592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69"/>
            <p:cNvSpPr/>
            <p:nvPr/>
          </p:nvSpPr>
          <p:spPr>
            <a:xfrm>
              <a:off x="8706625" y="811925"/>
              <a:ext cx="159300" cy="159300"/>
            </a:xfrm>
            <a:prstGeom prst="ellipse">
              <a:avLst/>
            </a:pr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4" name="Google Shape;3404;p69"/>
          <p:cNvSpPr/>
          <p:nvPr/>
        </p:nvSpPr>
        <p:spPr>
          <a:xfrm>
            <a:off x="8145172" y="3838977"/>
            <a:ext cx="193683" cy="195716"/>
          </a:xfrm>
          <a:custGeom>
            <a:avLst/>
            <a:gdLst/>
            <a:ahLst/>
            <a:cxnLst/>
            <a:rect l="l" t="t" r="r" b="b"/>
            <a:pathLst>
              <a:path w="194168" h="196207" extrusionOk="0">
                <a:moveTo>
                  <a:pt x="11576" y="0"/>
                </a:moveTo>
                <a:cubicBezTo>
                  <a:pt x="8883" y="0"/>
                  <a:pt x="6181" y="987"/>
                  <a:pt x="4103" y="3065"/>
                </a:cubicBezTo>
                <a:cubicBezTo>
                  <a:pt x="1026" y="5799"/>
                  <a:pt x="1" y="10243"/>
                  <a:pt x="1368" y="14004"/>
                </a:cubicBezTo>
                <a:lnTo>
                  <a:pt x="65293" y="189369"/>
                </a:lnTo>
                <a:cubicBezTo>
                  <a:pt x="67002" y="193471"/>
                  <a:pt x="70762" y="196206"/>
                  <a:pt x="74864" y="196206"/>
                </a:cubicBezTo>
                <a:cubicBezTo>
                  <a:pt x="79308" y="196206"/>
                  <a:pt x="83410" y="193813"/>
                  <a:pt x="85120" y="190053"/>
                </a:cubicBezTo>
                <a:lnTo>
                  <a:pt x="114176" y="124077"/>
                </a:lnTo>
                <a:cubicBezTo>
                  <a:pt x="115202" y="121342"/>
                  <a:pt x="117595" y="119291"/>
                  <a:pt x="119988" y="118266"/>
                </a:cubicBezTo>
                <a:lnTo>
                  <a:pt x="187331" y="92286"/>
                </a:lnTo>
                <a:cubicBezTo>
                  <a:pt x="191433" y="90577"/>
                  <a:pt x="193826" y="86816"/>
                  <a:pt x="193826" y="82714"/>
                </a:cubicBezTo>
                <a:cubicBezTo>
                  <a:pt x="194168" y="78270"/>
                  <a:pt x="191433" y="74510"/>
                  <a:pt x="187673" y="72801"/>
                </a:cubicBezTo>
                <a:lnTo>
                  <a:pt x="15384" y="672"/>
                </a:lnTo>
                <a:cubicBezTo>
                  <a:pt x="14163" y="228"/>
                  <a:pt x="12871" y="0"/>
                  <a:pt x="11576" y="0"/>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69"/>
          <p:cNvSpPr/>
          <p:nvPr/>
        </p:nvSpPr>
        <p:spPr>
          <a:xfrm flipH="1">
            <a:off x="7353411" y="3805432"/>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06" name="Google Shape;3406;p69"/>
          <p:cNvGrpSpPr/>
          <p:nvPr/>
        </p:nvGrpSpPr>
        <p:grpSpPr>
          <a:xfrm>
            <a:off x="5997813" y="2921275"/>
            <a:ext cx="587871" cy="512373"/>
            <a:chOff x="6000100" y="3076250"/>
            <a:chExt cx="587871" cy="512373"/>
          </a:xfrm>
        </p:grpSpPr>
        <p:sp>
          <p:nvSpPr>
            <p:cNvPr id="3407" name="Google Shape;3407;p69"/>
            <p:cNvSpPr/>
            <p:nvPr/>
          </p:nvSpPr>
          <p:spPr>
            <a:xfrm>
              <a:off x="6000100" y="3076250"/>
              <a:ext cx="587871" cy="512373"/>
            </a:xfrm>
            <a:custGeom>
              <a:avLst/>
              <a:gdLst/>
              <a:ahLst/>
              <a:cxnLst/>
              <a:rect l="l" t="t" r="r" b="b"/>
              <a:pathLst>
                <a:path w="101884" h="88838" extrusionOk="0">
                  <a:moveTo>
                    <a:pt x="50272" y="0"/>
                  </a:moveTo>
                  <a:cubicBezTo>
                    <a:pt x="31897" y="0"/>
                    <a:pt x="14791" y="11087"/>
                    <a:pt x="8322" y="29000"/>
                  </a:cubicBezTo>
                  <a:cubicBezTo>
                    <a:pt x="1" y="51995"/>
                    <a:pt x="12332" y="77546"/>
                    <a:pt x="35878" y="86063"/>
                  </a:cubicBezTo>
                  <a:cubicBezTo>
                    <a:pt x="41078" y="87945"/>
                    <a:pt x="46391" y="88838"/>
                    <a:pt x="51602" y="88838"/>
                  </a:cubicBezTo>
                  <a:cubicBezTo>
                    <a:pt x="69970" y="88838"/>
                    <a:pt x="87079" y="77751"/>
                    <a:pt x="93562" y="59838"/>
                  </a:cubicBezTo>
                  <a:cubicBezTo>
                    <a:pt x="101883" y="36843"/>
                    <a:pt x="89534" y="11292"/>
                    <a:pt x="66006" y="2775"/>
                  </a:cubicBezTo>
                  <a:cubicBezTo>
                    <a:pt x="60802" y="893"/>
                    <a:pt x="55486" y="0"/>
                    <a:pt x="50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08" name="Google Shape;3408;p69"/>
            <p:cNvGrpSpPr/>
            <p:nvPr/>
          </p:nvGrpSpPr>
          <p:grpSpPr>
            <a:xfrm>
              <a:off x="6031360" y="3076713"/>
              <a:ext cx="539107" cy="480965"/>
              <a:chOff x="6031360" y="3076713"/>
              <a:chExt cx="539107" cy="480965"/>
            </a:xfrm>
          </p:grpSpPr>
          <p:sp>
            <p:nvSpPr>
              <p:cNvPr id="3409" name="Google Shape;3409;p69"/>
              <p:cNvSpPr/>
              <p:nvPr/>
            </p:nvSpPr>
            <p:spPr>
              <a:xfrm>
                <a:off x="6160232" y="3107767"/>
                <a:ext cx="410235" cy="449911"/>
              </a:xfrm>
              <a:custGeom>
                <a:avLst/>
                <a:gdLst/>
                <a:ahLst/>
                <a:cxnLst/>
                <a:rect l="l" t="t" r="r" b="b"/>
                <a:pathLst>
                  <a:path w="71098" h="78008" extrusionOk="0">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69"/>
              <p:cNvSpPr/>
              <p:nvPr/>
            </p:nvSpPr>
            <p:spPr>
              <a:xfrm>
                <a:off x="6031360" y="3319580"/>
                <a:ext cx="62149" cy="151155"/>
              </a:xfrm>
              <a:custGeom>
                <a:avLst/>
                <a:gdLst/>
                <a:ahLst/>
                <a:cxnLst/>
                <a:rect l="l" t="t" r="r" b="b"/>
                <a:pathLst>
                  <a:path w="10771" h="26208" extrusionOk="0">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69"/>
              <p:cNvSpPr/>
              <p:nvPr/>
            </p:nvSpPr>
            <p:spPr>
              <a:xfrm>
                <a:off x="6189159" y="3076713"/>
                <a:ext cx="117131" cy="35868"/>
              </a:xfrm>
              <a:custGeom>
                <a:avLst/>
                <a:gdLst/>
                <a:ahLst/>
                <a:cxnLst/>
                <a:rect l="l" t="t" r="r" b="b"/>
                <a:pathLst>
                  <a:path w="20300" h="6219" extrusionOk="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69"/>
              <p:cNvSpPr/>
              <p:nvPr/>
            </p:nvSpPr>
            <p:spPr>
              <a:xfrm>
                <a:off x="6350006" y="3503923"/>
                <a:ext cx="45156" cy="42581"/>
              </a:xfrm>
              <a:custGeom>
                <a:avLst/>
                <a:gdLst/>
                <a:ahLst/>
                <a:cxnLst/>
                <a:rect l="l" t="t" r="r" b="b"/>
                <a:pathLst>
                  <a:path w="7826" h="7383" extrusionOk="0">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69"/>
              <p:cNvSpPr/>
              <p:nvPr/>
            </p:nvSpPr>
            <p:spPr>
              <a:xfrm>
                <a:off x="6262180" y="3141947"/>
                <a:ext cx="28469" cy="38688"/>
              </a:xfrm>
              <a:custGeom>
                <a:avLst/>
                <a:gdLst/>
                <a:ahLst/>
                <a:cxnLst/>
                <a:rect l="l" t="t" r="r" b="b"/>
                <a:pathLst>
                  <a:path w="4934" h="6708" extrusionOk="0">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69"/>
              <p:cNvSpPr/>
              <p:nvPr/>
            </p:nvSpPr>
            <p:spPr>
              <a:xfrm>
                <a:off x="6251907" y="3101042"/>
                <a:ext cx="26011" cy="13686"/>
              </a:xfrm>
              <a:custGeom>
                <a:avLst/>
                <a:gdLst/>
                <a:ahLst/>
                <a:cxnLst/>
                <a:rect l="l" t="t" r="r" b="b"/>
                <a:pathLst>
                  <a:path w="4508" h="2373" extrusionOk="0">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69"/>
              <p:cNvSpPr/>
              <p:nvPr/>
            </p:nvSpPr>
            <p:spPr>
              <a:xfrm>
                <a:off x="6250613" y="3155645"/>
                <a:ext cx="21609" cy="17008"/>
              </a:xfrm>
              <a:custGeom>
                <a:avLst/>
                <a:gdLst/>
                <a:ahLst/>
                <a:cxnLst/>
                <a:rect l="l" t="t" r="r" b="b"/>
                <a:pathLst>
                  <a:path w="3745" h="2949" extrusionOk="0">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16" name="Google Shape;3416;p69"/>
          <p:cNvGrpSpPr/>
          <p:nvPr/>
        </p:nvGrpSpPr>
        <p:grpSpPr>
          <a:xfrm>
            <a:off x="3574273" y="2854307"/>
            <a:ext cx="2241344" cy="1330656"/>
            <a:chOff x="3597785" y="3065882"/>
            <a:chExt cx="2241344" cy="1330656"/>
          </a:xfrm>
        </p:grpSpPr>
        <p:grpSp>
          <p:nvGrpSpPr>
            <p:cNvPr id="3417" name="Google Shape;3417;p69"/>
            <p:cNvGrpSpPr/>
            <p:nvPr/>
          </p:nvGrpSpPr>
          <p:grpSpPr>
            <a:xfrm>
              <a:off x="5296908" y="3937355"/>
              <a:ext cx="143198" cy="32380"/>
              <a:chOff x="5296908" y="3937355"/>
              <a:chExt cx="143198" cy="32380"/>
            </a:xfrm>
          </p:grpSpPr>
          <p:sp>
            <p:nvSpPr>
              <p:cNvPr id="3418" name="Google Shape;3418;p69"/>
              <p:cNvSpPr/>
              <p:nvPr/>
            </p:nvSpPr>
            <p:spPr>
              <a:xfrm>
                <a:off x="5319457" y="3952794"/>
                <a:ext cx="111895" cy="8"/>
              </a:xfrm>
              <a:custGeom>
                <a:avLst/>
                <a:gdLst/>
                <a:ahLst/>
                <a:cxnLst/>
                <a:rect l="l" t="t" r="r" b="b"/>
                <a:pathLst>
                  <a:path w="14227" h="1" fill="none" extrusionOk="0">
                    <a:moveTo>
                      <a:pt x="1" y="0"/>
                    </a:moveTo>
                    <a:lnTo>
                      <a:pt x="1422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9" name="Google Shape;3419;p69"/>
              <p:cNvGrpSpPr/>
              <p:nvPr/>
            </p:nvGrpSpPr>
            <p:grpSpPr>
              <a:xfrm>
                <a:off x="5402331" y="3937355"/>
                <a:ext cx="37776" cy="32380"/>
                <a:chOff x="5402331" y="3937355"/>
                <a:chExt cx="37776" cy="32380"/>
              </a:xfrm>
            </p:grpSpPr>
            <p:sp>
              <p:nvSpPr>
                <p:cNvPr id="3420" name="Google Shape;3420;p69"/>
                <p:cNvSpPr/>
                <p:nvPr/>
              </p:nvSpPr>
              <p:spPr>
                <a:xfrm>
                  <a:off x="5402331" y="3937355"/>
                  <a:ext cx="37776" cy="32380"/>
                </a:xfrm>
                <a:custGeom>
                  <a:avLst/>
                  <a:gdLst/>
                  <a:ahLst/>
                  <a:cxnLst/>
                  <a:rect l="l" t="t" r="r" b="b"/>
                  <a:pathLst>
                    <a:path w="4803" h="4117" extrusionOk="0">
                      <a:moveTo>
                        <a:pt x="2737" y="1"/>
                      </a:moveTo>
                      <a:cubicBezTo>
                        <a:pt x="2231" y="1"/>
                        <a:pt x="1714" y="189"/>
                        <a:pt x="1294" y="609"/>
                      </a:cubicBezTo>
                      <a:cubicBezTo>
                        <a:pt x="0" y="1903"/>
                        <a:pt x="919" y="4117"/>
                        <a:pt x="2746" y="4117"/>
                      </a:cubicBezTo>
                      <a:cubicBezTo>
                        <a:pt x="3883" y="4117"/>
                        <a:pt x="4802" y="3185"/>
                        <a:pt x="4802" y="2060"/>
                      </a:cubicBezTo>
                      <a:cubicBezTo>
                        <a:pt x="4802"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9"/>
                <p:cNvSpPr/>
                <p:nvPr/>
              </p:nvSpPr>
              <p:spPr>
                <a:xfrm>
                  <a:off x="5415174" y="3946990"/>
                  <a:ext cx="15321" cy="13064"/>
                </a:xfrm>
                <a:custGeom>
                  <a:avLst/>
                  <a:gdLst/>
                  <a:ahLst/>
                  <a:cxnLst/>
                  <a:rect l="l" t="t" r="r" b="b"/>
                  <a:pathLst>
                    <a:path w="1948" h="1661" extrusionOk="0">
                      <a:moveTo>
                        <a:pt x="1113" y="1"/>
                      </a:moveTo>
                      <a:cubicBezTo>
                        <a:pt x="375" y="1"/>
                        <a:pt x="0" y="896"/>
                        <a:pt x="532" y="1416"/>
                      </a:cubicBezTo>
                      <a:cubicBezTo>
                        <a:pt x="701" y="1585"/>
                        <a:pt x="910" y="1661"/>
                        <a:pt x="1114" y="1661"/>
                      </a:cubicBezTo>
                      <a:cubicBezTo>
                        <a:pt x="1540" y="1661"/>
                        <a:pt x="1948" y="1333"/>
                        <a:pt x="1948" y="835"/>
                      </a:cubicBezTo>
                      <a:cubicBezTo>
                        <a:pt x="1948" y="376"/>
                        <a:pt x="1573"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22" name="Google Shape;3422;p69"/>
              <p:cNvGrpSpPr/>
              <p:nvPr/>
            </p:nvGrpSpPr>
            <p:grpSpPr>
              <a:xfrm>
                <a:off x="5296908" y="3937355"/>
                <a:ext cx="37783" cy="32380"/>
                <a:chOff x="5296908" y="3937355"/>
                <a:chExt cx="37783" cy="32380"/>
              </a:xfrm>
            </p:grpSpPr>
            <p:sp>
              <p:nvSpPr>
                <p:cNvPr id="3423" name="Google Shape;3423;p69"/>
                <p:cNvSpPr/>
                <p:nvPr/>
              </p:nvSpPr>
              <p:spPr>
                <a:xfrm>
                  <a:off x="5296908" y="3937355"/>
                  <a:ext cx="37783" cy="32380"/>
                </a:xfrm>
                <a:custGeom>
                  <a:avLst/>
                  <a:gdLst/>
                  <a:ahLst/>
                  <a:cxnLst/>
                  <a:rect l="l" t="t" r="r" b="b"/>
                  <a:pathLst>
                    <a:path w="4804" h="4117" extrusionOk="0">
                      <a:moveTo>
                        <a:pt x="2738" y="1"/>
                      </a:moveTo>
                      <a:cubicBezTo>
                        <a:pt x="2231" y="1"/>
                        <a:pt x="1715" y="189"/>
                        <a:pt x="1295" y="609"/>
                      </a:cubicBezTo>
                      <a:cubicBezTo>
                        <a:pt x="1" y="1903"/>
                        <a:pt x="920" y="4117"/>
                        <a:pt x="2747" y="4117"/>
                      </a:cubicBezTo>
                      <a:cubicBezTo>
                        <a:pt x="3884" y="4117"/>
                        <a:pt x="4803" y="3185"/>
                        <a:pt x="4803" y="2060"/>
                      </a:cubicBezTo>
                      <a:cubicBezTo>
                        <a:pt x="4803" y="818"/>
                        <a:pt x="3792" y="1"/>
                        <a:pt x="27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9"/>
                <p:cNvSpPr/>
                <p:nvPr/>
              </p:nvSpPr>
              <p:spPr>
                <a:xfrm>
                  <a:off x="5309846" y="3946990"/>
                  <a:ext cx="15235" cy="13064"/>
                </a:xfrm>
                <a:custGeom>
                  <a:avLst/>
                  <a:gdLst/>
                  <a:ahLst/>
                  <a:cxnLst/>
                  <a:rect l="l" t="t" r="r" b="b"/>
                  <a:pathLst>
                    <a:path w="1937" h="1661" extrusionOk="0">
                      <a:moveTo>
                        <a:pt x="1102" y="1"/>
                      </a:moveTo>
                      <a:cubicBezTo>
                        <a:pt x="364" y="1"/>
                        <a:pt x="1" y="896"/>
                        <a:pt x="521" y="1416"/>
                      </a:cubicBezTo>
                      <a:cubicBezTo>
                        <a:pt x="690" y="1585"/>
                        <a:pt x="899" y="1661"/>
                        <a:pt x="1103" y="1661"/>
                      </a:cubicBezTo>
                      <a:cubicBezTo>
                        <a:pt x="1528" y="1661"/>
                        <a:pt x="1936" y="1333"/>
                        <a:pt x="1936" y="835"/>
                      </a:cubicBezTo>
                      <a:cubicBezTo>
                        <a:pt x="1936" y="376"/>
                        <a:pt x="1561" y="1"/>
                        <a:pt x="110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25" name="Google Shape;3425;p69"/>
            <p:cNvGrpSpPr/>
            <p:nvPr/>
          </p:nvGrpSpPr>
          <p:grpSpPr>
            <a:xfrm>
              <a:off x="4724163" y="3119631"/>
              <a:ext cx="120838" cy="84218"/>
              <a:chOff x="4724163" y="3119631"/>
              <a:chExt cx="120838" cy="84218"/>
            </a:xfrm>
          </p:grpSpPr>
          <p:grpSp>
            <p:nvGrpSpPr>
              <p:cNvPr id="3426" name="Google Shape;3426;p69"/>
              <p:cNvGrpSpPr/>
              <p:nvPr/>
            </p:nvGrpSpPr>
            <p:grpSpPr>
              <a:xfrm>
                <a:off x="4746712" y="3132773"/>
                <a:ext cx="86869" cy="56424"/>
                <a:chOff x="4746712" y="3132773"/>
                <a:chExt cx="86869" cy="56424"/>
              </a:xfrm>
            </p:grpSpPr>
            <p:sp>
              <p:nvSpPr>
                <p:cNvPr id="3427" name="Google Shape;3427;p69"/>
                <p:cNvSpPr/>
                <p:nvPr/>
              </p:nvSpPr>
              <p:spPr>
                <a:xfrm>
                  <a:off x="4746712" y="3132773"/>
                  <a:ext cx="86869" cy="56424"/>
                </a:xfrm>
                <a:custGeom>
                  <a:avLst/>
                  <a:gdLst/>
                  <a:ahLst/>
                  <a:cxnLst/>
                  <a:rect l="l" t="t" r="r" b="b"/>
                  <a:pathLst>
                    <a:path w="11045" h="7174" fill="none" extrusionOk="0">
                      <a:moveTo>
                        <a:pt x="0" y="1597"/>
                      </a:moveTo>
                      <a:cubicBezTo>
                        <a:pt x="242" y="1743"/>
                        <a:pt x="3532" y="7174"/>
                        <a:pt x="3532" y="7174"/>
                      </a:cubicBezTo>
                      <a:lnTo>
                        <a:pt x="6290" y="3315"/>
                      </a:lnTo>
                      <a:lnTo>
                        <a:pt x="11044" y="1"/>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9"/>
                <p:cNvSpPr/>
                <p:nvPr/>
              </p:nvSpPr>
              <p:spPr>
                <a:xfrm>
                  <a:off x="4746712" y="3145334"/>
                  <a:ext cx="49479" cy="13520"/>
                </a:xfrm>
                <a:custGeom>
                  <a:avLst/>
                  <a:gdLst/>
                  <a:ahLst/>
                  <a:cxnLst/>
                  <a:rect l="l" t="t" r="r" b="b"/>
                  <a:pathLst>
                    <a:path w="6291" h="1719" fill="none" extrusionOk="0">
                      <a:moveTo>
                        <a:pt x="0" y="0"/>
                      </a:moveTo>
                      <a:lnTo>
                        <a:pt x="6290" y="171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29" name="Google Shape;3429;p69"/>
              <p:cNvGrpSpPr/>
              <p:nvPr/>
            </p:nvGrpSpPr>
            <p:grpSpPr>
              <a:xfrm>
                <a:off x="4773634" y="3143336"/>
                <a:ext cx="37776" cy="32451"/>
                <a:chOff x="4773634" y="3143336"/>
                <a:chExt cx="37776" cy="32451"/>
              </a:xfrm>
            </p:grpSpPr>
            <p:sp>
              <p:nvSpPr>
                <p:cNvPr id="3430" name="Google Shape;3430;p69"/>
                <p:cNvSpPr/>
                <p:nvPr/>
              </p:nvSpPr>
              <p:spPr>
                <a:xfrm>
                  <a:off x="4773634" y="3143336"/>
                  <a:ext cx="37776" cy="32451"/>
                </a:xfrm>
                <a:custGeom>
                  <a:avLst/>
                  <a:gdLst/>
                  <a:ahLst/>
                  <a:cxnLst/>
                  <a:rect l="l" t="t" r="r" b="b"/>
                  <a:pathLst>
                    <a:path w="4803" h="4126" extrusionOk="0">
                      <a:moveTo>
                        <a:pt x="2730" y="0"/>
                      </a:moveTo>
                      <a:cubicBezTo>
                        <a:pt x="2226" y="0"/>
                        <a:pt x="1713" y="187"/>
                        <a:pt x="1295" y="605"/>
                      </a:cubicBezTo>
                      <a:cubicBezTo>
                        <a:pt x="1" y="1900"/>
                        <a:pt x="920" y="4125"/>
                        <a:pt x="2746" y="4125"/>
                      </a:cubicBezTo>
                      <a:cubicBezTo>
                        <a:pt x="3884" y="4125"/>
                        <a:pt x="4803" y="3206"/>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9"/>
                <p:cNvSpPr/>
                <p:nvPr/>
              </p:nvSpPr>
              <p:spPr>
                <a:xfrm>
                  <a:off x="4788664" y="3153041"/>
                  <a:ext cx="13048" cy="13040"/>
                </a:xfrm>
                <a:custGeom>
                  <a:avLst/>
                  <a:gdLst/>
                  <a:ahLst/>
                  <a:cxnLst/>
                  <a:rect l="l" t="t" r="r" b="b"/>
                  <a:pathLst>
                    <a:path w="1659" h="1658" extrusionOk="0">
                      <a:moveTo>
                        <a:pt x="835" y="0"/>
                      </a:moveTo>
                      <a:cubicBezTo>
                        <a:pt x="376" y="0"/>
                        <a:pt x="1" y="375"/>
                        <a:pt x="1" y="835"/>
                      </a:cubicBezTo>
                      <a:cubicBezTo>
                        <a:pt x="1" y="1295"/>
                        <a:pt x="376" y="1657"/>
                        <a:pt x="835" y="1657"/>
                      </a:cubicBezTo>
                      <a:cubicBezTo>
                        <a:pt x="1295" y="1657"/>
                        <a:pt x="1658" y="1295"/>
                        <a:pt x="1658" y="835"/>
                      </a:cubicBezTo>
                      <a:cubicBezTo>
                        <a:pt x="1658"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2" name="Google Shape;3432;p69"/>
              <p:cNvGrpSpPr/>
              <p:nvPr/>
            </p:nvGrpSpPr>
            <p:grpSpPr>
              <a:xfrm>
                <a:off x="4724163" y="3131248"/>
                <a:ext cx="37776" cy="32459"/>
                <a:chOff x="4724163" y="3131248"/>
                <a:chExt cx="37776" cy="32459"/>
              </a:xfrm>
            </p:grpSpPr>
            <p:sp>
              <p:nvSpPr>
                <p:cNvPr id="3433" name="Google Shape;3433;p69"/>
                <p:cNvSpPr/>
                <p:nvPr/>
              </p:nvSpPr>
              <p:spPr>
                <a:xfrm>
                  <a:off x="4724163" y="3131248"/>
                  <a:ext cx="37776" cy="32459"/>
                </a:xfrm>
                <a:custGeom>
                  <a:avLst/>
                  <a:gdLst/>
                  <a:ahLst/>
                  <a:cxnLst/>
                  <a:rect l="l" t="t" r="r" b="b"/>
                  <a:pathLst>
                    <a:path w="4803" h="4127" extrusionOk="0">
                      <a:moveTo>
                        <a:pt x="2730" y="1"/>
                      </a:moveTo>
                      <a:cubicBezTo>
                        <a:pt x="2226" y="1"/>
                        <a:pt x="1712" y="188"/>
                        <a:pt x="1295" y="606"/>
                      </a:cubicBezTo>
                      <a:cubicBezTo>
                        <a:pt x="0" y="1900"/>
                        <a:pt x="920" y="4114"/>
                        <a:pt x="2746" y="4126"/>
                      </a:cubicBezTo>
                      <a:cubicBezTo>
                        <a:pt x="3883" y="4114"/>
                        <a:pt x="4803" y="3195"/>
                        <a:pt x="4803" y="2070"/>
                      </a:cubicBezTo>
                      <a:cubicBezTo>
                        <a:pt x="4803" y="824"/>
                        <a:pt x="3787" y="1"/>
                        <a:pt x="273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9"/>
                <p:cNvSpPr/>
                <p:nvPr/>
              </p:nvSpPr>
              <p:spPr>
                <a:xfrm>
                  <a:off x="4739288" y="3140953"/>
                  <a:ext cx="13040" cy="13048"/>
                </a:xfrm>
                <a:custGeom>
                  <a:avLst/>
                  <a:gdLst/>
                  <a:ahLst/>
                  <a:cxnLst/>
                  <a:rect l="l" t="t" r="r" b="b"/>
                  <a:pathLst>
                    <a:path w="1658" h="1659" extrusionOk="0">
                      <a:moveTo>
                        <a:pt x="823" y="1"/>
                      </a:moveTo>
                      <a:cubicBezTo>
                        <a:pt x="363" y="1"/>
                        <a:pt x="1" y="376"/>
                        <a:pt x="1" y="823"/>
                      </a:cubicBezTo>
                      <a:cubicBezTo>
                        <a:pt x="1"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5" name="Google Shape;3435;p69"/>
              <p:cNvGrpSpPr/>
              <p:nvPr/>
            </p:nvGrpSpPr>
            <p:grpSpPr>
              <a:xfrm>
                <a:off x="4755081" y="3176054"/>
                <a:ext cx="32357" cy="27795"/>
                <a:chOff x="4755081" y="3176054"/>
                <a:chExt cx="32357" cy="27795"/>
              </a:xfrm>
            </p:grpSpPr>
            <p:sp>
              <p:nvSpPr>
                <p:cNvPr id="3436" name="Google Shape;3436;p69"/>
                <p:cNvSpPr/>
                <p:nvPr/>
              </p:nvSpPr>
              <p:spPr>
                <a:xfrm>
                  <a:off x="4755081" y="3176054"/>
                  <a:ext cx="32357" cy="27795"/>
                </a:xfrm>
                <a:custGeom>
                  <a:avLst/>
                  <a:gdLst/>
                  <a:ahLst/>
                  <a:cxnLst/>
                  <a:rect l="l" t="t" r="r" b="b"/>
                  <a:pathLst>
                    <a:path w="4114" h="3534" extrusionOk="0">
                      <a:moveTo>
                        <a:pt x="2338" y="0"/>
                      </a:moveTo>
                      <a:cubicBezTo>
                        <a:pt x="1904" y="0"/>
                        <a:pt x="1462" y="162"/>
                        <a:pt x="1101" y="522"/>
                      </a:cubicBezTo>
                      <a:cubicBezTo>
                        <a:pt x="1" y="1635"/>
                        <a:pt x="787" y="3534"/>
                        <a:pt x="2360" y="3534"/>
                      </a:cubicBezTo>
                      <a:cubicBezTo>
                        <a:pt x="3327" y="3534"/>
                        <a:pt x="4114" y="2735"/>
                        <a:pt x="4114" y="1768"/>
                      </a:cubicBezTo>
                      <a:cubicBezTo>
                        <a:pt x="4114" y="704"/>
                        <a:pt x="3245" y="0"/>
                        <a:pt x="23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9"/>
                <p:cNvSpPr/>
                <p:nvPr/>
              </p:nvSpPr>
              <p:spPr>
                <a:xfrm>
                  <a:off x="4767924" y="3185768"/>
                  <a:ext cx="9902" cy="8392"/>
                </a:xfrm>
                <a:custGeom>
                  <a:avLst/>
                  <a:gdLst/>
                  <a:ahLst/>
                  <a:cxnLst/>
                  <a:rect l="l" t="t" r="r" b="b"/>
                  <a:pathLst>
                    <a:path w="1259" h="1067" extrusionOk="0">
                      <a:moveTo>
                        <a:pt x="714" y="0"/>
                      </a:moveTo>
                      <a:cubicBezTo>
                        <a:pt x="243" y="0"/>
                        <a:pt x="1" y="569"/>
                        <a:pt x="339" y="908"/>
                      </a:cubicBezTo>
                      <a:cubicBezTo>
                        <a:pt x="449" y="1017"/>
                        <a:pt x="584" y="1066"/>
                        <a:pt x="716" y="1066"/>
                      </a:cubicBezTo>
                      <a:cubicBezTo>
                        <a:pt x="993" y="1066"/>
                        <a:pt x="1259" y="852"/>
                        <a:pt x="1259" y="533"/>
                      </a:cubicBezTo>
                      <a:cubicBezTo>
                        <a:pt x="1259" y="230"/>
                        <a:pt x="1017" y="0"/>
                        <a:pt x="7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8" name="Google Shape;3438;p69"/>
              <p:cNvGrpSpPr/>
              <p:nvPr/>
            </p:nvGrpSpPr>
            <p:grpSpPr>
              <a:xfrm>
                <a:off x="4812550" y="3119631"/>
                <a:ext cx="32451" cy="27803"/>
                <a:chOff x="4812550" y="3119631"/>
                <a:chExt cx="32451" cy="27803"/>
              </a:xfrm>
            </p:grpSpPr>
            <p:sp>
              <p:nvSpPr>
                <p:cNvPr id="3439" name="Google Shape;3439;p69"/>
                <p:cNvSpPr/>
                <p:nvPr/>
              </p:nvSpPr>
              <p:spPr>
                <a:xfrm>
                  <a:off x="4812550" y="3119631"/>
                  <a:ext cx="32451" cy="27803"/>
                </a:xfrm>
                <a:custGeom>
                  <a:avLst/>
                  <a:gdLst/>
                  <a:ahLst/>
                  <a:cxnLst/>
                  <a:rect l="l" t="t" r="r" b="b"/>
                  <a:pathLst>
                    <a:path w="4126" h="3535" extrusionOk="0">
                      <a:moveTo>
                        <a:pt x="2350" y="1"/>
                      </a:moveTo>
                      <a:cubicBezTo>
                        <a:pt x="1916" y="1"/>
                        <a:pt x="1473" y="162"/>
                        <a:pt x="1113" y="522"/>
                      </a:cubicBezTo>
                      <a:cubicBezTo>
                        <a:pt x="0" y="1635"/>
                        <a:pt x="798" y="3534"/>
                        <a:pt x="2371" y="3534"/>
                      </a:cubicBezTo>
                      <a:cubicBezTo>
                        <a:pt x="3339" y="3534"/>
                        <a:pt x="4125" y="2748"/>
                        <a:pt x="4125" y="1768"/>
                      </a:cubicBezTo>
                      <a:cubicBezTo>
                        <a:pt x="4125" y="705"/>
                        <a:pt x="3256" y="1"/>
                        <a:pt x="235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9"/>
                <p:cNvSpPr/>
                <p:nvPr/>
              </p:nvSpPr>
              <p:spPr>
                <a:xfrm>
                  <a:off x="4826912" y="3129352"/>
                  <a:ext cx="8478" cy="8376"/>
                </a:xfrm>
                <a:custGeom>
                  <a:avLst/>
                  <a:gdLst/>
                  <a:ahLst/>
                  <a:cxnLst/>
                  <a:rect l="l" t="t" r="r" b="b"/>
                  <a:pathLst>
                    <a:path w="1078" h="1065" extrusionOk="0">
                      <a:moveTo>
                        <a:pt x="533" y="0"/>
                      </a:moveTo>
                      <a:cubicBezTo>
                        <a:pt x="243" y="0"/>
                        <a:pt x="1" y="242"/>
                        <a:pt x="1" y="532"/>
                      </a:cubicBezTo>
                      <a:cubicBezTo>
                        <a:pt x="1" y="835"/>
                        <a:pt x="243" y="1065"/>
                        <a:pt x="533" y="1065"/>
                      </a:cubicBezTo>
                      <a:cubicBezTo>
                        <a:pt x="835" y="1065"/>
                        <a:pt x="1077" y="835"/>
                        <a:pt x="1077" y="532"/>
                      </a:cubicBezTo>
                      <a:cubicBezTo>
                        <a:pt x="1077" y="242"/>
                        <a:pt x="835" y="0"/>
                        <a:pt x="53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41" name="Google Shape;3441;p69"/>
            <p:cNvGrpSpPr/>
            <p:nvPr/>
          </p:nvGrpSpPr>
          <p:grpSpPr>
            <a:xfrm>
              <a:off x="5382826" y="4027197"/>
              <a:ext cx="268967" cy="250422"/>
              <a:chOff x="5382826" y="4027197"/>
              <a:chExt cx="268967" cy="250422"/>
            </a:xfrm>
          </p:grpSpPr>
          <p:grpSp>
            <p:nvGrpSpPr>
              <p:cNvPr id="3442" name="Google Shape;3442;p69"/>
              <p:cNvGrpSpPr/>
              <p:nvPr/>
            </p:nvGrpSpPr>
            <p:grpSpPr>
              <a:xfrm>
                <a:off x="5405280" y="4042510"/>
                <a:ext cx="237570" cy="218647"/>
                <a:chOff x="5405280" y="4042510"/>
                <a:chExt cx="237570" cy="218647"/>
              </a:xfrm>
            </p:grpSpPr>
            <p:sp>
              <p:nvSpPr>
                <p:cNvPr id="3443" name="Google Shape;3443;p69"/>
                <p:cNvSpPr/>
                <p:nvPr/>
              </p:nvSpPr>
              <p:spPr>
                <a:xfrm>
                  <a:off x="5405280" y="4042510"/>
                  <a:ext cx="144999" cy="173832"/>
                </a:xfrm>
                <a:custGeom>
                  <a:avLst/>
                  <a:gdLst/>
                  <a:ahLst/>
                  <a:cxnLst/>
                  <a:rect l="l" t="t" r="r" b="b"/>
                  <a:pathLst>
                    <a:path w="18436" h="22102" fill="none" extrusionOk="0">
                      <a:moveTo>
                        <a:pt x="0" y="12037"/>
                      </a:moveTo>
                      <a:cubicBezTo>
                        <a:pt x="702" y="12073"/>
                        <a:pt x="12302" y="22101"/>
                        <a:pt x="12302" y="22101"/>
                      </a:cubicBezTo>
                      <a:lnTo>
                        <a:pt x="11819" y="13005"/>
                      </a:lnTo>
                      <a:lnTo>
                        <a:pt x="18435" y="1"/>
                      </a:lnTo>
                      <a:lnTo>
                        <a:pt x="0" y="125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9"/>
                <p:cNvSpPr/>
                <p:nvPr/>
              </p:nvSpPr>
              <p:spPr>
                <a:xfrm>
                  <a:off x="5502036" y="4125093"/>
                  <a:ext cx="134350" cy="135585"/>
                </a:xfrm>
                <a:custGeom>
                  <a:avLst/>
                  <a:gdLst/>
                  <a:ahLst/>
                  <a:cxnLst/>
                  <a:rect l="l" t="t" r="r" b="b"/>
                  <a:pathLst>
                    <a:path w="17082" h="17239" fill="none" extrusionOk="0">
                      <a:moveTo>
                        <a:pt x="13513" y="17239"/>
                      </a:moveTo>
                      <a:lnTo>
                        <a:pt x="12690" y="8614"/>
                      </a:lnTo>
                      <a:lnTo>
                        <a:pt x="17081" y="1"/>
                      </a:lnTo>
                      <a:lnTo>
                        <a:pt x="0" y="2021"/>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9"/>
                <p:cNvSpPr/>
                <p:nvPr/>
              </p:nvSpPr>
              <p:spPr>
                <a:xfrm>
                  <a:off x="5543704" y="4042990"/>
                  <a:ext cx="99146" cy="81639"/>
                </a:xfrm>
                <a:custGeom>
                  <a:avLst/>
                  <a:gdLst/>
                  <a:ahLst/>
                  <a:cxnLst/>
                  <a:rect l="l" t="t" r="r" b="b"/>
                  <a:pathLst>
                    <a:path w="12606" h="10380" fill="none" extrusionOk="0">
                      <a:moveTo>
                        <a:pt x="1" y="0"/>
                      </a:moveTo>
                      <a:lnTo>
                        <a:pt x="12606" y="1037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9"/>
                <p:cNvSpPr/>
                <p:nvPr/>
              </p:nvSpPr>
              <p:spPr>
                <a:xfrm>
                  <a:off x="5501941" y="4140980"/>
                  <a:ext cx="103708" cy="51862"/>
                </a:xfrm>
                <a:custGeom>
                  <a:avLst/>
                  <a:gdLst/>
                  <a:ahLst/>
                  <a:cxnLst/>
                  <a:rect l="l" t="t" r="r" b="b"/>
                  <a:pathLst>
                    <a:path w="13186" h="6594" fill="none" extrusionOk="0">
                      <a:moveTo>
                        <a:pt x="13186" y="6594"/>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9"/>
                <p:cNvSpPr/>
                <p:nvPr/>
              </p:nvSpPr>
              <p:spPr>
                <a:xfrm>
                  <a:off x="5495854" y="4211010"/>
                  <a:ext cx="105989" cy="50147"/>
                </a:xfrm>
                <a:custGeom>
                  <a:avLst/>
                  <a:gdLst/>
                  <a:ahLst/>
                  <a:cxnLst/>
                  <a:rect l="l" t="t" r="r" b="b"/>
                  <a:pathLst>
                    <a:path w="13476" h="6376" fill="none" extrusionOk="0">
                      <a:moveTo>
                        <a:pt x="0" y="0"/>
                      </a:moveTo>
                      <a:lnTo>
                        <a:pt x="13476" y="637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9"/>
                <p:cNvSpPr/>
                <p:nvPr/>
              </p:nvSpPr>
              <p:spPr>
                <a:xfrm>
                  <a:off x="5405280" y="4134420"/>
                  <a:ext cx="96669" cy="6567"/>
                </a:xfrm>
                <a:custGeom>
                  <a:avLst/>
                  <a:gdLst/>
                  <a:ahLst/>
                  <a:cxnLst/>
                  <a:rect l="l" t="t" r="r" b="b"/>
                  <a:pathLst>
                    <a:path w="12291" h="835" fill="none" extrusionOk="0">
                      <a:moveTo>
                        <a:pt x="12290" y="835"/>
                      </a:moveTo>
                      <a:lnTo>
                        <a:pt x="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9" name="Google Shape;3449;p69"/>
              <p:cNvGrpSpPr/>
              <p:nvPr/>
            </p:nvGrpSpPr>
            <p:grpSpPr>
              <a:xfrm>
                <a:off x="5382826" y="4125549"/>
                <a:ext cx="37776" cy="32380"/>
                <a:chOff x="5382826" y="4125549"/>
                <a:chExt cx="37776" cy="32380"/>
              </a:xfrm>
            </p:grpSpPr>
            <p:sp>
              <p:nvSpPr>
                <p:cNvPr id="3450" name="Google Shape;3450;p69"/>
                <p:cNvSpPr/>
                <p:nvPr/>
              </p:nvSpPr>
              <p:spPr>
                <a:xfrm>
                  <a:off x="5382826" y="4125549"/>
                  <a:ext cx="37776" cy="32380"/>
                </a:xfrm>
                <a:custGeom>
                  <a:avLst/>
                  <a:gdLst/>
                  <a:ahLst/>
                  <a:cxnLst/>
                  <a:rect l="l" t="t" r="r" b="b"/>
                  <a:pathLst>
                    <a:path w="4803" h="4117" extrusionOk="0">
                      <a:moveTo>
                        <a:pt x="2734" y="0"/>
                      </a:moveTo>
                      <a:cubicBezTo>
                        <a:pt x="2229" y="0"/>
                        <a:pt x="1714" y="188"/>
                        <a:pt x="1295" y="608"/>
                      </a:cubicBezTo>
                      <a:cubicBezTo>
                        <a:pt x="0" y="1902"/>
                        <a:pt x="907" y="4116"/>
                        <a:pt x="2746" y="4116"/>
                      </a:cubicBezTo>
                      <a:cubicBezTo>
                        <a:pt x="3871" y="4116"/>
                        <a:pt x="4790" y="3197"/>
                        <a:pt x="4803" y="2060"/>
                      </a:cubicBezTo>
                      <a:cubicBezTo>
                        <a:pt x="4794" y="817"/>
                        <a:pt x="3787" y="0"/>
                        <a:pt x="273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9"/>
                <p:cNvSpPr/>
                <p:nvPr/>
              </p:nvSpPr>
              <p:spPr>
                <a:xfrm>
                  <a:off x="5395669" y="4135176"/>
                  <a:ext cx="15227" cy="13072"/>
                </a:xfrm>
                <a:custGeom>
                  <a:avLst/>
                  <a:gdLst/>
                  <a:ahLst/>
                  <a:cxnLst/>
                  <a:rect l="l" t="t" r="r" b="b"/>
                  <a:pathLst>
                    <a:path w="1936" h="1662" extrusionOk="0">
                      <a:moveTo>
                        <a:pt x="1113" y="1"/>
                      </a:moveTo>
                      <a:cubicBezTo>
                        <a:pt x="375" y="1"/>
                        <a:pt x="0" y="896"/>
                        <a:pt x="520" y="1416"/>
                      </a:cubicBezTo>
                      <a:cubicBezTo>
                        <a:pt x="689" y="1585"/>
                        <a:pt x="898" y="1661"/>
                        <a:pt x="1103" y="1661"/>
                      </a:cubicBezTo>
                      <a:cubicBezTo>
                        <a:pt x="1528" y="1661"/>
                        <a:pt x="1936" y="1334"/>
                        <a:pt x="1936" y="836"/>
                      </a:cubicBezTo>
                      <a:cubicBezTo>
                        <a:pt x="1936" y="376"/>
                        <a:pt x="1561"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2" name="Google Shape;3452;p69"/>
              <p:cNvGrpSpPr/>
              <p:nvPr/>
            </p:nvGrpSpPr>
            <p:grpSpPr>
              <a:xfrm>
                <a:off x="5475680" y="4195587"/>
                <a:ext cx="37783" cy="32364"/>
                <a:chOff x="5475680" y="4195587"/>
                <a:chExt cx="37783" cy="32364"/>
              </a:xfrm>
            </p:grpSpPr>
            <p:sp>
              <p:nvSpPr>
                <p:cNvPr id="3453" name="Google Shape;3453;p69"/>
                <p:cNvSpPr/>
                <p:nvPr/>
              </p:nvSpPr>
              <p:spPr>
                <a:xfrm>
                  <a:off x="5475680" y="4195587"/>
                  <a:ext cx="37783" cy="32364"/>
                </a:xfrm>
                <a:custGeom>
                  <a:avLst/>
                  <a:gdLst/>
                  <a:ahLst/>
                  <a:cxnLst/>
                  <a:rect l="l" t="t" r="r" b="b"/>
                  <a:pathLst>
                    <a:path w="4804" h="4115" extrusionOk="0">
                      <a:moveTo>
                        <a:pt x="2732" y="1"/>
                      </a:moveTo>
                      <a:cubicBezTo>
                        <a:pt x="2228" y="1"/>
                        <a:pt x="1713" y="188"/>
                        <a:pt x="1295" y="606"/>
                      </a:cubicBezTo>
                      <a:cubicBezTo>
                        <a:pt x="1" y="1901"/>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9"/>
                <p:cNvSpPr/>
                <p:nvPr/>
              </p:nvSpPr>
              <p:spPr>
                <a:xfrm>
                  <a:off x="5488523" y="4205300"/>
                  <a:ext cx="15329" cy="13040"/>
                </a:xfrm>
                <a:custGeom>
                  <a:avLst/>
                  <a:gdLst/>
                  <a:ahLst/>
                  <a:cxnLst/>
                  <a:rect l="l" t="t" r="r" b="b"/>
                  <a:pathLst>
                    <a:path w="1949" h="1658" extrusionOk="0">
                      <a:moveTo>
                        <a:pt x="1114" y="0"/>
                      </a:moveTo>
                      <a:cubicBezTo>
                        <a:pt x="376" y="0"/>
                        <a:pt x="1" y="883"/>
                        <a:pt x="533" y="1416"/>
                      </a:cubicBezTo>
                      <a:cubicBezTo>
                        <a:pt x="700" y="1583"/>
                        <a:pt x="905" y="1657"/>
                        <a:pt x="1106" y="1657"/>
                      </a:cubicBezTo>
                      <a:cubicBezTo>
                        <a:pt x="1531" y="1657"/>
                        <a:pt x="1940" y="1324"/>
                        <a:pt x="1948" y="823"/>
                      </a:cubicBezTo>
                      <a:cubicBezTo>
                        <a:pt x="1948" y="363"/>
                        <a:pt x="1573"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5" name="Google Shape;3455;p69"/>
              <p:cNvGrpSpPr/>
              <p:nvPr/>
            </p:nvGrpSpPr>
            <p:grpSpPr>
              <a:xfrm>
                <a:off x="5532575" y="4027197"/>
                <a:ext cx="33308" cy="32262"/>
                <a:chOff x="5532575" y="4027197"/>
                <a:chExt cx="33308" cy="32262"/>
              </a:xfrm>
            </p:grpSpPr>
            <p:sp>
              <p:nvSpPr>
                <p:cNvPr id="3456" name="Google Shape;3456;p69"/>
                <p:cNvSpPr/>
                <p:nvPr/>
              </p:nvSpPr>
              <p:spPr>
                <a:xfrm>
                  <a:off x="5532575" y="4027197"/>
                  <a:ext cx="33308" cy="32262"/>
                </a:xfrm>
                <a:custGeom>
                  <a:avLst/>
                  <a:gdLst/>
                  <a:ahLst/>
                  <a:cxnLst/>
                  <a:rect l="l" t="t" r="r" b="b"/>
                  <a:pathLst>
                    <a:path w="4235" h="4102" extrusionOk="0">
                      <a:moveTo>
                        <a:pt x="1984" y="0"/>
                      </a:moveTo>
                      <a:cubicBezTo>
                        <a:pt x="871" y="49"/>
                        <a:pt x="0" y="1004"/>
                        <a:pt x="37" y="2117"/>
                      </a:cubicBezTo>
                      <a:cubicBezTo>
                        <a:pt x="73" y="3227"/>
                        <a:pt x="980" y="4101"/>
                        <a:pt x="2084" y="4101"/>
                      </a:cubicBezTo>
                      <a:cubicBezTo>
                        <a:pt x="2099" y="4101"/>
                        <a:pt x="2114" y="4101"/>
                        <a:pt x="2130" y="4101"/>
                      </a:cubicBezTo>
                      <a:lnTo>
                        <a:pt x="2275" y="4101"/>
                      </a:lnTo>
                      <a:cubicBezTo>
                        <a:pt x="3375" y="4028"/>
                        <a:pt x="4234" y="3085"/>
                        <a:pt x="4186" y="1984"/>
                      </a:cubicBezTo>
                      <a:cubicBezTo>
                        <a:pt x="4150" y="871"/>
                        <a:pt x="3242" y="0"/>
                        <a:pt x="21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9"/>
                <p:cNvSpPr/>
                <p:nvPr/>
              </p:nvSpPr>
              <p:spPr>
                <a:xfrm>
                  <a:off x="5540661" y="4036792"/>
                  <a:ext cx="15502" cy="13064"/>
                </a:xfrm>
                <a:custGeom>
                  <a:avLst/>
                  <a:gdLst/>
                  <a:ahLst/>
                  <a:cxnLst/>
                  <a:rect l="l" t="t" r="r" b="b"/>
                  <a:pathLst>
                    <a:path w="1971" h="1661" extrusionOk="0">
                      <a:moveTo>
                        <a:pt x="1098" y="1"/>
                      </a:moveTo>
                      <a:cubicBezTo>
                        <a:pt x="1083" y="1"/>
                        <a:pt x="1068" y="1"/>
                        <a:pt x="1053" y="2"/>
                      </a:cubicBezTo>
                      <a:cubicBezTo>
                        <a:pt x="315" y="50"/>
                        <a:pt x="1" y="970"/>
                        <a:pt x="557" y="1453"/>
                      </a:cubicBezTo>
                      <a:cubicBezTo>
                        <a:pt x="721" y="1596"/>
                        <a:pt x="913" y="1660"/>
                        <a:pt x="1100" y="1660"/>
                      </a:cubicBezTo>
                      <a:cubicBezTo>
                        <a:pt x="1548" y="1660"/>
                        <a:pt x="1970" y="1296"/>
                        <a:pt x="1936" y="776"/>
                      </a:cubicBezTo>
                      <a:cubicBezTo>
                        <a:pt x="1901" y="332"/>
                        <a:pt x="1527" y="1"/>
                        <a:pt x="109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8" name="Google Shape;3458;p69"/>
              <p:cNvGrpSpPr/>
              <p:nvPr/>
            </p:nvGrpSpPr>
            <p:grpSpPr>
              <a:xfrm>
                <a:off x="5590706" y="4245348"/>
                <a:ext cx="33497" cy="32270"/>
                <a:chOff x="5590706" y="4245348"/>
                <a:chExt cx="33497" cy="32270"/>
              </a:xfrm>
            </p:grpSpPr>
            <p:sp>
              <p:nvSpPr>
                <p:cNvPr id="3459" name="Google Shape;3459;p69"/>
                <p:cNvSpPr/>
                <p:nvPr/>
              </p:nvSpPr>
              <p:spPr>
                <a:xfrm>
                  <a:off x="5590706" y="4245348"/>
                  <a:ext cx="33497" cy="32270"/>
                </a:xfrm>
                <a:custGeom>
                  <a:avLst/>
                  <a:gdLst/>
                  <a:ahLst/>
                  <a:cxnLst/>
                  <a:rect l="l" t="t" r="r" b="b"/>
                  <a:pathLst>
                    <a:path w="4259" h="4103" extrusionOk="0">
                      <a:moveTo>
                        <a:pt x="2175" y="0"/>
                      </a:moveTo>
                      <a:cubicBezTo>
                        <a:pt x="2160" y="0"/>
                        <a:pt x="2145" y="1"/>
                        <a:pt x="2130" y="1"/>
                      </a:cubicBezTo>
                      <a:lnTo>
                        <a:pt x="1984" y="1"/>
                      </a:lnTo>
                      <a:cubicBezTo>
                        <a:pt x="872" y="49"/>
                        <a:pt x="1" y="993"/>
                        <a:pt x="37" y="2118"/>
                      </a:cubicBezTo>
                      <a:cubicBezTo>
                        <a:pt x="73" y="3228"/>
                        <a:pt x="980" y="4102"/>
                        <a:pt x="2085" y="4102"/>
                      </a:cubicBezTo>
                      <a:cubicBezTo>
                        <a:pt x="2100" y="4102"/>
                        <a:pt x="2115" y="4102"/>
                        <a:pt x="2130" y="4102"/>
                      </a:cubicBezTo>
                      <a:lnTo>
                        <a:pt x="2275" y="4102"/>
                      </a:lnTo>
                      <a:cubicBezTo>
                        <a:pt x="3388" y="4041"/>
                        <a:pt x="4259" y="3098"/>
                        <a:pt x="4222" y="1985"/>
                      </a:cubicBezTo>
                      <a:cubicBezTo>
                        <a:pt x="4175" y="875"/>
                        <a:pt x="3279" y="0"/>
                        <a:pt x="217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9"/>
                <p:cNvSpPr/>
                <p:nvPr/>
              </p:nvSpPr>
              <p:spPr>
                <a:xfrm>
                  <a:off x="5598791" y="4254944"/>
                  <a:ext cx="15408" cy="13048"/>
                </a:xfrm>
                <a:custGeom>
                  <a:avLst/>
                  <a:gdLst/>
                  <a:ahLst/>
                  <a:cxnLst/>
                  <a:rect l="l" t="t" r="r" b="b"/>
                  <a:pathLst>
                    <a:path w="1959" h="1659" extrusionOk="0">
                      <a:moveTo>
                        <a:pt x="1106" y="0"/>
                      </a:moveTo>
                      <a:cubicBezTo>
                        <a:pt x="1085" y="0"/>
                        <a:pt x="1063" y="1"/>
                        <a:pt x="1041" y="3"/>
                      </a:cubicBezTo>
                      <a:cubicBezTo>
                        <a:pt x="303" y="51"/>
                        <a:pt x="1" y="970"/>
                        <a:pt x="557" y="1454"/>
                      </a:cubicBezTo>
                      <a:cubicBezTo>
                        <a:pt x="720" y="1596"/>
                        <a:pt x="909" y="1659"/>
                        <a:pt x="1093" y="1659"/>
                      </a:cubicBezTo>
                      <a:cubicBezTo>
                        <a:pt x="1538" y="1659"/>
                        <a:pt x="1958" y="1290"/>
                        <a:pt x="1924" y="777"/>
                      </a:cubicBezTo>
                      <a:cubicBezTo>
                        <a:pt x="1901" y="339"/>
                        <a:pt x="1538" y="0"/>
                        <a:pt x="110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1" name="Google Shape;3461;p69"/>
              <p:cNvGrpSpPr/>
              <p:nvPr/>
            </p:nvGrpSpPr>
            <p:grpSpPr>
              <a:xfrm>
                <a:off x="5618681" y="4109677"/>
                <a:ext cx="33112" cy="32357"/>
                <a:chOff x="5618681" y="4109677"/>
                <a:chExt cx="33112" cy="32357"/>
              </a:xfrm>
            </p:grpSpPr>
            <p:sp>
              <p:nvSpPr>
                <p:cNvPr id="3462" name="Google Shape;3462;p69"/>
                <p:cNvSpPr/>
                <p:nvPr/>
              </p:nvSpPr>
              <p:spPr>
                <a:xfrm>
                  <a:off x="5618681" y="4109677"/>
                  <a:ext cx="33112" cy="32357"/>
                </a:xfrm>
                <a:custGeom>
                  <a:avLst/>
                  <a:gdLst/>
                  <a:ahLst/>
                  <a:cxnLst/>
                  <a:rect l="l" t="t" r="r" b="b"/>
                  <a:pathLst>
                    <a:path w="4210" h="4114" extrusionOk="0">
                      <a:moveTo>
                        <a:pt x="1984" y="1"/>
                      </a:moveTo>
                      <a:cubicBezTo>
                        <a:pt x="871" y="61"/>
                        <a:pt x="0" y="1005"/>
                        <a:pt x="36" y="2130"/>
                      </a:cubicBezTo>
                      <a:cubicBezTo>
                        <a:pt x="84" y="3235"/>
                        <a:pt x="992" y="4114"/>
                        <a:pt x="2106" y="4114"/>
                      </a:cubicBezTo>
                      <a:cubicBezTo>
                        <a:pt x="2114" y="4114"/>
                        <a:pt x="2121" y="4114"/>
                        <a:pt x="2129" y="4114"/>
                      </a:cubicBezTo>
                      <a:lnTo>
                        <a:pt x="2274" y="4114"/>
                      </a:lnTo>
                      <a:cubicBezTo>
                        <a:pt x="3375" y="4029"/>
                        <a:pt x="4210" y="3086"/>
                        <a:pt x="4173" y="1985"/>
                      </a:cubicBezTo>
                      <a:cubicBezTo>
                        <a:pt x="4137" y="884"/>
                        <a:pt x="3230" y="13"/>
                        <a:pt x="212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9"/>
                <p:cNvSpPr/>
                <p:nvPr/>
              </p:nvSpPr>
              <p:spPr>
                <a:xfrm>
                  <a:off x="5626767" y="4119280"/>
                  <a:ext cx="15494" cy="13056"/>
                </a:xfrm>
                <a:custGeom>
                  <a:avLst/>
                  <a:gdLst/>
                  <a:ahLst/>
                  <a:cxnLst/>
                  <a:rect l="l" t="t" r="r" b="b"/>
                  <a:pathLst>
                    <a:path w="1970" h="1660" extrusionOk="0">
                      <a:moveTo>
                        <a:pt x="1098" y="1"/>
                      </a:moveTo>
                      <a:cubicBezTo>
                        <a:pt x="1083" y="1"/>
                        <a:pt x="1068" y="1"/>
                        <a:pt x="1053" y="2"/>
                      </a:cubicBezTo>
                      <a:cubicBezTo>
                        <a:pt x="315" y="62"/>
                        <a:pt x="0" y="970"/>
                        <a:pt x="557" y="1453"/>
                      </a:cubicBezTo>
                      <a:cubicBezTo>
                        <a:pt x="721" y="1596"/>
                        <a:pt x="913" y="1660"/>
                        <a:pt x="1100" y="1660"/>
                      </a:cubicBezTo>
                      <a:cubicBezTo>
                        <a:pt x="1547" y="1660"/>
                        <a:pt x="1970" y="1296"/>
                        <a:pt x="1936" y="776"/>
                      </a:cubicBezTo>
                      <a:cubicBezTo>
                        <a:pt x="1901" y="332"/>
                        <a:pt x="1527" y="1"/>
                        <a:pt x="109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4" name="Google Shape;3464;p69"/>
              <p:cNvGrpSpPr/>
              <p:nvPr/>
            </p:nvGrpSpPr>
            <p:grpSpPr>
              <a:xfrm>
                <a:off x="5479298" y="4128262"/>
                <a:ext cx="31405" cy="26906"/>
                <a:chOff x="5479298" y="4128262"/>
                <a:chExt cx="31405" cy="26906"/>
              </a:xfrm>
            </p:grpSpPr>
            <p:sp>
              <p:nvSpPr>
                <p:cNvPr id="3465" name="Google Shape;3465;p69"/>
                <p:cNvSpPr/>
                <p:nvPr/>
              </p:nvSpPr>
              <p:spPr>
                <a:xfrm>
                  <a:off x="5479298" y="4128262"/>
                  <a:ext cx="31405" cy="26906"/>
                </a:xfrm>
                <a:custGeom>
                  <a:avLst/>
                  <a:gdLst/>
                  <a:ahLst/>
                  <a:cxnLst/>
                  <a:rect l="l" t="t" r="r" b="b"/>
                  <a:pathLst>
                    <a:path w="3993" h="3421" extrusionOk="0">
                      <a:moveTo>
                        <a:pt x="2273" y="1"/>
                      </a:moveTo>
                      <a:cubicBezTo>
                        <a:pt x="1853" y="1"/>
                        <a:pt x="1425" y="157"/>
                        <a:pt x="1077" y="505"/>
                      </a:cubicBezTo>
                      <a:cubicBezTo>
                        <a:pt x="0" y="1582"/>
                        <a:pt x="762" y="3420"/>
                        <a:pt x="2287" y="3420"/>
                      </a:cubicBezTo>
                      <a:cubicBezTo>
                        <a:pt x="3230" y="3420"/>
                        <a:pt x="3992" y="2658"/>
                        <a:pt x="3992" y="1715"/>
                      </a:cubicBezTo>
                      <a:cubicBezTo>
                        <a:pt x="3992" y="683"/>
                        <a:pt x="3150"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9"/>
                <p:cNvSpPr/>
                <p:nvPr/>
              </p:nvSpPr>
              <p:spPr>
                <a:xfrm>
                  <a:off x="5493471" y="4137936"/>
                  <a:ext cx="7621" cy="7621"/>
                </a:xfrm>
                <a:custGeom>
                  <a:avLst/>
                  <a:gdLst/>
                  <a:ahLst/>
                  <a:cxnLst/>
                  <a:rect l="l" t="t" r="r" b="b"/>
                  <a:pathLst>
                    <a:path w="969" h="969" extrusionOk="0">
                      <a:moveTo>
                        <a:pt x="485" y="1"/>
                      </a:moveTo>
                      <a:cubicBezTo>
                        <a:pt x="218" y="1"/>
                        <a:pt x="1" y="218"/>
                        <a:pt x="1" y="485"/>
                      </a:cubicBezTo>
                      <a:cubicBezTo>
                        <a:pt x="1" y="751"/>
                        <a:pt x="218" y="968"/>
                        <a:pt x="485" y="968"/>
                      </a:cubicBezTo>
                      <a:cubicBezTo>
                        <a:pt x="751" y="968"/>
                        <a:pt x="968" y="751"/>
                        <a:pt x="968" y="485"/>
                      </a:cubicBezTo>
                      <a:cubicBezTo>
                        <a:pt x="968"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7" name="Google Shape;3467;p69"/>
              <p:cNvGrpSpPr/>
              <p:nvPr/>
            </p:nvGrpSpPr>
            <p:grpSpPr>
              <a:xfrm>
                <a:off x="5582903" y="4180116"/>
                <a:ext cx="31499" cy="26898"/>
                <a:chOff x="5582903" y="4180116"/>
                <a:chExt cx="31499" cy="26898"/>
              </a:xfrm>
            </p:grpSpPr>
            <p:sp>
              <p:nvSpPr>
                <p:cNvPr id="3468" name="Google Shape;3468;p69"/>
                <p:cNvSpPr/>
                <p:nvPr/>
              </p:nvSpPr>
              <p:spPr>
                <a:xfrm>
                  <a:off x="5582903" y="4180116"/>
                  <a:ext cx="31499" cy="26898"/>
                </a:xfrm>
                <a:custGeom>
                  <a:avLst/>
                  <a:gdLst/>
                  <a:ahLst/>
                  <a:cxnLst/>
                  <a:rect l="l" t="t" r="r" b="b"/>
                  <a:pathLst>
                    <a:path w="4005" h="3420" extrusionOk="0">
                      <a:moveTo>
                        <a:pt x="2276" y="1"/>
                      </a:moveTo>
                      <a:cubicBezTo>
                        <a:pt x="1855" y="1"/>
                        <a:pt x="1425" y="156"/>
                        <a:pt x="1077" y="505"/>
                      </a:cubicBezTo>
                      <a:cubicBezTo>
                        <a:pt x="1" y="1581"/>
                        <a:pt x="763" y="3420"/>
                        <a:pt x="2287" y="3420"/>
                      </a:cubicBezTo>
                      <a:cubicBezTo>
                        <a:pt x="3231" y="3420"/>
                        <a:pt x="4005" y="2658"/>
                        <a:pt x="4005" y="1714"/>
                      </a:cubicBezTo>
                      <a:cubicBezTo>
                        <a:pt x="4005" y="683"/>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9"/>
                <p:cNvSpPr/>
                <p:nvPr/>
              </p:nvSpPr>
              <p:spPr>
                <a:xfrm>
                  <a:off x="5597084" y="4189790"/>
                  <a:ext cx="7613" cy="7621"/>
                </a:xfrm>
                <a:custGeom>
                  <a:avLst/>
                  <a:gdLst/>
                  <a:ahLst/>
                  <a:cxnLst/>
                  <a:rect l="l" t="t" r="r" b="b"/>
                  <a:pathLst>
                    <a:path w="968"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70" name="Google Shape;3470;p69"/>
            <p:cNvGrpSpPr/>
            <p:nvPr/>
          </p:nvGrpSpPr>
          <p:grpSpPr>
            <a:xfrm>
              <a:off x="3977681" y="3230323"/>
              <a:ext cx="94584" cy="84085"/>
              <a:chOff x="3977681" y="3230323"/>
              <a:chExt cx="94584" cy="84085"/>
            </a:xfrm>
          </p:grpSpPr>
          <p:grpSp>
            <p:nvGrpSpPr>
              <p:cNvPr id="3471" name="Google Shape;3471;p69"/>
              <p:cNvGrpSpPr/>
              <p:nvPr/>
            </p:nvGrpSpPr>
            <p:grpSpPr>
              <a:xfrm>
                <a:off x="4000135" y="3243041"/>
                <a:ext cx="59570" cy="57186"/>
                <a:chOff x="4000135" y="3243041"/>
                <a:chExt cx="59570" cy="57186"/>
              </a:xfrm>
            </p:grpSpPr>
            <p:sp>
              <p:nvSpPr>
                <p:cNvPr id="3472" name="Google Shape;3472;p69"/>
                <p:cNvSpPr/>
                <p:nvPr/>
              </p:nvSpPr>
              <p:spPr>
                <a:xfrm>
                  <a:off x="4000135" y="3243041"/>
                  <a:ext cx="59570" cy="57092"/>
                </a:xfrm>
                <a:custGeom>
                  <a:avLst/>
                  <a:gdLst/>
                  <a:ahLst/>
                  <a:cxnLst/>
                  <a:rect l="l" t="t" r="r" b="b"/>
                  <a:pathLst>
                    <a:path w="7574" h="7259" fill="none" extrusionOk="0">
                      <a:moveTo>
                        <a:pt x="1" y="2323"/>
                      </a:moveTo>
                      <a:lnTo>
                        <a:pt x="2577" y="7259"/>
                      </a:lnTo>
                      <a:lnTo>
                        <a:pt x="7573" y="4114"/>
                      </a:lnTo>
                      <a:lnTo>
                        <a:pt x="5541" y="1"/>
                      </a:lnTo>
                      <a:lnTo>
                        <a:pt x="352" y="232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9"/>
                <p:cNvSpPr/>
                <p:nvPr/>
              </p:nvSpPr>
              <p:spPr>
                <a:xfrm>
                  <a:off x="4024210" y="3246847"/>
                  <a:ext cx="15706" cy="53380"/>
                </a:xfrm>
                <a:custGeom>
                  <a:avLst/>
                  <a:gdLst/>
                  <a:ahLst/>
                  <a:cxnLst/>
                  <a:rect l="l" t="t" r="r" b="b"/>
                  <a:pathLst>
                    <a:path w="1997" h="6787" fill="none" extrusionOk="0">
                      <a:moveTo>
                        <a:pt x="0" y="6787"/>
                      </a:moveTo>
                      <a:lnTo>
                        <a:pt x="199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9"/>
                <p:cNvSpPr/>
                <p:nvPr/>
              </p:nvSpPr>
              <p:spPr>
                <a:xfrm>
                  <a:off x="4002896" y="3261311"/>
                  <a:ext cx="56809" cy="14086"/>
                </a:xfrm>
                <a:custGeom>
                  <a:avLst/>
                  <a:gdLst/>
                  <a:ahLst/>
                  <a:cxnLst/>
                  <a:rect l="l" t="t" r="r" b="b"/>
                  <a:pathLst>
                    <a:path w="7223" h="1791" fill="none" extrusionOk="0">
                      <a:moveTo>
                        <a:pt x="7222" y="1791"/>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5" name="Google Shape;3475;p69"/>
              <p:cNvGrpSpPr/>
              <p:nvPr/>
            </p:nvGrpSpPr>
            <p:grpSpPr>
              <a:xfrm>
                <a:off x="3977681" y="3245872"/>
                <a:ext cx="37783" cy="32380"/>
                <a:chOff x="3977681" y="3245872"/>
                <a:chExt cx="37783" cy="32380"/>
              </a:xfrm>
            </p:grpSpPr>
            <p:sp>
              <p:nvSpPr>
                <p:cNvPr id="3476" name="Google Shape;3476;p69"/>
                <p:cNvSpPr/>
                <p:nvPr/>
              </p:nvSpPr>
              <p:spPr>
                <a:xfrm>
                  <a:off x="3977681" y="3245872"/>
                  <a:ext cx="37783" cy="32380"/>
                </a:xfrm>
                <a:custGeom>
                  <a:avLst/>
                  <a:gdLst/>
                  <a:ahLst/>
                  <a:cxnLst/>
                  <a:rect l="l" t="t" r="r" b="b"/>
                  <a:pathLst>
                    <a:path w="4804" h="4117" extrusionOk="0">
                      <a:moveTo>
                        <a:pt x="2726" y="1"/>
                      </a:moveTo>
                      <a:cubicBezTo>
                        <a:pt x="2219" y="1"/>
                        <a:pt x="1703" y="189"/>
                        <a:pt x="1283" y="608"/>
                      </a:cubicBezTo>
                      <a:cubicBezTo>
                        <a:pt x="1" y="1903"/>
                        <a:pt x="908" y="4117"/>
                        <a:pt x="2747" y="4117"/>
                      </a:cubicBezTo>
                      <a:cubicBezTo>
                        <a:pt x="3872" y="4104"/>
                        <a:pt x="4791" y="3185"/>
                        <a:pt x="4803" y="2060"/>
                      </a:cubicBezTo>
                      <a:cubicBezTo>
                        <a:pt x="4795" y="818"/>
                        <a:pt x="3782" y="1"/>
                        <a:pt x="272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9"/>
                <p:cNvSpPr/>
                <p:nvPr/>
              </p:nvSpPr>
              <p:spPr>
                <a:xfrm>
                  <a:off x="3992718" y="3255507"/>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8" name="Google Shape;3478;p69"/>
              <p:cNvGrpSpPr/>
              <p:nvPr/>
            </p:nvGrpSpPr>
            <p:grpSpPr>
              <a:xfrm>
                <a:off x="4040860" y="3262672"/>
                <a:ext cx="31405" cy="27001"/>
                <a:chOff x="4040860" y="3262672"/>
                <a:chExt cx="31405" cy="27001"/>
              </a:xfrm>
            </p:grpSpPr>
            <p:sp>
              <p:nvSpPr>
                <p:cNvPr id="3479" name="Google Shape;3479;p69"/>
                <p:cNvSpPr/>
                <p:nvPr/>
              </p:nvSpPr>
              <p:spPr>
                <a:xfrm>
                  <a:off x="4040860" y="3262672"/>
                  <a:ext cx="31405" cy="27001"/>
                </a:xfrm>
                <a:custGeom>
                  <a:avLst/>
                  <a:gdLst/>
                  <a:ahLst/>
                  <a:cxnLst/>
                  <a:rect l="l" t="t" r="r" b="b"/>
                  <a:pathLst>
                    <a:path w="3993" h="3433" extrusionOk="0">
                      <a:moveTo>
                        <a:pt x="2272" y="1"/>
                      </a:moveTo>
                      <a:cubicBezTo>
                        <a:pt x="1853" y="1"/>
                        <a:pt x="1425" y="157"/>
                        <a:pt x="1077" y="505"/>
                      </a:cubicBezTo>
                      <a:cubicBezTo>
                        <a:pt x="0" y="1581"/>
                        <a:pt x="762" y="3420"/>
                        <a:pt x="2286" y="3432"/>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9"/>
                <p:cNvSpPr/>
                <p:nvPr/>
              </p:nvSpPr>
              <p:spPr>
                <a:xfrm>
                  <a:off x="4054938" y="3272346"/>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1" name="Google Shape;3481;p69"/>
              <p:cNvGrpSpPr/>
              <p:nvPr/>
            </p:nvGrpSpPr>
            <p:grpSpPr>
              <a:xfrm>
                <a:off x="4021072" y="3230323"/>
                <a:ext cx="31397" cy="26906"/>
                <a:chOff x="4021072" y="3230323"/>
                <a:chExt cx="31397" cy="26906"/>
              </a:xfrm>
            </p:grpSpPr>
            <p:sp>
              <p:nvSpPr>
                <p:cNvPr id="3482" name="Google Shape;3482;p69"/>
                <p:cNvSpPr/>
                <p:nvPr/>
              </p:nvSpPr>
              <p:spPr>
                <a:xfrm>
                  <a:off x="4021072" y="3230323"/>
                  <a:ext cx="31397" cy="26906"/>
                </a:xfrm>
                <a:custGeom>
                  <a:avLst/>
                  <a:gdLst/>
                  <a:ahLst/>
                  <a:cxnLst/>
                  <a:rect l="l" t="t" r="r" b="b"/>
                  <a:pathLst>
                    <a:path w="3992" h="3421" extrusionOk="0">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9"/>
                <p:cNvSpPr/>
                <p:nvPr/>
              </p:nvSpPr>
              <p:spPr>
                <a:xfrm>
                  <a:off x="4035245" y="3239997"/>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4" name="Google Shape;3484;p69"/>
              <p:cNvGrpSpPr/>
              <p:nvPr/>
            </p:nvGrpSpPr>
            <p:grpSpPr>
              <a:xfrm>
                <a:off x="4001472" y="3287462"/>
                <a:ext cx="31499" cy="26945"/>
                <a:chOff x="4001472" y="3287462"/>
                <a:chExt cx="31499" cy="26945"/>
              </a:xfrm>
            </p:grpSpPr>
            <p:sp>
              <p:nvSpPr>
                <p:cNvPr id="3485" name="Google Shape;3485;p69"/>
                <p:cNvSpPr/>
                <p:nvPr/>
              </p:nvSpPr>
              <p:spPr>
                <a:xfrm>
                  <a:off x="4001472" y="3287462"/>
                  <a:ext cx="31499" cy="26945"/>
                </a:xfrm>
                <a:custGeom>
                  <a:avLst/>
                  <a:gdLst/>
                  <a:ahLst/>
                  <a:cxnLst/>
                  <a:rect l="l" t="t" r="r" b="b"/>
                  <a:pathLst>
                    <a:path w="4005" h="3426" extrusionOk="0">
                      <a:moveTo>
                        <a:pt x="2276" y="1"/>
                      </a:moveTo>
                      <a:cubicBezTo>
                        <a:pt x="1854" y="1"/>
                        <a:pt x="1425" y="158"/>
                        <a:pt x="1077" y="510"/>
                      </a:cubicBezTo>
                      <a:cubicBezTo>
                        <a:pt x="0" y="1587"/>
                        <a:pt x="762" y="3425"/>
                        <a:pt x="2286" y="3425"/>
                      </a:cubicBezTo>
                      <a:cubicBezTo>
                        <a:pt x="3230" y="3425"/>
                        <a:pt x="3992" y="2663"/>
                        <a:pt x="4004" y="1720"/>
                      </a:cubicBezTo>
                      <a:cubicBezTo>
                        <a:pt x="4004" y="688"/>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9"/>
                <p:cNvSpPr/>
                <p:nvPr/>
              </p:nvSpPr>
              <p:spPr>
                <a:xfrm>
                  <a:off x="4014410" y="3297175"/>
                  <a:ext cx="8856" cy="7590"/>
                </a:xfrm>
                <a:custGeom>
                  <a:avLst/>
                  <a:gdLst/>
                  <a:ahLst/>
                  <a:cxnLst/>
                  <a:rect l="l" t="t" r="r" b="b"/>
                  <a:pathLst>
                    <a:path w="1126" h="965" extrusionOk="0">
                      <a:moveTo>
                        <a:pt x="641" y="1"/>
                      </a:moveTo>
                      <a:cubicBezTo>
                        <a:pt x="218" y="1"/>
                        <a:pt x="0" y="521"/>
                        <a:pt x="303" y="823"/>
                      </a:cubicBezTo>
                      <a:cubicBezTo>
                        <a:pt x="400" y="921"/>
                        <a:pt x="520" y="964"/>
                        <a:pt x="638" y="964"/>
                      </a:cubicBezTo>
                      <a:cubicBezTo>
                        <a:pt x="886" y="964"/>
                        <a:pt x="1125" y="772"/>
                        <a:pt x="1125" y="485"/>
                      </a:cubicBezTo>
                      <a:cubicBezTo>
                        <a:pt x="1125" y="206"/>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87" name="Google Shape;3487;p69"/>
            <p:cNvGrpSpPr/>
            <p:nvPr/>
          </p:nvGrpSpPr>
          <p:grpSpPr>
            <a:xfrm>
              <a:off x="4084715" y="3258865"/>
              <a:ext cx="184961" cy="137268"/>
              <a:chOff x="4084715" y="3258865"/>
              <a:chExt cx="184961" cy="137268"/>
            </a:xfrm>
          </p:grpSpPr>
          <p:grpSp>
            <p:nvGrpSpPr>
              <p:cNvPr id="3488" name="Google Shape;3488;p69"/>
              <p:cNvGrpSpPr/>
              <p:nvPr/>
            </p:nvGrpSpPr>
            <p:grpSpPr>
              <a:xfrm>
                <a:off x="4107453" y="3271583"/>
                <a:ext cx="153470" cy="110275"/>
                <a:chOff x="4107453" y="3271583"/>
                <a:chExt cx="153470" cy="110275"/>
              </a:xfrm>
            </p:grpSpPr>
            <p:sp>
              <p:nvSpPr>
                <p:cNvPr id="3489" name="Google Shape;3489;p69"/>
                <p:cNvSpPr/>
                <p:nvPr/>
              </p:nvSpPr>
              <p:spPr>
                <a:xfrm>
                  <a:off x="4107453" y="3271583"/>
                  <a:ext cx="153470" cy="110275"/>
                </a:xfrm>
                <a:custGeom>
                  <a:avLst/>
                  <a:gdLst/>
                  <a:ahLst/>
                  <a:cxnLst/>
                  <a:rect l="l" t="t" r="r" b="b"/>
                  <a:pathLst>
                    <a:path w="19513" h="14021" fill="none" extrusionOk="0">
                      <a:moveTo>
                        <a:pt x="19513" y="14021"/>
                      </a:moveTo>
                      <a:lnTo>
                        <a:pt x="14844" y="968"/>
                      </a:lnTo>
                      <a:lnTo>
                        <a:pt x="5674" y="1"/>
                      </a:lnTo>
                      <a:lnTo>
                        <a:pt x="1" y="968"/>
                      </a:lnTo>
                      <a:lnTo>
                        <a:pt x="8977" y="2674"/>
                      </a:lnTo>
                      <a:lnTo>
                        <a:pt x="14360" y="10102"/>
                      </a:lnTo>
                      <a:lnTo>
                        <a:pt x="19029" y="140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9"/>
                <p:cNvSpPr/>
                <p:nvPr/>
              </p:nvSpPr>
              <p:spPr>
                <a:xfrm>
                  <a:off x="4155886" y="3271968"/>
                  <a:ext cx="22171" cy="20559"/>
                </a:xfrm>
                <a:custGeom>
                  <a:avLst/>
                  <a:gdLst/>
                  <a:ahLst/>
                  <a:cxnLst/>
                  <a:rect l="l" t="t" r="r" b="b"/>
                  <a:pathLst>
                    <a:path w="2819" h="2614" fill="none" extrusionOk="0">
                      <a:moveTo>
                        <a:pt x="2819" y="2613"/>
                      </a:moveTo>
                      <a:lnTo>
                        <a:pt x="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9"/>
                <p:cNvSpPr/>
                <p:nvPr/>
              </p:nvSpPr>
              <p:spPr>
                <a:xfrm>
                  <a:off x="4178049" y="3279196"/>
                  <a:ext cx="42345" cy="13331"/>
                </a:xfrm>
                <a:custGeom>
                  <a:avLst/>
                  <a:gdLst/>
                  <a:ahLst/>
                  <a:cxnLst/>
                  <a:rect l="l" t="t" r="r" b="b"/>
                  <a:pathLst>
                    <a:path w="5384" h="1695" fill="none" extrusionOk="0">
                      <a:moveTo>
                        <a:pt x="1" y="1694"/>
                      </a:moveTo>
                      <a:lnTo>
                        <a:pt x="538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9"/>
                <p:cNvSpPr/>
                <p:nvPr/>
              </p:nvSpPr>
              <p:spPr>
                <a:xfrm>
                  <a:off x="4220387" y="3279196"/>
                  <a:ext cx="8" cy="71745"/>
                </a:xfrm>
                <a:custGeom>
                  <a:avLst/>
                  <a:gdLst/>
                  <a:ahLst/>
                  <a:cxnLst/>
                  <a:rect l="l" t="t" r="r" b="b"/>
                  <a:pathLst>
                    <a:path w="1" h="9122" fill="none" extrusionOk="0">
                      <a:moveTo>
                        <a:pt x="1" y="0"/>
                      </a:moveTo>
                      <a:lnTo>
                        <a:pt x="1" y="91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3" name="Google Shape;3493;p69"/>
              <p:cNvGrpSpPr/>
              <p:nvPr/>
            </p:nvGrpSpPr>
            <p:grpSpPr>
              <a:xfrm>
                <a:off x="4136947" y="3258865"/>
                <a:ext cx="31499" cy="27001"/>
                <a:chOff x="4136947" y="3258865"/>
                <a:chExt cx="31499" cy="27001"/>
              </a:xfrm>
            </p:grpSpPr>
            <p:sp>
              <p:nvSpPr>
                <p:cNvPr id="3494" name="Google Shape;3494;p69"/>
                <p:cNvSpPr/>
                <p:nvPr/>
              </p:nvSpPr>
              <p:spPr>
                <a:xfrm>
                  <a:off x="4136947" y="3258865"/>
                  <a:ext cx="31499" cy="27001"/>
                </a:xfrm>
                <a:custGeom>
                  <a:avLst/>
                  <a:gdLst/>
                  <a:ahLst/>
                  <a:cxnLst/>
                  <a:rect l="l" t="t" r="r" b="b"/>
                  <a:pathLst>
                    <a:path w="4005" h="3433" extrusionOk="0">
                      <a:moveTo>
                        <a:pt x="2285" y="1"/>
                      </a:moveTo>
                      <a:cubicBezTo>
                        <a:pt x="1866" y="1"/>
                        <a:pt x="1438" y="157"/>
                        <a:pt x="1090" y="505"/>
                      </a:cubicBezTo>
                      <a:cubicBezTo>
                        <a:pt x="1" y="1581"/>
                        <a:pt x="775" y="3432"/>
                        <a:pt x="2299" y="3432"/>
                      </a:cubicBezTo>
                      <a:cubicBezTo>
                        <a:pt x="3243" y="3420"/>
                        <a:pt x="4005" y="2658"/>
                        <a:pt x="4005" y="1715"/>
                      </a:cubicBezTo>
                      <a:cubicBezTo>
                        <a:pt x="4005"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9"/>
                <p:cNvSpPr/>
                <p:nvPr/>
              </p:nvSpPr>
              <p:spPr>
                <a:xfrm>
                  <a:off x="4151222" y="3268539"/>
                  <a:ext cx="7621" cy="7621"/>
                </a:xfrm>
                <a:custGeom>
                  <a:avLst/>
                  <a:gdLst/>
                  <a:ahLst/>
                  <a:cxnLst/>
                  <a:rect l="l" t="t" r="r" b="b"/>
                  <a:pathLst>
                    <a:path w="969" h="969" extrusionOk="0">
                      <a:moveTo>
                        <a:pt x="484" y="1"/>
                      </a:moveTo>
                      <a:cubicBezTo>
                        <a:pt x="206" y="1"/>
                        <a:pt x="0" y="218"/>
                        <a:pt x="0" y="485"/>
                      </a:cubicBezTo>
                      <a:cubicBezTo>
                        <a:pt x="0" y="751"/>
                        <a:pt x="206"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6" name="Google Shape;3496;p69"/>
              <p:cNvGrpSpPr/>
              <p:nvPr/>
            </p:nvGrpSpPr>
            <p:grpSpPr>
              <a:xfrm>
                <a:off x="4084715" y="3266478"/>
                <a:ext cx="31468" cy="26898"/>
                <a:chOff x="4084715" y="3266478"/>
                <a:chExt cx="31468" cy="26898"/>
              </a:xfrm>
            </p:grpSpPr>
            <p:sp>
              <p:nvSpPr>
                <p:cNvPr id="3497" name="Google Shape;3497;p69"/>
                <p:cNvSpPr/>
                <p:nvPr/>
              </p:nvSpPr>
              <p:spPr>
                <a:xfrm>
                  <a:off x="4084715" y="3266478"/>
                  <a:ext cx="31468" cy="26898"/>
                </a:xfrm>
                <a:custGeom>
                  <a:avLst/>
                  <a:gdLst/>
                  <a:ahLst/>
                  <a:cxnLst/>
                  <a:rect l="l" t="t" r="r" b="b"/>
                  <a:pathLst>
                    <a:path w="4001" h="3420" extrusionOk="0">
                      <a:moveTo>
                        <a:pt x="2279" y="1"/>
                      </a:moveTo>
                      <a:cubicBezTo>
                        <a:pt x="1859" y="1"/>
                        <a:pt x="1429" y="157"/>
                        <a:pt x="1077" y="505"/>
                      </a:cubicBezTo>
                      <a:cubicBezTo>
                        <a:pt x="1" y="1581"/>
                        <a:pt x="763" y="3420"/>
                        <a:pt x="2287" y="3420"/>
                      </a:cubicBezTo>
                      <a:cubicBezTo>
                        <a:pt x="3231" y="3420"/>
                        <a:pt x="3993" y="2658"/>
                        <a:pt x="3993" y="1726"/>
                      </a:cubicBezTo>
                      <a:cubicBezTo>
                        <a:pt x="4001" y="686"/>
                        <a:pt x="3161" y="1"/>
                        <a:pt x="227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9"/>
                <p:cNvSpPr/>
                <p:nvPr/>
              </p:nvSpPr>
              <p:spPr>
                <a:xfrm>
                  <a:off x="4098896" y="3276152"/>
                  <a:ext cx="7613" cy="7621"/>
                </a:xfrm>
                <a:custGeom>
                  <a:avLst/>
                  <a:gdLst/>
                  <a:ahLst/>
                  <a:cxnLst/>
                  <a:rect l="l" t="t" r="r" b="b"/>
                  <a:pathLst>
                    <a:path w="968"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9" name="Google Shape;3499;p69"/>
              <p:cNvGrpSpPr/>
              <p:nvPr/>
            </p:nvGrpSpPr>
            <p:grpSpPr>
              <a:xfrm>
                <a:off x="4159213" y="3279849"/>
                <a:ext cx="31405" cy="26945"/>
                <a:chOff x="4159213" y="3279849"/>
                <a:chExt cx="31405" cy="26945"/>
              </a:xfrm>
            </p:grpSpPr>
            <p:sp>
              <p:nvSpPr>
                <p:cNvPr id="3500" name="Google Shape;3500;p69"/>
                <p:cNvSpPr/>
                <p:nvPr/>
              </p:nvSpPr>
              <p:spPr>
                <a:xfrm>
                  <a:off x="4159213" y="3279849"/>
                  <a:ext cx="31405" cy="26945"/>
                </a:xfrm>
                <a:custGeom>
                  <a:avLst/>
                  <a:gdLst/>
                  <a:ahLst/>
                  <a:cxnLst/>
                  <a:rect l="l" t="t" r="r" b="b"/>
                  <a:pathLst>
                    <a:path w="3993" h="3426" extrusionOk="0">
                      <a:moveTo>
                        <a:pt x="2273" y="1"/>
                      </a:moveTo>
                      <a:cubicBezTo>
                        <a:pt x="1853" y="1"/>
                        <a:pt x="1425" y="158"/>
                        <a:pt x="1077" y="510"/>
                      </a:cubicBezTo>
                      <a:cubicBezTo>
                        <a:pt x="1" y="1587"/>
                        <a:pt x="763" y="3426"/>
                        <a:pt x="2287" y="3426"/>
                      </a:cubicBezTo>
                      <a:cubicBezTo>
                        <a:pt x="3230" y="3426"/>
                        <a:pt x="3992" y="2663"/>
                        <a:pt x="3992" y="1720"/>
                      </a:cubicBezTo>
                      <a:cubicBezTo>
                        <a:pt x="3992" y="689"/>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9"/>
                <p:cNvSpPr/>
                <p:nvPr/>
              </p:nvSpPr>
              <p:spPr>
                <a:xfrm>
                  <a:off x="4173385" y="3289570"/>
                  <a:ext cx="7621" cy="7613"/>
                </a:xfrm>
                <a:custGeom>
                  <a:avLst/>
                  <a:gdLst/>
                  <a:ahLst/>
                  <a:cxnLst/>
                  <a:rect l="l" t="t" r="r" b="b"/>
                  <a:pathLst>
                    <a:path w="969" h="968"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2" name="Google Shape;3502;p69"/>
              <p:cNvGrpSpPr/>
              <p:nvPr/>
            </p:nvGrpSpPr>
            <p:grpSpPr>
              <a:xfrm>
                <a:off x="4201550" y="3266502"/>
                <a:ext cx="31405" cy="26883"/>
                <a:chOff x="4201550" y="3266502"/>
                <a:chExt cx="31405" cy="26883"/>
              </a:xfrm>
            </p:grpSpPr>
            <p:sp>
              <p:nvSpPr>
                <p:cNvPr id="3503" name="Google Shape;3503;p69"/>
                <p:cNvSpPr/>
                <p:nvPr/>
              </p:nvSpPr>
              <p:spPr>
                <a:xfrm>
                  <a:off x="4201550" y="3266502"/>
                  <a:ext cx="31405" cy="26883"/>
                </a:xfrm>
                <a:custGeom>
                  <a:avLst/>
                  <a:gdLst/>
                  <a:ahLst/>
                  <a:cxnLst/>
                  <a:rect l="l" t="t" r="r" b="b"/>
                  <a:pathLst>
                    <a:path w="3993" h="3418" extrusionOk="0">
                      <a:moveTo>
                        <a:pt x="2266" y="1"/>
                      </a:moveTo>
                      <a:cubicBezTo>
                        <a:pt x="1849" y="1"/>
                        <a:pt x="1423" y="155"/>
                        <a:pt x="1077" y="502"/>
                      </a:cubicBezTo>
                      <a:cubicBezTo>
                        <a:pt x="1" y="1566"/>
                        <a:pt x="751" y="3417"/>
                        <a:pt x="2275" y="3417"/>
                      </a:cubicBezTo>
                      <a:cubicBezTo>
                        <a:pt x="2282" y="3417"/>
                        <a:pt x="2290" y="3417"/>
                        <a:pt x="2297" y="3417"/>
                      </a:cubicBezTo>
                      <a:cubicBezTo>
                        <a:pt x="3230" y="3417"/>
                        <a:pt x="3993" y="2660"/>
                        <a:pt x="3993" y="1723"/>
                      </a:cubicBezTo>
                      <a:cubicBezTo>
                        <a:pt x="3993" y="689"/>
                        <a:pt x="3146" y="1"/>
                        <a:pt x="226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9"/>
                <p:cNvSpPr/>
                <p:nvPr/>
              </p:nvSpPr>
              <p:spPr>
                <a:xfrm>
                  <a:off x="4214331" y="3276247"/>
                  <a:ext cx="8919" cy="7582"/>
                </a:xfrm>
                <a:custGeom>
                  <a:avLst/>
                  <a:gdLst/>
                  <a:ahLst/>
                  <a:cxnLst/>
                  <a:rect l="l" t="t" r="r" b="b"/>
                  <a:pathLst>
                    <a:path w="1134" h="964" extrusionOk="0">
                      <a:moveTo>
                        <a:pt x="635" y="0"/>
                      </a:moveTo>
                      <a:cubicBezTo>
                        <a:pt x="209" y="0"/>
                        <a:pt x="0" y="512"/>
                        <a:pt x="311" y="823"/>
                      </a:cubicBezTo>
                      <a:cubicBezTo>
                        <a:pt x="408" y="920"/>
                        <a:pt x="528" y="964"/>
                        <a:pt x="646" y="964"/>
                      </a:cubicBezTo>
                      <a:cubicBezTo>
                        <a:pt x="895" y="964"/>
                        <a:pt x="1134" y="771"/>
                        <a:pt x="1134" y="484"/>
                      </a:cubicBezTo>
                      <a:cubicBezTo>
                        <a:pt x="1134" y="206"/>
                        <a:pt x="916" y="0"/>
                        <a:pt x="650" y="0"/>
                      </a:cubicBezTo>
                      <a:cubicBezTo>
                        <a:pt x="645" y="0"/>
                        <a:pt x="640" y="0"/>
                        <a:pt x="6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5" name="Google Shape;3505;p69"/>
              <p:cNvGrpSpPr/>
              <p:nvPr/>
            </p:nvGrpSpPr>
            <p:grpSpPr>
              <a:xfrm>
                <a:off x="4201550" y="3338278"/>
                <a:ext cx="31405" cy="26930"/>
                <a:chOff x="4201550" y="3338278"/>
                <a:chExt cx="31405" cy="26930"/>
              </a:xfrm>
            </p:grpSpPr>
            <p:sp>
              <p:nvSpPr>
                <p:cNvPr id="3506" name="Google Shape;3506;p69"/>
                <p:cNvSpPr/>
                <p:nvPr/>
              </p:nvSpPr>
              <p:spPr>
                <a:xfrm>
                  <a:off x="4201550" y="3338278"/>
                  <a:ext cx="31405" cy="26930"/>
                </a:xfrm>
                <a:custGeom>
                  <a:avLst/>
                  <a:gdLst/>
                  <a:ahLst/>
                  <a:cxnLst/>
                  <a:rect l="l" t="t" r="r" b="b"/>
                  <a:pathLst>
                    <a:path w="3993" h="3424" extrusionOk="0">
                      <a:moveTo>
                        <a:pt x="2266" y="1"/>
                      </a:moveTo>
                      <a:cubicBezTo>
                        <a:pt x="1848" y="1"/>
                        <a:pt x="1423" y="154"/>
                        <a:pt x="1077" y="497"/>
                      </a:cubicBezTo>
                      <a:cubicBezTo>
                        <a:pt x="1" y="1573"/>
                        <a:pt x="751" y="3412"/>
                        <a:pt x="2275" y="3424"/>
                      </a:cubicBezTo>
                      <a:cubicBezTo>
                        <a:pt x="3218" y="3424"/>
                        <a:pt x="3993" y="2662"/>
                        <a:pt x="3993" y="1718"/>
                      </a:cubicBezTo>
                      <a:cubicBezTo>
                        <a:pt x="3993" y="684"/>
                        <a:pt x="3146" y="1"/>
                        <a:pt x="226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9"/>
                <p:cNvSpPr/>
                <p:nvPr/>
              </p:nvSpPr>
              <p:spPr>
                <a:xfrm>
                  <a:off x="4214331" y="3347976"/>
                  <a:ext cx="8919" cy="7590"/>
                </a:xfrm>
                <a:custGeom>
                  <a:avLst/>
                  <a:gdLst/>
                  <a:ahLst/>
                  <a:cxnLst/>
                  <a:rect l="l" t="t" r="r" b="b"/>
                  <a:pathLst>
                    <a:path w="1134" h="965" extrusionOk="0">
                      <a:moveTo>
                        <a:pt x="671" y="1"/>
                      </a:moveTo>
                      <a:cubicBezTo>
                        <a:pt x="664" y="1"/>
                        <a:pt x="657" y="1"/>
                        <a:pt x="650" y="1"/>
                      </a:cubicBezTo>
                      <a:cubicBezTo>
                        <a:pt x="645" y="1"/>
                        <a:pt x="640" y="1"/>
                        <a:pt x="635" y="1"/>
                      </a:cubicBezTo>
                      <a:cubicBezTo>
                        <a:pt x="209" y="1"/>
                        <a:pt x="0" y="513"/>
                        <a:pt x="311" y="824"/>
                      </a:cubicBezTo>
                      <a:cubicBezTo>
                        <a:pt x="408" y="921"/>
                        <a:pt x="528" y="965"/>
                        <a:pt x="646" y="965"/>
                      </a:cubicBezTo>
                      <a:cubicBezTo>
                        <a:pt x="895" y="965"/>
                        <a:pt x="1134" y="772"/>
                        <a:pt x="1134" y="485"/>
                      </a:cubicBezTo>
                      <a:cubicBezTo>
                        <a:pt x="1134" y="214"/>
                        <a:pt x="927" y="1"/>
                        <a:pt x="67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8" name="Google Shape;3508;p69"/>
              <p:cNvGrpSpPr/>
              <p:nvPr/>
            </p:nvGrpSpPr>
            <p:grpSpPr>
              <a:xfrm>
                <a:off x="4238272" y="3369132"/>
                <a:ext cx="31405" cy="27001"/>
                <a:chOff x="4238272" y="3369132"/>
                <a:chExt cx="31405" cy="27001"/>
              </a:xfrm>
            </p:grpSpPr>
            <p:sp>
              <p:nvSpPr>
                <p:cNvPr id="3509" name="Google Shape;3509;p69"/>
                <p:cNvSpPr/>
                <p:nvPr/>
              </p:nvSpPr>
              <p:spPr>
                <a:xfrm>
                  <a:off x="4238272" y="3369132"/>
                  <a:ext cx="31405" cy="27001"/>
                </a:xfrm>
                <a:custGeom>
                  <a:avLst/>
                  <a:gdLst/>
                  <a:ahLst/>
                  <a:cxnLst/>
                  <a:rect l="l" t="t" r="r" b="b"/>
                  <a:pathLst>
                    <a:path w="3993" h="3433" extrusionOk="0">
                      <a:moveTo>
                        <a:pt x="2273" y="1"/>
                      </a:moveTo>
                      <a:cubicBezTo>
                        <a:pt x="1854" y="1"/>
                        <a:pt x="1426" y="157"/>
                        <a:pt x="1078"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9"/>
                <p:cNvSpPr/>
                <p:nvPr/>
              </p:nvSpPr>
              <p:spPr>
                <a:xfrm>
                  <a:off x="4251217" y="3378806"/>
                  <a:ext cx="8856" cy="7605"/>
                </a:xfrm>
                <a:custGeom>
                  <a:avLst/>
                  <a:gdLst/>
                  <a:ahLst/>
                  <a:cxnLst/>
                  <a:rect l="l" t="t" r="r" b="b"/>
                  <a:pathLst>
                    <a:path w="1126" h="967" extrusionOk="0">
                      <a:moveTo>
                        <a:pt x="641" y="1"/>
                      </a:moveTo>
                      <a:cubicBezTo>
                        <a:pt x="206" y="1"/>
                        <a:pt x="0" y="521"/>
                        <a:pt x="303" y="823"/>
                      </a:cubicBezTo>
                      <a:cubicBezTo>
                        <a:pt x="401" y="922"/>
                        <a:pt x="524" y="967"/>
                        <a:pt x="643" y="967"/>
                      </a:cubicBezTo>
                      <a:cubicBezTo>
                        <a:pt x="889" y="967"/>
                        <a:pt x="1125" y="778"/>
                        <a:pt x="1125" y="485"/>
                      </a:cubicBezTo>
                      <a:cubicBezTo>
                        <a:pt x="1125" y="219"/>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11" name="Google Shape;3511;p69"/>
            <p:cNvGrpSpPr/>
            <p:nvPr/>
          </p:nvGrpSpPr>
          <p:grpSpPr>
            <a:xfrm>
              <a:off x="4068639" y="3200169"/>
              <a:ext cx="77643" cy="37272"/>
              <a:chOff x="4068639" y="3200169"/>
              <a:chExt cx="77643" cy="37272"/>
            </a:xfrm>
          </p:grpSpPr>
          <p:sp>
            <p:nvSpPr>
              <p:cNvPr id="3512" name="Google Shape;3512;p69"/>
              <p:cNvSpPr/>
              <p:nvPr/>
            </p:nvSpPr>
            <p:spPr>
              <a:xfrm>
                <a:off x="4087570" y="3212886"/>
                <a:ext cx="49958" cy="10374"/>
              </a:xfrm>
              <a:custGeom>
                <a:avLst/>
                <a:gdLst/>
                <a:ahLst/>
                <a:cxnLst/>
                <a:rect l="l" t="t" r="r" b="b"/>
                <a:pathLst>
                  <a:path w="6352" h="1319" fill="none" extrusionOk="0">
                    <a:moveTo>
                      <a:pt x="1" y="1319"/>
                    </a:moveTo>
                    <a:lnTo>
                      <a:pt x="635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3" name="Google Shape;3513;p69"/>
              <p:cNvGrpSpPr/>
              <p:nvPr/>
            </p:nvGrpSpPr>
            <p:grpSpPr>
              <a:xfrm>
                <a:off x="4114878" y="3200169"/>
                <a:ext cx="31405" cy="26993"/>
                <a:chOff x="4114878" y="3200169"/>
                <a:chExt cx="31405" cy="26993"/>
              </a:xfrm>
            </p:grpSpPr>
            <p:sp>
              <p:nvSpPr>
                <p:cNvPr id="3514" name="Google Shape;3514;p69"/>
                <p:cNvSpPr/>
                <p:nvPr/>
              </p:nvSpPr>
              <p:spPr>
                <a:xfrm>
                  <a:off x="4114878" y="3200169"/>
                  <a:ext cx="31405" cy="26993"/>
                </a:xfrm>
                <a:custGeom>
                  <a:avLst/>
                  <a:gdLst/>
                  <a:ahLst/>
                  <a:cxnLst/>
                  <a:rect l="l" t="t" r="r" b="b"/>
                  <a:pathLst>
                    <a:path w="3993" h="3432" extrusionOk="0">
                      <a:moveTo>
                        <a:pt x="2273" y="0"/>
                      </a:moveTo>
                      <a:cubicBezTo>
                        <a:pt x="1853" y="0"/>
                        <a:pt x="1425" y="156"/>
                        <a:pt x="1077" y="504"/>
                      </a:cubicBezTo>
                      <a:cubicBezTo>
                        <a:pt x="0" y="1581"/>
                        <a:pt x="763" y="3432"/>
                        <a:pt x="2287" y="3432"/>
                      </a:cubicBezTo>
                      <a:cubicBezTo>
                        <a:pt x="3230" y="3432"/>
                        <a:pt x="3992" y="2657"/>
                        <a:pt x="3992" y="1714"/>
                      </a:cubicBezTo>
                      <a:cubicBezTo>
                        <a:pt x="3992"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9"/>
                <p:cNvSpPr/>
                <p:nvPr/>
              </p:nvSpPr>
              <p:spPr>
                <a:xfrm>
                  <a:off x="4127721" y="3209835"/>
                  <a:ext cx="8950" cy="7684"/>
                </a:xfrm>
                <a:custGeom>
                  <a:avLst/>
                  <a:gdLst/>
                  <a:ahLst/>
                  <a:cxnLst/>
                  <a:rect l="l" t="t" r="r" b="b"/>
                  <a:pathLst>
                    <a:path w="1138" h="977" extrusionOk="0">
                      <a:moveTo>
                        <a:pt x="654" y="1"/>
                      </a:moveTo>
                      <a:cubicBezTo>
                        <a:pt x="218" y="1"/>
                        <a:pt x="1" y="521"/>
                        <a:pt x="303" y="836"/>
                      </a:cubicBezTo>
                      <a:cubicBezTo>
                        <a:pt x="400" y="933"/>
                        <a:pt x="519" y="976"/>
                        <a:pt x="637" y="976"/>
                      </a:cubicBezTo>
                      <a:cubicBezTo>
                        <a:pt x="887" y="976"/>
                        <a:pt x="1129" y="781"/>
                        <a:pt x="1138" y="485"/>
                      </a:cubicBezTo>
                      <a:cubicBezTo>
                        <a:pt x="1138" y="219"/>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6" name="Google Shape;3516;p69"/>
              <p:cNvGrpSpPr/>
              <p:nvPr/>
            </p:nvGrpSpPr>
            <p:grpSpPr>
              <a:xfrm>
                <a:off x="4068639" y="3210535"/>
                <a:ext cx="31499" cy="26906"/>
                <a:chOff x="4068639" y="3210535"/>
                <a:chExt cx="31499" cy="26906"/>
              </a:xfrm>
            </p:grpSpPr>
            <p:sp>
              <p:nvSpPr>
                <p:cNvPr id="3517" name="Google Shape;3517;p69"/>
                <p:cNvSpPr/>
                <p:nvPr/>
              </p:nvSpPr>
              <p:spPr>
                <a:xfrm>
                  <a:off x="4068639" y="3210535"/>
                  <a:ext cx="31499" cy="26906"/>
                </a:xfrm>
                <a:custGeom>
                  <a:avLst/>
                  <a:gdLst/>
                  <a:ahLst/>
                  <a:cxnLst/>
                  <a:rect l="l" t="t" r="r" b="b"/>
                  <a:pathLst>
                    <a:path w="4005" h="3421" extrusionOk="0">
                      <a:moveTo>
                        <a:pt x="2285" y="1"/>
                      </a:moveTo>
                      <a:cubicBezTo>
                        <a:pt x="1865" y="1"/>
                        <a:pt x="1437" y="157"/>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69"/>
                <p:cNvSpPr/>
                <p:nvPr/>
              </p:nvSpPr>
              <p:spPr>
                <a:xfrm>
                  <a:off x="4081577" y="3220209"/>
                  <a:ext cx="8856" cy="7582"/>
                </a:xfrm>
                <a:custGeom>
                  <a:avLst/>
                  <a:gdLst/>
                  <a:ahLst/>
                  <a:cxnLst/>
                  <a:rect l="l" t="t" r="r" b="b"/>
                  <a:pathLst>
                    <a:path w="1126" h="964" extrusionOk="0">
                      <a:moveTo>
                        <a:pt x="642" y="1"/>
                      </a:moveTo>
                      <a:cubicBezTo>
                        <a:pt x="218" y="1"/>
                        <a:pt x="1" y="521"/>
                        <a:pt x="303" y="823"/>
                      </a:cubicBezTo>
                      <a:cubicBezTo>
                        <a:pt x="400" y="920"/>
                        <a:pt x="520" y="964"/>
                        <a:pt x="638" y="964"/>
                      </a:cubicBezTo>
                      <a:cubicBezTo>
                        <a:pt x="887" y="964"/>
                        <a:pt x="1126" y="771"/>
                        <a:pt x="1126" y="484"/>
                      </a:cubicBezTo>
                      <a:cubicBezTo>
                        <a:pt x="1126" y="218"/>
                        <a:pt x="908"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19" name="Google Shape;3519;p69"/>
            <p:cNvGrpSpPr/>
            <p:nvPr/>
          </p:nvGrpSpPr>
          <p:grpSpPr>
            <a:xfrm>
              <a:off x="3869702" y="3066935"/>
              <a:ext cx="382664" cy="190294"/>
              <a:chOff x="3869702" y="3066935"/>
              <a:chExt cx="382664" cy="190294"/>
            </a:xfrm>
          </p:grpSpPr>
          <p:grpSp>
            <p:nvGrpSpPr>
              <p:cNvPr id="3520" name="Google Shape;3520;p69"/>
              <p:cNvGrpSpPr/>
              <p:nvPr/>
            </p:nvGrpSpPr>
            <p:grpSpPr>
              <a:xfrm>
                <a:off x="3888633" y="3082351"/>
                <a:ext cx="351172" cy="160698"/>
                <a:chOff x="3888633" y="3082351"/>
                <a:chExt cx="351172" cy="160698"/>
              </a:xfrm>
            </p:grpSpPr>
            <p:sp>
              <p:nvSpPr>
                <p:cNvPr id="3521" name="Google Shape;3521;p69"/>
                <p:cNvSpPr/>
                <p:nvPr/>
              </p:nvSpPr>
              <p:spPr>
                <a:xfrm>
                  <a:off x="3892440" y="3082351"/>
                  <a:ext cx="347366" cy="160698"/>
                </a:xfrm>
                <a:custGeom>
                  <a:avLst/>
                  <a:gdLst/>
                  <a:ahLst/>
                  <a:cxnLst/>
                  <a:rect l="l" t="t" r="r" b="b"/>
                  <a:pathLst>
                    <a:path w="44166" h="20432" fill="none" extrusionOk="0">
                      <a:moveTo>
                        <a:pt x="7041" y="11529"/>
                      </a:moveTo>
                      <a:lnTo>
                        <a:pt x="22440" y="4162"/>
                      </a:lnTo>
                      <a:lnTo>
                        <a:pt x="34815" y="0"/>
                      </a:lnTo>
                      <a:lnTo>
                        <a:pt x="44166" y="484"/>
                      </a:lnTo>
                      <a:lnTo>
                        <a:pt x="38964" y="8565"/>
                      </a:lnTo>
                      <a:lnTo>
                        <a:pt x="33012" y="10065"/>
                      </a:lnTo>
                      <a:lnTo>
                        <a:pt x="22440" y="4839"/>
                      </a:lnTo>
                      <a:lnTo>
                        <a:pt x="18750" y="15424"/>
                      </a:lnTo>
                      <a:cubicBezTo>
                        <a:pt x="18750" y="15424"/>
                        <a:pt x="6206" y="11154"/>
                        <a:pt x="6557" y="11516"/>
                      </a:cubicBezTo>
                      <a:lnTo>
                        <a:pt x="0" y="2043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9"/>
                <p:cNvSpPr/>
                <p:nvPr/>
              </p:nvSpPr>
              <p:spPr>
                <a:xfrm>
                  <a:off x="3888633" y="3172924"/>
                  <a:ext cx="72979" cy="70124"/>
                </a:xfrm>
                <a:custGeom>
                  <a:avLst/>
                  <a:gdLst/>
                  <a:ahLst/>
                  <a:cxnLst/>
                  <a:rect l="l" t="t" r="r" b="b"/>
                  <a:pathLst>
                    <a:path w="9279" h="8916" fill="none" extrusionOk="0">
                      <a:moveTo>
                        <a:pt x="0" y="8916"/>
                      </a:moveTo>
                      <a:lnTo>
                        <a:pt x="9279" y="6883"/>
                      </a:lnTo>
                      <a:lnTo>
                        <a:pt x="704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9"/>
                <p:cNvSpPr/>
                <p:nvPr/>
              </p:nvSpPr>
              <p:spPr>
                <a:xfrm>
                  <a:off x="3960370" y="3203653"/>
                  <a:ext cx="79547" cy="19607"/>
                </a:xfrm>
                <a:custGeom>
                  <a:avLst/>
                  <a:gdLst/>
                  <a:ahLst/>
                  <a:cxnLst/>
                  <a:rect l="l" t="t" r="r" b="b"/>
                  <a:pathLst>
                    <a:path w="10114" h="2493" fill="none" extrusionOk="0">
                      <a:moveTo>
                        <a:pt x="0" y="2493"/>
                      </a:moveTo>
                      <a:lnTo>
                        <a:pt x="10113"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9"/>
                <p:cNvSpPr/>
                <p:nvPr/>
              </p:nvSpPr>
              <p:spPr>
                <a:xfrm>
                  <a:off x="4043613" y="3161504"/>
                  <a:ext cx="108474" cy="42156"/>
                </a:xfrm>
                <a:custGeom>
                  <a:avLst/>
                  <a:gdLst/>
                  <a:ahLst/>
                  <a:cxnLst/>
                  <a:rect l="l" t="t" r="r" b="b"/>
                  <a:pathLst>
                    <a:path w="13792" h="5360" fill="none" extrusionOk="0">
                      <a:moveTo>
                        <a:pt x="1" y="5360"/>
                      </a:moveTo>
                      <a:lnTo>
                        <a:pt x="1379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9"/>
                <p:cNvSpPr/>
                <p:nvPr/>
              </p:nvSpPr>
              <p:spPr>
                <a:xfrm>
                  <a:off x="4152079" y="3082351"/>
                  <a:ext cx="17224" cy="82968"/>
                </a:xfrm>
                <a:custGeom>
                  <a:avLst/>
                  <a:gdLst/>
                  <a:ahLst/>
                  <a:cxnLst/>
                  <a:rect l="l" t="t" r="r" b="b"/>
                  <a:pathLst>
                    <a:path w="2190" h="10549" fill="none" extrusionOk="0">
                      <a:moveTo>
                        <a:pt x="0" y="10549"/>
                      </a:moveTo>
                      <a:lnTo>
                        <a:pt x="219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9"/>
                <p:cNvSpPr/>
                <p:nvPr/>
              </p:nvSpPr>
              <p:spPr>
                <a:xfrm>
                  <a:off x="4169296" y="3082351"/>
                  <a:ext cx="25797" cy="63557"/>
                </a:xfrm>
                <a:custGeom>
                  <a:avLst/>
                  <a:gdLst/>
                  <a:ahLst/>
                  <a:cxnLst/>
                  <a:rect l="l" t="t" r="r" b="b"/>
                  <a:pathLst>
                    <a:path w="3280" h="8081" fill="none" extrusionOk="0">
                      <a:moveTo>
                        <a:pt x="1" y="0"/>
                      </a:moveTo>
                      <a:lnTo>
                        <a:pt x="3279" y="808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7" name="Google Shape;3527;p69"/>
              <p:cNvGrpSpPr/>
              <p:nvPr/>
            </p:nvGrpSpPr>
            <p:grpSpPr>
              <a:xfrm>
                <a:off x="4143703" y="3066935"/>
                <a:ext cx="37783" cy="32357"/>
                <a:chOff x="4143703" y="3066935"/>
                <a:chExt cx="37783" cy="32357"/>
              </a:xfrm>
            </p:grpSpPr>
            <p:sp>
              <p:nvSpPr>
                <p:cNvPr id="3528" name="Google Shape;3528;p69"/>
                <p:cNvSpPr/>
                <p:nvPr/>
              </p:nvSpPr>
              <p:spPr>
                <a:xfrm>
                  <a:off x="4143703" y="3066935"/>
                  <a:ext cx="37783" cy="32357"/>
                </a:xfrm>
                <a:custGeom>
                  <a:avLst/>
                  <a:gdLst/>
                  <a:ahLst/>
                  <a:cxnLst/>
                  <a:rect l="l" t="t" r="r" b="b"/>
                  <a:pathLst>
                    <a:path w="4804" h="4114" extrusionOk="0">
                      <a:moveTo>
                        <a:pt x="2731" y="0"/>
                      </a:moveTo>
                      <a:cubicBezTo>
                        <a:pt x="2227" y="0"/>
                        <a:pt x="1713" y="188"/>
                        <a:pt x="1295" y="605"/>
                      </a:cubicBezTo>
                      <a:cubicBezTo>
                        <a:pt x="1" y="1900"/>
                        <a:pt x="920" y="4114"/>
                        <a:pt x="2747" y="4114"/>
                      </a:cubicBezTo>
                      <a:cubicBezTo>
                        <a:pt x="3884" y="4114"/>
                        <a:pt x="4803" y="3194"/>
                        <a:pt x="4803" y="2069"/>
                      </a:cubicBezTo>
                      <a:cubicBezTo>
                        <a:pt x="4803" y="824"/>
                        <a:pt x="3788" y="0"/>
                        <a:pt x="27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9"/>
                <p:cNvSpPr/>
                <p:nvPr/>
              </p:nvSpPr>
              <p:spPr>
                <a:xfrm>
                  <a:off x="4158741" y="3076641"/>
                  <a:ext cx="13040" cy="13040"/>
                </a:xfrm>
                <a:custGeom>
                  <a:avLst/>
                  <a:gdLst/>
                  <a:ahLst/>
                  <a:cxnLst/>
                  <a:rect l="l" t="t" r="r" b="b"/>
                  <a:pathLst>
                    <a:path w="1658" h="1658" extrusionOk="0">
                      <a:moveTo>
                        <a:pt x="835" y="1"/>
                      </a:moveTo>
                      <a:cubicBezTo>
                        <a:pt x="375" y="1"/>
                        <a:pt x="0" y="376"/>
                        <a:pt x="0" y="823"/>
                      </a:cubicBezTo>
                      <a:cubicBezTo>
                        <a:pt x="0" y="1283"/>
                        <a:pt x="375" y="1658"/>
                        <a:pt x="835" y="1658"/>
                      </a:cubicBezTo>
                      <a:cubicBezTo>
                        <a:pt x="1294" y="1658"/>
                        <a:pt x="1657" y="1283"/>
                        <a:pt x="1657" y="823"/>
                      </a:cubicBezTo>
                      <a:cubicBezTo>
                        <a:pt x="1657" y="376"/>
                        <a:pt x="1294"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0" name="Google Shape;3530;p69"/>
              <p:cNvGrpSpPr/>
              <p:nvPr/>
            </p:nvGrpSpPr>
            <p:grpSpPr>
              <a:xfrm>
                <a:off x="4044565" y="3103563"/>
                <a:ext cx="37783" cy="32451"/>
                <a:chOff x="4044565" y="3103563"/>
                <a:chExt cx="37783" cy="32451"/>
              </a:xfrm>
            </p:grpSpPr>
            <p:sp>
              <p:nvSpPr>
                <p:cNvPr id="3531" name="Google Shape;3531;p69"/>
                <p:cNvSpPr/>
                <p:nvPr/>
              </p:nvSpPr>
              <p:spPr>
                <a:xfrm>
                  <a:off x="4044565" y="3103563"/>
                  <a:ext cx="37783" cy="32451"/>
                </a:xfrm>
                <a:custGeom>
                  <a:avLst/>
                  <a:gdLst/>
                  <a:ahLst/>
                  <a:cxnLst/>
                  <a:rect l="l" t="t" r="r" b="b"/>
                  <a:pathLst>
                    <a:path w="4804" h="4126" extrusionOk="0">
                      <a:moveTo>
                        <a:pt x="2731" y="1"/>
                      </a:moveTo>
                      <a:cubicBezTo>
                        <a:pt x="2227" y="1"/>
                        <a:pt x="1713" y="188"/>
                        <a:pt x="1295" y="606"/>
                      </a:cubicBezTo>
                      <a:cubicBezTo>
                        <a:pt x="1" y="1900"/>
                        <a:pt x="908" y="4114"/>
                        <a:pt x="2747" y="4126"/>
                      </a:cubicBezTo>
                      <a:cubicBezTo>
                        <a:pt x="3884" y="4114"/>
                        <a:pt x="4803" y="3194"/>
                        <a:pt x="4803" y="2069"/>
                      </a:cubicBezTo>
                      <a:cubicBezTo>
                        <a:pt x="4803" y="824"/>
                        <a:pt x="3788" y="1"/>
                        <a:pt x="273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69"/>
                <p:cNvSpPr/>
                <p:nvPr/>
              </p:nvSpPr>
              <p:spPr>
                <a:xfrm>
                  <a:off x="4059602" y="3113268"/>
                  <a:ext cx="13040" cy="13048"/>
                </a:xfrm>
                <a:custGeom>
                  <a:avLst/>
                  <a:gdLst/>
                  <a:ahLst/>
                  <a:cxnLst/>
                  <a:rect l="l" t="t" r="r" b="b"/>
                  <a:pathLst>
                    <a:path w="1658" h="1659" extrusionOk="0">
                      <a:moveTo>
                        <a:pt x="835" y="1"/>
                      </a:moveTo>
                      <a:cubicBezTo>
                        <a:pt x="375" y="1"/>
                        <a:pt x="0" y="376"/>
                        <a:pt x="0" y="835"/>
                      </a:cubicBezTo>
                      <a:cubicBezTo>
                        <a:pt x="0" y="1283"/>
                        <a:pt x="375" y="1658"/>
                        <a:pt x="835" y="1658"/>
                      </a:cubicBezTo>
                      <a:cubicBezTo>
                        <a:pt x="1295" y="1658"/>
                        <a:pt x="1657" y="1283"/>
                        <a:pt x="1657" y="835"/>
                      </a:cubicBezTo>
                      <a:cubicBezTo>
                        <a:pt x="1657"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3" name="Google Shape;3533;p69"/>
              <p:cNvGrpSpPr/>
              <p:nvPr/>
            </p:nvGrpSpPr>
            <p:grpSpPr>
              <a:xfrm>
                <a:off x="4017454" y="3188237"/>
                <a:ext cx="37776" cy="32357"/>
                <a:chOff x="4017454" y="3188237"/>
                <a:chExt cx="37776" cy="32357"/>
              </a:xfrm>
            </p:grpSpPr>
            <p:sp>
              <p:nvSpPr>
                <p:cNvPr id="3534" name="Google Shape;3534;p69"/>
                <p:cNvSpPr/>
                <p:nvPr/>
              </p:nvSpPr>
              <p:spPr>
                <a:xfrm>
                  <a:off x="4017454" y="3188237"/>
                  <a:ext cx="37776" cy="32357"/>
                </a:xfrm>
                <a:custGeom>
                  <a:avLst/>
                  <a:gdLst/>
                  <a:ahLst/>
                  <a:cxnLst/>
                  <a:rect l="l" t="t" r="r" b="b"/>
                  <a:pathLst>
                    <a:path w="4803" h="4114" extrusionOk="0">
                      <a:moveTo>
                        <a:pt x="2732" y="0"/>
                      </a:moveTo>
                      <a:cubicBezTo>
                        <a:pt x="2227" y="0"/>
                        <a:pt x="1713" y="188"/>
                        <a:pt x="1295" y="606"/>
                      </a:cubicBezTo>
                      <a:cubicBezTo>
                        <a:pt x="0" y="1900"/>
                        <a:pt x="908"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9"/>
                <p:cNvSpPr/>
                <p:nvPr/>
              </p:nvSpPr>
              <p:spPr>
                <a:xfrm>
                  <a:off x="4032484" y="3197943"/>
                  <a:ext cx="13040" cy="13048"/>
                </a:xfrm>
                <a:custGeom>
                  <a:avLst/>
                  <a:gdLst/>
                  <a:ahLst/>
                  <a:cxnLst/>
                  <a:rect l="l" t="t" r="r" b="b"/>
                  <a:pathLst>
                    <a:path w="1658" h="1659" extrusionOk="0">
                      <a:moveTo>
                        <a:pt x="835" y="1"/>
                      </a:moveTo>
                      <a:cubicBezTo>
                        <a:pt x="376" y="1"/>
                        <a:pt x="1" y="376"/>
                        <a:pt x="1" y="823"/>
                      </a:cubicBezTo>
                      <a:cubicBezTo>
                        <a:pt x="1" y="1283"/>
                        <a:pt x="376" y="1658"/>
                        <a:pt x="835" y="1658"/>
                      </a:cubicBezTo>
                      <a:cubicBezTo>
                        <a:pt x="1295" y="1658"/>
                        <a:pt x="1658" y="1283"/>
                        <a:pt x="1658" y="823"/>
                      </a:cubicBezTo>
                      <a:cubicBezTo>
                        <a:pt x="1658"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6" name="Google Shape;3536;p69"/>
              <p:cNvGrpSpPr/>
              <p:nvPr/>
            </p:nvGrpSpPr>
            <p:grpSpPr>
              <a:xfrm>
                <a:off x="3921548" y="3157509"/>
                <a:ext cx="37783" cy="32357"/>
                <a:chOff x="3921548" y="3157509"/>
                <a:chExt cx="37783" cy="32357"/>
              </a:xfrm>
            </p:grpSpPr>
            <p:sp>
              <p:nvSpPr>
                <p:cNvPr id="3537" name="Google Shape;3537;p69"/>
                <p:cNvSpPr/>
                <p:nvPr/>
              </p:nvSpPr>
              <p:spPr>
                <a:xfrm>
                  <a:off x="3921548" y="3157509"/>
                  <a:ext cx="37783" cy="32357"/>
                </a:xfrm>
                <a:custGeom>
                  <a:avLst/>
                  <a:gdLst/>
                  <a:ahLst/>
                  <a:cxnLst/>
                  <a:rect l="l" t="t" r="r" b="b"/>
                  <a:pathLst>
                    <a:path w="4804" h="4114" extrusionOk="0">
                      <a:moveTo>
                        <a:pt x="2732" y="0"/>
                      </a:moveTo>
                      <a:cubicBezTo>
                        <a:pt x="2228" y="0"/>
                        <a:pt x="1713" y="187"/>
                        <a:pt x="1295" y="606"/>
                      </a:cubicBezTo>
                      <a:cubicBezTo>
                        <a:pt x="1" y="1900"/>
                        <a:pt x="908" y="4114"/>
                        <a:pt x="2747" y="4114"/>
                      </a:cubicBezTo>
                      <a:cubicBezTo>
                        <a:pt x="3872"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9"/>
                <p:cNvSpPr/>
                <p:nvPr/>
              </p:nvSpPr>
              <p:spPr>
                <a:xfrm>
                  <a:off x="3936586" y="3167214"/>
                  <a:ext cx="13040" cy="13040"/>
                </a:xfrm>
                <a:custGeom>
                  <a:avLst/>
                  <a:gdLst/>
                  <a:ahLst/>
                  <a:cxnLst/>
                  <a:rect l="l" t="t" r="r" b="b"/>
                  <a:pathLst>
                    <a:path w="1658" h="1658" extrusionOk="0">
                      <a:moveTo>
                        <a:pt x="835" y="1"/>
                      </a:moveTo>
                      <a:cubicBezTo>
                        <a:pt x="375" y="1"/>
                        <a:pt x="0" y="364"/>
                        <a:pt x="0" y="823"/>
                      </a:cubicBezTo>
                      <a:cubicBezTo>
                        <a:pt x="0" y="1283"/>
                        <a:pt x="375" y="1658"/>
                        <a:pt x="835" y="1658"/>
                      </a:cubicBezTo>
                      <a:cubicBezTo>
                        <a:pt x="1282" y="1658"/>
                        <a:pt x="1657" y="1283"/>
                        <a:pt x="1657" y="823"/>
                      </a:cubicBezTo>
                      <a:cubicBezTo>
                        <a:pt x="1657" y="364"/>
                        <a:pt x="1282"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9" name="Google Shape;3539;p69"/>
              <p:cNvGrpSpPr/>
              <p:nvPr/>
            </p:nvGrpSpPr>
            <p:grpSpPr>
              <a:xfrm>
                <a:off x="3939056" y="3211620"/>
                <a:ext cx="37783" cy="32380"/>
                <a:chOff x="3939056" y="3211620"/>
                <a:chExt cx="37783" cy="32380"/>
              </a:xfrm>
            </p:grpSpPr>
            <p:sp>
              <p:nvSpPr>
                <p:cNvPr id="3540" name="Google Shape;3540;p69"/>
                <p:cNvSpPr/>
                <p:nvPr/>
              </p:nvSpPr>
              <p:spPr>
                <a:xfrm>
                  <a:off x="3939056" y="3211620"/>
                  <a:ext cx="37783" cy="32380"/>
                </a:xfrm>
                <a:custGeom>
                  <a:avLst/>
                  <a:gdLst/>
                  <a:ahLst/>
                  <a:cxnLst/>
                  <a:rect l="l" t="t" r="r" b="b"/>
                  <a:pathLst>
                    <a:path w="4804" h="4117" extrusionOk="0">
                      <a:moveTo>
                        <a:pt x="2737" y="1"/>
                      </a:moveTo>
                      <a:cubicBezTo>
                        <a:pt x="2231" y="1"/>
                        <a:pt x="1715" y="189"/>
                        <a:pt x="1295" y="609"/>
                      </a:cubicBezTo>
                      <a:cubicBezTo>
                        <a:pt x="1" y="1903"/>
                        <a:pt x="920" y="4117"/>
                        <a:pt x="2759" y="4117"/>
                      </a:cubicBezTo>
                      <a:cubicBezTo>
                        <a:pt x="3884" y="4117"/>
                        <a:pt x="4803" y="3197"/>
                        <a:pt x="4803" y="2060"/>
                      </a:cubicBezTo>
                      <a:cubicBezTo>
                        <a:pt x="4803"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9"/>
                <p:cNvSpPr/>
                <p:nvPr/>
              </p:nvSpPr>
              <p:spPr>
                <a:xfrm>
                  <a:off x="3954188" y="3221255"/>
                  <a:ext cx="13040" cy="13040"/>
                </a:xfrm>
                <a:custGeom>
                  <a:avLst/>
                  <a:gdLst/>
                  <a:ahLst/>
                  <a:cxnLst/>
                  <a:rect l="l" t="t" r="r" b="b"/>
                  <a:pathLst>
                    <a:path w="1658" h="1658" extrusionOk="0">
                      <a:moveTo>
                        <a:pt x="823" y="1"/>
                      </a:moveTo>
                      <a:cubicBezTo>
                        <a:pt x="375" y="1"/>
                        <a:pt x="0" y="376"/>
                        <a:pt x="0" y="835"/>
                      </a:cubicBezTo>
                      <a:cubicBezTo>
                        <a:pt x="0" y="1295"/>
                        <a:pt x="375"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2" name="Google Shape;3542;p69"/>
              <p:cNvGrpSpPr/>
              <p:nvPr/>
            </p:nvGrpSpPr>
            <p:grpSpPr>
              <a:xfrm>
                <a:off x="4176240" y="3136965"/>
                <a:ext cx="31405" cy="26930"/>
                <a:chOff x="4176240" y="3136965"/>
                <a:chExt cx="31405" cy="26930"/>
              </a:xfrm>
            </p:grpSpPr>
            <p:sp>
              <p:nvSpPr>
                <p:cNvPr id="3543" name="Google Shape;3543;p69"/>
                <p:cNvSpPr/>
                <p:nvPr/>
              </p:nvSpPr>
              <p:spPr>
                <a:xfrm>
                  <a:off x="4176240" y="3136965"/>
                  <a:ext cx="31405" cy="26930"/>
                </a:xfrm>
                <a:custGeom>
                  <a:avLst/>
                  <a:gdLst/>
                  <a:ahLst/>
                  <a:cxnLst/>
                  <a:rect l="l" t="t" r="r" b="b"/>
                  <a:pathLst>
                    <a:path w="3993" h="3424" extrusionOk="0">
                      <a:moveTo>
                        <a:pt x="2268" y="1"/>
                      </a:moveTo>
                      <a:cubicBezTo>
                        <a:pt x="1846" y="1"/>
                        <a:pt x="1415" y="158"/>
                        <a:pt x="1065" y="508"/>
                      </a:cubicBezTo>
                      <a:cubicBezTo>
                        <a:pt x="1" y="1585"/>
                        <a:pt x="763" y="3423"/>
                        <a:pt x="2275" y="3423"/>
                      </a:cubicBezTo>
                      <a:cubicBezTo>
                        <a:pt x="3231" y="3423"/>
                        <a:pt x="3993" y="2649"/>
                        <a:pt x="3993" y="1705"/>
                      </a:cubicBezTo>
                      <a:cubicBezTo>
                        <a:pt x="3985" y="677"/>
                        <a:pt x="3145" y="1"/>
                        <a:pt x="226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9"/>
                <p:cNvSpPr/>
                <p:nvPr/>
              </p:nvSpPr>
              <p:spPr>
                <a:xfrm>
                  <a:off x="4190327" y="3146663"/>
                  <a:ext cx="7613" cy="7621"/>
                </a:xfrm>
                <a:custGeom>
                  <a:avLst/>
                  <a:gdLst/>
                  <a:ahLst/>
                  <a:cxnLst/>
                  <a:rect l="l" t="t" r="r" b="b"/>
                  <a:pathLst>
                    <a:path w="968" h="969" extrusionOk="0">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5" name="Google Shape;3545;p69"/>
              <p:cNvGrpSpPr/>
              <p:nvPr/>
            </p:nvGrpSpPr>
            <p:grpSpPr>
              <a:xfrm>
                <a:off x="4133148" y="3152593"/>
                <a:ext cx="31499" cy="27001"/>
                <a:chOff x="4133148" y="3152593"/>
                <a:chExt cx="31499" cy="27001"/>
              </a:xfrm>
            </p:grpSpPr>
            <p:sp>
              <p:nvSpPr>
                <p:cNvPr id="3546" name="Google Shape;3546;p69"/>
                <p:cNvSpPr/>
                <p:nvPr/>
              </p:nvSpPr>
              <p:spPr>
                <a:xfrm>
                  <a:off x="4133148" y="3152593"/>
                  <a:ext cx="31499" cy="27001"/>
                </a:xfrm>
                <a:custGeom>
                  <a:avLst/>
                  <a:gdLst/>
                  <a:ahLst/>
                  <a:cxnLst/>
                  <a:rect l="l" t="t" r="r" b="b"/>
                  <a:pathLst>
                    <a:path w="4005" h="3433" extrusionOk="0">
                      <a:moveTo>
                        <a:pt x="2284" y="1"/>
                      </a:moveTo>
                      <a:cubicBezTo>
                        <a:pt x="1865" y="1"/>
                        <a:pt x="1437" y="157"/>
                        <a:pt x="1089" y="505"/>
                      </a:cubicBezTo>
                      <a:cubicBezTo>
                        <a:pt x="0" y="1581"/>
                        <a:pt x="774" y="3432"/>
                        <a:pt x="2298" y="3432"/>
                      </a:cubicBezTo>
                      <a:cubicBezTo>
                        <a:pt x="3242" y="3432"/>
                        <a:pt x="4004" y="2658"/>
                        <a:pt x="4004" y="1714"/>
                      </a:cubicBezTo>
                      <a:cubicBezTo>
                        <a:pt x="4004" y="683"/>
                        <a:pt x="3162" y="1"/>
                        <a:pt x="22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9"/>
                <p:cNvSpPr/>
                <p:nvPr/>
              </p:nvSpPr>
              <p:spPr>
                <a:xfrm>
                  <a:off x="4147321" y="3162267"/>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8" name="Google Shape;3548;p69"/>
              <p:cNvGrpSpPr/>
              <p:nvPr/>
            </p:nvGrpSpPr>
            <p:grpSpPr>
              <a:xfrm>
                <a:off x="4220866" y="3073534"/>
                <a:ext cx="31499" cy="26898"/>
                <a:chOff x="4220866" y="3073534"/>
                <a:chExt cx="31499" cy="26898"/>
              </a:xfrm>
            </p:grpSpPr>
            <p:sp>
              <p:nvSpPr>
                <p:cNvPr id="3549" name="Google Shape;3549;p69"/>
                <p:cNvSpPr/>
                <p:nvPr/>
              </p:nvSpPr>
              <p:spPr>
                <a:xfrm>
                  <a:off x="4220866" y="3073534"/>
                  <a:ext cx="31499" cy="26898"/>
                </a:xfrm>
                <a:custGeom>
                  <a:avLst/>
                  <a:gdLst/>
                  <a:ahLst/>
                  <a:cxnLst/>
                  <a:rect l="l" t="t" r="r" b="b"/>
                  <a:pathLst>
                    <a:path w="4005" h="3420" extrusionOk="0">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9"/>
                <p:cNvSpPr/>
                <p:nvPr/>
              </p:nvSpPr>
              <p:spPr>
                <a:xfrm>
                  <a:off x="4235039" y="3083114"/>
                  <a:ext cx="7621" cy="7613"/>
                </a:xfrm>
                <a:custGeom>
                  <a:avLst/>
                  <a:gdLst/>
                  <a:ahLst/>
                  <a:cxnLst/>
                  <a:rect l="l" t="t" r="r" b="b"/>
                  <a:pathLst>
                    <a:path w="969" h="968" extrusionOk="0">
                      <a:moveTo>
                        <a:pt x="485" y="0"/>
                      </a:moveTo>
                      <a:cubicBezTo>
                        <a:pt x="218" y="0"/>
                        <a:pt x="1" y="218"/>
                        <a:pt x="1" y="484"/>
                      </a:cubicBezTo>
                      <a:cubicBezTo>
                        <a:pt x="1" y="750"/>
                        <a:pt x="218" y="968"/>
                        <a:pt x="485" y="968"/>
                      </a:cubicBezTo>
                      <a:cubicBezTo>
                        <a:pt x="751" y="968"/>
                        <a:pt x="968" y="750"/>
                        <a:pt x="968" y="484"/>
                      </a:cubicBezTo>
                      <a:cubicBezTo>
                        <a:pt x="968"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1" name="Google Shape;3551;p69"/>
              <p:cNvGrpSpPr/>
              <p:nvPr/>
            </p:nvGrpSpPr>
            <p:grpSpPr>
              <a:xfrm>
                <a:off x="3869702" y="3230323"/>
                <a:ext cx="31499" cy="26906"/>
                <a:chOff x="3869702" y="3230323"/>
                <a:chExt cx="31499" cy="26906"/>
              </a:xfrm>
            </p:grpSpPr>
            <p:sp>
              <p:nvSpPr>
                <p:cNvPr id="3552" name="Google Shape;3552;p69"/>
                <p:cNvSpPr/>
                <p:nvPr/>
              </p:nvSpPr>
              <p:spPr>
                <a:xfrm>
                  <a:off x="3869702" y="3230323"/>
                  <a:ext cx="31499" cy="26906"/>
                </a:xfrm>
                <a:custGeom>
                  <a:avLst/>
                  <a:gdLst/>
                  <a:ahLst/>
                  <a:cxnLst/>
                  <a:rect l="l" t="t" r="r" b="b"/>
                  <a:pathLst>
                    <a:path w="4005" h="3421" extrusionOk="0">
                      <a:moveTo>
                        <a:pt x="2275" y="1"/>
                      </a:moveTo>
                      <a:cubicBezTo>
                        <a:pt x="1854" y="1"/>
                        <a:pt x="1425" y="157"/>
                        <a:pt x="1077" y="505"/>
                      </a:cubicBezTo>
                      <a:cubicBezTo>
                        <a:pt x="0" y="1581"/>
                        <a:pt x="762" y="3420"/>
                        <a:pt x="2286" y="3420"/>
                      </a:cubicBezTo>
                      <a:cubicBezTo>
                        <a:pt x="3230" y="3420"/>
                        <a:pt x="3992" y="2658"/>
                        <a:pt x="4004" y="1714"/>
                      </a:cubicBezTo>
                      <a:cubicBezTo>
                        <a:pt x="4004" y="683"/>
                        <a:pt x="3157" y="1"/>
                        <a:pt x="22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9"/>
                <p:cNvSpPr/>
                <p:nvPr/>
              </p:nvSpPr>
              <p:spPr>
                <a:xfrm>
                  <a:off x="3883875" y="3239997"/>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54" name="Google Shape;3554;p69"/>
            <p:cNvGrpSpPr/>
            <p:nvPr/>
          </p:nvGrpSpPr>
          <p:grpSpPr>
            <a:xfrm>
              <a:off x="4271383" y="3065882"/>
              <a:ext cx="304556" cy="341663"/>
              <a:chOff x="4271383" y="3065882"/>
              <a:chExt cx="304556" cy="341663"/>
            </a:xfrm>
          </p:grpSpPr>
          <p:grpSp>
            <p:nvGrpSpPr>
              <p:cNvPr id="3555" name="Google Shape;3555;p69"/>
              <p:cNvGrpSpPr/>
              <p:nvPr/>
            </p:nvGrpSpPr>
            <p:grpSpPr>
              <a:xfrm>
                <a:off x="4293838" y="3078639"/>
                <a:ext cx="269353" cy="311973"/>
                <a:chOff x="4293838" y="3078639"/>
                <a:chExt cx="269353" cy="311973"/>
              </a:xfrm>
            </p:grpSpPr>
            <p:sp>
              <p:nvSpPr>
                <p:cNvPr id="3556" name="Google Shape;3556;p69"/>
                <p:cNvSpPr/>
                <p:nvPr/>
              </p:nvSpPr>
              <p:spPr>
                <a:xfrm>
                  <a:off x="4293838" y="3078639"/>
                  <a:ext cx="269353" cy="311973"/>
                </a:xfrm>
                <a:custGeom>
                  <a:avLst/>
                  <a:gdLst/>
                  <a:ahLst/>
                  <a:cxnLst/>
                  <a:rect l="l" t="t" r="r" b="b"/>
                  <a:pathLst>
                    <a:path w="34247" h="39666" fill="none" extrusionOk="0">
                      <a:moveTo>
                        <a:pt x="13" y="16730"/>
                      </a:moveTo>
                      <a:lnTo>
                        <a:pt x="7162" y="27690"/>
                      </a:lnTo>
                      <a:lnTo>
                        <a:pt x="8480" y="39666"/>
                      </a:lnTo>
                      <a:lnTo>
                        <a:pt x="18182" y="34138"/>
                      </a:lnTo>
                      <a:lnTo>
                        <a:pt x="26371" y="29807"/>
                      </a:lnTo>
                      <a:cubicBezTo>
                        <a:pt x="26371" y="29807"/>
                        <a:pt x="33605" y="34694"/>
                        <a:pt x="33932" y="35456"/>
                      </a:cubicBezTo>
                      <a:cubicBezTo>
                        <a:pt x="34246" y="36218"/>
                        <a:pt x="32263" y="18388"/>
                        <a:pt x="32263" y="18388"/>
                      </a:cubicBezTo>
                      <a:lnTo>
                        <a:pt x="28428" y="2928"/>
                      </a:lnTo>
                      <a:lnTo>
                        <a:pt x="12932" y="1"/>
                      </a:lnTo>
                      <a:lnTo>
                        <a:pt x="1670" y="2650"/>
                      </a:lnTo>
                      <a:lnTo>
                        <a:pt x="0" y="1714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9"/>
                <p:cNvSpPr/>
                <p:nvPr/>
              </p:nvSpPr>
              <p:spPr>
                <a:xfrm>
                  <a:off x="4306965" y="3099473"/>
                  <a:ext cx="62519" cy="69652"/>
                </a:xfrm>
                <a:custGeom>
                  <a:avLst/>
                  <a:gdLst/>
                  <a:ahLst/>
                  <a:cxnLst/>
                  <a:rect l="l" t="t" r="r" b="b"/>
                  <a:pathLst>
                    <a:path w="7949" h="8856" fill="none" extrusionOk="0">
                      <a:moveTo>
                        <a:pt x="1" y="1"/>
                      </a:moveTo>
                      <a:lnTo>
                        <a:pt x="7948" y="885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9"/>
                <p:cNvSpPr/>
                <p:nvPr/>
              </p:nvSpPr>
              <p:spPr>
                <a:xfrm>
                  <a:off x="4369476" y="3169118"/>
                  <a:ext cx="26072" cy="98666"/>
                </a:xfrm>
                <a:custGeom>
                  <a:avLst/>
                  <a:gdLst/>
                  <a:ahLst/>
                  <a:cxnLst/>
                  <a:rect l="l" t="t" r="r" b="b"/>
                  <a:pathLst>
                    <a:path w="3315" h="12545" fill="none" extrusionOk="0">
                      <a:moveTo>
                        <a:pt x="0" y="1"/>
                      </a:moveTo>
                      <a:lnTo>
                        <a:pt x="3315" y="1254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9"/>
                <p:cNvSpPr/>
                <p:nvPr/>
              </p:nvSpPr>
              <p:spPr>
                <a:xfrm>
                  <a:off x="4399347" y="3078639"/>
                  <a:ext cx="60041" cy="110558"/>
                </a:xfrm>
                <a:custGeom>
                  <a:avLst/>
                  <a:gdLst/>
                  <a:ahLst/>
                  <a:cxnLst/>
                  <a:rect l="l" t="t" r="r" b="b"/>
                  <a:pathLst>
                    <a:path w="7634" h="14057" fill="none" extrusionOk="0">
                      <a:moveTo>
                        <a:pt x="7634" y="14057"/>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9"/>
                <p:cNvSpPr/>
                <p:nvPr/>
              </p:nvSpPr>
              <p:spPr>
                <a:xfrm>
                  <a:off x="4373282" y="3169118"/>
                  <a:ext cx="82299" cy="20079"/>
                </a:xfrm>
                <a:custGeom>
                  <a:avLst/>
                  <a:gdLst/>
                  <a:ahLst/>
                  <a:cxnLst/>
                  <a:rect l="l" t="t" r="r" b="b"/>
                  <a:pathLst>
                    <a:path w="10464" h="2553" fill="none" extrusionOk="0">
                      <a:moveTo>
                        <a:pt x="0" y="1"/>
                      </a:moveTo>
                      <a:lnTo>
                        <a:pt x="10464" y="255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9"/>
                <p:cNvSpPr/>
                <p:nvPr/>
              </p:nvSpPr>
              <p:spPr>
                <a:xfrm>
                  <a:off x="4369476" y="3078639"/>
                  <a:ext cx="29879" cy="90487"/>
                </a:xfrm>
                <a:custGeom>
                  <a:avLst/>
                  <a:gdLst/>
                  <a:ahLst/>
                  <a:cxnLst/>
                  <a:rect l="l" t="t" r="r" b="b"/>
                  <a:pathLst>
                    <a:path w="3799" h="11505" fill="none" extrusionOk="0">
                      <a:moveTo>
                        <a:pt x="0" y="11505"/>
                      </a:moveTo>
                      <a:lnTo>
                        <a:pt x="379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9"/>
                <p:cNvSpPr/>
                <p:nvPr/>
              </p:nvSpPr>
              <p:spPr>
                <a:xfrm>
                  <a:off x="4293932" y="3169118"/>
                  <a:ext cx="75551" cy="41110"/>
                </a:xfrm>
                <a:custGeom>
                  <a:avLst/>
                  <a:gdLst/>
                  <a:ahLst/>
                  <a:cxnLst/>
                  <a:rect l="l" t="t" r="r" b="b"/>
                  <a:pathLst>
                    <a:path w="9606" h="5227" fill="none" extrusionOk="0">
                      <a:moveTo>
                        <a:pt x="1" y="5226"/>
                      </a:moveTo>
                      <a:lnTo>
                        <a:pt x="9605"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9"/>
                <p:cNvSpPr/>
                <p:nvPr/>
              </p:nvSpPr>
              <p:spPr>
                <a:xfrm>
                  <a:off x="4350159" y="3267776"/>
                  <a:ext cx="45389" cy="27032"/>
                </a:xfrm>
                <a:custGeom>
                  <a:avLst/>
                  <a:gdLst/>
                  <a:ahLst/>
                  <a:cxnLst/>
                  <a:rect l="l" t="t" r="r" b="b"/>
                  <a:pathLst>
                    <a:path w="5771" h="3437" fill="none" extrusionOk="0">
                      <a:moveTo>
                        <a:pt x="1" y="3436"/>
                      </a:moveTo>
                      <a:lnTo>
                        <a:pt x="577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9"/>
                <p:cNvSpPr/>
                <p:nvPr/>
              </p:nvSpPr>
              <p:spPr>
                <a:xfrm>
                  <a:off x="4395540" y="3267776"/>
                  <a:ext cx="38830" cy="76031"/>
                </a:xfrm>
                <a:custGeom>
                  <a:avLst/>
                  <a:gdLst/>
                  <a:ahLst/>
                  <a:cxnLst/>
                  <a:rect l="l" t="t" r="r" b="b"/>
                  <a:pathLst>
                    <a:path w="4937" h="9667" fill="none" extrusionOk="0">
                      <a:moveTo>
                        <a:pt x="1" y="1"/>
                      </a:moveTo>
                      <a:lnTo>
                        <a:pt x="4936" y="96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9"/>
                <p:cNvSpPr/>
                <p:nvPr/>
              </p:nvSpPr>
              <p:spPr>
                <a:xfrm>
                  <a:off x="4360439" y="3267776"/>
                  <a:ext cx="35109" cy="121978"/>
                </a:xfrm>
                <a:custGeom>
                  <a:avLst/>
                  <a:gdLst/>
                  <a:ahLst/>
                  <a:cxnLst/>
                  <a:rect l="l" t="t" r="r" b="b"/>
                  <a:pathLst>
                    <a:path w="4464" h="15509" fill="none" extrusionOk="0">
                      <a:moveTo>
                        <a:pt x="0" y="15509"/>
                      </a:moveTo>
                      <a:lnTo>
                        <a:pt x="446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9"/>
                <p:cNvSpPr/>
                <p:nvPr/>
              </p:nvSpPr>
              <p:spPr>
                <a:xfrm>
                  <a:off x="4293932" y="3210220"/>
                  <a:ext cx="101616" cy="57564"/>
                </a:xfrm>
                <a:custGeom>
                  <a:avLst/>
                  <a:gdLst/>
                  <a:ahLst/>
                  <a:cxnLst/>
                  <a:rect l="l" t="t" r="r" b="b"/>
                  <a:pathLst>
                    <a:path w="12920" h="7319" fill="none" extrusionOk="0">
                      <a:moveTo>
                        <a:pt x="1" y="0"/>
                      </a:moveTo>
                      <a:lnTo>
                        <a:pt x="12920" y="731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9"/>
                <p:cNvSpPr/>
                <p:nvPr/>
              </p:nvSpPr>
              <p:spPr>
                <a:xfrm>
                  <a:off x="4395540" y="3186436"/>
                  <a:ext cx="66420" cy="79735"/>
                </a:xfrm>
                <a:custGeom>
                  <a:avLst/>
                  <a:gdLst/>
                  <a:ahLst/>
                  <a:cxnLst/>
                  <a:rect l="l" t="t" r="r" b="b"/>
                  <a:pathLst>
                    <a:path w="8445" h="10138" fill="none" extrusionOk="0">
                      <a:moveTo>
                        <a:pt x="8444" y="0"/>
                      </a:moveTo>
                      <a:lnTo>
                        <a:pt x="1" y="1013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9"/>
                <p:cNvSpPr/>
                <p:nvPr/>
              </p:nvSpPr>
              <p:spPr>
                <a:xfrm>
                  <a:off x="4459380" y="3189669"/>
                  <a:ext cx="41873" cy="123402"/>
                </a:xfrm>
                <a:custGeom>
                  <a:avLst/>
                  <a:gdLst/>
                  <a:ahLst/>
                  <a:cxnLst/>
                  <a:rect l="l" t="t" r="r" b="b"/>
                  <a:pathLst>
                    <a:path w="5324" h="15690" fill="none" extrusionOk="0">
                      <a:moveTo>
                        <a:pt x="1" y="0"/>
                      </a:moveTo>
                      <a:lnTo>
                        <a:pt x="5323" y="1569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9"/>
                <p:cNvSpPr/>
                <p:nvPr/>
              </p:nvSpPr>
              <p:spPr>
                <a:xfrm>
                  <a:off x="4395540" y="3267776"/>
                  <a:ext cx="105713" cy="45295"/>
                </a:xfrm>
                <a:custGeom>
                  <a:avLst/>
                  <a:gdLst/>
                  <a:ahLst/>
                  <a:cxnLst/>
                  <a:rect l="l" t="t" r="r" b="b"/>
                  <a:pathLst>
                    <a:path w="13441" h="5759" fill="none" extrusionOk="0">
                      <a:moveTo>
                        <a:pt x="1" y="1"/>
                      </a:moveTo>
                      <a:lnTo>
                        <a:pt x="13440" y="575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9"/>
                <p:cNvSpPr/>
                <p:nvPr/>
              </p:nvSpPr>
              <p:spPr>
                <a:xfrm>
                  <a:off x="4501246" y="3223252"/>
                  <a:ext cx="46435" cy="89818"/>
                </a:xfrm>
                <a:custGeom>
                  <a:avLst/>
                  <a:gdLst/>
                  <a:ahLst/>
                  <a:cxnLst/>
                  <a:rect l="l" t="t" r="r" b="b"/>
                  <a:pathLst>
                    <a:path w="5904" h="11420" fill="none" extrusionOk="0">
                      <a:moveTo>
                        <a:pt x="0" y="11420"/>
                      </a:moveTo>
                      <a:lnTo>
                        <a:pt x="590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9"/>
                <p:cNvSpPr/>
                <p:nvPr/>
              </p:nvSpPr>
              <p:spPr>
                <a:xfrm>
                  <a:off x="4459671" y="3104231"/>
                  <a:ext cx="58421" cy="84966"/>
                </a:xfrm>
                <a:custGeom>
                  <a:avLst/>
                  <a:gdLst/>
                  <a:ahLst/>
                  <a:cxnLst/>
                  <a:rect l="l" t="t" r="r" b="b"/>
                  <a:pathLst>
                    <a:path w="7428" h="10803" fill="none" extrusionOk="0">
                      <a:moveTo>
                        <a:pt x="0" y="10803"/>
                      </a:moveTo>
                      <a:lnTo>
                        <a:pt x="7428"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9"/>
                <p:cNvSpPr/>
                <p:nvPr/>
              </p:nvSpPr>
              <p:spPr>
                <a:xfrm>
                  <a:off x="4459671" y="3189189"/>
                  <a:ext cx="86586" cy="36737"/>
                </a:xfrm>
                <a:custGeom>
                  <a:avLst/>
                  <a:gdLst/>
                  <a:ahLst/>
                  <a:cxnLst/>
                  <a:rect l="l" t="t" r="r" b="b"/>
                  <a:pathLst>
                    <a:path w="11009" h="4671" fill="none" extrusionOk="0">
                      <a:moveTo>
                        <a:pt x="0" y="1"/>
                      </a:moveTo>
                      <a:lnTo>
                        <a:pt x="11008" y="467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73" name="Google Shape;3573;p69"/>
              <p:cNvGrpSpPr/>
              <p:nvPr/>
            </p:nvGrpSpPr>
            <p:grpSpPr>
              <a:xfrm>
                <a:off x="4538164" y="3342061"/>
                <a:ext cx="37776" cy="32380"/>
                <a:chOff x="4538164" y="3342061"/>
                <a:chExt cx="37776" cy="32380"/>
              </a:xfrm>
            </p:grpSpPr>
            <p:sp>
              <p:nvSpPr>
                <p:cNvPr id="3574" name="Google Shape;3574;p69"/>
                <p:cNvSpPr/>
                <p:nvPr/>
              </p:nvSpPr>
              <p:spPr>
                <a:xfrm>
                  <a:off x="4538164" y="3342061"/>
                  <a:ext cx="37776" cy="32380"/>
                </a:xfrm>
                <a:custGeom>
                  <a:avLst/>
                  <a:gdLst/>
                  <a:ahLst/>
                  <a:cxnLst/>
                  <a:rect l="l" t="t" r="r" b="b"/>
                  <a:pathLst>
                    <a:path w="4803" h="4117" extrusionOk="0">
                      <a:moveTo>
                        <a:pt x="2737" y="0"/>
                      </a:moveTo>
                      <a:cubicBezTo>
                        <a:pt x="2231" y="0"/>
                        <a:pt x="1714" y="189"/>
                        <a:pt x="1294" y="608"/>
                      </a:cubicBezTo>
                      <a:cubicBezTo>
                        <a:pt x="0" y="1903"/>
                        <a:pt x="919" y="4116"/>
                        <a:pt x="2746" y="4116"/>
                      </a:cubicBezTo>
                      <a:cubicBezTo>
                        <a:pt x="3883" y="4116"/>
                        <a:pt x="4802" y="3197"/>
                        <a:pt x="4802" y="2060"/>
                      </a:cubicBezTo>
                      <a:cubicBezTo>
                        <a:pt x="4802" y="817"/>
                        <a:pt x="3792" y="0"/>
                        <a:pt x="27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9"/>
                <p:cNvSpPr/>
                <p:nvPr/>
              </p:nvSpPr>
              <p:spPr>
                <a:xfrm>
                  <a:off x="4553194" y="3351790"/>
                  <a:ext cx="13040" cy="13040"/>
                </a:xfrm>
                <a:custGeom>
                  <a:avLst/>
                  <a:gdLst/>
                  <a:ahLst/>
                  <a:cxnLst/>
                  <a:rect l="l" t="t" r="r" b="b"/>
                  <a:pathLst>
                    <a:path w="1658" h="1658" extrusionOk="0">
                      <a:moveTo>
                        <a:pt x="835" y="0"/>
                      </a:moveTo>
                      <a:cubicBezTo>
                        <a:pt x="375" y="0"/>
                        <a:pt x="0" y="363"/>
                        <a:pt x="0" y="823"/>
                      </a:cubicBezTo>
                      <a:cubicBezTo>
                        <a:pt x="0" y="1283"/>
                        <a:pt x="375"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76" name="Google Shape;3576;p69"/>
              <p:cNvGrpSpPr/>
              <p:nvPr/>
            </p:nvGrpSpPr>
            <p:grpSpPr>
              <a:xfrm>
                <a:off x="4271383" y="3194742"/>
                <a:ext cx="37783" cy="32420"/>
                <a:chOff x="4271383" y="3194742"/>
                <a:chExt cx="37783" cy="32420"/>
              </a:xfrm>
            </p:grpSpPr>
            <p:sp>
              <p:nvSpPr>
                <p:cNvPr id="3577" name="Google Shape;3577;p69"/>
                <p:cNvSpPr/>
                <p:nvPr/>
              </p:nvSpPr>
              <p:spPr>
                <a:xfrm>
                  <a:off x="4271383" y="3194742"/>
                  <a:ext cx="37783" cy="32420"/>
                </a:xfrm>
                <a:custGeom>
                  <a:avLst/>
                  <a:gdLst/>
                  <a:ahLst/>
                  <a:cxnLst/>
                  <a:rect l="l" t="t" r="r" b="b"/>
                  <a:pathLst>
                    <a:path w="4804" h="4122" extrusionOk="0">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9"/>
                <p:cNvSpPr/>
                <p:nvPr/>
              </p:nvSpPr>
              <p:spPr>
                <a:xfrm>
                  <a:off x="4286516" y="3204416"/>
                  <a:ext cx="13040" cy="13040"/>
                </a:xfrm>
                <a:custGeom>
                  <a:avLst/>
                  <a:gdLst/>
                  <a:ahLst/>
                  <a:cxnLst/>
                  <a:rect l="l" t="t" r="r" b="b"/>
                  <a:pathLst>
                    <a:path w="1658" h="1658" extrusionOk="0">
                      <a:moveTo>
                        <a:pt x="823" y="0"/>
                      </a:moveTo>
                      <a:cubicBezTo>
                        <a:pt x="363" y="0"/>
                        <a:pt x="0" y="375"/>
                        <a:pt x="0" y="835"/>
                      </a:cubicBezTo>
                      <a:cubicBezTo>
                        <a:pt x="0" y="1295"/>
                        <a:pt x="363" y="1658"/>
                        <a:pt x="823" y="1658"/>
                      </a:cubicBezTo>
                      <a:cubicBezTo>
                        <a:pt x="1282" y="1658"/>
                        <a:pt x="1657" y="1295"/>
                        <a:pt x="1657" y="835"/>
                      </a:cubicBezTo>
                      <a:cubicBezTo>
                        <a:pt x="1657" y="375"/>
                        <a:pt x="1282"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79" name="Google Shape;3579;p69"/>
              <p:cNvGrpSpPr/>
              <p:nvPr/>
            </p:nvGrpSpPr>
            <p:grpSpPr>
              <a:xfrm>
                <a:off x="4284416" y="3084058"/>
                <a:ext cx="37783" cy="32357"/>
                <a:chOff x="4284416" y="3084058"/>
                <a:chExt cx="37783" cy="32357"/>
              </a:xfrm>
            </p:grpSpPr>
            <p:sp>
              <p:nvSpPr>
                <p:cNvPr id="3580" name="Google Shape;3580;p69"/>
                <p:cNvSpPr/>
                <p:nvPr/>
              </p:nvSpPr>
              <p:spPr>
                <a:xfrm>
                  <a:off x="4284416" y="3084058"/>
                  <a:ext cx="37783" cy="32357"/>
                </a:xfrm>
                <a:custGeom>
                  <a:avLst/>
                  <a:gdLst/>
                  <a:ahLst/>
                  <a:cxnLst/>
                  <a:rect l="l" t="t" r="r" b="b"/>
                  <a:pathLst>
                    <a:path w="4804" h="4114" extrusionOk="0">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9"/>
                <p:cNvSpPr/>
                <p:nvPr/>
              </p:nvSpPr>
              <p:spPr>
                <a:xfrm>
                  <a:off x="4299548" y="3093763"/>
                  <a:ext cx="13040" cy="13048"/>
                </a:xfrm>
                <a:custGeom>
                  <a:avLst/>
                  <a:gdLst/>
                  <a:ahLst/>
                  <a:cxnLst/>
                  <a:rect l="l" t="t" r="r" b="b"/>
                  <a:pathLst>
                    <a:path w="1658" h="1659" extrusionOk="0">
                      <a:moveTo>
                        <a:pt x="823" y="1"/>
                      </a:moveTo>
                      <a:cubicBezTo>
                        <a:pt x="363" y="1"/>
                        <a:pt x="0" y="364"/>
                        <a:pt x="0" y="824"/>
                      </a:cubicBezTo>
                      <a:cubicBezTo>
                        <a:pt x="0" y="1283"/>
                        <a:pt x="363"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2" name="Google Shape;3582;p69"/>
              <p:cNvGrpSpPr/>
              <p:nvPr/>
            </p:nvGrpSpPr>
            <p:grpSpPr>
              <a:xfrm>
                <a:off x="4478697" y="3297561"/>
                <a:ext cx="37776" cy="32451"/>
                <a:chOff x="4478697" y="3297561"/>
                <a:chExt cx="37776" cy="32451"/>
              </a:xfrm>
            </p:grpSpPr>
            <p:sp>
              <p:nvSpPr>
                <p:cNvPr id="3583" name="Google Shape;3583;p69"/>
                <p:cNvSpPr/>
                <p:nvPr/>
              </p:nvSpPr>
              <p:spPr>
                <a:xfrm>
                  <a:off x="4478697" y="3297561"/>
                  <a:ext cx="37776" cy="32451"/>
                </a:xfrm>
                <a:custGeom>
                  <a:avLst/>
                  <a:gdLst/>
                  <a:ahLst/>
                  <a:cxnLst/>
                  <a:rect l="l" t="t" r="r" b="b"/>
                  <a:pathLst>
                    <a:path w="4803" h="4126" extrusionOk="0">
                      <a:moveTo>
                        <a:pt x="2730" y="0"/>
                      </a:moveTo>
                      <a:cubicBezTo>
                        <a:pt x="2226" y="0"/>
                        <a:pt x="1713" y="187"/>
                        <a:pt x="1295" y="605"/>
                      </a:cubicBezTo>
                      <a:cubicBezTo>
                        <a:pt x="1" y="1899"/>
                        <a:pt x="920" y="4125"/>
                        <a:pt x="2746" y="4125"/>
                      </a:cubicBezTo>
                      <a:cubicBezTo>
                        <a:pt x="3884"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9"/>
                <p:cNvSpPr/>
                <p:nvPr/>
              </p:nvSpPr>
              <p:spPr>
                <a:xfrm>
                  <a:off x="4493727" y="3307361"/>
                  <a:ext cx="13048" cy="13040"/>
                </a:xfrm>
                <a:custGeom>
                  <a:avLst/>
                  <a:gdLst/>
                  <a:ahLst/>
                  <a:cxnLst/>
                  <a:rect l="l" t="t" r="r" b="b"/>
                  <a:pathLst>
                    <a:path w="1659" h="1658" extrusionOk="0">
                      <a:moveTo>
                        <a:pt x="835" y="0"/>
                      </a:moveTo>
                      <a:cubicBezTo>
                        <a:pt x="376" y="0"/>
                        <a:pt x="1" y="363"/>
                        <a:pt x="1" y="823"/>
                      </a:cubicBezTo>
                      <a:cubicBezTo>
                        <a:pt x="1" y="1282"/>
                        <a:pt x="376" y="1657"/>
                        <a:pt x="835" y="1657"/>
                      </a:cubicBezTo>
                      <a:cubicBezTo>
                        <a:pt x="1295" y="1657"/>
                        <a:pt x="1658" y="1282"/>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5" name="Google Shape;3585;p69"/>
              <p:cNvGrpSpPr/>
              <p:nvPr/>
            </p:nvGrpSpPr>
            <p:grpSpPr>
              <a:xfrm>
                <a:off x="4411813" y="3331711"/>
                <a:ext cx="37776" cy="32451"/>
                <a:chOff x="4411813" y="3331711"/>
                <a:chExt cx="37776" cy="32451"/>
              </a:xfrm>
            </p:grpSpPr>
            <p:sp>
              <p:nvSpPr>
                <p:cNvPr id="3586" name="Google Shape;3586;p69"/>
                <p:cNvSpPr/>
                <p:nvPr/>
              </p:nvSpPr>
              <p:spPr>
                <a:xfrm>
                  <a:off x="4411813" y="3331711"/>
                  <a:ext cx="37776" cy="32451"/>
                </a:xfrm>
                <a:custGeom>
                  <a:avLst/>
                  <a:gdLst/>
                  <a:ahLst/>
                  <a:cxnLst/>
                  <a:rect l="l" t="t" r="r" b="b"/>
                  <a:pathLst>
                    <a:path w="4803" h="4126" extrusionOk="0">
                      <a:moveTo>
                        <a:pt x="2730" y="1"/>
                      </a:moveTo>
                      <a:cubicBezTo>
                        <a:pt x="2226" y="1"/>
                        <a:pt x="1713" y="188"/>
                        <a:pt x="1295" y="606"/>
                      </a:cubicBezTo>
                      <a:cubicBezTo>
                        <a:pt x="0" y="1900"/>
                        <a:pt x="920" y="4126"/>
                        <a:pt x="2759" y="4126"/>
                      </a:cubicBezTo>
                      <a:cubicBezTo>
                        <a:pt x="3884" y="4114"/>
                        <a:pt x="4803" y="3194"/>
                        <a:pt x="4803" y="2069"/>
                      </a:cubicBezTo>
                      <a:cubicBezTo>
                        <a:pt x="4803" y="824"/>
                        <a:pt x="3788" y="1"/>
                        <a:pt x="273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9"/>
                <p:cNvSpPr/>
                <p:nvPr/>
              </p:nvSpPr>
              <p:spPr>
                <a:xfrm>
                  <a:off x="4426937" y="3341416"/>
                  <a:ext cx="13048" cy="13048"/>
                </a:xfrm>
                <a:custGeom>
                  <a:avLst/>
                  <a:gdLst/>
                  <a:ahLst/>
                  <a:cxnLst/>
                  <a:rect l="l" t="t" r="r" b="b"/>
                  <a:pathLst>
                    <a:path w="1659" h="1659" extrusionOk="0">
                      <a:moveTo>
                        <a:pt x="823" y="1"/>
                      </a:moveTo>
                      <a:cubicBezTo>
                        <a:pt x="376" y="1"/>
                        <a:pt x="1" y="376"/>
                        <a:pt x="1" y="823"/>
                      </a:cubicBezTo>
                      <a:cubicBezTo>
                        <a:pt x="1" y="1283"/>
                        <a:pt x="376"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8" name="Google Shape;3588;p69"/>
              <p:cNvGrpSpPr/>
              <p:nvPr/>
            </p:nvGrpSpPr>
            <p:grpSpPr>
              <a:xfrm>
                <a:off x="4337984" y="3375188"/>
                <a:ext cx="37776" cy="32357"/>
                <a:chOff x="4337984" y="3375188"/>
                <a:chExt cx="37776" cy="32357"/>
              </a:xfrm>
            </p:grpSpPr>
            <p:sp>
              <p:nvSpPr>
                <p:cNvPr id="3589" name="Google Shape;3589;p69"/>
                <p:cNvSpPr/>
                <p:nvPr/>
              </p:nvSpPr>
              <p:spPr>
                <a:xfrm>
                  <a:off x="4337984" y="3375188"/>
                  <a:ext cx="37776" cy="32357"/>
                </a:xfrm>
                <a:custGeom>
                  <a:avLst/>
                  <a:gdLst/>
                  <a:ahLst/>
                  <a:cxnLst/>
                  <a:rect l="l" t="t" r="r" b="b"/>
                  <a:pathLst>
                    <a:path w="4803" h="4114" extrusionOk="0">
                      <a:moveTo>
                        <a:pt x="2732" y="1"/>
                      </a:moveTo>
                      <a:cubicBezTo>
                        <a:pt x="2227" y="1"/>
                        <a:pt x="1713" y="188"/>
                        <a:pt x="1295" y="606"/>
                      </a:cubicBezTo>
                      <a:cubicBezTo>
                        <a:pt x="0" y="1900"/>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9"/>
                <p:cNvSpPr/>
                <p:nvPr/>
              </p:nvSpPr>
              <p:spPr>
                <a:xfrm>
                  <a:off x="4353108" y="3384894"/>
                  <a:ext cx="13048" cy="13048"/>
                </a:xfrm>
                <a:custGeom>
                  <a:avLst/>
                  <a:gdLst/>
                  <a:ahLst/>
                  <a:cxnLst/>
                  <a:rect l="l" t="t" r="r" b="b"/>
                  <a:pathLst>
                    <a:path w="1659" h="1659" extrusionOk="0">
                      <a:moveTo>
                        <a:pt x="823" y="1"/>
                      </a:moveTo>
                      <a:cubicBezTo>
                        <a:pt x="364" y="1"/>
                        <a:pt x="1" y="364"/>
                        <a:pt x="1" y="824"/>
                      </a:cubicBezTo>
                      <a:cubicBezTo>
                        <a:pt x="1" y="1283"/>
                        <a:pt x="364"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1" name="Google Shape;3591;p69"/>
              <p:cNvGrpSpPr/>
              <p:nvPr/>
            </p:nvGrpSpPr>
            <p:grpSpPr>
              <a:xfrm>
                <a:off x="4494867" y="3090530"/>
                <a:ext cx="37878" cy="32451"/>
                <a:chOff x="4494867" y="3090530"/>
                <a:chExt cx="37878" cy="32451"/>
              </a:xfrm>
            </p:grpSpPr>
            <p:sp>
              <p:nvSpPr>
                <p:cNvPr id="3592" name="Google Shape;3592;p69"/>
                <p:cNvSpPr/>
                <p:nvPr/>
              </p:nvSpPr>
              <p:spPr>
                <a:xfrm>
                  <a:off x="4494867" y="3090530"/>
                  <a:ext cx="37878" cy="32451"/>
                </a:xfrm>
                <a:custGeom>
                  <a:avLst/>
                  <a:gdLst/>
                  <a:ahLst/>
                  <a:cxnLst/>
                  <a:rect l="l" t="t" r="r" b="b"/>
                  <a:pathLst>
                    <a:path w="4816" h="4126" extrusionOk="0">
                      <a:moveTo>
                        <a:pt x="2739" y="0"/>
                      </a:moveTo>
                      <a:cubicBezTo>
                        <a:pt x="2233" y="0"/>
                        <a:pt x="1717" y="188"/>
                        <a:pt x="1295" y="605"/>
                      </a:cubicBezTo>
                      <a:cubicBezTo>
                        <a:pt x="1" y="1900"/>
                        <a:pt x="920" y="4126"/>
                        <a:pt x="2759" y="4126"/>
                      </a:cubicBezTo>
                      <a:cubicBezTo>
                        <a:pt x="3896" y="4114"/>
                        <a:pt x="4803" y="3194"/>
                        <a:pt x="4815" y="2069"/>
                      </a:cubicBezTo>
                      <a:cubicBezTo>
                        <a:pt x="4815" y="824"/>
                        <a:pt x="3800" y="0"/>
                        <a:pt x="273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9"/>
                <p:cNvSpPr/>
                <p:nvPr/>
              </p:nvSpPr>
              <p:spPr>
                <a:xfrm>
                  <a:off x="4510000" y="3100236"/>
                  <a:ext cx="13040" cy="13040"/>
                </a:xfrm>
                <a:custGeom>
                  <a:avLst/>
                  <a:gdLst/>
                  <a:ahLst/>
                  <a:cxnLst/>
                  <a:rect l="l" t="t" r="r" b="b"/>
                  <a:pathLst>
                    <a:path w="1658" h="1658" extrusionOk="0">
                      <a:moveTo>
                        <a:pt x="835" y="1"/>
                      </a:moveTo>
                      <a:cubicBezTo>
                        <a:pt x="375" y="1"/>
                        <a:pt x="0" y="376"/>
                        <a:pt x="0" y="835"/>
                      </a:cubicBezTo>
                      <a:cubicBezTo>
                        <a:pt x="0" y="1283"/>
                        <a:pt x="375"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4" name="Google Shape;3594;p69"/>
              <p:cNvGrpSpPr/>
              <p:nvPr/>
            </p:nvGrpSpPr>
            <p:grpSpPr>
              <a:xfrm>
                <a:off x="4525124" y="3207774"/>
                <a:ext cx="37783" cy="32420"/>
                <a:chOff x="4525124" y="3207774"/>
                <a:chExt cx="37783" cy="32420"/>
              </a:xfrm>
            </p:grpSpPr>
            <p:sp>
              <p:nvSpPr>
                <p:cNvPr id="3595" name="Google Shape;3595;p69"/>
                <p:cNvSpPr/>
                <p:nvPr/>
              </p:nvSpPr>
              <p:spPr>
                <a:xfrm>
                  <a:off x="4525124" y="3207774"/>
                  <a:ext cx="37783" cy="32420"/>
                </a:xfrm>
                <a:custGeom>
                  <a:avLst/>
                  <a:gdLst/>
                  <a:ahLst/>
                  <a:cxnLst/>
                  <a:rect l="l" t="t" r="r" b="b"/>
                  <a:pathLst>
                    <a:path w="4804" h="4122" extrusionOk="0">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9"/>
                <p:cNvSpPr/>
                <p:nvPr/>
              </p:nvSpPr>
              <p:spPr>
                <a:xfrm>
                  <a:off x="4540256" y="3217448"/>
                  <a:ext cx="13040" cy="13040"/>
                </a:xfrm>
                <a:custGeom>
                  <a:avLst/>
                  <a:gdLst/>
                  <a:ahLst/>
                  <a:cxnLst/>
                  <a:rect l="l" t="t" r="r" b="b"/>
                  <a:pathLst>
                    <a:path w="1658" h="1658" extrusionOk="0">
                      <a:moveTo>
                        <a:pt x="823" y="1"/>
                      </a:moveTo>
                      <a:cubicBezTo>
                        <a:pt x="363" y="1"/>
                        <a:pt x="0" y="376"/>
                        <a:pt x="0" y="835"/>
                      </a:cubicBezTo>
                      <a:cubicBezTo>
                        <a:pt x="0" y="1295"/>
                        <a:pt x="363"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69"/>
              <p:cNvGrpSpPr/>
              <p:nvPr/>
            </p:nvGrpSpPr>
            <p:grpSpPr>
              <a:xfrm>
                <a:off x="4440544" y="3176479"/>
                <a:ext cx="31499" cy="26898"/>
                <a:chOff x="4440544" y="3176479"/>
                <a:chExt cx="31499" cy="26898"/>
              </a:xfrm>
            </p:grpSpPr>
            <p:sp>
              <p:nvSpPr>
                <p:cNvPr id="3598" name="Google Shape;3598;p69"/>
                <p:cNvSpPr/>
                <p:nvPr/>
              </p:nvSpPr>
              <p:spPr>
                <a:xfrm>
                  <a:off x="4440544" y="3176479"/>
                  <a:ext cx="31499" cy="26898"/>
                </a:xfrm>
                <a:custGeom>
                  <a:avLst/>
                  <a:gdLst/>
                  <a:ahLst/>
                  <a:cxnLst/>
                  <a:rect l="l" t="t" r="r" b="b"/>
                  <a:pathLst>
                    <a:path w="4005" h="3420" extrusionOk="0">
                      <a:moveTo>
                        <a:pt x="2281" y="0"/>
                      </a:moveTo>
                      <a:cubicBezTo>
                        <a:pt x="1860" y="0"/>
                        <a:pt x="1429" y="156"/>
                        <a:pt x="1077" y="504"/>
                      </a:cubicBezTo>
                      <a:cubicBezTo>
                        <a:pt x="1" y="1581"/>
                        <a:pt x="763" y="3419"/>
                        <a:pt x="2287" y="3419"/>
                      </a:cubicBezTo>
                      <a:cubicBezTo>
                        <a:pt x="3231" y="3419"/>
                        <a:pt x="3993" y="2657"/>
                        <a:pt x="4005" y="1714"/>
                      </a:cubicBezTo>
                      <a:cubicBezTo>
                        <a:pt x="4005" y="682"/>
                        <a:pt x="3163" y="0"/>
                        <a:pt x="228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9"/>
                <p:cNvSpPr/>
                <p:nvPr/>
              </p:nvSpPr>
              <p:spPr>
                <a:xfrm>
                  <a:off x="4454724" y="3186145"/>
                  <a:ext cx="7613" cy="7621"/>
                </a:xfrm>
                <a:custGeom>
                  <a:avLst/>
                  <a:gdLst/>
                  <a:ahLst/>
                  <a:cxnLst/>
                  <a:rect l="l" t="t" r="r" b="b"/>
                  <a:pathLst>
                    <a:path w="968" h="969" extrusionOk="0">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0" name="Google Shape;3600;p69"/>
              <p:cNvGrpSpPr/>
              <p:nvPr/>
            </p:nvGrpSpPr>
            <p:grpSpPr>
              <a:xfrm>
                <a:off x="4350545" y="3156400"/>
                <a:ext cx="31405" cy="27001"/>
                <a:chOff x="4350545" y="3156400"/>
                <a:chExt cx="31405" cy="27001"/>
              </a:xfrm>
            </p:grpSpPr>
            <p:sp>
              <p:nvSpPr>
                <p:cNvPr id="3601" name="Google Shape;3601;p69"/>
                <p:cNvSpPr/>
                <p:nvPr/>
              </p:nvSpPr>
              <p:spPr>
                <a:xfrm>
                  <a:off x="4350545" y="3156400"/>
                  <a:ext cx="31405" cy="27001"/>
                </a:xfrm>
                <a:custGeom>
                  <a:avLst/>
                  <a:gdLst/>
                  <a:ahLst/>
                  <a:cxnLst/>
                  <a:rect l="l" t="t" r="r" b="b"/>
                  <a:pathLst>
                    <a:path w="3993" h="3433" extrusionOk="0">
                      <a:moveTo>
                        <a:pt x="2272" y="1"/>
                      </a:moveTo>
                      <a:cubicBezTo>
                        <a:pt x="1853" y="1"/>
                        <a:pt x="1425" y="156"/>
                        <a:pt x="1077" y="505"/>
                      </a:cubicBezTo>
                      <a:cubicBezTo>
                        <a:pt x="0" y="1581"/>
                        <a:pt x="762" y="3432"/>
                        <a:pt x="2286" y="3432"/>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69"/>
                <p:cNvSpPr/>
                <p:nvPr/>
              </p:nvSpPr>
              <p:spPr>
                <a:xfrm>
                  <a:off x="4364717" y="3166074"/>
                  <a:ext cx="7621" cy="7621"/>
                </a:xfrm>
                <a:custGeom>
                  <a:avLst/>
                  <a:gdLst/>
                  <a:ahLst/>
                  <a:cxnLst/>
                  <a:rect l="l" t="t" r="r" b="b"/>
                  <a:pathLst>
                    <a:path w="969" h="969" extrusionOk="0">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3" name="Google Shape;3603;p69"/>
              <p:cNvGrpSpPr/>
              <p:nvPr/>
            </p:nvGrpSpPr>
            <p:grpSpPr>
              <a:xfrm>
                <a:off x="4376703" y="3255058"/>
                <a:ext cx="31405" cy="27001"/>
                <a:chOff x="4376703" y="3255058"/>
                <a:chExt cx="31405" cy="27001"/>
              </a:xfrm>
            </p:grpSpPr>
            <p:sp>
              <p:nvSpPr>
                <p:cNvPr id="3604" name="Google Shape;3604;p69"/>
                <p:cNvSpPr/>
                <p:nvPr/>
              </p:nvSpPr>
              <p:spPr>
                <a:xfrm>
                  <a:off x="4376703" y="3255058"/>
                  <a:ext cx="31405" cy="27001"/>
                </a:xfrm>
                <a:custGeom>
                  <a:avLst/>
                  <a:gdLst/>
                  <a:ahLst/>
                  <a:cxnLst/>
                  <a:rect l="l" t="t" r="r" b="b"/>
                  <a:pathLst>
                    <a:path w="3993" h="3433" extrusionOk="0">
                      <a:moveTo>
                        <a:pt x="2273" y="1"/>
                      </a:moveTo>
                      <a:cubicBezTo>
                        <a:pt x="1853" y="1"/>
                        <a:pt x="1426" y="157"/>
                        <a:pt x="1077"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69"/>
                <p:cNvSpPr/>
                <p:nvPr/>
              </p:nvSpPr>
              <p:spPr>
                <a:xfrm>
                  <a:off x="4390884" y="3264732"/>
                  <a:ext cx="7613" cy="7621"/>
                </a:xfrm>
                <a:custGeom>
                  <a:avLst/>
                  <a:gdLst/>
                  <a:ahLst/>
                  <a:cxnLst/>
                  <a:rect l="l" t="t" r="r" b="b"/>
                  <a:pathLst>
                    <a:path w="968" h="969" extrusionOk="0">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6" name="Google Shape;3606;p69"/>
              <p:cNvGrpSpPr/>
              <p:nvPr/>
            </p:nvGrpSpPr>
            <p:grpSpPr>
              <a:xfrm>
                <a:off x="4331322" y="3283656"/>
                <a:ext cx="31405" cy="26945"/>
                <a:chOff x="4331322" y="3283656"/>
                <a:chExt cx="31405" cy="26945"/>
              </a:xfrm>
            </p:grpSpPr>
            <p:sp>
              <p:nvSpPr>
                <p:cNvPr id="3607" name="Google Shape;3607;p69"/>
                <p:cNvSpPr/>
                <p:nvPr/>
              </p:nvSpPr>
              <p:spPr>
                <a:xfrm>
                  <a:off x="4331322" y="3283656"/>
                  <a:ext cx="31405" cy="26945"/>
                </a:xfrm>
                <a:custGeom>
                  <a:avLst/>
                  <a:gdLst/>
                  <a:ahLst/>
                  <a:cxnLst/>
                  <a:rect l="l" t="t" r="r" b="b"/>
                  <a:pathLst>
                    <a:path w="3993" h="3426" extrusionOk="0">
                      <a:moveTo>
                        <a:pt x="2273" y="1"/>
                      </a:moveTo>
                      <a:cubicBezTo>
                        <a:pt x="1853" y="1"/>
                        <a:pt x="1425" y="158"/>
                        <a:pt x="1077" y="510"/>
                      </a:cubicBezTo>
                      <a:cubicBezTo>
                        <a:pt x="1" y="1587"/>
                        <a:pt x="763" y="3425"/>
                        <a:pt x="2287" y="3425"/>
                      </a:cubicBezTo>
                      <a:cubicBezTo>
                        <a:pt x="3230" y="3425"/>
                        <a:pt x="3993" y="2663"/>
                        <a:pt x="3993" y="1720"/>
                      </a:cubicBezTo>
                      <a:cubicBezTo>
                        <a:pt x="3993" y="689"/>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69"/>
                <p:cNvSpPr/>
                <p:nvPr/>
              </p:nvSpPr>
              <p:spPr>
                <a:xfrm>
                  <a:off x="4345503" y="3293274"/>
                  <a:ext cx="7613" cy="7621"/>
                </a:xfrm>
                <a:custGeom>
                  <a:avLst/>
                  <a:gdLst/>
                  <a:ahLst/>
                  <a:cxnLst/>
                  <a:rect l="l" t="t" r="r" b="b"/>
                  <a:pathLst>
                    <a:path w="968" h="969" extrusionOk="0">
                      <a:moveTo>
                        <a:pt x="484" y="1"/>
                      </a:moveTo>
                      <a:cubicBezTo>
                        <a:pt x="218" y="1"/>
                        <a:pt x="0" y="219"/>
                        <a:pt x="0" y="485"/>
                      </a:cubicBezTo>
                      <a:cubicBezTo>
                        <a:pt x="0" y="763"/>
                        <a:pt x="218" y="969"/>
                        <a:pt x="484" y="969"/>
                      </a:cubicBezTo>
                      <a:cubicBezTo>
                        <a:pt x="750" y="969"/>
                        <a:pt x="968" y="763"/>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9" name="Google Shape;3609;p69"/>
              <p:cNvGrpSpPr/>
              <p:nvPr/>
            </p:nvGrpSpPr>
            <p:grpSpPr>
              <a:xfrm>
                <a:off x="4380510" y="3065882"/>
                <a:ext cx="31405" cy="26938"/>
                <a:chOff x="4380510" y="3065882"/>
                <a:chExt cx="31405" cy="26938"/>
              </a:xfrm>
            </p:grpSpPr>
            <p:sp>
              <p:nvSpPr>
                <p:cNvPr id="3610" name="Google Shape;3610;p69"/>
                <p:cNvSpPr/>
                <p:nvPr/>
              </p:nvSpPr>
              <p:spPr>
                <a:xfrm>
                  <a:off x="4380510" y="3065882"/>
                  <a:ext cx="31405" cy="26938"/>
                </a:xfrm>
                <a:custGeom>
                  <a:avLst/>
                  <a:gdLst/>
                  <a:ahLst/>
                  <a:cxnLst/>
                  <a:rect l="l" t="t" r="r" b="b"/>
                  <a:pathLst>
                    <a:path w="3993" h="3425" extrusionOk="0">
                      <a:moveTo>
                        <a:pt x="2273" y="0"/>
                      </a:moveTo>
                      <a:cubicBezTo>
                        <a:pt x="1853" y="0"/>
                        <a:pt x="1426" y="157"/>
                        <a:pt x="1077" y="510"/>
                      </a:cubicBezTo>
                      <a:cubicBezTo>
                        <a:pt x="1" y="1586"/>
                        <a:pt x="763" y="3425"/>
                        <a:pt x="2287" y="3425"/>
                      </a:cubicBezTo>
                      <a:cubicBezTo>
                        <a:pt x="3230" y="3425"/>
                        <a:pt x="3993" y="2663"/>
                        <a:pt x="3993" y="1719"/>
                      </a:cubicBezTo>
                      <a:cubicBezTo>
                        <a:pt x="3993" y="688"/>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69"/>
                <p:cNvSpPr/>
                <p:nvPr/>
              </p:nvSpPr>
              <p:spPr>
                <a:xfrm>
                  <a:off x="4393354" y="3075500"/>
                  <a:ext cx="8950" cy="7676"/>
                </a:xfrm>
                <a:custGeom>
                  <a:avLst/>
                  <a:gdLst/>
                  <a:ahLst/>
                  <a:cxnLst/>
                  <a:rect l="l" t="t" r="r" b="b"/>
                  <a:pathLst>
                    <a:path w="1138" h="976" extrusionOk="0">
                      <a:moveTo>
                        <a:pt x="654" y="0"/>
                      </a:moveTo>
                      <a:cubicBezTo>
                        <a:pt x="218" y="0"/>
                        <a:pt x="1" y="521"/>
                        <a:pt x="303" y="835"/>
                      </a:cubicBezTo>
                      <a:cubicBezTo>
                        <a:pt x="401" y="932"/>
                        <a:pt x="522" y="976"/>
                        <a:pt x="641" y="976"/>
                      </a:cubicBezTo>
                      <a:cubicBezTo>
                        <a:pt x="893" y="976"/>
                        <a:pt x="1138" y="783"/>
                        <a:pt x="1138" y="496"/>
                      </a:cubicBezTo>
                      <a:cubicBezTo>
                        <a:pt x="1138" y="218"/>
                        <a:pt x="920" y="12"/>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12" name="Google Shape;3612;p69"/>
            <p:cNvGrpSpPr/>
            <p:nvPr/>
          </p:nvGrpSpPr>
          <p:grpSpPr>
            <a:xfrm>
              <a:off x="4558998" y="3188237"/>
              <a:ext cx="1280131" cy="1052746"/>
              <a:chOff x="4558998" y="3188237"/>
              <a:chExt cx="1280131" cy="1052746"/>
            </a:xfrm>
          </p:grpSpPr>
          <p:sp>
            <p:nvSpPr>
              <p:cNvPr id="3613" name="Google Shape;3613;p69"/>
              <p:cNvSpPr/>
              <p:nvPr/>
            </p:nvSpPr>
            <p:spPr>
              <a:xfrm>
                <a:off x="4916156" y="3750813"/>
                <a:ext cx="8" cy="8"/>
              </a:xfrm>
              <a:custGeom>
                <a:avLst/>
                <a:gdLst/>
                <a:ahLst/>
                <a:cxnLst/>
                <a:rect l="l" t="t" r="r" b="b"/>
                <a:pathLst>
                  <a:path w="1" h="1" fill="none" extrusionOk="0">
                    <a:moveTo>
                      <a:pt x="0" y="0"/>
                    </a:move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4" name="Google Shape;3614;p69"/>
              <p:cNvGrpSpPr/>
              <p:nvPr/>
            </p:nvGrpSpPr>
            <p:grpSpPr>
              <a:xfrm>
                <a:off x="4579164" y="3203653"/>
                <a:ext cx="1244833" cy="1020397"/>
                <a:chOff x="4579164" y="3203653"/>
                <a:chExt cx="1244833" cy="1020397"/>
              </a:xfrm>
            </p:grpSpPr>
            <p:sp>
              <p:nvSpPr>
                <p:cNvPr id="3615" name="Google Shape;3615;p69"/>
                <p:cNvSpPr/>
                <p:nvPr/>
              </p:nvSpPr>
              <p:spPr>
                <a:xfrm>
                  <a:off x="5490144" y="3482892"/>
                  <a:ext cx="58995" cy="4955"/>
                </a:xfrm>
                <a:custGeom>
                  <a:avLst/>
                  <a:gdLst/>
                  <a:ahLst/>
                  <a:cxnLst/>
                  <a:rect l="l" t="t" r="r" b="b"/>
                  <a:pathLst>
                    <a:path w="7501" h="630" fill="none" extrusionOk="0">
                      <a:moveTo>
                        <a:pt x="0" y="630"/>
                      </a:moveTo>
                      <a:lnTo>
                        <a:pt x="750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69"/>
                <p:cNvSpPr/>
                <p:nvPr/>
              </p:nvSpPr>
              <p:spPr>
                <a:xfrm>
                  <a:off x="5490616" y="3482892"/>
                  <a:ext cx="66137" cy="77360"/>
                </a:xfrm>
                <a:custGeom>
                  <a:avLst/>
                  <a:gdLst/>
                  <a:ahLst/>
                  <a:cxnLst/>
                  <a:rect l="l" t="t" r="r" b="b"/>
                  <a:pathLst>
                    <a:path w="8409" h="9836" fill="none" extrusionOk="0">
                      <a:moveTo>
                        <a:pt x="1" y="1"/>
                      </a:moveTo>
                      <a:lnTo>
                        <a:pt x="8408" y="983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7" name="Google Shape;3617;p69"/>
                <p:cNvGrpSpPr/>
                <p:nvPr/>
              </p:nvGrpSpPr>
              <p:grpSpPr>
                <a:xfrm>
                  <a:off x="4579164" y="3203653"/>
                  <a:ext cx="1244833" cy="1020397"/>
                  <a:chOff x="4579164" y="3203653"/>
                  <a:chExt cx="1244833" cy="1020397"/>
                </a:xfrm>
              </p:grpSpPr>
              <p:sp>
                <p:nvSpPr>
                  <p:cNvPr id="3618" name="Google Shape;3618;p69"/>
                  <p:cNvSpPr/>
                  <p:nvPr/>
                </p:nvSpPr>
                <p:spPr>
                  <a:xfrm>
                    <a:off x="4787909" y="3833395"/>
                    <a:ext cx="69267" cy="22266"/>
                  </a:xfrm>
                  <a:custGeom>
                    <a:avLst/>
                    <a:gdLst/>
                    <a:ahLst/>
                    <a:cxnLst/>
                    <a:rect l="l" t="t" r="r" b="b"/>
                    <a:pathLst>
                      <a:path w="8807" h="2831" fill="none" extrusionOk="0">
                        <a:moveTo>
                          <a:pt x="8806" y="0"/>
                        </a:moveTo>
                        <a:lnTo>
                          <a:pt x="0" y="283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69"/>
                  <p:cNvSpPr/>
                  <p:nvPr/>
                </p:nvSpPr>
                <p:spPr>
                  <a:xfrm>
                    <a:off x="4857263" y="3819695"/>
                    <a:ext cx="69936" cy="14181"/>
                  </a:xfrm>
                  <a:custGeom>
                    <a:avLst/>
                    <a:gdLst/>
                    <a:ahLst/>
                    <a:cxnLst/>
                    <a:rect l="l" t="t" r="r" b="b"/>
                    <a:pathLst>
                      <a:path w="8892" h="1803" fill="none" extrusionOk="0">
                        <a:moveTo>
                          <a:pt x="1" y="1803"/>
                        </a:moveTo>
                        <a:lnTo>
                          <a:pt x="889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20" name="Google Shape;3620;p69"/>
                  <p:cNvGrpSpPr/>
                  <p:nvPr/>
                </p:nvGrpSpPr>
                <p:grpSpPr>
                  <a:xfrm>
                    <a:off x="4579164" y="3203653"/>
                    <a:ext cx="1244833" cy="1020397"/>
                    <a:chOff x="4579164" y="3203653"/>
                    <a:chExt cx="1244833" cy="1020397"/>
                  </a:xfrm>
                </p:grpSpPr>
                <p:sp>
                  <p:nvSpPr>
                    <p:cNvPr id="3621" name="Google Shape;3621;p69"/>
                    <p:cNvSpPr/>
                    <p:nvPr/>
                  </p:nvSpPr>
                  <p:spPr>
                    <a:xfrm>
                      <a:off x="4930329" y="3363965"/>
                      <a:ext cx="23894" cy="102764"/>
                    </a:xfrm>
                    <a:custGeom>
                      <a:avLst/>
                      <a:gdLst/>
                      <a:ahLst/>
                      <a:cxnLst/>
                      <a:rect l="l" t="t" r="r" b="b"/>
                      <a:pathLst>
                        <a:path w="3038" h="13066" fill="none" extrusionOk="0">
                          <a:moveTo>
                            <a:pt x="3037" y="13065"/>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69"/>
                    <p:cNvSpPr/>
                    <p:nvPr/>
                  </p:nvSpPr>
                  <p:spPr>
                    <a:xfrm>
                      <a:off x="4849846" y="3385948"/>
                      <a:ext cx="104085" cy="79256"/>
                    </a:xfrm>
                    <a:custGeom>
                      <a:avLst/>
                      <a:gdLst/>
                      <a:ahLst/>
                      <a:cxnLst/>
                      <a:rect l="l" t="t" r="r" b="b"/>
                      <a:pathLst>
                        <a:path w="13234" h="10077" fill="none" extrusionOk="0">
                          <a:moveTo>
                            <a:pt x="0" y="0"/>
                          </a:moveTo>
                          <a:lnTo>
                            <a:pt x="13234" y="1007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69"/>
                    <p:cNvSpPr/>
                    <p:nvPr/>
                  </p:nvSpPr>
                  <p:spPr>
                    <a:xfrm>
                      <a:off x="4849650" y="3306598"/>
                      <a:ext cx="45869" cy="79358"/>
                    </a:xfrm>
                    <a:custGeom>
                      <a:avLst/>
                      <a:gdLst/>
                      <a:ahLst/>
                      <a:cxnLst/>
                      <a:rect l="l" t="t" r="r" b="b"/>
                      <a:pathLst>
                        <a:path w="5832" h="10090" fill="none" extrusionOk="0">
                          <a:moveTo>
                            <a:pt x="5831" y="0"/>
                          </a:moveTo>
                          <a:lnTo>
                            <a:pt x="1" y="1008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69"/>
                    <p:cNvSpPr/>
                    <p:nvPr/>
                  </p:nvSpPr>
                  <p:spPr>
                    <a:xfrm>
                      <a:off x="4849650" y="3361299"/>
                      <a:ext cx="84305" cy="24657"/>
                    </a:xfrm>
                    <a:custGeom>
                      <a:avLst/>
                      <a:gdLst/>
                      <a:ahLst/>
                      <a:cxnLst/>
                      <a:rect l="l" t="t" r="r" b="b"/>
                      <a:pathLst>
                        <a:path w="10719" h="3135" fill="none" extrusionOk="0">
                          <a:moveTo>
                            <a:pt x="1" y="3134"/>
                          </a:moveTo>
                          <a:lnTo>
                            <a:pt x="1071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69"/>
                    <p:cNvSpPr/>
                    <p:nvPr/>
                  </p:nvSpPr>
                  <p:spPr>
                    <a:xfrm>
                      <a:off x="4789616" y="3306598"/>
                      <a:ext cx="19702" cy="54709"/>
                    </a:xfrm>
                    <a:custGeom>
                      <a:avLst/>
                      <a:gdLst/>
                      <a:ahLst/>
                      <a:cxnLst/>
                      <a:rect l="l" t="t" r="r" b="b"/>
                      <a:pathLst>
                        <a:path w="2505" h="6956" fill="none" extrusionOk="0">
                          <a:moveTo>
                            <a:pt x="2505" y="6956"/>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69"/>
                    <p:cNvSpPr/>
                    <p:nvPr/>
                  </p:nvSpPr>
                  <p:spPr>
                    <a:xfrm>
                      <a:off x="4738242" y="3357500"/>
                      <a:ext cx="74883" cy="10280"/>
                    </a:xfrm>
                    <a:custGeom>
                      <a:avLst/>
                      <a:gdLst/>
                      <a:ahLst/>
                      <a:cxnLst/>
                      <a:rect l="l" t="t" r="r" b="b"/>
                      <a:pathLst>
                        <a:path w="9521" h="1307" fill="none" extrusionOk="0">
                          <a:moveTo>
                            <a:pt x="1" y="1307"/>
                          </a:moveTo>
                          <a:lnTo>
                            <a:pt x="952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69"/>
                    <p:cNvSpPr/>
                    <p:nvPr/>
                  </p:nvSpPr>
                  <p:spPr>
                    <a:xfrm>
                      <a:off x="4710274" y="3357500"/>
                      <a:ext cx="99044" cy="63557"/>
                    </a:xfrm>
                    <a:custGeom>
                      <a:avLst/>
                      <a:gdLst/>
                      <a:ahLst/>
                      <a:cxnLst/>
                      <a:rect l="l" t="t" r="r" b="b"/>
                      <a:pathLst>
                        <a:path w="12593" h="8081" fill="none" extrusionOk="0">
                          <a:moveTo>
                            <a:pt x="0" y="8081"/>
                          </a:moveTo>
                          <a:lnTo>
                            <a:pt x="12593"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69"/>
                    <p:cNvSpPr/>
                    <p:nvPr/>
                  </p:nvSpPr>
                  <p:spPr>
                    <a:xfrm>
                      <a:off x="4809310" y="3306598"/>
                      <a:ext cx="87443" cy="50910"/>
                    </a:xfrm>
                    <a:custGeom>
                      <a:avLst/>
                      <a:gdLst/>
                      <a:ahLst/>
                      <a:cxnLst/>
                      <a:rect l="l" t="t" r="r" b="b"/>
                      <a:pathLst>
                        <a:path w="11118" h="6473" fill="none" extrusionOk="0">
                          <a:moveTo>
                            <a:pt x="1" y="6472"/>
                          </a:moveTo>
                          <a:lnTo>
                            <a:pt x="11118"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29" name="Google Shape;3629;p69"/>
                    <p:cNvGrpSpPr/>
                    <p:nvPr/>
                  </p:nvGrpSpPr>
                  <p:grpSpPr>
                    <a:xfrm>
                      <a:off x="4579164" y="3203653"/>
                      <a:ext cx="1244833" cy="1020397"/>
                      <a:chOff x="4579164" y="3203653"/>
                      <a:chExt cx="1244833" cy="1020397"/>
                    </a:xfrm>
                  </p:grpSpPr>
                  <p:sp>
                    <p:nvSpPr>
                      <p:cNvPr id="3630" name="Google Shape;3630;p69"/>
                      <p:cNvSpPr/>
                      <p:nvPr/>
                    </p:nvSpPr>
                    <p:spPr>
                      <a:xfrm>
                        <a:off x="4617986" y="3614284"/>
                        <a:ext cx="53002" cy="21031"/>
                      </a:xfrm>
                      <a:custGeom>
                        <a:avLst/>
                        <a:gdLst/>
                        <a:ahLst/>
                        <a:cxnLst/>
                        <a:rect l="l" t="t" r="r" b="b"/>
                        <a:pathLst>
                          <a:path w="6739" h="2674" fill="none" extrusionOk="0">
                            <a:moveTo>
                              <a:pt x="0" y="0"/>
                            </a:moveTo>
                            <a:lnTo>
                              <a:pt x="6738" y="267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69"/>
                      <p:cNvSpPr/>
                      <p:nvPr/>
                    </p:nvSpPr>
                    <p:spPr>
                      <a:xfrm>
                        <a:off x="4624545" y="3589069"/>
                        <a:ext cx="43682" cy="63180"/>
                      </a:xfrm>
                      <a:custGeom>
                        <a:avLst/>
                        <a:gdLst/>
                        <a:ahLst/>
                        <a:cxnLst/>
                        <a:rect l="l" t="t" r="r" b="b"/>
                        <a:pathLst>
                          <a:path w="5554" h="8033" fill="none" extrusionOk="0">
                            <a:moveTo>
                              <a:pt x="1" y="8033"/>
                            </a:moveTo>
                            <a:lnTo>
                              <a:pt x="5553"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69"/>
                      <p:cNvSpPr/>
                      <p:nvPr/>
                    </p:nvSpPr>
                    <p:spPr>
                      <a:xfrm>
                        <a:off x="4668220" y="3517907"/>
                        <a:ext cx="112178" cy="71170"/>
                      </a:xfrm>
                      <a:custGeom>
                        <a:avLst/>
                        <a:gdLst/>
                        <a:ahLst/>
                        <a:cxnLst/>
                        <a:rect l="l" t="t" r="r" b="b"/>
                        <a:pathLst>
                          <a:path w="14263" h="9049" fill="none" extrusionOk="0">
                            <a:moveTo>
                              <a:pt x="0" y="9049"/>
                            </a:moveTo>
                            <a:lnTo>
                              <a:pt x="1426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69"/>
                      <p:cNvSpPr/>
                      <p:nvPr/>
                    </p:nvSpPr>
                    <p:spPr>
                      <a:xfrm>
                        <a:off x="4706562" y="3516766"/>
                        <a:ext cx="77455" cy="79924"/>
                      </a:xfrm>
                      <a:custGeom>
                        <a:avLst/>
                        <a:gdLst/>
                        <a:ahLst/>
                        <a:cxnLst/>
                        <a:rect l="l" t="t" r="r" b="b"/>
                        <a:pathLst>
                          <a:path w="9848" h="10162" fill="none" extrusionOk="0">
                            <a:moveTo>
                              <a:pt x="0" y="10161"/>
                            </a:moveTo>
                            <a:lnTo>
                              <a:pt x="984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69"/>
                      <p:cNvSpPr/>
                      <p:nvPr/>
                    </p:nvSpPr>
                    <p:spPr>
                      <a:xfrm>
                        <a:off x="4763646" y="3516766"/>
                        <a:ext cx="20370" cy="52806"/>
                      </a:xfrm>
                      <a:custGeom>
                        <a:avLst/>
                        <a:gdLst/>
                        <a:ahLst/>
                        <a:cxnLst/>
                        <a:rect l="l" t="t" r="r" b="b"/>
                        <a:pathLst>
                          <a:path w="2590" h="6714" fill="none" extrusionOk="0">
                            <a:moveTo>
                              <a:pt x="0" y="6714"/>
                            </a:moveTo>
                            <a:lnTo>
                              <a:pt x="258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69"/>
                      <p:cNvSpPr/>
                      <p:nvPr/>
                    </p:nvSpPr>
                    <p:spPr>
                      <a:xfrm>
                        <a:off x="4783151" y="3520565"/>
                        <a:ext cx="45861" cy="97432"/>
                      </a:xfrm>
                      <a:custGeom>
                        <a:avLst/>
                        <a:gdLst/>
                        <a:ahLst/>
                        <a:cxnLst/>
                        <a:rect l="l" t="t" r="r" b="b"/>
                        <a:pathLst>
                          <a:path w="5831" h="12388" fill="none" extrusionOk="0">
                            <a:moveTo>
                              <a:pt x="5831" y="12388"/>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69"/>
                      <p:cNvSpPr/>
                      <p:nvPr/>
                    </p:nvSpPr>
                    <p:spPr>
                      <a:xfrm>
                        <a:off x="4738242" y="3483175"/>
                        <a:ext cx="44917" cy="37398"/>
                      </a:xfrm>
                      <a:custGeom>
                        <a:avLst/>
                        <a:gdLst/>
                        <a:ahLst/>
                        <a:cxnLst/>
                        <a:rect l="l" t="t" r="r" b="b"/>
                        <a:pathLst>
                          <a:path w="5711" h="4755" fill="none" extrusionOk="0">
                            <a:moveTo>
                              <a:pt x="1" y="1"/>
                            </a:moveTo>
                            <a:lnTo>
                              <a:pt x="5710" y="475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69"/>
                      <p:cNvSpPr/>
                      <p:nvPr/>
                    </p:nvSpPr>
                    <p:spPr>
                      <a:xfrm>
                        <a:off x="4704941" y="3501823"/>
                        <a:ext cx="78217" cy="18750"/>
                      </a:xfrm>
                      <a:custGeom>
                        <a:avLst/>
                        <a:gdLst/>
                        <a:ahLst/>
                        <a:cxnLst/>
                        <a:rect l="l" t="t" r="r" b="b"/>
                        <a:pathLst>
                          <a:path w="9945" h="2384" fill="none" extrusionOk="0">
                            <a:moveTo>
                              <a:pt x="1" y="1"/>
                            </a:moveTo>
                            <a:lnTo>
                              <a:pt x="9944" y="238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69"/>
                      <p:cNvSpPr/>
                      <p:nvPr/>
                    </p:nvSpPr>
                    <p:spPr>
                      <a:xfrm>
                        <a:off x="4668220" y="3520565"/>
                        <a:ext cx="115796" cy="19324"/>
                      </a:xfrm>
                      <a:custGeom>
                        <a:avLst/>
                        <a:gdLst/>
                        <a:ahLst/>
                        <a:cxnLst/>
                        <a:rect l="l" t="t" r="r" b="b"/>
                        <a:pathLst>
                          <a:path w="14723" h="2457" fill="none" extrusionOk="0">
                            <a:moveTo>
                              <a:pt x="0" y="2457"/>
                            </a:moveTo>
                            <a:lnTo>
                              <a:pt x="14722"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69"/>
                      <p:cNvSpPr/>
                      <p:nvPr/>
                    </p:nvSpPr>
                    <p:spPr>
                      <a:xfrm>
                        <a:off x="4813117" y="3462915"/>
                        <a:ext cx="40347" cy="51193"/>
                      </a:xfrm>
                      <a:custGeom>
                        <a:avLst/>
                        <a:gdLst/>
                        <a:ahLst/>
                        <a:cxnLst/>
                        <a:rect l="l" t="t" r="r" b="b"/>
                        <a:pathLst>
                          <a:path w="5130" h="6509" fill="none" extrusionOk="0">
                            <a:moveTo>
                              <a:pt x="5130" y="6508"/>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69"/>
                      <p:cNvSpPr/>
                      <p:nvPr/>
                    </p:nvSpPr>
                    <p:spPr>
                      <a:xfrm>
                        <a:off x="4787807" y="3462915"/>
                        <a:ext cx="25317" cy="55000"/>
                      </a:xfrm>
                      <a:custGeom>
                        <a:avLst/>
                        <a:gdLst/>
                        <a:ahLst/>
                        <a:cxnLst/>
                        <a:rect l="l" t="t" r="r" b="b"/>
                        <a:pathLst>
                          <a:path w="3219" h="6993" fill="none" extrusionOk="0">
                            <a:moveTo>
                              <a:pt x="1" y="6992"/>
                            </a:moveTo>
                            <a:lnTo>
                              <a:pt x="321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69"/>
                      <p:cNvSpPr/>
                      <p:nvPr/>
                    </p:nvSpPr>
                    <p:spPr>
                      <a:xfrm>
                        <a:off x="4781342" y="3514100"/>
                        <a:ext cx="72311" cy="6953"/>
                      </a:xfrm>
                      <a:custGeom>
                        <a:avLst/>
                        <a:gdLst/>
                        <a:ahLst/>
                        <a:cxnLst/>
                        <a:rect l="l" t="t" r="r" b="b"/>
                        <a:pathLst>
                          <a:path w="9194" h="884" fill="none" extrusionOk="0">
                            <a:moveTo>
                              <a:pt x="0" y="883"/>
                            </a:moveTo>
                            <a:lnTo>
                              <a:pt x="919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69"/>
                      <p:cNvSpPr/>
                      <p:nvPr/>
                    </p:nvSpPr>
                    <p:spPr>
                      <a:xfrm>
                        <a:off x="4853645" y="3514100"/>
                        <a:ext cx="26175" cy="59184"/>
                      </a:xfrm>
                      <a:custGeom>
                        <a:avLst/>
                        <a:gdLst/>
                        <a:ahLst/>
                        <a:cxnLst/>
                        <a:rect l="l" t="t" r="r" b="b"/>
                        <a:pathLst>
                          <a:path w="3328" h="7525" fill="none" extrusionOk="0">
                            <a:moveTo>
                              <a:pt x="1" y="0"/>
                            </a:moveTo>
                            <a:lnTo>
                              <a:pt x="3328" y="752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69"/>
                      <p:cNvSpPr/>
                      <p:nvPr/>
                    </p:nvSpPr>
                    <p:spPr>
                      <a:xfrm>
                        <a:off x="4827392" y="3514100"/>
                        <a:ext cx="26261" cy="100381"/>
                      </a:xfrm>
                      <a:custGeom>
                        <a:avLst/>
                        <a:gdLst/>
                        <a:ahLst/>
                        <a:cxnLst/>
                        <a:rect l="l" t="t" r="r" b="b"/>
                        <a:pathLst>
                          <a:path w="3339" h="12763" fill="none" extrusionOk="0">
                            <a:moveTo>
                              <a:pt x="3339" y="0"/>
                            </a:moveTo>
                            <a:lnTo>
                              <a:pt x="0" y="1276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44" name="Google Shape;3644;p69"/>
                      <p:cNvGrpSpPr/>
                      <p:nvPr/>
                    </p:nvGrpSpPr>
                    <p:grpSpPr>
                      <a:xfrm>
                        <a:off x="4579164" y="3203653"/>
                        <a:ext cx="1244833" cy="1020397"/>
                        <a:chOff x="4579164" y="3203653"/>
                        <a:chExt cx="1244833" cy="1020397"/>
                      </a:xfrm>
                    </p:grpSpPr>
                    <p:sp>
                      <p:nvSpPr>
                        <p:cNvPr id="3645" name="Google Shape;3645;p69"/>
                        <p:cNvSpPr/>
                        <p:nvPr/>
                      </p:nvSpPr>
                      <p:spPr>
                        <a:xfrm>
                          <a:off x="4879812" y="3466721"/>
                          <a:ext cx="74411" cy="106563"/>
                        </a:xfrm>
                        <a:custGeom>
                          <a:avLst/>
                          <a:gdLst/>
                          <a:ahLst/>
                          <a:cxnLst/>
                          <a:rect l="l" t="t" r="r" b="b"/>
                          <a:pathLst>
                            <a:path w="9461" h="13549" fill="none" extrusionOk="0">
                              <a:moveTo>
                                <a:pt x="1" y="13549"/>
                              </a:moveTo>
                              <a:lnTo>
                                <a:pt x="946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69"/>
                        <p:cNvSpPr/>
                        <p:nvPr/>
                      </p:nvSpPr>
                      <p:spPr>
                        <a:xfrm>
                          <a:off x="4954215" y="3408017"/>
                          <a:ext cx="105989" cy="58712"/>
                        </a:xfrm>
                        <a:custGeom>
                          <a:avLst/>
                          <a:gdLst/>
                          <a:ahLst/>
                          <a:cxnLst/>
                          <a:rect l="l" t="t" r="r" b="b"/>
                          <a:pathLst>
                            <a:path w="13476" h="7465" fill="none" extrusionOk="0">
                              <a:moveTo>
                                <a:pt x="0" y="7464"/>
                              </a:moveTo>
                              <a:lnTo>
                                <a:pt x="13476"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69"/>
                        <p:cNvSpPr/>
                        <p:nvPr/>
                      </p:nvSpPr>
                      <p:spPr>
                        <a:xfrm>
                          <a:off x="4953924" y="3465195"/>
                          <a:ext cx="119792" cy="54811"/>
                        </a:xfrm>
                        <a:custGeom>
                          <a:avLst/>
                          <a:gdLst/>
                          <a:ahLst/>
                          <a:cxnLst/>
                          <a:rect l="l" t="t" r="r" b="b"/>
                          <a:pathLst>
                            <a:path w="15231" h="6969" fill="none" extrusionOk="0">
                              <a:moveTo>
                                <a:pt x="1" y="1"/>
                              </a:moveTo>
                              <a:lnTo>
                                <a:pt x="15231" y="696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69"/>
                        <p:cNvSpPr/>
                        <p:nvPr/>
                      </p:nvSpPr>
                      <p:spPr>
                        <a:xfrm>
                          <a:off x="5073708" y="3521045"/>
                          <a:ext cx="26938" cy="71839"/>
                        </a:xfrm>
                        <a:custGeom>
                          <a:avLst/>
                          <a:gdLst/>
                          <a:ahLst/>
                          <a:cxnLst/>
                          <a:rect l="l" t="t" r="r" b="b"/>
                          <a:pathLst>
                            <a:path w="3425" h="9134" fill="none" extrusionOk="0">
                              <a:moveTo>
                                <a:pt x="1" y="0"/>
                              </a:moveTo>
                              <a:lnTo>
                                <a:pt x="3424" y="913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69"/>
                        <p:cNvSpPr/>
                        <p:nvPr/>
                      </p:nvSpPr>
                      <p:spPr>
                        <a:xfrm>
                          <a:off x="5100637" y="3586309"/>
                          <a:ext cx="26741" cy="81167"/>
                        </a:xfrm>
                        <a:custGeom>
                          <a:avLst/>
                          <a:gdLst/>
                          <a:ahLst/>
                          <a:cxnLst/>
                          <a:rect l="l" t="t" r="r" b="b"/>
                          <a:pathLst>
                            <a:path w="3400" h="10320" fill="none" extrusionOk="0">
                              <a:moveTo>
                                <a:pt x="3399" y="10319"/>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69"/>
                        <p:cNvSpPr/>
                        <p:nvPr/>
                      </p:nvSpPr>
                      <p:spPr>
                        <a:xfrm>
                          <a:off x="5088549" y="3252840"/>
                          <a:ext cx="693968" cy="520624"/>
                        </a:xfrm>
                        <a:custGeom>
                          <a:avLst/>
                          <a:gdLst/>
                          <a:ahLst/>
                          <a:cxnLst/>
                          <a:rect l="l" t="t" r="r" b="b"/>
                          <a:pathLst>
                            <a:path w="88235" h="66195" fill="none" extrusionOk="0">
                              <a:moveTo>
                                <a:pt x="1" y="63509"/>
                              </a:moveTo>
                              <a:lnTo>
                                <a:pt x="1537" y="42400"/>
                              </a:lnTo>
                              <a:lnTo>
                                <a:pt x="10077" y="22210"/>
                              </a:lnTo>
                              <a:cubicBezTo>
                                <a:pt x="10077" y="22210"/>
                                <a:pt x="14202" y="33218"/>
                                <a:pt x="14202" y="32384"/>
                              </a:cubicBezTo>
                              <a:cubicBezTo>
                                <a:pt x="14202" y="31561"/>
                                <a:pt x="26009" y="8976"/>
                                <a:pt x="26009" y="8976"/>
                              </a:cubicBezTo>
                              <a:lnTo>
                                <a:pt x="33618" y="31077"/>
                              </a:lnTo>
                              <a:lnTo>
                                <a:pt x="15025" y="46779"/>
                              </a:lnTo>
                              <a:lnTo>
                                <a:pt x="36037" y="48944"/>
                              </a:lnTo>
                              <a:lnTo>
                                <a:pt x="27557" y="58863"/>
                              </a:lnTo>
                              <a:lnTo>
                                <a:pt x="40803" y="66194"/>
                              </a:lnTo>
                              <a:lnTo>
                                <a:pt x="43586" y="48448"/>
                              </a:lnTo>
                              <a:lnTo>
                                <a:pt x="51122" y="29734"/>
                              </a:lnTo>
                              <a:lnTo>
                                <a:pt x="49670" y="16694"/>
                              </a:lnTo>
                              <a:lnTo>
                                <a:pt x="65263" y="21376"/>
                              </a:lnTo>
                              <a:lnTo>
                                <a:pt x="68819" y="9448"/>
                              </a:lnTo>
                              <a:lnTo>
                                <a:pt x="66098" y="1"/>
                              </a:lnTo>
                              <a:lnTo>
                                <a:pt x="88235" y="2006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69"/>
                        <p:cNvSpPr/>
                        <p:nvPr/>
                      </p:nvSpPr>
                      <p:spPr>
                        <a:xfrm>
                          <a:off x="5060203" y="3203653"/>
                          <a:ext cx="544588" cy="316354"/>
                        </a:xfrm>
                        <a:custGeom>
                          <a:avLst/>
                          <a:gdLst/>
                          <a:ahLst/>
                          <a:cxnLst/>
                          <a:rect l="l" t="t" r="r" b="b"/>
                          <a:pathLst>
                            <a:path w="69242" h="40223" fill="none" extrusionOk="0">
                              <a:moveTo>
                                <a:pt x="69242" y="6255"/>
                              </a:moveTo>
                              <a:lnTo>
                                <a:pt x="53274" y="22948"/>
                              </a:lnTo>
                              <a:lnTo>
                                <a:pt x="45532" y="5432"/>
                              </a:lnTo>
                              <a:lnTo>
                                <a:pt x="29613" y="14747"/>
                              </a:lnTo>
                              <a:lnTo>
                                <a:pt x="28790" y="1"/>
                              </a:lnTo>
                              <a:lnTo>
                                <a:pt x="13500" y="28912"/>
                              </a:lnTo>
                              <a:lnTo>
                                <a:pt x="4306" y="13089"/>
                              </a:lnTo>
                              <a:lnTo>
                                <a:pt x="0" y="25984"/>
                              </a:lnTo>
                              <a:lnTo>
                                <a:pt x="1718" y="4022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69"/>
                        <p:cNvSpPr/>
                        <p:nvPr/>
                      </p:nvSpPr>
                      <p:spPr>
                        <a:xfrm>
                          <a:off x="5127371" y="3507533"/>
                          <a:ext cx="124739" cy="267835"/>
                        </a:xfrm>
                        <a:custGeom>
                          <a:avLst/>
                          <a:gdLst/>
                          <a:ahLst/>
                          <a:cxnLst/>
                          <a:rect l="l" t="t" r="r" b="b"/>
                          <a:pathLst>
                            <a:path w="15860" h="34054" fill="none" extrusionOk="0">
                              <a:moveTo>
                                <a:pt x="9266" y="1"/>
                              </a:moveTo>
                              <a:lnTo>
                                <a:pt x="10101" y="14396"/>
                              </a:lnTo>
                              <a:lnTo>
                                <a:pt x="15859" y="34053"/>
                              </a:lnTo>
                              <a:lnTo>
                                <a:pt x="0" y="19851"/>
                              </a:lnTo>
                              <a:lnTo>
                                <a:pt x="1234" y="3364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69"/>
                        <p:cNvSpPr/>
                        <p:nvPr/>
                      </p:nvSpPr>
                      <p:spPr>
                        <a:xfrm>
                          <a:off x="5100637" y="3507533"/>
                          <a:ext cx="99618" cy="78784"/>
                        </a:xfrm>
                        <a:custGeom>
                          <a:avLst/>
                          <a:gdLst/>
                          <a:ahLst/>
                          <a:cxnLst/>
                          <a:rect l="l" t="t" r="r" b="b"/>
                          <a:pathLst>
                            <a:path w="12666" h="10017" fill="none" extrusionOk="0">
                              <a:moveTo>
                                <a:pt x="0" y="10017"/>
                              </a:moveTo>
                              <a:lnTo>
                                <a:pt x="12665"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69"/>
                        <p:cNvSpPr/>
                        <p:nvPr/>
                      </p:nvSpPr>
                      <p:spPr>
                        <a:xfrm>
                          <a:off x="5200248" y="3501068"/>
                          <a:ext cx="156514" cy="6473"/>
                        </a:xfrm>
                        <a:custGeom>
                          <a:avLst/>
                          <a:gdLst/>
                          <a:ahLst/>
                          <a:cxnLst/>
                          <a:rect l="l" t="t" r="r" b="b"/>
                          <a:pathLst>
                            <a:path w="19900" h="823" fill="none" extrusionOk="0">
                              <a:moveTo>
                                <a:pt x="0" y="823"/>
                              </a:moveTo>
                              <a:lnTo>
                                <a:pt x="1990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69"/>
                        <p:cNvSpPr/>
                        <p:nvPr/>
                      </p:nvSpPr>
                      <p:spPr>
                        <a:xfrm>
                          <a:off x="5127371" y="3507533"/>
                          <a:ext cx="72885" cy="155853"/>
                        </a:xfrm>
                        <a:custGeom>
                          <a:avLst/>
                          <a:gdLst/>
                          <a:ahLst/>
                          <a:cxnLst/>
                          <a:rect l="l" t="t" r="r" b="b"/>
                          <a:pathLst>
                            <a:path w="9267" h="19816" fill="none" extrusionOk="0">
                              <a:moveTo>
                                <a:pt x="9266" y="1"/>
                              </a:moveTo>
                              <a:lnTo>
                                <a:pt x="0" y="1981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69"/>
                        <p:cNvSpPr/>
                        <p:nvPr/>
                      </p:nvSpPr>
                      <p:spPr>
                        <a:xfrm>
                          <a:off x="5352947" y="3384139"/>
                          <a:ext cx="126265" cy="117692"/>
                        </a:xfrm>
                        <a:custGeom>
                          <a:avLst/>
                          <a:gdLst/>
                          <a:ahLst/>
                          <a:cxnLst/>
                          <a:rect l="l" t="t" r="r" b="b"/>
                          <a:pathLst>
                            <a:path w="16054" h="14964" fill="none" extrusionOk="0">
                              <a:moveTo>
                                <a:pt x="1" y="14964"/>
                              </a:moveTo>
                              <a:lnTo>
                                <a:pt x="16053"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69"/>
                        <p:cNvSpPr/>
                        <p:nvPr/>
                      </p:nvSpPr>
                      <p:spPr>
                        <a:xfrm>
                          <a:off x="5356753" y="3246375"/>
                          <a:ext cx="61567" cy="254700"/>
                        </a:xfrm>
                        <a:custGeom>
                          <a:avLst/>
                          <a:gdLst/>
                          <a:ahLst/>
                          <a:cxnLst/>
                          <a:rect l="l" t="t" r="r" b="b"/>
                          <a:pathLst>
                            <a:path w="7828" h="32384" fill="none" extrusionOk="0">
                              <a:moveTo>
                                <a:pt x="1" y="32383"/>
                              </a:moveTo>
                              <a:lnTo>
                                <a:pt x="782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69"/>
                        <p:cNvSpPr/>
                        <p:nvPr/>
                      </p:nvSpPr>
                      <p:spPr>
                        <a:xfrm>
                          <a:off x="5352947" y="3486698"/>
                          <a:ext cx="141483" cy="10571"/>
                        </a:xfrm>
                        <a:custGeom>
                          <a:avLst/>
                          <a:gdLst/>
                          <a:ahLst/>
                          <a:cxnLst/>
                          <a:rect l="l" t="t" r="r" b="b"/>
                          <a:pathLst>
                            <a:path w="17989" h="1344" fill="none" extrusionOk="0">
                              <a:moveTo>
                                <a:pt x="1" y="1343"/>
                              </a:moveTo>
                              <a:lnTo>
                                <a:pt x="1798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69"/>
                        <p:cNvSpPr/>
                        <p:nvPr/>
                      </p:nvSpPr>
                      <p:spPr>
                        <a:xfrm>
                          <a:off x="5353898" y="3501068"/>
                          <a:ext cx="18089" cy="136725"/>
                        </a:xfrm>
                        <a:custGeom>
                          <a:avLst/>
                          <a:gdLst/>
                          <a:ahLst/>
                          <a:cxnLst/>
                          <a:rect l="l" t="t" r="r" b="b"/>
                          <a:pathLst>
                            <a:path w="2300" h="17384" fill="none" extrusionOk="0">
                              <a:moveTo>
                                <a:pt x="1" y="0"/>
                              </a:moveTo>
                              <a:lnTo>
                                <a:pt x="2299" y="1738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69"/>
                        <p:cNvSpPr/>
                        <p:nvPr/>
                      </p:nvSpPr>
                      <p:spPr>
                        <a:xfrm>
                          <a:off x="5206721" y="3620749"/>
                          <a:ext cx="102379" cy="98863"/>
                        </a:xfrm>
                        <a:custGeom>
                          <a:avLst/>
                          <a:gdLst/>
                          <a:ahLst/>
                          <a:cxnLst/>
                          <a:rect l="l" t="t" r="r" b="b"/>
                          <a:pathLst>
                            <a:path w="13017" h="12570" fill="none" extrusionOk="0">
                              <a:moveTo>
                                <a:pt x="0" y="1"/>
                              </a:moveTo>
                              <a:lnTo>
                                <a:pt x="13016" y="1256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69"/>
                        <p:cNvSpPr/>
                        <p:nvPr/>
                      </p:nvSpPr>
                      <p:spPr>
                        <a:xfrm>
                          <a:off x="5293102" y="3715798"/>
                          <a:ext cx="15997" cy="101238"/>
                        </a:xfrm>
                        <a:custGeom>
                          <a:avLst/>
                          <a:gdLst/>
                          <a:ahLst/>
                          <a:cxnLst/>
                          <a:rect l="l" t="t" r="r" b="b"/>
                          <a:pathLst>
                            <a:path w="2034" h="12872" fill="none" extrusionOk="0">
                              <a:moveTo>
                                <a:pt x="2033" y="0"/>
                              </a:moveTo>
                              <a:lnTo>
                                <a:pt x="1" y="1287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69"/>
                        <p:cNvSpPr/>
                        <p:nvPr/>
                      </p:nvSpPr>
                      <p:spPr>
                        <a:xfrm>
                          <a:off x="5127371" y="3659854"/>
                          <a:ext cx="92862" cy="134539"/>
                        </a:xfrm>
                        <a:custGeom>
                          <a:avLst/>
                          <a:gdLst/>
                          <a:ahLst/>
                          <a:cxnLst/>
                          <a:rect l="l" t="t" r="r" b="b"/>
                          <a:pathLst>
                            <a:path w="11807" h="17106" fill="none" extrusionOk="0">
                              <a:moveTo>
                                <a:pt x="11807" y="17105"/>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69"/>
                        <p:cNvSpPr/>
                        <p:nvPr/>
                      </p:nvSpPr>
                      <p:spPr>
                        <a:xfrm>
                          <a:off x="5479203" y="3327149"/>
                          <a:ext cx="150615" cy="56998"/>
                        </a:xfrm>
                        <a:custGeom>
                          <a:avLst/>
                          <a:gdLst/>
                          <a:ahLst/>
                          <a:cxnLst/>
                          <a:rect l="l" t="t" r="r" b="b"/>
                          <a:pathLst>
                            <a:path w="19150" h="7247" fill="none" extrusionOk="0">
                              <a:moveTo>
                                <a:pt x="19149" y="0"/>
                              </a:moveTo>
                              <a:lnTo>
                                <a:pt x="0" y="724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69"/>
                        <p:cNvSpPr/>
                        <p:nvPr/>
                      </p:nvSpPr>
                      <p:spPr>
                        <a:xfrm>
                          <a:off x="5371980" y="3633790"/>
                          <a:ext cx="59373" cy="4003"/>
                        </a:xfrm>
                        <a:custGeom>
                          <a:avLst/>
                          <a:gdLst/>
                          <a:ahLst/>
                          <a:cxnLst/>
                          <a:rect l="l" t="t" r="r" b="b"/>
                          <a:pathLst>
                            <a:path w="7549" h="509" fill="none" extrusionOk="0">
                              <a:moveTo>
                                <a:pt x="0" y="508"/>
                              </a:moveTo>
                              <a:lnTo>
                                <a:pt x="754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69"/>
                        <p:cNvSpPr/>
                        <p:nvPr/>
                      </p:nvSpPr>
                      <p:spPr>
                        <a:xfrm>
                          <a:off x="5352947" y="3497261"/>
                          <a:ext cx="78406" cy="136536"/>
                        </a:xfrm>
                        <a:custGeom>
                          <a:avLst/>
                          <a:gdLst/>
                          <a:ahLst/>
                          <a:cxnLst/>
                          <a:rect l="l" t="t" r="r" b="b"/>
                          <a:pathLst>
                            <a:path w="9969" h="17360" fill="none" extrusionOk="0">
                              <a:moveTo>
                                <a:pt x="9969" y="17359"/>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69"/>
                        <p:cNvSpPr/>
                        <p:nvPr/>
                      </p:nvSpPr>
                      <p:spPr>
                        <a:xfrm>
                          <a:off x="4917296" y="3466721"/>
                          <a:ext cx="40733" cy="122356"/>
                        </a:xfrm>
                        <a:custGeom>
                          <a:avLst/>
                          <a:gdLst/>
                          <a:ahLst/>
                          <a:cxnLst/>
                          <a:rect l="l" t="t" r="r" b="b"/>
                          <a:pathLst>
                            <a:path w="5179" h="15557" fill="none" extrusionOk="0">
                              <a:moveTo>
                                <a:pt x="1" y="15557"/>
                              </a:moveTo>
                              <a:lnTo>
                                <a:pt x="5178"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69"/>
                        <p:cNvSpPr/>
                        <p:nvPr/>
                      </p:nvSpPr>
                      <p:spPr>
                        <a:xfrm>
                          <a:off x="5060203" y="3408017"/>
                          <a:ext cx="111416" cy="19513"/>
                        </a:xfrm>
                        <a:custGeom>
                          <a:avLst/>
                          <a:gdLst/>
                          <a:ahLst/>
                          <a:cxnLst/>
                          <a:rect l="l" t="t" r="r" b="b"/>
                          <a:pathLst>
                            <a:path w="14166" h="2481" fill="none" extrusionOk="0">
                              <a:moveTo>
                                <a:pt x="0" y="0"/>
                              </a:moveTo>
                              <a:lnTo>
                                <a:pt x="14165" y="248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69"/>
                        <p:cNvSpPr/>
                        <p:nvPr/>
                      </p:nvSpPr>
                      <p:spPr>
                        <a:xfrm>
                          <a:off x="5127371" y="3620749"/>
                          <a:ext cx="79358" cy="42636"/>
                        </a:xfrm>
                        <a:custGeom>
                          <a:avLst/>
                          <a:gdLst/>
                          <a:ahLst/>
                          <a:cxnLst/>
                          <a:rect l="l" t="t" r="r" b="b"/>
                          <a:pathLst>
                            <a:path w="10090" h="5421" fill="none" extrusionOk="0">
                              <a:moveTo>
                                <a:pt x="0" y="5420"/>
                              </a:moveTo>
                              <a:lnTo>
                                <a:pt x="1008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9" name="Google Shape;3669;p69"/>
                        <p:cNvGrpSpPr/>
                        <p:nvPr/>
                      </p:nvGrpSpPr>
                      <p:grpSpPr>
                        <a:xfrm>
                          <a:off x="4579164" y="3203653"/>
                          <a:ext cx="1244833" cy="1020397"/>
                          <a:chOff x="4579164" y="3203653"/>
                          <a:chExt cx="1244833" cy="1020397"/>
                        </a:xfrm>
                      </p:grpSpPr>
                      <p:sp>
                        <p:nvSpPr>
                          <p:cNvPr id="3670" name="Google Shape;3670;p69"/>
                          <p:cNvSpPr/>
                          <p:nvPr/>
                        </p:nvSpPr>
                        <p:spPr>
                          <a:xfrm>
                            <a:off x="4949551" y="3708185"/>
                            <a:ext cx="37972" cy="3815"/>
                          </a:xfrm>
                          <a:custGeom>
                            <a:avLst/>
                            <a:gdLst/>
                            <a:ahLst/>
                            <a:cxnLst/>
                            <a:rect l="l" t="t" r="r" b="b"/>
                            <a:pathLst>
                              <a:path w="4828" h="485" fill="none" extrusionOk="0">
                                <a:moveTo>
                                  <a:pt x="0" y="1"/>
                                </a:moveTo>
                                <a:lnTo>
                                  <a:pt x="4827" y="48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1" name="Google Shape;3671;p69"/>
                          <p:cNvGrpSpPr/>
                          <p:nvPr/>
                        </p:nvGrpSpPr>
                        <p:grpSpPr>
                          <a:xfrm>
                            <a:off x="4579164" y="3203653"/>
                            <a:ext cx="1244833" cy="1020397"/>
                            <a:chOff x="4579164" y="3203653"/>
                            <a:chExt cx="1244833" cy="1020397"/>
                          </a:xfrm>
                        </p:grpSpPr>
                        <p:sp>
                          <p:nvSpPr>
                            <p:cNvPr id="3672" name="Google Shape;3672;p69"/>
                            <p:cNvSpPr/>
                            <p:nvPr/>
                          </p:nvSpPr>
                          <p:spPr>
                            <a:xfrm>
                              <a:off x="4953357" y="3586309"/>
                              <a:ext cx="147288" cy="121884"/>
                            </a:xfrm>
                            <a:custGeom>
                              <a:avLst/>
                              <a:gdLst/>
                              <a:ahLst/>
                              <a:cxnLst/>
                              <a:rect l="l" t="t" r="r" b="b"/>
                              <a:pathLst>
                                <a:path w="18727" h="15497" fill="none" extrusionOk="0">
                                  <a:moveTo>
                                    <a:pt x="18726" y="1"/>
                                  </a:moveTo>
                                  <a:lnTo>
                                    <a:pt x="0" y="1549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69"/>
                            <p:cNvSpPr/>
                            <p:nvPr/>
                          </p:nvSpPr>
                          <p:spPr>
                            <a:xfrm>
                              <a:off x="4987515" y="3592876"/>
                              <a:ext cx="113130" cy="119123"/>
                            </a:xfrm>
                            <a:custGeom>
                              <a:avLst/>
                              <a:gdLst/>
                              <a:ahLst/>
                              <a:cxnLst/>
                              <a:rect l="l" t="t" r="r" b="b"/>
                              <a:pathLst>
                                <a:path w="14384" h="15146" fill="none" extrusionOk="0">
                                  <a:moveTo>
                                    <a:pt x="0" y="15146"/>
                                  </a:moveTo>
                                  <a:lnTo>
                                    <a:pt x="14383"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69"/>
                            <p:cNvSpPr/>
                            <p:nvPr/>
                          </p:nvSpPr>
                          <p:spPr>
                            <a:xfrm>
                              <a:off x="4913395" y="3708185"/>
                              <a:ext cx="39970" cy="45389"/>
                            </a:xfrm>
                            <a:custGeom>
                              <a:avLst/>
                              <a:gdLst/>
                              <a:ahLst/>
                              <a:cxnLst/>
                              <a:rect l="l" t="t" r="r" b="b"/>
                              <a:pathLst>
                                <a:path w="5082" h="5771" fill="none" extrusionOk="0">
                                  <a:moveTo>
                                    <a:pt x="1" y="5771"/>
                                  </a:moveTo>
                                  <a:lnTo>
                                    <a:pt x="508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69"/>
                            <p:cNvSpPr/>
                            <p:nvPr/>
                          </p:nvSpPr>
                          <p:spPr>
                            <a:xfrm>
                              <a:off x="4888943" y="3704378"/>
                              <a:ext cx="60616" cy="26080"/>
                            </a:xfrm>
                            <a:custGeom>
                              <a:avLst/>
                              <a:gdLst/>
                              <a:ahLst/>
                              <a:cxnLst/>
                              <a:rect l="l" t="t" r="r" b="b"/>
                              <a:pathLst>
                                <a:path w="7707" h="3316" fill="none" extrusionOk="0">
                                  <a:moveTo>
                                    <a:pt x="1" y="3315"/>
                                  </a:moveTo>
                                  <a:lnTo>
                                    <a:pt x="770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69"/>
                            <p:cNvSpPr/>
                            <p:nvPr/>
                          </p:nvSpPr>
                          <p:spPr>
                            <a:xfrm>
                              <a:off x="4917296" y="3589069"/>
                              <a:ext cx="32262" cy="119123"/>
                            </a:xfrm>
                            <a:custGeom>
                              <a:avLst/>
                              <a:gdLst/>
                              <a:ahLst/>
                              <a:cxnLst/>
                              <a:rect l="l" t="t" r="r" b="b"/>
                              <a:pathLst>
                                <a:path w="4102" h="15146" fill="none" extrusionOk="0">
                                  <a:moveTo>
                                    <a:pt x="1" y="1"/>
                                  </a:moveTo>
                                  <a:lnTo>
                                    <a:pt x="4101" y="1514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69"/>
                            <p:cNvSpPr/>
                            <p:nvPr/>
                          </p:nvSpPr>
                          <p:spPr>
                            <a:xfrm>
                              <a:off x="4949551" y="3708185"/>
                              <a:ext cx="22840" cy="72885"/>
                            </a:xfrm>
                            <a:custGeom>
                              <a:avLst/>
                              <a:gdLst/>
                              <a:ahLst/>
                              <a:cxnLst/>
                              <a:rect l="l" t="t" r="r" b="b"/>
                              <a:pathLst>
                                <a:path w="2904" h="9267" fill="none" extrusionOk="0">
                                  <a:moveTo>
                                    <a:pt x="0" y="1"/>
                                  </a:moveTo>
                                  <a:lnTo>
                                    <a:pt x="2904" y="926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69"/>
                            <p:cNvSpPr/>
                            <p:nvPr/>
                          </p:nvSpPr>
                          <p:spPr>
                            <a:xfrm>
                              <a:off x="4912066" y="3752237"/>
                              <a:ext cx="60325" cy="28833"/>
                            </a:xfrm>
                            <a:custGeom>
                              <a:avLst/>
                              <a:gdLst/>
                              <a:ahLst/>
                              <a:cxnLst/>
                              <a:rect l="l" t="t" r="r" b="b"/>
                              <a:pathLst>
                                <a:path w="7670" h="3666" fill="none" extrusionOk="0">
                                  <a:moveTo>
                                    <a:pt x="0" y="1"/>
                                  </a:moveTo>
                                  <a:lnTo>
                                    <a:pt x="7670" y="36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9" name="Google Shape;3679;p69"/>
                            <p:cNvGrpSpPr/>
                            <p:nvPr/>
                          </p:nvGrpSpPr>
                          <p:grpSpPr>
                            <a:xfrm>
                              <a:off x="4579164" y="3203653"/>
                              <a:ext cx="1244833" cy="1020397"/>
                              <a:chOff x="4579164" y="3203653"/>
                              <a:chExt cx="1244833" cy="1020397"/>
                            </a:xfrm>
                          </p:grpSpPr>
                          <p:sp>
                            <p:nvSpPr>
                              <p:cNvPr id="3680" name="Google Shape;3680;p69"/>
                              <p:cNvSpPr/>
                              <p:nvPr/>
                            </p:nvSpPr>
                            <p:spPr>
                              <a:xfrm>
                                <a:off x="4590301" y="3738347"/>
                                <a:ext cx="92956" cy="91722"/>
                              </a:xfrm>
                              <a:custGeom>
                                <a:avLst/>
                                <a:gdLst/>
                                <a:ahLst/>
                                <a:cxnLst/>
                                <a:rect l="l" t="t" r="r" b="b"/>
                                <a:pathLst>
                                  <a:path w="11819" h="11662" fill="none" extrusionOk="0">
                                    <a:moveTo>
                                      <a:pt x="0" y="0"/>
                                    </a:moveTo>
                                    <a:lnTo>
                                      <a:pt x="11819" y="1166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69"/>
                              <p:cNvSpPr/>
                              <p:nvPr/>
                            </p:nvSpPr>
                            <p:spPr>
                              <a:xfrm>
                                <a:off x="4683250" y="3652241"/>
                                <a:ext cx="33591" cy="177828"/>
                              </a:xfrm>
                              <a:custGeom>
                                <a:avLst/>
                                <a:gdLst/>
                                <a:ahLst/>
                                <a:cxnLst/>
                                <a:rect l="l" t="t" r="r" b="b"/>
                                <a:pathLst>
                                  <a:path w="4271" h="22610" fill="none" extrusionOk="0">
                                    <a:moveTo>
                                      <a:pt x="1" y="22610"/>
                                    </a:moveTo>
                                    <a:lnTo>
                                      <a:pt x="427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69"/>
                              <p:cNvSpPr/>
                              <p:nvPr/>
                            </p:nvSpPr>
                            <p:spPr>
                              <a:xfrm>
                                <a:off x="4716833" y="3652241"/>
                                <a:ext cx="70982" cy="207707"/>
                              </a:xfrm>
                              <a:custGeom>
                                <a:avLst/>
                                <a:gdLst/>
                                <a:ahLst/>
                                <a:cxnLst/>
                                <a:rect l="l" t="t" r="r" b="b"/>
                                <a:pathLst>
                                  <a:path w="9025" h="26409" fill="none" extrusionOk="0">
                                    <a:moveTo>
                                      <a:pt x="1" y="1"/>
                                    </a:moveTo>
                                    <a:lnTo>
                                      <a:pt x="9025" y="2640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69"/>
                              <p:cNvSpPr/>
                              <p:nvPr/>
                            </p:nvSpPr>
                            <p:spPr>
                              <a:xfrm>
                                <a:off x="4813117" y="3694578"/>
                                <a:ext cx="44154" cy="139297"/>
                              </a:xfrm>
                              <a:custGeom>
                                <a:avLst/>
                                <a:gdLst/>
                                <a:ahLst/>
                                <a:cxnLst/>
                                <a:rect l="l" t="t" r="r" b="b"/>
                                <a:pathLst>
                                  <a:path w="5614" h="17711" fill="none" extrusionOk="0">
                                    <a:moveTo>
                                      <a:pt x="5614" y="17711"/>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69"/>
                              <p:cNvSpPr/>
                              <p:nvPr/>
                            </p:nvSpPr>
                            <p:spPr>
                              <a:xfrm>
                                <a:off x="4787807" y="3694578"/>
                                <a:ext cx="25317" cy="165369"/>
                              </a:xfrm>
                              <a:custGeom>
                                <a:avLst/>
                                <a:gdLst/>
                                <a:ahLst/>
                                <a:cxnLst/>
                                <a:rect l="l" t="t" r="r" b="b"/>
                                <a:pathLst>
                                  <a:path w="3219" h="21026" fill="none" extrusionOk="0">
                                    <a:moveTo>
                                      <a:pt x="3219" y="1"/>
                                    </a:moveTo>
                                    <a:lnTo>
                                      <a:pt x="1" y="2102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69"/>
                              <p:cNvSpPr/>
                              <p:nvPr/>
                            </p:nvSpPr>
                            <p:spPr>
                              <a:xfrm>
                                <a:off x="4683250" y="3830061"/>
                                <a:ext cx="106374" cy="25223"/>
                              </a:xfrm>
                              <a:custGeom>
                                <a:avLst/>
                                <a:gdLst/>
                                <a:ahLst/>
                                <a:cxnLst/>
                                <a:rect l="l" t="t" r="r" b="b"/>
                                <a:pathLst>
                                  <a:path w="13525" h="3207" fill="none" extrusionOk="0">
                                    <a:moveTo>
                                      <a:pt x="1" y="1"/>
                                    </a:moveTo>
                                    <a:lnTo>
                                      <a:pt x="13525" y="320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69"/>
                              <p:cNvSpPr/>
                              <p:nvPr/>
                            </p:nvSpPr>
                            <p:spPr>
                              <a:xfrm>
                                <a:off x="4670980" y="3830061"/>
                                <a:ext cx="12277" cy="79263"/>
                              </a:xfrm>
                              <a:custGeom>
                                <a:avLst/>
                                <a:gdLst/>
                                <a:ahLst/>
                                <a:cxnLst/>
                                <a:rect l="l" t="t" r="r" b="b"/>
                                <a:pathLst>
                                  <a:path w="1561" h="10078" fill="none" extrusionOk="0">
                                    <a:moveTo>
                                      <a:pt x="1561" y="1"/>
                                    </a:moveTo>
                                    <a:lnTo>
                                      <a:pt x="0" y="1007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69"/>
                              <p:cNvSpPr/>
                              <p:nvPr/>
                            </p:nvSpPr>
                            <p:spPr>
                              <a:xfrm>
                                <a:off x="4583828" y="3830061"/>
                                <a:ext cx="99429" cy="34543"/>
                              </a:xfrm>
                              <a:custGeom>
                                <a:avLst/>
                                <a:gdLst/>
                                <a:ahLst/>
                                <a:cxnLst/>
                                <a:rect l="l" t="t" r="r" b="b"/>
                                <a:pathLst>
                                  <a:path w="12642" h="4392" fill="none" extrusionOk="0">
                                    <a:moveTo>
                                      <a:pt x="0" y="4392"/>
                                    </a:moveTo>
                                    <a:lnTo>
                                      <a:pt x="12642"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69"/>
                              <p:cNvSpPr/>
                              <p:nvPr/>
                            </p:nvSpPr>
                            <p:spPr>
                              <a:xfrm>
                                <a:off x="4683250" y="3830061"/>
                                <a:ext cx="50336" cy="117983"/>
                              </a:xfrm>
                              <a:custGeom>
                                <a:avLst/>
                                <a:gdLst/>
                                <a:ahLst/>
                                <a:cxnLst/>
                                <a:rect l="l" t="t" r="r" b="b"/>
                                <a:pathLst>
                                  <a:path w="6400" h="15001" fill="none" extrusionOk="0">
                                    <a:moveTo>
                                      <a:pt x="1" y="1"/>
                                    </a:moveTo>
                                    <a:lnTo>
                                      <a:pt x="6400" y="1500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69"/>
                              <p:cNvSpPr/>
                              <p:nvPr/>
                            </p:nvSpPr>
                            <p:spPr>
                              <a:xfrm>
                                <a:off x="4733578" y="3855276"/>
                                <a:ext cx="56046" cy="92768"/>
                              </a:xfrm>
                              <a:custGeom>
                                <a:avLst/>
                                <a:gdLst/>
                                <a:ahLst/>
                                <a:cxnLst/>
                                <a:rect l="l" t="t" r="r" b="b"/>
                                <a:pathLst>
                                  <a:path w="7126" h="11795" fill="none" extrusionOk="0">
                                    <a:moveTo>
                                      <a:pt x="1" y="11795"/>
                                    </a:moveTo>
                                    <a:lnTo>
                                      <a:pt x="7126"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69"/>
                              <p:cNvSpPr/>
                              <p:nvPr/>
                            </p:nvSpPr>
                            <p:spPr>
                              <a:xfrm>
                                <a:off x="4888943" y="3730450"/>
                                <a:ext cx="34928" cy="89252"/>
                              </a:xfrm>
                              <a:custGeom>
                                <a:avLst/>
                                <a:gdLst/>
                                <a:ahLst/>
                                <a:cxnLst/>
                                <a:rect l="l" t="t" r="r" b="b"/>
                                <a:pathLst>
                                  <a:path w="4441" h="11348" fill="none" extrusionOk="0">
                                    <a:moveTo>
                                      <a:pt x="4440" y="11347"/>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69"/>
                              <p:cNvSpPr/>
                              <p:nvPr/>
                            </p:nvSpPr>
                            <p:spPr>
                              <a:xfrm>
                                <a:off x="4590301" y="3667468"/>
                                <a:ext cx="49762" cy="70887"/>
                              </a:xfrm>
                              <a:custGeom>
                                <a:avLst/>
                                <a:gdLst/>
                                <a:ahLst/>
                                <a:cxnLst/>
                                <a:rect l="l" t="t" r="r" b="b"/>
                                <a:pathLst>
                                  <a:path w="6327" h="9013" fill="none" extrusionOk="0">
                                    <a:moveTo>
                                      <a:pt x="0" y="9012"/>
                                    </a:moveTo>
                                    <a:lnTo>
                                      <a:pt x="632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69"/>
                              <p:cNvSpPr/>
                              <p:nvPr/>
                            </p:nvSpPr>
                            <p:spPr>
                              <a:xfrm>
                                <a:off x="4640338" y="3648536"/>
                                <a:ext cx="80593" cy="20268"/>
                              </a:xfrm>
                              <a:custGeom>
                                <a:avLst/>
                                <a:gdLst/>
                                <a:ahLst/>
                                <a:cxnLst/>
                                <a:rect l="l" t="t" r="r" b="b"/>
                                <a:pathLst>
                                  <a:path w="10247" h="2577" fill="none" extrusionOk="0">
                                    <a:moveTo>
                                      <a:pt x="1" y="2577"/>
                                    </a:moveTo>
                                    <a:lnTo>
                                      <a:pt x="1024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93" name="Google Shape;3693;p69"/>
                              <p:cNvGrpSpPr/>
                              <p:nvPr/>
                            </p:nvGrpSpPr>
                            <p:grpSpPr>
                              <a:xfrm>
                                <a:off x="4579164" y="3203653"/>
                                <a:ext cx="1244833" cy="1020397"/>
                                <a:chOff x="4579164" y="3203653"/>
                                <a:chExt cx="1244833" cy="1020397"/>
                              </a:xfrm>
                            </p:grpSpPr>
                            <p:sp>
                              <p:nvSpPr>
                                <p:cNvPr id="3694" name="Google Shape;3694;p69"/>
                                <p:cNvSpPr/>
                                <p:nvPr/>
                              </p:nvSpPr>
                              <p:spPr>
                                <a:xfrm>
                                  <a:off x="4753083" y="3966015"/>
                                  <a:ext cx="92964" cy="53765"/>
                                </a:xfrm>
                                <a:custGeom>
                                  <a:avLst/>
                                  <a:gdLst/>
                                  <a:ahLst/>
                                  <a:cxnLst/>
                                  <a:rect l="l" t="t" r="r" b="b"/>
                                  <a:pathLst>
                                    <a:path w="11820" h="6836" fill="none" extrusionOk="0">
                                      <a:moveTo>
                                        <a:pt x="1" y="6836"/>
                                      </a:moveTo>
                                      <a:lnTo>
                                        <a:pt x="1181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69"/>
                                <p:cNvSpPr/>
                                <p:nvPr/>
                              </p:nvSpPr>
                              <p:spPr>
                                <a:xfrm>
                                  <a:off x="4846040" y="3952794"/>
                                  <a:ext cx="103519" cy="13135"/>
                                </a:xfrm>
                                <a:custGeom>
                                  <a:avLst/>
                                  <a:gdLst/>
                                  <a:ahLst/>
                                  <a:cxnLst/>
                                  <a:rect l="l" t="t" r="r" b="b"/>
                                  <a:pathLst>
                                    <a:path w="13162" h="1670" fill="none" extrusionOk="0">
                                      <a:moveTo>
                                        <a:pt x="13161" y="0"/>
                                      </a:moveTo>
                                      <a:lnTo>
                                        <a:pt x="0" y="167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69"/>
                                <p:cNvSpPr/>
                                <p:nvPr/>
                              </p:nvSpPr>
                              <p:spPr>
                                <a:xfrm>
                                  <a:off x="4846040" y="3962216"/>
                                  <a:ext cx="64800" cy="128066"/>
                                </a:xfrm>
                                <a:custGeom>
                                  <a:avLst/>
                                  <a:gdLst/>
                                  <a:ahLst/>
                                  <a:cxnLst/>
                                  <a:rect l="l" t="t" r="r" b="b"/>
                                  <a:pathLst>
                                    <a:path w="8239" h="16283" fill="none" extrusionOk="0">
                                      <a:moveTo>
                                        <a:pt x="0" y="0"/>
                                      </a:moveTo>
                                      <a:lnTo>
                                        <a:pt x="8238" y="1628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69"/>
                                <p:cNvSpPr/>
                                <p:nvPr/>
                              </p:nvSpPr>
                              <p:spPr>
                                <a:xfrm>
                                  <a:off x="4842233" y="3962216"/>
                                  <a:ext cx="3815" cy="164787"/>
                                </a:xfrm>
                                <a:custGeom>
                                  <a:avLst/>
                                  <a:gdLst/>
                                  <a:ahLst/>
                                  <a:cxnLst/>
                                  <a:rect l="l" t="t" r="r" b="b"/>
                                  <a:pathLst>
                                    <a:path w="485" h="20952" fill="none" extrusionOk="0">
                                      <a:moveTo>
                                        <a:pt x="0" y="20952"/>
                                      </a:moveTo>
                                      <a:lnTo>
                                        <a:pt x="48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69"/>
                                <p:cNvSpPr/>
                                <p:nvPr/>
                              </p:nvSpPr>
                              <p:spPr>
                                <a:xfrm>
                                  <a:off x="4842233" y="4123189"/>
                                  <a:ext cx="37587" cy="53002"/>
                                </a:xfrm>
                                <a:custGeom>
                                  <a:avLst/>
                                  <a:gdLst/>
                                  <a:ahLst/>
                                  <a:cxnLst/>
                                  <a:rect l="l" t="t" r="r" b="b"/>
                                  <a:pathLst>
                                    <a:path w="4779" h="6739" fill="none" extrusionOk="0">
                                      <a:moveTo>
                                        <a:pt x="4779" y="6739"/>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69"/>
                                <p:cNvSpPr/>
                                <p:nvPr/>
                              </p:nvSpPr>
                              <p:spPr>
                                <a:xfrm>
                                  <a:off x="4770779" y="4118525"/>
                                  <a:ext cx="71461" cy="4672"/>
                                </a:xfrm>
                                <a:custGeom>
                                  <a:avLst/>
                                  <a:gdLst/>
                                  <a:ahLst/>
                                  <a:cxnLst/>
                                  <a:rect l="l" t="t" r="r" b="b"/>
                                  <a:pathLst>
                                    <a:path w="9086" h="594" fill="none" extrusionOk="0">
                                      <a:moveTo>
                                        <a:pt x="9085" y="594"/>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69"/>
                                <p:cNvSpPr/>
                                <p:nvPr/>
                              </p:nvSpPr>
                              <p:spPr>
                                <a:xfrm>
                                  <a:off x="4842233" y="4090274"/>
                                  <a:ext cx="68606" cy="32923"/>
                                </a:xfrm>
                                <a:custGeom>
                                  <a:avLst/>
                                  <a:gdLst/>
                                  <a:ahLst/>
                                  <a:cxnLst/>
                                  <a:rect l="l" t="t" r="r" b="b"/>
                                  <a:pathLst>
                                    <a:path w="8723" h="4186" fill="none" extrusionOk="0">
                                      <a:moveTo>
                                        <a:pt x="0" y="4186"/>
                                      </a:moveTo>
                                      <a:lnTo>
                                        <a:pt x="872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1" name="Google Shape;3701;p69"/>
                                <p:cNvGrpSpPr/>
                                <p:nvPr/>
                              </p:nvGrpSpPr>
                              <p:grpSpPr>
                                <a:xfrm>
                                  <a:off x="4579164" y="3203653"/>
                                  <a:ext cx="1244833" cy="1020397"/>
                                  <a:chOff x="4579164" y="3203653"/>
                                  <a:chExt cx="1244833" cy="1020397"/>
                                </a:xfrm>
                              </p:grpSpPr>
                              <p:sp>
                                <p:nvSpPr>
                                  <p:cNvPr id="3702" name="Google Shape;3702;p69"/>
                                  <p:cNvSpPr/>
                                  <p:nvPr/>
                                </p:nvSpPr>
                                <p:spPr>
                                  <a:xfrm>
                                    <a:off x="4788476" y="3855276"/>
                                    <a:ext cx="57572" cy="110747"/>
                                  </a:xfrm>
                                  <a:custGeom>
                                    <a:avLst/>
                                    <a:gdLst/>
                                    <a:ahLst/>
                                    <a:cxnLst/>
                                    <a:rect l="l" t="t" r="r" b="b"/>
                                    <a:pathLst>
                                      <a:path w="7320" h="14081" fill="none" extrusionOk="0">
                                        <a:moveTo>
                                          <a:pt x="7319" y="14081"/>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69"/>
                                  <p:cNvSpPr/>
                                  <p:nvPr/>
                                </p:nvSpPr>
                                <p:spPr>
                                  <a:xfrm>
                                    <a:off x="4846040" y="3833867"/>
                                    <a:ext cx="11231" cy="132156"/>
                                  </a:xfrm>
                                  <a:custGeom>
                                    <a:avLst/>
                                    <a:gdLst/>
                                    <a:ahLst/>
                                    <a:cxnLst/>
                                    <a:rect l="l" t="t" r="r" b="b"/>
                                    <a:pathLst>
                                      <a:path w="1428" h="16803" fill="none" extrusionOk="0">
                                        <a:moveTo>
                                          <a:pt x="0" y="16803"/>
                                        </a:moveTo>
                                        <a:lnTo>
                                          <a:pt x="1428"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69"/>
                                  <p:cNvSpPr/>
                                  <p:nvPr/>
                                </p:nvSpPr>
                                <p:spPr>
                                  <a:xfrm>
                                    <a:off x="4761554" y="3854796"/>
                                    <a:ext cx="26261" cy="164984"/>
                                  </a:xfrm>
                                  <a:custGeom>
                                    <a:avLst/>
                                    <a:gdLst/>
                                    <a:ahLst/>
                                    <a:cxnLst/>
                                    <a:rect l="l" t="t" r="r" b="b"/>
                                    <a:pathLst>
                                      <a:path w="3339" h="20977" fill="none" extrusionOk="0">
                                        <a:moveTo>
                                          <a:pt x="0" y="20977"/>
                                        </a:moveTo>
                                        <a:lnTo>
                                          <a:pt x="333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69"/>
                                  <p:cNvSpPr/>
                                  <p:nvPr/>
                                </p:nvSpPr>
                                <p:spPr>
                                  <a:xfrm>
                                    <a:off x="4846991" y="3818263"/>
                                    <a:ext cx="74025" cy="146242"/>
                                  </a:xfrm>
                                  <a:custGeom>
                                    <a:avLst/>
                                    <a:gdLst/>
                                    <a:ahLst/>
                                    <a:cxnLst/>
                                    <a:rect l="l" t="t" r="r" b="b"/>
                                    <a:pathLst>
                                      <a:path w="9412" h="18594" fill="none" extrusionOk="0">
                                        <a:moveTo>
                                          <a:pt x="0" y="18593"/>
                                        </a:moveTo>
                                        <a:lnTo>
                                          <a:pt x="941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69"/>
                                  <p:cNvSpPr/>
                                  <p:nvPr/>
                                </p:nvSpPr>
                                <p:spPr>
                                  <a:xfrm>
                                    <a:off x="4927191" y="3823305"/>
                                    <a:ext cx="22368" cy="129497"/>
                                  </a:xfrm>
                                  <a:custGeom>
                                    <a:avLst/>
                                    <a:gdLst/>
                                    <a:ahLst/>
                                    <a:cxnLst/>
                                    <a:rect l="l" t="t" r="r" b="b"/>
                                    <a:pathLst>
                                      <a:path w="2844" h="16465" fill="none" extrusionOk="0">
                                        <a:moveTo>
                                          <a:pt x="1" y="1"/>
                                        </a:moveTo>
                                        <a:lnTo>
                                          <a:pt x="2843" y="1646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7" name="Google Shape;3707;p69"/>
                                  <p:cNvGrpSpPr/>
                                  <p:nvPr/>
                                </p:nvGrpSpPr>
                                <p:grpSpPr>
                                  <a:xfrm>
                                    <a:off x="4579164" y="3203653"/>
                                    <a:ext cx="1244833" cy="1020397"/>
                                    <a:chOff x="4579164" y="3203653"/>
                                    <a:chExt cx="1244833" cy="1020397"/>
                                  </a:xfrm>
                                </p:grpSpPr>
                                <p:sp>
                                  <p:nvSpPr>
                                    <p:cNvPr id="3708" name="Google Shape;3708;p69"/>
                                    <p:cNvSpPr/>
                                    <p:nvPr/>
                                  </p:nvSpPr>
                                  <p:spPr>
                                    <a:xfrm>
                                      <a:off x="4579164" y="3652241"/>
                                      <a:ext cx="422626" cy="571809"/>
                                    </a:xfrm>
                                    <a:custGeom>
                                      <a:avLst/>
                                      <a:gdLst/>
                                      <a:ahLst/>
                                      <a:cxnLst/>
                                      <a:rect l="l" t="t" r="r" b="b"/>
                                      <a:pathLst>
                                        <a:path w="53735" h="72703" fill="none" extrusionOk="0">
                                          <a:moveTo>
                                            <a:pt x="27593" y="71880"/>
                                          </a:moveTo>
                                          <a:lnTo>
                                            <a:pt x="23771" y="58694"/>
                                          </a:lnTo>
                                          <a:lnTo>
                                            <a:pt x="22936" y="46731"/>
                                          </a:lnTo>
                                          <a:lnTo>
                                            <a:pt x="19972" y="37380"/>
                                          </a:lnTo>
                                          <a:lnTo>
                                            <a:pt x="11674" y="32686"/>
                                          </a:lnTo>
                                          <a:lnTo>
                                            <a:pt x="1" y="27001"/>
                                          </a:lnTo>
                                          <a:lnTo>
                                            <a:pt x="1392" y="10610"/>
                                          </a:lnTo>
                                          <a:lnTo>
                                            <a:pt x="17517" y="1"/>
                                          </a:lnTo>
                                          <a:lnTo>
                                            <a:pt x="29747" y="5384"/>
                                          </a:lnTo>
                                          <a:lnTo>
                                            <a:pt x="43827" y="21291"/>
                                          </a:lnTo>
                                          <a:lnTo>
                                            <a:pt x="49343" y="27122"/>
                                          </a:lnTo>
                                          <a:lnTo>
                                            <a:pt x="53735" y="25815"/>
                                          </a:lnTo>
                                          <a:lnTo>
                                            <a:pt x="50347" y="35940"/>
                                          </a:lnTo>
                                          <a:lnTo>
                                            <a:pt x="47093" y="38214"/>
                                          </a:lnTo>
                                          <a:lnTo>
                                            <a:pt x="44069" y="44275"/>
                                          </a:lnTo>
                                          <a:lnTo>
                                            <a:pt x="45073" y="51944"/>
                                          </a:lnTo>
                                          <a:lnTo>
                                            <a:pt x="42170" y="55694"/>
                                          </a:lnTo>
                                          <a:lnTo>
                                            <a:pt x="38227" y="66025"/>
                                          </a:lnTo>
                                          <a:lnTo>
                                            <a:pt x="27593" y="7270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69"/>
                                    <p:cNvSpPr/>
                                    <p:nvPr/>
                                  </p:nvSpPr>
                                  <p:spPr>
                                    <a:xfrm>
                                      <a:off x="4617986" y="3203653"/>
                                      <a:ext cx="1206011" cy="684357"/>
                                    </a:xfrm>
                                    <a:custGeom>
                                      <a:avLst/>
                                      <a:gdLst/>
                                      <a:ahLst/>
                                      <a:cxnLst/>
                                      <a:rect l="l" t="t" r="r" b="b"/>
                                      <a:pathLst>
                                        <a:path w="153339" h="87013" fill="none" extrusionOk="0">
                                          <a:moveTo>
                                            <a:pt x="24811" y="62214"/>
                                          </a:moveTo>
                                          <a:lnTo>
                                            <a:pt x="34452" y="66980"/>
                                          </a:lnTo>
                                          <a:lnTo>
                                            <a:pt x="37549" y="69920"/>
                                          </a:lnTo>
                                          <a:lnTo>
                                            <a:pt x="41274" y="77698"/>
                                          </a:lnTo>
                                          <a:lnTo>
                                            <a:pt x="46270" y="79222"/>
                                          </a:lnTo>
                                          <a:lnTo>
                                            <a:pt x="55899" y="72775"/>
                                          </a:lnTo>
                                          <a:lnTo>
                                            <a:pt x="52645" y="69085"/>
                                          </a:lnTo>
                                          <a:lnTo>
                                            <a:pt x="48291" y="70234"/>
                                          </a:lnTo>
                                          <a:lnTo>
                                            <a:pt x="46585" y="64634"/>
                                          </a:lnTo>
                                          <a:lnTo>
                                            <a:pt x="48774" y="66097"/>
                                          </a:lnTo>
                                          <a:lnTo>
                                            <a:pt x="59698" y="70234"/>
                                          </a:lnTo>
                                          <a:lnTo>
                                            <a:pt x="65988" y="72279"/>
                                          </a:lnTo>
                                          <a:lnTo>
                                            <a:pt x="66315" y="75944"/>
                                          </a:lnTo>
                                          <a:lnTo>
                                            <a:pt x="70960" y="87013"/>
                                          </a:lnTo>
                                          <a:lnTo>
                                            <a:pt x="76573" y="75944"/>
                                          </a:lnTo>
                                          <a:lnTo>
                                            <a:pt x="80831" y="72932"/>
                                          </a:lnTo>
                                          <a:lnTo>
                                            <a:pt x="86069" y="78146"/>
                                          </a:lnTo>
                                          <a:lnTo>
                                            <a:pt x="88355" y="83928"/>
                                          </a:lnTo>
                                          <a:lnTo>
                                            <a:pt x="94633" y="84037"/>
                                          </a:lnTo>
                                          <a:lnTo>
                                            <a:pt x="94270" y="74299"/>
                                          </a:lnTo>
                                          <a:lnTo>
                                            <a:pt x="100936" y="72690"/>
                                          </a:lnTo>
                                          <a:lnTo>
                                            <a:pt x="106682" y="64307"/>
                                          </a:lnTo>
                                          <a:lnTo>
                                            <a:pt x="106319" y="56553"/>
                                          </a:lnTo>
                                          <a:lnTo>
                                            <a:pt x="103416" y="54690"/>
                                          </a:lnTo>
                                          <a:lnTo>
                                            <a:pt x="106827" y="53105"/>
                                          </a:lnTo>
                                          <a:lnTo>
                                            <a:pt x="120194" y="45339"/>
                                          </a:lnTo>
                                          <a:lnTo>
                                            <a:pt x="122528" y="36859"/>
                                          </a:lnTo>
                                          <a:lnTo>
                                            <a:pt x="118851" y="35493"/>
                                          </a:lnTo>
                                          <a:lnTo>
                                            <a:pt x="125093" y="28464"/>
                                          </a:lnTo>
                                          <a:lnTo>
                                            <a:pt x="148536" y="25972"/>
                                          </a:lnTo>
                                          <a:lnTo>
                                            <a:pt x="153339" y="12255"/>
                                          </a:lnTo>
                                          <a:lnTo>
                                            <a:pt x="125468" y="6255"/>
                                          </a:lnTo>
                                          <a:lnTo>
                                            <a:pt x="101758" y="5432"/>
                                          </a:lnTo>
                                          <a:lnTo>
                                            <a:pt x="85016" y="1"/>
                                          </a:lnTo>
                                          <a:lnTo>
                                            <a:pt x="60532" y="12255"/>
                                          </a:lnTo>
                                          <a:lnTo>
                                            <a:pt x="39714" y="20214"/>
                                          </a:lnTo>
                                          <a:lnTo>
                                            <a:pt x="35444" y="13089"/>
                                          </a:lnTo>
                                          <a:lnTo>
                                            <a:pt x="22186" y="13464"/>
                                          </a:lnTo>
                                          <a:lnTo>
                                            <a:pt x="15291" y="21351"/>
                                          </a:lnTo>
                                          <a:lnTo>
                                            <a:pt x="11831" y="27484"/>
                                          </a:lnTo>
                                          <a:lnTo>
                                            <a:pt x="21581" y="26614"/>
                                          </a:lnTo>
                                          <a:lnTo>
                                            <a:pt x="24532" y="19561"/>
                                          </a:lnTo>
                                          <a:lnTo>
                                            <a:pt x="29480" y="22694"/>
                                          </a:lnTo>
                                          <a:lnTo>
                                            <a:pt x="24811" y="32964"/>
                                          </a:lnTo>
                                          <a:lnTo>
                                            <a:pt x="20262" y="35541"/>
                                          </a:lnTo>
                                          <a:lnTo>
                                            <a:pt x="15569" y="31368"/>
                                          </a:lnTo>
                                          <a:lnTo>
                                            <a:pt x="15061" y="35650"/>
                                          </a:lnTo>
                                          <a:lnTo>
                                            <a:pt x="11057" y="37924"/>
                                          </a:lnTo>
                                          <a:lnTo>
                                            <a:pt x="6024" y="43089"/>
                                          </a:lnTo>
                                          <a:lnTo>
                                            <a:pt x="6387" y="49210"/>
                                          </a:lnTo>
                                          <a:lnTo>
                                            <a:pt x="992" y="49210"/>
                                          </a:lnTo>
                                          <a:lnTo>
                                            <a:pt x="0" y="52198"/>
                                          </a:lnTo>
                                          <a:lnTo>
                                            <a:pt x="835" y="57037"/>
                                          </a:lnTo>
                                          <a:lnTo>
                                            <a:pt x="6726" y="55198"/>
                                          </a:lnTo>
                                          <a:lnTo>
                                            <a:pt x="10924" y="50069"/>
                                          </a:lnTo>
                                          <a:lnTo>
                                            <a:pt x="16367" y="50686"/>
                                          </a:lnTo>
                                          <a:lnTo>
                                            <a:pt x="18049" y="46670"/>
                                          </a:lnTo>
                                          <a:lnTo>
                                            <a:pt x="23093" y="54363"/>
                                          </a:lnTo>
                                          <a:lnTo>
                                            <a:pt x="26528" y="56105"/>
                                          </a:lnTo>
                                          <a:lnTo>
                                            <a:pt x="26734" y="52210"/>
                                          </a:lnTo>
                                          <a:lnTo>
                                            <a:pt x="33835" y="47069"/>
                                          </a:lnTo>
                                          <a:lnTo>
                                            <a:pt x="38069" y="49488"/>
                                          </a:lnTo>
                                          <a:lnTo>
                                            <a:pt x="36278" y="53045"/>
                                          </a:lnTo>
                                          <a:lnTo>
                                            <a:pt x="28343" y="55392"/>
                                          </a:lnTo>
                                          <a:cubicBezTo>
                                            <a:pt x="28343" y="55392"/>
                                            <a:pt x="31041" y="58888"/>
                                            <a:pt x="31319" y="58984"/>
                                          </a:cubicBezTo>
                                          <a:cubicBezTo>
                                            <a:pt x="31597" y="59069"/>
                                            <a:pt x="36278" y="58150"/>
                                            <a:pt x="36278" y="58150"/>
                                          </a:cubicBezTo>
                                          <a:lnTo>
                                            <a:pt x="35456" y="61948"/>
                                          </a:lnTo>
                                          <a:lnTo>
                                            <a:pt x="30920" y="63255"/>
                                          </a:lnTo>
                                          <a:lnTo>
                                            <a:pt x="24823" y="6214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69"/>
                                    <p:cNvSpPr/>
                                    <p:nvPr/>
                                  </p:nvSpPr>
                                  <p:spPr>
                                    <a:xfrm>
                                      <a:off x="4906356" y="3466721"/>
                                      <a:ext cx="194289" cy="358880"/>
                                    </a:xfrm>
                                    <a:custGeom>
                                      <a:avLst/>
                                      <a:gdLst/>
                                      <a:ahLst/>
                                      <a:cxnLst/>
                                      <a:rect l="l" t="t" r="r" b="b"/>
                                      <a:pathLst>
                                        <a:path w="24703" h="45630" fill="none" extrusionOk="0">
                                          <a:moveTo>
                                            <a:pt x="8396" y="39968"/>
                                          </a:moveTo>
                                          <a:lnTo>
                                            <a:pt x="9835" y="45629"/>
                                          </a:lnTo>
                                          <a:lnTo>
                                            <a:pt x="11626" y="36786"/>
                                          </a:lnTo>
                                          <a:lnTo>
                                            <a:pt x="5492" y="30218"/>
                                          </a:lnTo>
                                          <a:lnTo>
                                            <a:pt x="1" y="25016"/>
                                          </a:lnTo>
                                          <a:lnTo>
                                            <a:pt x="1392" y="16040"/>
                                          </a:lnTo>
                                          <a:lnTo>
                                            <a:pt x="24702" y="15206"/>
                                          </a:lnTo>
                                          <a:lnTo>
                                            <a:pt x="647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69"/>
                                    <p:cNvSpPr/>
                                    <p:nvPr/>
                                  </p:nvSpPr>
                                  <p:spPr>
                                    <a:xfrm>
                                      <a:off x="4972383" y="3756043"/>
                                      <a:ext cx="25412" cy="25026"/>
                                    </a:xfrm>
                                    <a:custGeom>
                                      <a:avLst/>
                                      <a:gdLst/>
                                      <a:ahLst/>
                                      <a:cxnLst/>
                                      <a:rect l="l" t="t" r="r" b="b"/>
                                      <a:pathLst>
                                        <a:path w="3231" h="3182" fill="none" extrusionOk="0">
                                          <a:moveTo>
                                            <a:pt x="1" y="3182"/>
                                          </a:moveTo>
                                          <a:lnTo>
                                            <a:pt x="323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3712" name="Google Shape;3712;p69"/>
                            <p:cNvSpPr/>
                            <p:nvPr/>
                          </p:nvSpPr>
                          <p:spPr>
                            <a:xfrm>
                              <a:off x="4890375" y="3688019"/>
                              <a:ext cx="5144" cy="43769"/>
                            </a:xfrm>
                            <a:custGeom>
                              <a:avLst/>
                              <a:gdLst/>
                              <a:ahLst/>
                              <a:cxnLst/>
                              <a:rect l="l" t="t" r="r" b="b"/>
                              <a:pathLst>
                                <a:path w="654" h="5565" fill="none" extrusionOk="0">
                                  <a:moveTo>
                                    <a:pt x="653" y="0"/>
                                  </a:moveTo>
                                  <a:lnTo>
                                    <a:pt x="0" y="556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69"/>
                            <p:cNvSpPr/>
                            <p:nvPr/>
                          </p:nvSpPr>
                          <p:spPr>
                            <a:xfrm>
                              <a:off x="4899317" y="3688019"/>
                              <a:ext cx="54048" cy="20174"/>
                            </a:xfrm>
                            <a:custGeom>
                              <a:avLst/>
                              <a:gdLst/>
                              <a:ahLst/>
                              <a:cxnLst/>
                              <a:rect l="l" t="t" r="r" b="b"/>
                              <a:pathLst>
                                <a:path w="6872" h="2565" fill="none" extrusionOk="0">
                                  <a:moveTo>
                                    <a:pt x="0" y="0"/>
                                  </a:moveTo>
                                  <a:lnTo>
                                    <a:pt x="6871" y="256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69"/>
                            <p:cNvSpPr/>
                            <p:nvPr/>
                          </p:nvSpPr>
                          <p:spPr>
                            <a:xfrm>
                              <a:off x="4862690" y="3700571"/>
                              <a:ext cx="27693" cy="31216"/>
                            </a:xfrm>
                            <a:custGeom>
                              <a:avLst/>
                              <a:gdLst/>
                              <a:ahLst/>
                              <a:cxnLst/>
                              <a:rect l="l" t="t" r="r" b="b"/>
                              <a:pathLst>
                                <a:path w="3521" h="3969" fill="none" extrusionOk="0">
                                  <a:moveTo>
                                    <a:pt x="0" y="1"/>
                                  </a:moveTo>
                                  <a:lnTo>
                                    <a:pt x="3520" y="396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15" name="Google Shape;3715;p69"/>
                        <p:cNvSpPr/>
                        <p:nvPr/>
                      </p:nvSpPr>
                      <p:spPr>
                        <a:xfrm>
                          <a:off x="4953924" y="3297081"/>
                          <a:ext cx="146053" cy="168122"/>
                        </a:xfrm>
                        <a:custGeom>
                          <a:avLst/>
                          <a:gdLst/>
                          <a:ahLst/>
                          <a:cxnLst/>
                          <a:rect l="l" t="t" r="r" b="b"/>
                          <a:pathLst>
                            <a:path w="18570" h="21376" fill="none" extrusionOk="0">
                              <a:moveTo>
                                <a:pt x="1" y="21376"/>
                              </a:moveTo>
                              <a:lnTo>
                                <a:pt x="1856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grpSp>
            <p:nvGrpSpPr>
              <p:cNvPr id="3716" name="Google Shape;3716;p69"/>
              <p:cNvGrpSpPr/>
              <p:nvPr/>
            </p:nvGrpSpPr>
            <p:grpSpPr>
              <a:xfrm>
                <a:off x="4595437" y="3598775"/>
                <a:ext cx="37776" cy="32451"/>
                <a:chOff x="4595437" y="3598775"/>
                <a:chExt cx="37776" cy="32451"/>
              </a:xfrm>
            </p:grpSpPr>
            <p:sp>
              <p:nvSpPr>
                <p:cNvPr id="3717" name="Google Shape;3717;p69"/>
                <p:cNvSpPr/>
                <p:nvPr/>
              </p:nvSpPr>
              <p:spPr>
                <a:xfrm>
                  <a:off x="4595437" y="3598775"/>
                  <a:ext cx="37776" cy="32451"/>
                </a:xfrm>
                <a:custGeom>
                  <a:avLst/>
                  <a:gdLst/>
                  <a:ahLst/>
                  <a:cxnLst/>
                  <a:rect l="l" t="t" r="r" b="b"/>
                  <a:pathLst>
                    <a:path w="4803" h="4126" extrusionOk="0">
                      <a:moveTo>
                        <a:pt x="2730" y="0"/>
                      </a:moveTo>
                      <a:cubicBezTo>
                        <a:pt x="2226" y="0"/>
                        <a:pt x="1712" y="187"/>
                        <a:pt x="1295" y="605"/>
                      </a:cubicBezTo>
                      <a:cubicBezTo>
                        <a:pt x="0" y="1900"/>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69"/>
                <p:cNvSpPr/>
                <p:nvPr/>
              </p:nvSpPr>
              <p:spPr>
                <a:xfrm>
                  <a:off x="4610561" y="3608480"/>
                  <a:ext cx="13040" cy="13040"/>
                </a:xfrm>
                <a:custGeom>
                  <a:avLst/>
                  <a:gdLst/>
                  <a:ahLst/>
                  <a:cxnLst/>
                  <a:rect l="l" t="t" r="r" b="b"/>
                  <a:pathLst>
                    <a:path w="1658" h="1658" extrusionOk="0">
                      <a:moveTo>
                        <a:pt x="835" y="0"/>
                      </a:moveTo>
                      <a:cubicBezTo>
                        <a:pt x="376" y="0"/>
                        <a:pt x="1" y="375"/>
                        <a:pt x="1" y="835"/>
                      </a:cubicBezTo>
                      <a:cubicBezTo>
                        <a:pt x="1" y="1283"/>
                        <a:pt x="376" y="1658"/>
                        <a:pt x="835" y="1658"/>
                      </a:cubicBezTo>
                      <a:cubicBezTo>
                        <a:pt x="1283" y="1658"/>
                        <a:pt x="1658" y="1283"/>
                        <a:pt x="1658" y="835"/>
                      </a:cubicBezTo>
                      <a:cubicBezTo>
                        <a:pt x="1658" y="375"/>
                        <a:pt x="1283"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9" name="Google Shape;3719;p69"/>
              <p:cNvGrpSpPr/>
              <p:nvPr/>
            </p:nvGrpSpPr>
            <p:grpSpPr>
              <a:xfrm>
                <a:off x="4641864" y="3524443"/>
                <a:ext cx="37776" cy="32380"/>
                <a:chOff x="4641864" y="3524443"/>
                <a:chExt cx="37776" cy="32380"/>
              </a:xfrm>
            </p:grpSpPr>
            <p:sp>
              <p:nvSpPr>
                <p:cNvPr id="3720" name="Google Shape;3720;p69"/>
                <p:cNvSpPr/>
                <p:nvPr/>
              </p:nvSpPr>
              <p:spPr>
                <a:xfrm>
                  <a:off x="4641864" y="3524443"/>
                  <a:ext cx="37776" cy="32380"/>
                </a:xfrm>
                <a:custGeom>
                  <a:avLst/>
                  <a:gdLst/>
                  <a:ahLst/>
                  <a:cxnLst/>
                  <a:rect l="l" t="t" r="r" b="b"/>
                  <a:pathLst>
                    <a:path w="4803" h="4117" extrusionOk="0">
                      <a:moveTo>
                        <a:pt x="2737" y="1"/>
                      </a:moveTo>
                      <a:cubicBezTo>
                        <a:pt x="2231" y="1"/>
                        <a:pt x="1715" y="189"/>
                        <a:pt x="1295" y="609"/>
                      </a:cubicBezTo>
                      <a:cubicBezTo>
                        <a:pt x="0" y="1903"/>
                        <a:pt x="908" y="4117"/>
                        <a:pt x="2746" y="4117"/>
                      </a:cubicBezTo>
                      <a:cubicBezTo>
                        <a:pt x="3884" y="4117"/>
                        <a:pt x="4803" y="3197"/>
                        <a:pt x="4803" y="2060"/>
                      </a:cubicBezTo>
                      <a:cubicBezTo>
                        <a:pt x="4803"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69"/>
                <p:cNvSpPr/>
                <p:nvPr/>
              </p:nvSpPr>
              <p:spPr>
                <a:xfrm>
                  <a:off x="4656988" y="3534077"/>
                  <a:ext cx="13048" cy="13040"/>
                </a:xfrm>
                <a:custGeom>
                  <a:avLst/>
                  <a:gdLst/>
                  <a:ahLst/>
                  <a:cxnLst/>
                  <a:rect l="l" t="t" r="r" b="b"/>
                  <a:pathLst>
                    <a:path w="1659" h="1658" extrusionOk="0">
                      <a:moveTo>
                        <a:pt x="823" y="1"/>
                      </a:moveTo>
                      <a:cubicBezTo>
                        <a:pt x="376" y="1"/>
                        <a:pt x="1" y="376"/>
                        <a:pt x="1" y="835"/>
                      </a:cubicBezTo>
                      <a:cubicBezTo>
                        <a:pt x="1" y="1295"/>
                        <a:pt x="376"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2" name="Google Shape;3722;p69"/>
              <p:cNvGrpSpPr/>
              <p:nvPr/>
            </p:nvGrpSpPr>
            <p:grpSpPr>
              <a:xfrm>
                <a:off x="4648431" y="3893901"/>
                <a:ext cx="37776" cy="32357"/>
                <a:chOff x="4648431" y="3893901"/>
                <a:chExt cx="37776" cy="32357"/>
              </a:xfrm>
            </p:grpSpPr>
            <p:sp>
              <p:nvSpPr>
                <p:cNvPr id="3723" name="Google Shape;3723;p69"/>
                <p:cNvSpPr/>
                <p:nvPr/>
              </p:nvSpPr>
              <p:spPr>
                <a:xfrm>
                  <a:off x="4648431" y="3893901"/>
                  <a:ext cx="37776" cy="32357"/>
                </a:xfrm>
                <a:custGeom>
                  <a:avLst/>
                  <a:gdLst/>
                  <a:ahLst/>
                  <a:cxnLst/>
                  <a:rect l="l" t="t" r="r" b="b"/>
                  <a:pathLst>
                    <a:path w="4803" h="4114" extrusionOk="0">
                      <a:moveTo>
                        <a:pt x="2732" y="0"/>
                      </a:moveTo>
                      <a:cubicBezTo>
                        <a:pt x="2227" y="0"/>
                        <a:pt x="1713" y="187"/>
                        <a:pt x="1295" y="605"/>
                      </a:cubicBezTo>
                      <a:cubicBezTo>
                        <a:pt x="0" y="1900"/>
                        <a:pt x="920" y="4113"/>
                        <a:pt x="2746" y="4113"/>
                      </a:cubicBezTo>
                      <a:cubicBezTo>
                        <a:pt x="3883" y="4113"/>
                        <a:pt x="4803" y="3194"/>
                        <a:pt x="4803" y="2057"/>
                      </a:cubicBezTo>
                      <a:cubicBezTo>
                        <a:pt x="4803" y="821"/>
                        <a:pt x="3788"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69"/>
                <p:cNvSpPr/>
                <p:nvPr/>
              </p:nvSpPr>
              <p:spPr>
                <a:xfrm>
                  <a:off x="4663556" y="3903606"/>
                  <a:ext cx="13040" cy="13040"/>
                </a:xfrm>
                <a:custGeom>
                  <a:avLst/>
                  <a:gdLst/>
                  <a:ahLst/>
                  <a:cxnLst/>
                  <a:rect l="l" t="t" r="r" b="b"/>
                  <a:pathLst>
                    <a:path w="1658" h="1658" extrusionOk="0">
                      <a:moveTo>
                        <a:pt x="823" y="0"/>
                      </a:moveTo>
                      <a:cubicBezTo>
                        <a:pt x="363" y="0"/>
                        <a:pt x="1" y="375"/>
                        <a:pt x="1" y="823"/>
                      </a:cubicBezTo>
                      <a:cubicBezTo>
                        <a:pt x="1" y="1283"/>
                        <a:pt x="363"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5" name="Google Shape;3725;p69"/>
              <p:cNvGrpSpPr/>
              <p:nvPr/>
            </p:nvGrpSpPr>
            <p:grpSpPr>
              <a:xfrm>
                <a:off x="4567752" y="3722908"/>
                <a:ext cx="37870" cy="32380"/>
                <a:chOff x="4567752" y="3722908"/>
                <a:chExt cx="37870" cy="32380"/>
              </a:xfrm>
            </p:grpSpPr>
            <p:sp>
              <p:nvSpPr>
                <p:cNvPr id="3726" name="Google Shape;3726;p69"/>
                <p:cNvSpPr/>
                <p:nvPr/>
              </p:nvSpPr>
              <p:spPr>
                <a:xfrm>
                  <a:off x="4567752" y="3722908"/>
                  <a:ext cx="37870" cy="32380"/>
                </a:xfrm>
                <a:custGeom>
                  <a:avLst/>
                  <a:gdLst/>
                  <a:ahLst/>
                  <a:cxnLst/>
                  <a:rect l="l" t="t" r="r" b="b"/>
                  <a:pathLst>
                    <a:path w="4815" h="4117" extrusionOk="0">
                      <a:moveTo>
                        <a:pt x="2749" y="1"/>
                      </a:moveTo>
                      <a:cubicBezTo>
                        <a:pt x="2243" y="1"/>
                        <a:pt x="1726" y="189"/>
                        <a:pt x="1307" y="609"/>
                      </a:cubicBezTo>
                      <a:cubicBezTo>
                        <a:pt x="0" y="1903"/>
                        <a:pt x="919" y="4117"/>
                        <a:pt x="2758" y="4117"/>
                      </a:cubicBezTo>
                      <a:cubicBezTo>
                        <a:pt x="3895" y="4117"/>
                        <a:pt x="4815" y="3197"/>
                        <a:pt x="4815" y="2060"/>
                      </a:cubicBezTo>
                      <a:cubicBezTo>
                        <a:pt x="4815" y="818"/>
                        <a:pt x="3804" y="1"/>
                        <a:pt x="274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69"/>
                <p:cNvSpPr/>
                <p:nvPr/>
              </p:nvSpPr>
              <p:spPr>
                <a:xfrm>
                  <a:off x="4580690" y="3732543"/>
                  <a:ext cx="15227" cy="13064"/>
                </a:xfrm>
                <a:custGeom>
                  <a:avLst/>
                  <a:gdLst/>
                  <a:ahLst/>
                  <a:cxnLst/>
                  <a:rect l="l" t="t" r="r" b="b"/>
                  <a:pathLst>
                    <a:path w="1936" h="1661" extrusionOk="0">
                      <a:moveTo>
                        <a:pt x="1113" y="0"/>
                      </a:moveTo>
                      <a:cubicBezTo>
                        <a:pt x="375" y="0"/>
                        <a:pt x="0" y="896"/>
                        <a:pt x="520" y="1416"/>
                      </a:cubicBezTo>
                      <a:cubicBezTo>
                        <a:pt x="689" y="1585"/>
                        <a:pt x="898" y="1661"/>
                        <a:pt x="1103" y="1661"/>
                      </a:cubicBezTo>
                      <a:cubicBezTo>
                        <a:pt x="1528" y="1661"/>
                        <a:pt x="1936" y="1333"/>
                        <a:pt x="1936" y="835"/>
                      </a:cubicBezTo>
                      <a:cubicBezTo>
                        <a:pt x="1936" y="375"/>
                        <a:pt x="1573"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8" name="Google Shape;3728;p69"/>
              <p:cNvGrpSpPr/>
              <p:nvPr/>
            </p:nvGrpSpPr>
            <p:grpSpPr>
              <a:xfrm>
                <a:off x="4617506" y="3652052"/>
                <a:ext cx="37783" cy="32357"/>
                <a:chOff x="4617506" y="3652052"/>
                <a:chExt cx="37783" cy="32357"/>
              </a:xfrm>
            </p:grpSpPr>
            <p:sp>
              <p:nvSpPr>
                <p:cNvPr id="3729" name="Google Shape;3729;p69"/>
                <p:cNvSpPr/>
                <p:nvPr/>
              </p:nvSpPr>
              <p:spPr>
                <a:xfrm>
                  <a:off x="4617506" y="3652052"/>
                  <a:ext cx="37783" cy="32357"/>
                </a:xfrm>
                <a:custGeom>
                  <a:avLst/>
                  <a:gdLst/>
                  <a:ahLst/>
                  <a:cxnLst/>
                  <a:rect l="l" t="t" r="r" b="b"/>
                  <a:pathLst>
                    <a:path w="4804" h="4114" extrusionOk="0">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69"/>
                <p:cNvSpPr/>
                <p:nvPr/>
              </p:nvSpPr>
              <p:spPr>
                <a:xfrm>
                  <a:off x="4632638" y="3661758"/>
                  <a:ext cx="13040" cy="13040"/>
                </a:xfrm>
                <a:custGeom>
                  <a:avLst/>
                  <a:gdLst/>
                  <a:ahLst/>
                  <a:cxnLst/>
                  <a:rect l="l" t="t" r="r" b="b"/>
                  <a:pathLst>
                    <a:path w="1658" h="1658" extrusionOk="0">
                      <a:moveTo>
                        <a:pt x="823" y="1"/>
                      </a:moveTo>
                      <a:cubicBezTo>
                        <a:pt x="363" y="1"/>
                        <a:pt x="0" y="363"/>
                        <a:pt x="0" y="823"/>
                      </a:cubicBezTo>
                      <a:cubicBezTo>
                        <a:pt x="0" y="1283"/>
                        <a:pt x="363" y="1658"/>
                        <a:pt x="823" y="1658"/>
                      </a:cubicBezTo>
                      <a:cubicBezTo>
                        <a:pt x="1282" y="1658"/>
                        <a:pt x="1657" y="1283"/>
                        <a:pt x="1657" y="823"/>
                      </a:cubicBezTo>
                      <a:cubicBezTo>
                        <a:pt x="1657" y="363"/>
                        <a:pt x="1282"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1" name="Google Shape;3731;p69"/>
              <p:cNvGrpSpPr/>
              <p:nvPr/>
            </p:nvGrpSpPr>
            <p:grpSpPr>
              <a:xfrm>
                <a:off x="4739005" y="3554149"/>
                <a:ext cx="37870" cy="32357"/>
                <a:chOff x="4739005" y="3554149"/>
                <a:chExt cx="37870" cy="32357"/>
              </a:xfrm>
            </p:grpSpPr>
            <p:sp>
              <p:nvSpPr>
                <p:cNvPr id="3732" name="Google Shape;3732;p69"/>
                <p:cNvSpPr/>
                <p:nvPr/>
              </p:nvSpPr>
              <p:spPr>
                <a:xfrm>
                  <a:off x="4739005" y="3554149"/>
                  <a:ext cx="37870" cy="32357"/>
                </a:xfrm>
                <a:custGeom>
                  <a:avLst/>
                  <a:gdLst/>
                  <a:ahLst/>
                  <a:cxnLst/>
                  <a:rect l="l" t="t" r="r" b="b"/>
                  <a:pathLst>
                    <a:path w="4815" h="4114" extrusionOk="0">
                      <a:moveTo>
                        <a:pt x="2744" y="1"/>
                      </a:moveTo>
                      <a:cubicBezTo>
                        <a:pt x="2239" y="1"/>
                        <a:pt x="1725" y="188"/>
                        <a:pt x="1307" y="606"/>
                      </a:cubicBezTo>
                      <a:cubicBezTo>
                        <a:pt x="0" y="1900"/>
                        <a:pt x="920" y="4114"/>
                        <a:pt x="2758" y="4114"/>
                      </a:cubicBezTo>
                      <a:cubicBezTo>
                        <a:pt x="3895" y="4114"/>
                        <a:pt x="4815" y="3195"/>
                        <a:pt x="4815" y="2058"/>
                      </a:cubicBezTo>
                      <a:cubicBezTo>
                        <a:pt x="4815" y="821"/>
                        <a:pt x="3801" y="1"/>
                        <a:pt x="274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69"/>
                <p:cNvSpPr/>
                <p:nvPr/>
              </p:nvSpPr>
              <p:spPr>
                <a:xfrm>
                  <a:off x="4751943" y="3563854"/>
                  <a:ext cx="15227" cy="13048"/>
                </a:xfrm>
                <a:custGeom>
                  <a:avLst/>
                  <a:gdLst/>
                  <a:ahLst/>
                  <a:cxnLst/>
                  <a:rect l="l" t="t" r="r" b="b"/>
                  <a:pathLst>
                    <a:path w="1936" h="1659" extrusionOk="0">
                      <a:moveTo>
                        <a:pt x="1113" y="1"/>
                      </a:moveTo>
                      <a:cubicBezTo>
                        <a:pt x="375" y="1"/>
                        <a:pt x="0" y="896"/>
                        <a:pt x="521" y="1416"/>
                      </a:cubicBezTo>
                      <a:cubicBezTo>
                        <a:pt x="692" y="1583"/>
                        <a:pt x="899" y="1658"/>
                        <a:pt x="1101" y="1658"/>
                      </a:cubicBezTo>
                      <a:cubicBezTo>
                        <a:pt x="1529" y="1658"/>
                        <a:pt x="1936" y="1324"/>
                        <a:pt x="1936" y="824"/>
                      </a:cubicBezTo>
                      <a:cubicBezTo>
                        <a:pt x="1936" y="364"/>
                        <a:pt x="1573"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4" name="Google Shape;3734;p69"/>
              <p:cNvGrpSpPr/>
              <p:nvPr/>
            </p:nvGrpSpPr>
            <p:grpSpPr>
              <a:xfrm>
                <a:off x="4806557" y="3630258"/>
                <a:ext cx="37776" cy="32364"/>
                <a:chOff x="4806557" y="3630258"/>
                <a:chExt cx="37776" cy="32364"/>
              </a:xfrm>
            </p:grpSpPr>
            <p:sp>
              <p:nvSpPr>
                <p:cNvPr id="3735" name="Google Shape;3735;p69"/>
                <p:cNvSpPr/>
                <p:nvPr/>
              </p:nvSpPr>
              <p:spPr>
                <a:xfrm>
                  <a:off x="4806557" y="3630258"/>
                  <a:ext cx="37776" cy="32364"/>
                </a:xfrm>
                <a:custGeom>
                  <a:avLst/>
                  <a:gdLst/>
                  <a:ahLst/>
                  <a:cxnLst/>
                  <a:rect l="l" t="t" r="r" b="b"/>
                  <a:pathLst>
                    <a:path w="4803" h="4115" extrusionOk="0">
                      <a:moveTo>
                        <a:pt x="2732" y="1"/>
                      </a:moveTo>
                      <a:cubicBezTo>
                        <a:pt x="2227" y="1"/>
                        <a:pt x="1713" y="188"/>
                        <a:pt x="1294" y="606"/>
                      </a:cubicBezTo>
                      <a:cubicBezTo>
                        <a:pt x="0" y="1901"/>
                        <a:pt x="907" y="4114"/>
                        <a:pt x="2746" y="4114"/>
                      </a:cubicBezTo>
                      <a:cubicBezTo>
                        <a:pt x="3883" y="4114"/>
                        <a:pt x="4802" y="3195"/>
                        <a:pt x="4802" y="2058"/>
                      </a:cubicBezTo>
                      <a:cubicBezTo>
                        <a:pt x="4802" y="822"/>
                        <a:pt x="3788"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69"/>
                <p:cNvSpPr/>
                <p:nvPr/>
              </p:nvSpPr>
              <p:spPr>
                <a:xfrm>
                  <a:off x="4819495" y="3639972"/>
                  <a:ext cx="15227" cy="13040"/>
                </a:xfrm>
                <a:custGeom>
                  <a:avLst/>
                  <a:gdLst/>
                  <a:ahLst/>
                  <a:cxnLst/>
                  <a:rect l="l" t="t" r="r" b="b"/>
                  <a:pathLst>
                    <a:path w="1936" h="1658" extrusionOk="0">
                      <a:moveTo>
                        <a:pt x="1113" y="0"/>
                      </a:moveTo>
                      <a:cubicBezTo>
                        <a:pt x="363" y="0"/>
                        <a:pt x="0" y="896"/>
                        <a:pt x="520" y="1416"/>
                      </a:cubicBezTo>
                      <a:cubicBezTo>
                        <a:pt x="687" y="1583"/>
                        <a:pt x="893" y="1657"/>
                        <a:pt x="1096" y="1657"/>
                      </a:cubicBezTo>
                      <a:cubicBezTo>
                        <a:pt x="1523" y="1657"/>
                        <a:pt x="1936" y="1324"/>
                        <a:pt x="1936" y="823"/>
                      </a:cubicBezTo>
                      <a:cubicBezTo>
                        <a:pt x="1936" y="363"/>
                        <a:pt x="1561"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7" name="Google Shape;3737;p69"/>
              <p:cNvGrpSpPr/>
              <p:nvPr/>
            </p:nvGrpSpPr>
            <p:grpSpPr>
              <a:xfrm>
                <a:off x="4737007" y="4004357"/>
                <a:ext cx="37870" cy="32357"/>
                <a:chOff x="4737007" y="4004357"/>
                <a:chExt cx="37870" cy="32357"/>
              </a:xfrm>
            </p:grpSpPr>
            <p:sp>
              <p:nvSpPr>
                <p:cNvPr id="3738" name="Google Shape;3738;p69"/>
                <p:cNvSpPr/>
                <p:nvPr/>
              </p:nvSpPr>
              <p:spPr>
                <a:xfrm>
                  <a:off x="4737007" y="4004357"/>
                  <a:ext cx="37870" cy="32357"/>
                </a:xfrm>
                <a:custGeom>
                  <a:avLst/>
                  <a:gdLst/>
                  <a:ahLst/>
                  <a:cxnLst/>
                  <a:rect l="l" t="t" r="r" b="b"/>
                  <a:pathLst>
                    <a:path w="4815" h="4114" extrusionOk="0">
                      <a:moveTo>
                        <a:pt x="2740" y="0"/>
                      </a:moveTo>
                      <a:cubicBezTo>
                        <a:pt x="2234" y="0"/>
                        <a:pt x="1717" y="187"/>
                        <a:pt x="1295" y="606"/>
                      </a:cubicBezTo>
                      <a:cubicBezTo>
                        <a:pt x="0" y="1900"/>
                        <a:pt x="920" y="4114"/>
                        <a:pt x="2758" y="4114"/>
                      </a:cubicBezTo>
                      <a:cubicBezTo>
                        <a:pt x="3895" y="4114"/>
                        <a:pt x="4803" y="3194"/>
                        <a:pt x="4815" y="2057"/>
                      </a:cubicBezTo>
                      <a:cubicBezTo>
                        <a:pt x="4815" y="821"/>
                        <a:pt x="3801" y="0"/>
                        <a:pt x="274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69"/>
                <p:cNvSpPr/>
                <p:nvPr/>
              </p:nvSpPr>
              <p:spPr>
                <a:xfrm>
                  <a:off x="4752131" y="4014062"/>
                  <a:ext cx="13040" cy="13048"/>
                </a:xfrm>
                <a:custGeom>
                  <a:avLst/>
                  <a:gdLst/>
                  <a:ahLst/>
                  <a:cxnLst/>
                  <a:rect l="l" t="t" r="r" b="b"/>
                  <a:pathLst>
                    <a:path w="1658" h="1659" extrusionOk="0">
                      <a:moveTo>
                        <a:pt x="835" y="1"/>
                      </a:moveTo>
                      <a:cubicBezTo>
                        <a:pt x="376" y="1"/>
                        <a:pt x="1" y="364"/>
                        <a:pt x="1" y="823"/>
                      </a:cubicBezTo>
                      <a:cubicBezTo>
                        <a:pt x="1" y="1283"/>
                        <a:pt x="376" y="1658"/>
                        <a:pt x="835" y="1658"/>
                      </a:cubicBezTo>
                      <a:cubicBezTo>
                        <a:pt x="1295" y="1658"/>
                        <a:pt x="1658" y="1283"/>
                        <a:pt x="1658" y="823"/>
                      </a:cubicBezTo>
                      <a:cubicBezTo>
                        <a:pt x="1658" y="364"/>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0" name="Google Shape;3740;p69"/>
              <p:cNvGrpSpPr/>
              <p:nvPr/>
            </p:nvGrpSpPr>
            <p:grpSpPr>
              <a:xfrm>
                <a:off x="4773634" y="4208627"/>
                <a:ext cx="37776" cy="32357"/>
                <a:chOff x="4773634" y="4208627"/>
                <a:chExt cx="37776" cy="32357"/>
              </a:xfrm>
            </p:grpSpPr>
            <p:sp>
              <p:nvSpPr>
                <p:cNvPr id="3741" name="Google Shape;3741;p69"/>
                <p:cNvSpPr/>
                <p:nvPr/>
              </p:nvSpPr>
              <p:spPr>
                <a:xfrm>
                  <a:off x="4773634" y="4208627"/>
                  <a:ext cx="37776" cy="32357"/>
                </a:xfrm>
                <a:custGeom>
                  <a:avLst/>
                  <a:gdLst/>
                  <a:ahLst/>
                  <a:cxnLst/>
                  <a:rect l="l" t="t" r="r" b="b"/>
                  <a:pathLst>
                    <a:path w="4803" h="4114" extrusionOk="0">
                      <a:moveTo>
                        <a:pt x="2732" y="0"/>
                      </a:moveTo>
                      <a:cubicBezTo>
                        <a:pt x="2227" y="0"/>
                        <a:pt x="1713" y="187"/>
                        <a:pt x="1295" y="605"/>
                      </a:cubicBezTo>
                      <a:cubicBezTo>
                        <a:pt x="1" y="1900"/>
                        <a:pt x="920" y="4114"/>
                        <a:pt x="2746"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69"/>
                <p:cNvSpPr/>
                <p:nvPr/>
              </p:nvSpPr>
              <p:spPr>
                <a:xfrm>
                  <a:off x="4788664" y="4218332"/>
                  <a:ext cx="13048" cy="13040"/>
                </a:xfrm>
                <a:custGeom>
                  <a:avLst/>
                  <a:gdLst/>
                  <a:ahLst/>
                  <a:cxnLst/>
                  <a:rect l="l" t="t" r="r" b="b"/>
                  <a:pathLst>
                    <a:path w="1659" h="1658" extrusionOk="0">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3" name="Google Shape;3743;p69"/>
              <p:cNvGrpSpPr/>
              <p:nvPr/>
            </p:nvGrpSpPr>
            <p:grpSpPr>
              <a:xfrm>
                <a:off x="4888282" y="4074764"/>
                <a:ext cx="37776" cy="32451"/>
                <a:chOff x="4888282" y="4074764"/>
                <a:chExt cx="37776" cy="32451"/>
              </a:xfrm>
            </p:grpSpPr>
            <p:sp>
              <p:nvSpPr>
                <p:cNvPr id="3744" name="Google Shape;3744;p69"/>
                <p:cNvSpPr/>
                <p:nvPr/>
              </p:nvSpPr>
              <p:spPr>
                <a:xfrm>
                  <a:off x="4888282" y="4074764"/>
                  <a:ext cx="37776" cy="32451"/>
                </a:xfrm>
                <a:custGeom>
                  <a:avLst/>
                  <a:gdLst/>
                  <a:ahLst/>
                  <a:cxnLst/>
                  <a:rect l="l" t="t" r="r" b="b"/>
                  <a:pathLst>
                    <a:path w="4803" h="4126" extrusionOk="0">
                      <a:moveTo>
                        <a:pt x="2730" y="0"/>
                      </a:moveTo>
                      <a:cubicBezTo>
                        <a:pt x="2226" y="0"/>
                        <a:pt x="1712" y="187"/>
                        <a:pt x="1294" y="605"/>
                      </a:cubicBezTo>
                      <a:cubicBezTo>
                        <a:pt x="0" y="1912"/>
                        <a:pt x="919" y="4125"/>
                        <a:pt x="2746" y="4125"/>
                      </a:cubicBezTo>
                      <a:cubicBezTo>
                        <a:pt x="3883" y="4125"/>
                        <a:pt x="4803" y="3206"/>
                        <a:pt x="4803" y="2069"/>
                      </a:cubicBezTo>
                      <a:cubicBezTo>
                        <a:pt x="4803" y="824"/>
                        <a:pt x="3787"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69"/>
                <p:cNvSpPr/>
                <p:nvPr/>
              </p:nvSpPr>
              <p:spPr>
                <a:xfrm>
                  <a:off x="4901220" y="4084470"/>
                  <a:ext cx="15227" cy="13064"/>
                </a:xfrm>
                <a:custGeom>
                  <a:avLst/>
                  <a:gdLst/>
                  <a:ahLst/>
                  <a:cxnLst/>
                  <a:rect l="l" t="t" r="r" b="b"/>
                  <a:pathLst>
                    <a:path w="1936" h="1661" extrusionOk="0">
                      <a:moveTo>
                        <a:pt x="1101" y="0"/>
                      </a:moveTo>
                      <a:cubicBezTo>
                        <a:pt x="363" y="0"/>
                        <a:pt x="0" y="896"/>
                        <a:pt x="520" y="1416"/>
                      </a:cubicBezTo>
                      <a:cubicBezTo>
                        <a:pt x="689" y="1585"/>
                        <a:pt x="898" y="1660"/>
                        <a:pt x="1103" y="1660"/>
                      </a:cubicBezTo>
                      <a:cubicBezTo>
                        <a:pt x="1528" y="1660"/>
                        <a:pt x="1936" y="1333"/>
                        <a:pt x="1936" y="835"/>
                      </a:cubicBezTo>
                      <a:cubicBezTo>
                        <a:pt x="1936" y="375"/>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6" name="Google Shape;3746;p69"/>
              <p:cNvGrpSpPr/>
              <p:nvPr/>
            </p:nvGrpSpPr>
            <p:grpSpPr>
              <a:xfrm>
                <a:off x="4901315" y="3804271"/>
                <a:ext cx="37776" cy="32364"/>
                <a:chOff x="4901315" y="3804271"/>
                <a:chExt cx="37776" cy="32364"/>
              </a:xfrm>
            </p:grpSpPr>
            <p:sp>
              <p:nvSpPr>
                <p:cNvPr id="3747" name="Google Shape;3747;p69"/>
                <p:cNvSpPr/>
                <p:nvPr/>
              </p:nvSpPr>
              <p:spPr>
                <a:xfrm>
                  <a:off x="4901315" y="3804271"/>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69"/>
                <p:cNvSpPr/>
                <p:nvPr/>
              </p:nvSpPr>
              <p:spPr>
                <a:xfrm>
                  <a:off x="4914253" y="3813985"/>
                  <a:ext cx="15235" cy="13040"/>
                </a:xfrm>
                <a:custGeom>
                  <a:avLst/>
                  <a:gdLst/>
                  <a:ahLst/>
                  <a:cxnLst/>
                  <a:rect l="l" t="t" r="r" b="b"/>
                  <a:pathLst>
                    <a:path w="1937" h="1658" extrusionOk="0">
                      <a:moveTo>
                        <a:pt x="1101" y="0"/>
                      </a:moveTo>
                      <a:cubicBezTo>
                        <a:pt x="363"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9" name="Google Shape;3749;p69"/>
              <p:cNvGrpSpPr/>
              <p:nvPr/>
            </p:nvGrpSpPr>
            <p:grpSpPr>
              <a:xfrm>
                <a:off x="4866394" y="3715035"/>
                <a:ext cx="37846" cy="32357"/>
                <a:chOff x="4866394" y="3715035"/>
                <a:chExt cx="37846" cy="32357"/>
              </a:xfrm>
            </p:grpSpPr>
            <p:sp>
              <p:nvSpPr>
                <p:cNvPr id="3750" name="Google Shape;3750;p69"/>
                <p:cNvSpPr/>
                <p:nvPr/>
              </p:nvSpPr>
              <p:spPr>
                <a:xfrm>
                  <a:off x="4866394" y="3715035"/>
                  <a:ext cx="37846" cy="32357"/>
                </a:xfrm>
                <a:custGeom>
                  <a:avLst/>
                  <a:gdLst/>
                  <a:ahLst/>
                  <a:cxnLst/>
                  <a:rect l="l" t="t" r="r" b="b"/>
                  <a:pathLst>
                    <a:path w="4812" h="4114" extrusionOk="0">
                      <a:moveTo>
                        <a:pt x="2735" y="0"/>
                      </a:moveTo>
                      <a:cubicBezTo>
                        <a:pt x="2229" y="0"/>
                        <a:pt x="1714" y="187"/>
                        <a:pt x="1295" y="606"/>
                      </a:cubicBezTo>
                      <a:cubicBezTo>
                        <a:pt x="1" y="1900"/>
                        <a:pt x="920" y="4114"/>
                        <a:pt x="2747" y="4114"/>
                      </a:cubicBezTo>
                      <a:cubicBezTo>
                        <a:pt x="3884" y="4114"/>
                        <a:pt x="4803" y="3194"/>
                        <a:pt x="4803" y="2057"/>
                      </a:cubicBezTo>
                      <a:cubicBezTo>
                        <a:pt x="4811" y="821"/>
                        <a:pt x="3794" y="0"/>
                        <a:pt x="273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69"/>
                <p:cNvSpPr/>
                <p:nvPr/>
              </p:nvSpPr>
              <p:spPr>
                <a:xfrm>
                  <a:off x="4879340" y="3724646"/>
                  <a:ext cx="15227" cy="13103"/>
                </a:xfrm>
                <a:custGeom>
                  <a:avLst/>
                  <a:gdLst/>
                  <a:ahLst/>
                  <a:cxnLst/>
                  <a:rect l="l" t="t" r="r" b="b"/>
                  <a:pathLst>
                    <a:path w="1936" h="1666" extrusionOk="0">
                      <a:moveTo>
                        <a:pt x="1101" y="0"/>
                      </a:moveTo>
                      <a:cubicBezTo>
                        <a:pt x="363" y="0"/>
                        <a:pt x="0" y="896"/>
                        <a:pt x="520" y="1416"/>
                      </a:cubicBezTo>
                      <a:cubicBezTo>
                        <a:pt x="689" y="1589"/>
                        <a:pt x="898" y="1666"/>
                        <a:pt x="1103" y="1666"/>
                      </a:cubicBezTo>
                      <a:cubicBezTo>
                        <a:pt x="1528" y="1666"/>
                        <a:pt x="1936" y="1333"/>
                        <a:pt x="1936" y="835"/>
                      </a:cubicBezTo>
                      <a:cubicBezTo>
                        <a:pt x="1936" y="375"/>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2" name="Google Shape;3752;p69"/>
              <p:cNvGrpSpPr/>
              <p:nvPr/>
            </p:nvGrpSpPr>
            <p:grpSpPr>
              <a:xfrm>
                <a:off x="4979233" y="3839798"/>
                <a:ext cx="37878" cy="32420"/>
                <a:chOff x="4979233" y="3839798"/>
                <a:chExt cx="37878" cy="32420"/>
              </a:xfrm>
            </p:grpSpPr>
            <p:sp>
              <p:nvSpPr>
                <p:cNvPr id="3753" name="Google Shape;3753;p69"/>
                <p:cNvSpPr/>
                <p:nvPr/>
              </p:nvSpPr>
              <p:spPr>
                <a:xfrm>
                  <a:off x="4979233" y="3839798"/>
                  <a:ext cx="37878" cy="32420"/>
                </a:xfrm>
                <a:custGeom>
                  <a:avLst/>
                  <a:gdLst/>
                  <a:ahLst/>
                  <a:cxnLst/>
                  <a:rect l="l" t="t" r="r" b="b"/>
                  <a:pathLst>
                    <a:path w="4816" h="4122" extrusionOk="0">
                      <a:moveTo>
                        <a:pt x="2738" y="0"/>
                      </a:moveTo>
                      <a:cubicBezTo>
                        <a:pt x="2231" y="0"/>
                        <a:pt x="1715" y="190"/>
                        <a:pt x="1295" y="613"/>
                      </a:cubicBezTo>
                      <a:cubicBezTo>
                        <a:pt x="1" y="1908"/>
                        <a:pt x="920" y="4122"/>
                        <a:pt x="2759" y="4122"/>
                      </a:cubicBezTo>
                      <a:cubicBezTo>
                        <a:pt x="3884" y="4122"/>
                        <a:pt x="4803" y="3202"/>
                        <a:pt x="4815" y="2065"/>
                      </a:cubicBezTo>
                      <a:cubicBezTo>
                        <a:pt x="4807" y="823"/>
                        <a:pt x="3794"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69"/>
                <p:cNvSpPr/>
                <p:nvPr/>
              </p:nvSpPr>
              <p:spPr>
                <a:xfrm>
                  <a:off x="4994366" y="3849472"/>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5" name="Google Shape;3755;p69"/>
              <p:cNvGrpSpPr/>
              <p:nvPr/>
            </p:nvGrpSpPr>
            <p:grpSpPr>
              <a:xfrm>
                <a:off x="4790662" y="3679147"/>
                <a:ext cx="37783" cy="32380"/>
                <a:chOff x="4790662" y="3679147"/>
                <a:chExt cx="37783" cy="32380"/>
              </a:xfrm>
            </p:grpSpPr>
            <p:sp>
              <p:nvSpPr>
                <p:cNvPr id="3756" name="Google Shape;3756;p69"/>
                <p:cNvSpPr/>
                <p:nvPr/>
              </p:nvSpPr>
              <p:spPr>
                <a:xfrm>
                  <a:off x="4790662" y="3679147"/>
                  <a:ext cx="37783" cy="32380"/>
                </a:xfrm>
                <a:custGeom>
                  <a:avLst/>
                  <a:gdLst/>
                  <a:ahLst/>
                  <a:cxnLst/>
                  <a:rect l="l" t="t" r="r" b="b"/>
                  <a:pathLst>
                    <a:path w="4804" h="4117" extrusionOk="0">
                      <a:moveTo>
                        <a:pt x="2738" y="0"/>
                      </a:moveTo>
                      <a:cubicBezTo>
                        <a:pt x="2231" y="0"/>
                        <a:pt x="1715" y="188"/>
                        <a:pt x="1295" y="608"/>
                      </a:cubicBezTo>
                      <a:cubicBezTo>
                        <a:pt x="1" y="1902"/>
                        <a:pt x="908" y="4116"/>
                        <a:pt x="2747" y="4116"/>
                      </a:cubicBezTo>
                      <a:cubicBezTo>
                        <a:pt x="3884" y="4116"/>
                        <a:pt x="4803" y="3197"/>
                        <a:pt x="4803" y="2060"/>
                      </a:cubicBezTo>
                      <a:cubicBezTo>
                        <a:pt x="4803" y="817"/>
                        <a:pt x="3793"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69"/>
                <p:cNvSpPr/>
                <p:nvPr/>
              </p:nvSpPr>
              <p:spPr>
                <a:xfrm>
                  <a:off x="4803506" y="3688774"/>
                  <a:ext cx="15235" cy="13072"/>
                </a:xfrm>
                <a:custGeom>
                  <a:avLst/>
                  <a:gdLst/>
                  <a:ahLst/>
                  <a:cxnLst/>
                  <a:rect l="l" t="t" r="r" b="b"/>
                  <a:pathLst>
                    <a:path w="1937" h="1662" extrusionOk="0">
                      <a:moveTo>
                        <a:pt x="1114" y="1"/>
                      </a:moveTo>
                      <a:cubicBezTo>
                        <a:pt x="376" y="1"/>
                        <a:pt x="1" y="896"/>
                        <a:pt x="521" y="1416"/>
                      </a:cubicBezTo>
                      <a:cubicBezTo>
                        <a:pt x="694" y="1585"/>
                        <a:pt x="904" y="1661"/>
                        <a:pt x="1109" y="1661"/>
                      </a:cubicBezTo>
                      <a:cubicBezTo>
                        <a:pt x="1534" y="1661"/>
                        <a:pt x="1936" y="1334"/>
                        <a:pt x="1936" y="836"/>
                      </a:cubicBezTo>
                      <a:cubicBezTo>
                        <a:pt x="1936" y="376"/>
                        <a:pt x="1573" y="1"/>
                        <a:pt x="111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8" name="Google Shape;3758;p69"/>
              <p:cNvGrpSpPr/>
              <p:nvPr/>
            </p:nvGrpSpPr>
            <p:grpSpPr>
              <a:xfrm>
                <a:off x="4857263" y="3557861"/>
                <a:ext cx="37776" cy="32357"/>
                <a:chOff x="4857263" y="3557861"/>
                <a:chExt cx="37776" cy="32357"/>
              </a:xfrm>
            </p:grpSpPr>
            <p:sp>
              <p:nvSpPr>
                <p:cNvPr id="3759" name="Google Shape;3759;p69"/>
                <p:cNvSpPr/>
                <p:nvPr/>
              </p:nvSpPr>
              <p:spPr>
                <a:xfrm>
                  <a:off x="4857263" y="3557861"/>
                  <a:ext cx="37776" cy="32357"/>
                </a:xfrm>
                <a:custGeom>
                  <a:avLst/>
                  <a:gdLst/>
                  <a:ahLst/>
                  <a:cxnLst/>
                  <a:rect l="l" t="t" r="r" b="b"/>
                  <a:pathLst>
                    <a:path w="4803" h="4114" extrusionOk="0">
                      <a:moveTo>
                        <a:pt x="2732" y="0"/>
                      </a:moveTo>
                      <a:cubicBezTo>
                        <a:pt x="2228" y="0"/>
                        <a:pt x="1713" y="187"/>
                        <a:pt x="1295" y="606"/>
                      </a:cubicBezTo>
                      <a:cubicBezTo>
                        <a:pt x="1" y="1900"/>
                        <a:pt x="908"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69"/>
                <p:cNvSpPr/>
                <p:nvPr/>
              </p:nvSpPr>
              <p:spPr>
                <a:xfrm>
                  <a:off x="4870106" y="3567566"/>
                  <a:ext cx="15329" cy="13040"/>
                </a:xfrm>
                <a:custGeom>
                  <a:avLst/>
                  <a:gdLst/>
                  <a:ahLst/>
                  <a:cxnLst/>
                  <a:rect l="l" t="t" r="r" b="b"/>
                  <a:pathLst>
                    <a:path w="1949" h="1658" extrusionOk="0">
                      <a:moveTo>
                        <a:pt x="1114" y="1"/>
                      </a:moveTo>
                      <a:cubicBezTo>
                        <a:pt x="376" y="1"/>
                        <a:pt x="1" y="896"/>
                        <a:pt x="533" y="1416"/>
                      </a:cubicBezTo>
                      <a:cubicBezTo>
                        <a:pt x="700" y="1583"/>
                        <a:pt x="905" y="1658"/>
                        <a:pt x="1105" y="1658"/>
                      </a:cubicBezTo>
                      <a:cubicBezTo>
                        <a:pt x="1529" y="1658"/>
                        <a:pt x="1936" y="1324"/>
                        <a:pt x="1936" y="823"/>
                      </a:cubicBezTo>
                      <a:cubicBezTo>
                        <a:pt x="1948" y="364"/>
                        <a:pt x="1573" y="1"/>
                        <a:pt x="111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1" name="Google Shape;3761;p69"/>
              <p:cNvGrpSpPr/>
              <p:nvPr/>
            </p:nvGrpSpPr>
            <p:grpSpPr>
              <a:xfrm>
                <a:off x="4883902" y="3648033"/>
                <a:ext cx="37783" cy="32380"/>
                <a:chOff x="4883902" y="3648033"/>
                <a:chExt cx="37783" cy="32380"/>
              </a:xfrm>
            </p:grpSpPr>
            <p:sp>
              <p:nvSpPr>
                <p:cNvPr id="3762" name="Google Shape;3762;p69"/>
                <p:cNvSpPr/>
                <p:nvPr/>
              </p:nvSpPr>
              <p:spPr>
                <a:xfrm>
                  <a:off x="4883902" y="3648033"/>
                  <a:ext cx="37783" cy="32380"/>
                </a:xfrm>
                <a:custGeom>
                  <a:avLst/>
                  <a:gdLst/>
                  <a:ahLst/>
                  <a:cxnLst/>
                  <a:rect l="l" t="t" r="r" b="b"/>
                  <a:pathLst>
                    <a:path w="4804" h="4117" extrusionOk="0">
                      <a:moveTo>
                        <a:pt x="2731" y="0"/>
                      </a:moveTo>
                      <a:cubicBezTo>
                        <a:pt x="2226" y="0"/>
                        <a:pt x="1711" y="188"/>
                        <a:pt x="1295" y="608"/>
                      </a:cubicBezTo>
                      <a:cubicBezTo>
                        <a:pt x="1" y="1903"/>
                        <a:pt x="920" y="4104"/>
                        <a:pt x="2747" y="4116"/>
                      </a:cubicBezTo>
                      <a:cubicBezTo>
                        <a:pt x="3884" y="4104"/>
                        <a:pt x="4803" y="3185"/>
                        <a:pt x="4803" y="2048"/>
                      </a:cubicBezTo>
                      <a:cubicBezTo>
                        <a:pt x="4795" y="814"/>
                        <a:pt x="3783" y="0"/>
                        <a:pt x="27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69"/>
                <p:cNvSpPr/>
                <p:nvPr/>
              </p:nvSpPr>
              <p:spPr>
                <a:xfrm>
                  <a:off x="4896745" y="3657668"/>
                  <a:ext cx="15329" cy="13009"/>
                </a:xfrm>
                <a:custGeom>
                  <a:avLst/>
                  <a:gdLst/>
                  <a:ahLst/>
                  <a:cxnLst/>
                  <a:rect l="l" t="t" r="r" b="b"/>
                  <a:pathLst>
                    <a:path w="1949" h="1654" extrusionOk="0">
                      <a:moveTo>
                        <a:pt x="1114" y="0"/>
                      </a:moveTo>
                      <a:cubicBezTo>
                        <a:pt x="376" y="0"/>
                        <a:pt x="1" y="883"/>
                        <a:pt x="533" y="1404"/>
                      </a:cubicBezTo>
                      <a:cubicBezTo>
                        <a:pt x="702" y="1577"/>
                        <a:pt x="911" y="1654"/>
                        <a:pt x="1115" y="1654"/>
                      </a:cubicBezTo>
                      <a:cubicBezTo>
                        <a:pt x="1541" y="1654"/>
                        <a:pt x="1948" y="1321"/>
                        <a:pt x="1948" y="823"/>
                      </a:cubicBezTo>
                      <a:cubicBezTo>
                        <a:pt x="1948" y="363"/>
                        <a:pt x="1573"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4" name="Google Shape;3764;p69"/>
              <p:cNvGrpSpPr/>
              <p:nvPr/>
            </p:nvGrpSpPr>
            <p:grpSpPr>
              <a:xfrm>
                <a:off x="4907780" y="3347220"/>
                <a:ext cx="37878" cy="32357"/>
                <a:chOff x="4907780" y="3347220"/>
                <a:chExt cx="37878" cy="32357"/>
              </a:xfrm>
            </p:grpSpPr>
            <p:sp>
              <p:nvSpPr>
                <p:cNvPr id="3765" name="Google Shape;3765;p69"/>
                <p:cNvSpPr/>
                <p:nvPr/>
              </p:nvSpPr>
              <p:spPr>
                <a:xfrm>
                  <a:off x="4907780" y="3347220"/>
                  <a:ext cx="37878" cy="32357"/>
                </a:xfrm>
                <a:custGeom>
                  <a:avLst/>
                  <a:gdLst/>
                  <a:ahLst/>
                  <a:cxnLst/>
                  <a:rect l="l" t="t" r="r" b="b"/>
                  <a:pathLst>
                    <a:path w="4816" h="4114" extrusionOk="0">
                      <a:moveTo>
                        <a:pt x="2733" y="0"/>
                      </a:moveTo>
                      <a:cubicBezTo>
                        <a:pt x="2228" y="0"/>
                        <a:pt x="1714" y="187"/>
                        <a:pt x="1295" y="606"/>
                      </a:cubicBezTo>
                      <a:cubicBezTo>
                        <a:pt x="1" y="1900"/>
                        <a:pt x="920" y="4114"/>
                        <a:pt x="2759" y="4114"/>
                      </a:cubicBezTo>
                      <a:cubicBezTo>
                        <a:pt x="3884" y="4114"/>
                        <a:pt x="4803" y="3194"/>
                        <a:pt x="4815" y="2057"/>
                      </a:cubicBezTo>
                      <a:cubicBezTo>
                        <a:pt x="4807" y="821"/>
                        <a:pt x="3791" y="0"/>
                        <a:pt x="273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69"/>
                <p:cNvSpPr/>
                <p:nvPr/>
              </p:nvSpPr>
              <p:spPr>
                <a:xfrm>
                  <a:off x="4922912" y="3356926"/>
                  <a:ext cx="13040" cy="13040"/>
                </a:xfrm>
                <a:custGeom>
                  <a:avLst/>
                  <a:gdLst/>
                  <a:ahLst/>
                  <a:cxnLst/>
                  <a:rect l="l" t="t" r="r" b="b"/>
                  <a:pathLst>
                    <a:path w="1658" h="1658" extrusionOk="0">
                      <a:moveTo>
                        <a:pt x="835" y="1"/>
                      </a:moveTo>
                      <a:cubicBezTo>
                        <a:pt x="375" y="1"/>
                        <a:pt x="0" y="363"/>
                        <a:pt x="0" y="823"/>
                      </a:cubicBezTo>
                      <a:cubicBezTo>
                        <a:pt x="0" y="1283"/>
                        <a:pt x="375" y="1658"/>
                        <a:pt x="835" y="1658"/>
                      </a:cubicBezTo>
                      <a:cubicBezTo>
                        <a:pt x="1283" y="1658"/>
                        <a:pt x="1658" y="1283"/>
                        <a:pt x="1658" y="823"/>
                      </a:cubicBezTo>
                      <a:cubicBezTo>
                        <a:pt x="1658" y="363"/>
                        <a:pt x="1283"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7" name="Google Shape;3767;p69"/>
              <p:cNvGrpSpPr/>
              <p:nvPr/>
            </p:nvGrpSpPr>
            <p:grpSpPr>
              <a:xfrm>
                <a:off x="5065048" y="3738150"/>
                <a:ext cx="37783" cy="32364"/>
                <a:chOff x="5065048" y="3738150"/>
                <a:chExt cx="37783" cy="32364"/>
              </a:xfrm>
            </p:grpSpPr>
            <p:sp>
              <p:nvSpPr>
                <p:cNvPr id="3768" name="Google Shape;3768;p69"/>
                <p:cNvSpPr/>
                <p:nvPr/>
              </p:nvSpPr>
              <p:spPr>
                <a:xfrm>
                  <a:off x="5065048" y="3738150"/>
                  <a:ext cx="37783" cy="32364"/>
                </a:xfrm>
                <a:custGeom>
                  <a:avLst/>
                  <a:gdLst/>
                  <a:ahLst/>
                  <a:cxnLst/>
                  <a:rect l="l" t="t" r="r" b="b"/>
                  <a:pathLst>
                    <a:path w="4804" h="4115" extrusionOk="0">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69"/>
                <p:cNvSpPr/>
                <p:nvPr/>
              </p:nvSpPr>
              <p:spPr>
                <a:xfrm>
                  <a:off x="5077994" y="3747761"/>
                  <a:ext cx="15227" cy="13072"/>
                </a:xfrm>
                <a:custGeom>
                  <a:avLst/>
                  <a:gdLst/>
                  <a:ahLst/>
                  <a:cxnLst/>
                  <a:rect l="l" t="t" r="r" b="b"/>
                  <a:pathLst>
                    <a:path w="1936" h="1662" extrusionOk="0">
                      <a:moveTo>
                        <a:pt x="1101" y="1"/>
                      </a:moveTo>
                      <a:cubicBezTo>
                        <a:pt x="363" y="1"/>
                        <a:pt x="0" y="896"/>
                        <a:pt x="520" y="1416"/>
                      </a:cubicBezTo>
                      <a:cubicBezTo>
                        <a:pt x="689" y="1585"/>
                        <a:pt x="898" y="1661"/>
                        <a:pt x="1102" y="1661"/>
                      </a:cubicBezTo>
                      <a:cubicBezTo>
                        <a:pt x="1528" y="1661"/>
                        <a:pt x="1936" y="1334"/>
                        <a:pt x="1936" y="836"/>
                      </a:cubicBezTo>
                      <a:cubicBezTo>
                        <a:pt x="1936" y="376"/>
                        <a:pt x="1561" y="1"/>
                        <a:pt x="110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0" name="Google Shape;3770;p69"/>
              <p:cNvGrpSpPr/>
              <p:nvPr/>
            </p:nvGrpSpPr>
            <p:grpSpPr>
              <a:xfrm>
                <a:off x="5071616" y="3284615"/>
                <a:ext cx="37783" cy="32357"/>
                <a:chOff x="5071616" y="3284615"/>
                <a:chExt cx="37783" cy="32357"/>
              </a:xfrm>
            </p:grpSpPr>
            <p:sp>
              <p:nvSpPr>
                <p:cNvPr id="3771" name="Google Shape;3771;p69"/>
                <p:cNvSpPr/>
                <p:nvPr/>
              </p:nvSpPr>
              <p:spPr>
                <a:xfrm>
                  <a:off x="5071616" y="3284615"/>
                  <a:ext cx="37783" cy="32357"/>
                </a:xfrm>
                <a:custGeom>
                  <a:avLst/>
                  <a:gdLst/>
                  <a:ahLst/>
                  <a:cxnLst/>
                  <a:rect l="l" t="t" r="r" b="b"/>
                  <a:pathLst>
                    <a:path w="4804" h="4114" extrusionOk="0">
                      <a:moveTo>
                        <a:pt x="2732" y="0"/>
                      </a:moveTo>
                      <a:cubicBezTo>
                        <a:pt x="2228" y="0"/>
                        <a:pt x="1713" y="188"/>
                        <a:pt x="1295" y="606"/>
                      </a:cubicBezTo>
                      <a:cubicBezTo>
                        <a:pt x="1" y="1900"/>
                        <a:pt x="908" y="4114"/>
                        <a:pt x="2747" y="4114"/>
                      </a:cubicBezTo>
                      <a:cubicBezTo>
                        <a:pt x="3872" y="4114"/>
                        <a:pt x="4791"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69"/>
                <p:cNvSpPr/>
                <p:nvPr/>
              </p:nvSpPr>
              <p:spPr>
                <a:xfrm>
                  <a:off x="5086646" y="3294320"/>
                  <a:ext cx="13048" cy="13048"/>
                </a:xfrm>
                <a:custGeom>
                  <a:avLst/>
                  <a:gdLst/>
                  <a:ahLst/>
                  <a:cxnLst/>
                  <a:rect l="l" t="t" r="r" b="b"/>
                  <a:pathLst>
                    <a:path w="1659" h="1659" extrusionOk="0">
                      <a:moveTo>
                        <a:pt x="836" y="1"/>
                      </a:moveTo>
                      <a:cubicBezTo>
                        <a:pt x="376" y="1"/>
                        <a:pt x="1" y="364"/>
                        <a:pt x="1" y="823"/>
                      </a:cubicBezTo>
                      <a:cubicBezTo>
                        <a:pt x="1" y="1283"/>
                        <a:pt x="376" y="1658"/>
                        <a:pt x="836" y="1658"/>
                      </a:cubicBezTo>
                      <a:cubicBezTo>
                        <a:pt x="1283" y="1658"/>
                        <a:pt x="1658" y="1283"/>
                        <a:pt x="1658" y="823"/>
                      </a:cubicBezTo>
                      <a:cubicBezTo>
                        <a:pt x="1658" y="364"/>
                        <a:pt x="1283" y="1"/>
                        <a:pt x="83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3" name="Google Shape;3773;p69"/>
              <p:cNvGrpSpPr/>
              <p:nvPr/>
            </p:nvGrpSpPr>
            <p:grpSpPr>
              <a:xfrm>
                <a:off x="5389291" y="3759921"/>
                <a:ext cx="37783" cy="32380"/>
                <a:chOff x="5389291" y="3759921"/>
                <a:chExt cx="37783" cy="32380"/>
              </a:xfrm>
            </p:grpSpPr>
            <p:sp>
              <p:nvSpPr>
                <p:cNvPr id="3774" name="Google Shape;3774;p69"/>
                <p:cNvSpPr/>
                <p:nvPr/>
              </p:nvSpPr>
              <p:spPr>
                <a:xfrm>
                  <a:off x="5389291" y="3759921"/>
                  <a:ext cx="37783" cy="32380"/>
                </a:xfrm>
                <a:custGeom>
                  <a:avLst/>
                  <a:gdLst/>
                  <a:ahLst/>
                  <a:cxnLst/>
                  <a:rect l="l" t="t" r="r" b="b"/>
                  <a:pathLst>
                    <a:path w="4804" h="4117" extrusionOk="0">
                      <a:moveTo>
                        <a:pt x="2738" y="0"/>
                      </a:moveTo>
                      <a:cubicBezTo>
                        <a:pt x="2231" y="0"/>
                        <a:pt x="1715" y="188"/>
                        <a:pt x="1295" y="608"/>
                      </a:cubicBezTo>
                      <a:cubicBezTo>
                        <a:pt x="1" y="1903"/>
                        <a:pt x="920" y="4116"/>
                        <a:pt x="2747" y="4116"/>
                      </a:cubicBezTo>
                      <a:cubicBezTo>
                        <a:pt x="3884" y="4116"/>
                        <a:pt x="4803" y="3197"/>
                        <a:pt x="4803" y="2060"/>
                      </a:cubicBezTo>
                      <a:cubicBezTo>
                        <a:pt x="4803" y="817"/>
                        <a:pt x="3792"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69"/>
                <p:cNvSpPr/>
                <p:nvPr/>
              </p:nvSpPr>
              <p:spPr>
                <a:xfrm>
                  <a:off x="5402229" y="3769555"/>
                  <a:ext cx="15235" cy="13064"/>
                </a:xfrm>
                <a:custGeom>
                  <a:avLst/>
                  <a:gdLst/>
                  <a:ahLst/>
                  <a:cxnLst/>
                  <a:rect l="l" t="t" r="r" b="b"/>
                  <a:pathLst>
                    <a:path w="1937" h="1661" extrusionOk="0">
                      <a:moveTo>
                        <a:pt x="1114" y="0"/>
                      </a:moveTo>
                      <a:cubicBezTo>
                        <a:pt x="364" y="0"/>
                        <a:pt x="1" y="895"/>
                        <a:pt x="521" y="1415"/>
                      </a:cubicBezTo>
                      <a:cubicBezTo>
                        <a:pt x="690" y="1584"/>
                        <a:pt x="899" y="1660"/>
                        <a:pt x="1103" y="1660"/>
                      </a:cubicBezTo>
                      <a:cubicBezTo>
                        <a:pt x="1528" y="1660"/>
                        <a:pt x="1936" y="1333"/>
                        <a:pt x="1936" y="835"/>
                      </a:cubicBezTo>
                      <a:cubicBezTo>
                        <a:pt x="1936" y="375"/>
                        <a:pt x="1561"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6" name="Google Shape;3776;p69"/>
              <p:cNvGrpSpPr/>
              <p:nvPr/>
            </p:nvGrpSpPr>
            <p:grpSpPr>
              <a:xfrm>
                <a:off x="5431534" y="3632932"/>
                <a:ext cx="37878" cy="32451"/>
                <a:chOff x="5431534" y="3632932"/>
                <a:chExt cx="37878" cy="32451"/>
              </a:xfrm>
            </p:grpSpPr>
            <p:sp>
              <p:nvSpPr>
                <p:cNvPr id="3777" name="Google Shape;3777;p69"/>
                <p:cNvSpPr/>
                <p:nvPr/>
              </p:nvSpPr>
              <p:spPr>
                <a:xfrm>
                  <a:off x="5431534" y="3632932"/>
                  <a:ext cx="37878" cy="32451"/>
                </a:xfrm>
                <a:custGeom>
                  <a:avLst/>
                  <a:gdLst/>
                  <a:ahLst/>
                  <a:cxnLst/>
                  <a:rect l="l" t="t" r="r" b="b"/>
                  <a:pathLst>
                    <a:path w="4816" h="4126" extrusionOk="0">
                      <a:moveTo>
                        <a:pt x="2734" y="0"/>
                      </a:moveTo>
                      <a:cubicBezTo>
                        <a:pt x="2228" y="0"/>
                        <a:pt x="1713" y="187"/>
                        <a:pt x="1295" y="605"/>
                      </a:cubicBezTo>
                      <a:cubicBezTo>
                        <a:pt x="1" y="1899"/>
                        <a:pt x="920" y="4125"/>
                        <a:pt x="2759" y="4125"/>
                      </a:cubicBezTo>
                      <a:cubicBezTo>
                        <a:pt x="3896" y="4113"/>
                        <a:pt x="4815" y="3194"/>
                        <a:pt x="4815" y="2069"/>
                      </a:cubicBezTo>
                      <a:cubicBezTo>
                        <a:pt x="4815" y="824"/>
                        <a:pt x="3795" y="0"/>
                        <a:pt x="273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69"/>
                <p:cNvSpPr/>
                <p:nvPr/>
              </p:nvSpPr>
              <p:spPr>
                <a:xfrm>
                  <a:off x="5444472" y="3642638"/>
                  <a:ext cx="15235" cy="13064"/>
                </a:xfrm>
                <a:custGeom>
                  <a:avLst/>
                  <a:gdLst/>
                  <a:ahLst/>
                  <a:cxnLst/>
                  <a:rect l="l" t="t" r="r" b="b"/>
                  <a:pathLst>
                    <a:path w="1937" h="1661" extrusionOk="0">
                      <a:moveTo>
                        <a:pt x="1114" y="0"/>
                      </a:moveTo>
                      <a:cubicBezTo>
                        <a:pt x="376" y="0"/>
                        <a:pt x="1" y="895"/>
                        <a:pt x="521" y="1415"/>
                      </a:cubicBezTo>
                      <a:cubicBezTo>
                        <a:pt x="690" y="1584"/>
                        <a:pt x="899" y="1660"/>
                        <a:pt x="1103" y="1660"/>
                      </a:cubicBezTo>
                      <a:cubicBezTo>
                        <a:pt x="1528" y="1660"/>
                        <a:pt x="1936" y="1333"/>
                        <a:pt x="1936" y="835"/>
                      </a:cubicBezTo>
                      <a:cubicBezTo>
                        <a:pt x="1936" y="375"/>
                        <a:pt x="1573"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9" name="Google Shape;3779;p69"/>
              <p:cNvGrpSpPr/>
              <p:nvPr/>
            </p:nvGrpSpPr>
            <p:grpSpPr>
              <a:xfrm>
                <a:off x="5540755" y="3544829"/>
                <a:ext cx="37783" cy="32357"/>
                <a:chOff x="5540755" y="3544829"/>
                <a:chExt cx="37783" cy="32357"/>
              </a:xfrm>
            </p:grpSpPr>
            <p:sp>
              <p:nvSpPr>
                <p:cNvPr id="3780" name="Google Shape;3780;p69"/>
                <p:cNvSpPr/>
                <p:nvPr/>
              </p:nvSpPr>
              <p:spPr>
                <a:xfrm>
                  <a:off x="5540755" y="3544829"/>
                  <a:ext cx="37783" cy="32357"/>
                </a:xfrm>
                <a:custGeom>
                  <a:avLst/>
                  <a:gdLst/>
                  <a:ahLst/>
                  <a:cxnLst/>
                  <a:rect l="l" t="t" r="r" b="b"/>
                  <a:pathLst>
                    <a:path w="4804" h="4114" extrusionOk="0">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69"/>
                <p:cNvSpPr/>
                <p:nvPr/>
              </p:nvSpPr>
              <p:spPr>
                <a:xfrm>
                  <a:off x="5553693" y="3554534"/>
                  <a:ext cx="15235" cy="13040"/>
                </a:xfrm>
                <a:custGeom>
                  <a:avLst/>
                  <a:gdLst/>
                  <a:ahLst/>
                  <a:cxnLst/>
                  <a:rect l="l" t="t" r="r" b="b"/>
                  <a:pathLst>
                    <a:path w="1937" h="1658" extrusionOk="0">
                      <a:moveTo>
                        <a:pt x="1102" y="0"/>
                      </a:moveTo>
                      <a:cubicBezTo>
                        <a:pt x="364" y="0"/>
                        <a:pt x="1" y="896"/>
                        <a:pt x="521" y="1416"/>
                      </a:cubicBezTo>
                      <a:cubicBezTo>
                        <a:pt x="688" y="1583"/>
                        <a:pt x="894" y="1658"/>
                        <a:pt x="1096" y="1658"/>
                      </a:cubicBezTo>
                      <a:cubicBezTo>
                        <a:pt x="1524" y="1658"/>
                        <a:pt x="1936" y="1324"/>
                        <a:pt x="1936" y="823"/>
                      </a:cubicBezTo>
                      <a:cubicBezTo>
                        <a:pt x="1936" y="363"/>
                        <a:pt x="1561" y="0"/>
                        <a:pt x="110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2" name="Google Shape;3782;p69"/>
              <p:cNvGrpSpPr/>
              <p:nvPr/>
            </p:nvGrpSpPr>
            <p:grpSpPr>
              <a:xfrm>
                <a:off x="5579293" y="3412107"/>
                <a:ext cx="37776" cy="32357"/>
                <a:chOff x="5579293" y="3412107"/>
                <a:chExt cx="37776" cy="32357"/>
              </a:xfrm>
            </p:grpSpPr>
            <p:sp>
              <p:nvSpPr>
                <p:cNvPr id="3783" name="Google Shape;3783;p69"/>
                <p:cNvSpPr/>
                <p:nvPr/>
              </p:nvSpPr>
              <p:spPr>
                <a:xfrm>
                  <a:off x="5579293" y="3412107"/>
                  <a:ext cx="37776" cy="32357"/>
                </a:xfrm>
                <a:custGeom>
                  <a:avLst/>
                  <a:gdLst/>
                  <a:ahLst/>
                  <a:cxnLst/>
                  <a:rect l="l" t="t" r="r" b="b"/>
                  <a:pathLst>
                    <a:path w="4803" h="4114" extrusionOk="0">
                      <a:moveTo>
                        <a:pt x="2732" y="0"/>
                      </a:moveTo>
                      <a:cubicBezTo>
                        <a:pt x="2227" y="0"/>
                        <a:pt x="1713" y="187"/>
                        <a:pt x="1294" y="605"/>
                      </a:cubicBezTo>
                      <a:cubicBezTo>
                        <a:pt x="0" y="1900"/>
                        <a:pt x="919" y="4114"/>
                        <a:pt x="2746" y="4114"/>
                      </a:cubicBezTo>
                      <a:cubicBezTo>
                        <a:pt x="3883" y="4114"/>
                        <a:pt x="4802" y="3194"/>
                        <a:pt x="4802" y="2057"/>
                      </a:cubicBezTo>
                      <a:cubicBezTo>
                        <a:pt x="4802" y="821"/>
                        <a:pt x="3788"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69"/>
                <p:cNvSpPr/>
                <p:nvPr/>
              </p:nvSpPr>
              <p:spPr>
                <a:xfrm>
                  <a:off x="5594418" y="3421812"/>
                  <a:ext cx="13040" cy="13040"/>
                </a:xfrm>
                <a:custGeom>
                  <a:avLst/>
                  <a:gdLst/>
                  <a:ahLst/>
                  <a:cxnLst/>
                  <a:rect l="l" t="t" r="r" b="b"/>
                  <a:pathLst>
                    <a:path w="1658" h="1658" extrusionOk="0">
                      <a:moveTo>
                        <a:pt x="823" y="1"/>
                      </a:moveTo>
                      <a:cubicBezTo>
                        <a:pt x="375" y="1"/>
                        <a:pt x="0" y="363"/>
                        <a:pt x="0" y="823"/>
                      </a:cubicBezTo>
                      <a:cubicBezTo>
                        <a:pt x="0" y="1283"/>
                        <a:pt x="375"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5" name="Google Shape;3785;p69"/>
              <p:cNvGrpSpPr/>
              <p:nvPr/>
            </p:nvGrpSpPr>
            <p:grpSpPr>
              <a:xfrm>
                <a:off x="5801346" y="3284615"/>
                <a:ext cx="37783" cy="32357"/>
                <a:chOff x="5801346" y="3284615"/>
                <a:chExt cx="37783" cy="32357"/>
              </a:xfrm>
            </p:grpSpPr>
            <p:sp>
              <p:nvSpPr>
                <p:cNvPr id="3786" name="Google Shape;3786;p69"/>
                <p:cNvSpPr/>
                <p:nvPr/>
              </p:nvSpPr>
              <p:spPr>
                <a:xfrm>
                  <a:off x="5801346" y="3284615"/>
                  <a:ext cx="37783" cy="32357"/>
                </a:xfrm>
                <a:custGeom>
                  <a:avLst/>
                  <a:gdLst/>
                  <a:ahLst/>
                  <a:cxnLst/>
                  <a:rect l="l" t="t" r="r" b="b"/>
                  <a:pathLst>
                    <a:path w="4804" h="4114" extrusionOk="0">
                      <a:moveTo>
                        <a:pt x="2732" y="0"/>
                      </a:moveTo>
                      <a:cubicBezTo>
                        <a:pt x="2228" y="0"/>
                        <a:pt x="1714" y="188"/>
                        <a:pt x="1295" y="606"/>
                      </a:cubicBezTo>
                      <a:cubicBezTo>
                        <a:pt x="1" y="1900"/>
                        <a:pt x="920" y="4114"/>
                        <a:pt x="2759" y="4114"/>
                      </a:cubicBezTo>
                      <a:cubicBezTo>
                        <a:pt x="3884" y="4114"/>
                        <a:pt x="4803"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69"/>
                <p:cNvSpPr/>
                <p:nvPr/>
              </p:nvSpPr>
              <p:spPr>
                <a:xfrm>
                  <a:off x="5816478" y="3294320"/>
                  <a:ext cx="13040" cy="13048"/>
                </a:xfrm>
                <a:custGeom>
                  <a:avLst/>
                  <a:gdLst/>
                  <a:ahLst/>
                  <a:cxnLst/>
                  <a:rect l="l" t="t" r="r" b="b"/>
                  <a:pathLst>
                    <a:path w="1658" h="1659" extrusionOk="0">
                      <a:moveTo>
                        <a:pt x="835" y="1"/>
                      </a:moveTo>
                      <a:cubicBezTo>
                        <a:pt x="375" y="1"/>
                        <a:pt x="0" y="364"/>
                        <a:pt x="0" y="823"/>
                      </a:cubicBezTo>
                      <a:cubicBezTo>
                        <a:pt x="0" y="1283"/>
                        <a:pt x="375" y="1658"/>
                        <a:pt x="835" y="1658"/>
                      </a:cubicBezTo>
                      <a:cubicBezTo>
                        <a:pt x="1283" y="1658"/>
                        <a:pt x="1658" y="1283"/>
                        <a:pt x="1658" y="823"/>
                      </a:cubicBezTo>
                      <a:cubicBezTo>
                        <a:pt x="1658" y="364"/>
                        <a:pt x="1283"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69"/>
              <p:cNvGrpSpPr/>
              <p:nvPr/>
            </p:nvGrpSpPr>
            <p:grpSpPr>
              <a:xfrm>
                <a:off x="5763578" y="3399067"/>
                <a:ext cx="37776" cy="32364"/>
                <a:chOff x="5763578" y="3399067"/>
                <a:chExt cx="37776" cy="32364"/>
              </a:xfrm>
            </p:grpSpPr>
            <p:sp>
              <p:nvSpPr>
                <p:cNvPr id="3789" name="Google Shape;3789;p69"/>
                <p:cNvSpPr/>
                <p:nvPr/>
              </p:nvSpPr>
              <p:spPr>
                <a:xfrm>
                  <a:off x="5763578" y="3399067"/>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4" y="4114"/>
                        <a:pt x="4803" y="3195"/>
                        <a:pt x="4803" y="2058"/>
                      </a:cubicBezTo>
                      <a:cubicBezTo>
                        <a:pt x="4803" y="822"/>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69"/>
                <p:cNvSpPr/>
                <p:nvPr/>
              </p:nvSpPr>
              <p:spPr>
                <a:xfrm>
                  <a:off x="5776516" y="3408780"/>
                  <a:ext cx="15235" cy="13040"/>
                </a:xfrm>
                <a:custGeom>
                  <a:avLst/>
                  <a:gdLst/>
                  <a:ahLst/>
                  <a:cxnLst/>
                  <a:rect l="l" t="t" r="r" b="b"/>
                  <a:pathLst>
                    <a:path w="1937" h="1658" extrusionOk="0">
                      <a:moveTo>
                        <a:pt x="1101" y="0"/>
                      </a:moveTo>
                      <a:cubicBezTo>
                        <a:pt x="364"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1" name="Google Shape;3791;p69"/>
              <p:cNvGrpSpPr/>
              <p:nvPr/>
            </p:nvGrpSpPr>
            <p:grpSpPr>
              <a:xfrm>
                <a:off x="5395858" y="3230952"/>
                <a:ext cx="37776" cy="32364"/>
                <a:chOff x="5395858" y="3230952"/>
                <a:chExt cx="37776" cy="32364"/>
              </a:xfrm>
            </p:grpSpPr>
            <p:sp>
              <p:nvSpPr>
                <p:cNvPr id="3792" name="Google Shape;3792;p69"/>
                <p:cNvSpPr/>
                <p:nvPr/>
              </p:nvSpPr>
              <p:spPr>
                <a:xfrm>
                  <a:off x="5395858" y="3230952"/>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69"/>
                <p:cNvSpPr/>
                <p:nvPr/>
              </p:nvSpPr>
              <p:spPr>
                <a:xfrm>
                  <a:off x="5408702" y="3240571"/>
                  <a:ext cx="15227" cy="13064"/>
                </a:xfrm>
                <a:custGeom>
                  <a:avLst/>
                  <a:gdLst/>
                  <a:ahLst/>
                  <a:cxnLst/>
                  <a:rect l="l" t="t" r="r" b="b"/>
                  <a:pathLst>
                    <a:path w="1936" h="1661" extrusionOk="0">
                      <a:moveTo>
                        <a:pt x="1113" y="0"/>
                      </a:moveTo>
                      <a:cubicBezTo>
                        <a:pt x="375" y="0"/>
                        <a:pt x="0" y="895"/>
                        <a:pt x="521" y="1416"/>
                      </a:cubicBezTo>
                      <a:cubicBezTo>
                        <a:pt x="690" y="1585"/>
                        <a:pt x="898" y="1660"/>
                        <a:pt x="1103" y="1660"/>
                      </a:cubicBezTo>
                      <a:cubicBezTo>
                        <a:pt x="1528" y="1660"/>
                        <a:pt x="1936" y="1333"/>
                        <a:pt x="1936" y="835"/>
                      </a:cubicBezTo>
                      <a:cubicBezTo>
                        <a:pt x="1936" y="375"/>
                        <a:pt x="1561"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4" name="Google Shape;3794;p69"/>
              <p:cNvGrpSpPr/>
              <p:nvPr/>
            </p:nvGrpSpPr>
            <p:grpSpPr>
              <a:xfrm>
                <a:off x="5264088" y="3188237"/>
                <a:ext cx="37776" cy="32357"/>
                <a:chOff x="5264088" y="3188237"/>
                <a:chExt cx="37776" cy="32357"/>
              </a:xfrm>
            </p:grpSpPr>
            <p:sp>
              <p:nvSpPr>
                <p:cNvPr id="3795" name="Google Shape;3795;p69"/>
                <p:cNvSpPr/>
                <p:nvPr/>
              </p:nvSpPr>
              <p:spPr>
                <a:xfrm>
                  <a:off x="5264088" y="3188237"/>
                  <a:ext cx="37776" cy="32357"/>
                </a:xfrm>
                <a:custGeom>
                  <a:avLst/>
                  <a:gdLst/>
                  <a:ahLst/>
                  <a:cxnLst/>
                  <a:rect l="l" t="t" r="r" b="b"/>
                  <a:pathLst>
                    <a:path w="4803" h="4114" extrusionOk="0">
                      <a:moveTo>
                        <a:pt x="2732" y="0"/>
                      </a:moveTo>
                      <a:cubicBezTo>
                        <a:pt x="2227" y="0"/>
                        <a:pt x="1713" y="188"/>
                        <a:pt x="1295" y="606"/>
                      </a:cubicBezTo>
                      <a:cubicBezTo>
                        <a:pt x="0" y="1900"/>
                        <a:pt x="920"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69"/>
                <p:cNvSpPr/>
                <p:nvPr/>
              </p:nvSpPr>
              <p:spPr>
                <a:xfrm>
                  <a:off x="5279212" y="3197943"/>
                  <a:ext cx="13048" cy="13048"/>
                </a:xfrm>
                <a:custGeom>
                  <a:avLst/>
                  <a:gdLst/>
                  <a:ahLst/>
                  <a:cxnLst/>
                  <a:rect l="l" t="t" r="r" b="b"/>
                  <a:pathLst>
                    <a:path w="1659" h="1659" extrusionOk="0">
                      <a:moveTo>
                        <a:pt x="823" y="1"/>
                      </a:moveTo>
                      <a:cubicBezTo>
                        <a:pt x="364" y="1"/>
                        <a:pt x="1" y="376"/>
                        <a:pt x="1" y="823"/>
                      </a:cubicBezTo>
                      <a:cubicBezTo>
                        <a:pt x="1" y="1283"/>
                        <a:pt x="364"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7" name="Google Shape;3797;p69"/>
              <p:cNvGrpSpPr/>
              <p:nvPr/>
            </p:nvGrpSpPr>
            <p:grpSpPr>
              <a:xfrm>
                <a:off x="5585758" y="3237425"/>
                <a:ext cx="37878" cy="32357"/>
                <a:chOff x="5585758" y="3237425"/>
                <a:chExt cx="37878" cy="32357"/>
              </a:xfrm>
            </p:grpSpPr>
            <p:sp>
              <p:nvSpPr>
                <p:cNvPr id="3798" name="Google Shape;3798;p69"/>
                <p:cNvSpPr/>
                <p:nvPr/>
              </p:nvSpPr>
              <p:spPr>
                <a:xfrm>
                  <a:off x="5585758" y="3237425"/>
                  <a:ext cx="37878" cy="32357"/>
                </a:xfrm>
                <a:custGeom>
                  <a:avLst/>
                  <a:gdLst/>
                  <a:ahLst/>
                  <a:cxnLst/>
                  <a:rect l="l" t="t" r="r" b="b"/>
                  <a:pathLst>
                    <a:path w="4816" h="4114" extrusionOk="0">
                      <a:moveTo>
                        <a:pt x="2744" y="0"/>
                      </a:moveTo>
                      <a:cubicBezTo>
                        <a:pt x="2240" y="0"/>
                        <a:pt x="1725" y="188"/>
                        <a:pt x="1307" y="606"/>
                      </a:cubicBezTo>
                      <a:cubicBezTo>
                        <a:pt x="1" y="1900"/>
                        <a:pt x="920" y="4114"/>
                        <a:pt x="2759" y="4114"/>
                      </a:cubicBezTo>
                      <a:cubicBezTo>
                        <a:pt x="3896" y="4114"/>
                        <a:pt x="4815" y="3195"/>
                        <a:pt x="4815" y="2057"/>
                      </a:cubicBezTo>
                      <a:cubicBezTo>
                        <a:pt x="4815" y="821"/>
                        <a:pt x="3801" y="0"/>
                        <a:pt x="274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69"/>
                <p:cNvSpPr/>
                <p:nvPr/>
              </p:nvSpPr>
              <p:spPr>
                <a:xfrm>
                  <a:off x="5598696" y="3247130"/>
                  <a:ext cx="15235" cy="13048"/>
                </a:xfrm>
                <a:custGeom>
                  <a:avLst/>
                  <a:gdLst/>
                  <a:ahLst/>
                  <a:cxnLst/>
                  <a:rect l="l" t="t" r="r" b="b"/>
                  <a:pathLst>
                    <a:path w="1937" h="1659" extrusionOk="0">
                      <a:moveTo>
                        <a:pt x="1114" y="1"/>
                      </a:moveTo>
                      <a:cubicBezTo>
                        <a:pt x="376" y="1"/>
                        <a:pt x="1" y="896"/>
                        <a:pt x="521" y="1416"/>
                      </a:cubicBezTo>
                      <a:cubicBezTo>
                        <a:pt x="692" y="1583"/>
                        <a:pt x="899" y="1658"/>
                        <a:pt x="1102" y="1658"/>
                      </a:cubicBezTo>
                      <a:cubicBezTo>
                        <a:pt x="1529" y="1658"/>
                        <a:pt x="1936" y="1324"/>
                        <a:pt x="1936" y="823"/>
                      </a:cubicBezTo>
                      <a:cubicBezTo>
                        <a:pt x="1936" y="376"/>
                        <a:pt x="1573" y="1"/>
                        <a:pt x="111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0" name="Google Shape;3800;p69"/>
              <p:cNvGrpSpPr/>
              <p:nvPr/>
            </p:nvGrpSpPr>
            <p:grpSpPr>
              <a:xfrm>
                <a:off x="4874196" y="3291088"/>
                <a:ext cx="37878" cy="32451"/>
                <a:chOff x="4874196" y="3291088"/>
                <a:chExt cx="37878" cy="32451"/>
              </a:xfrm>
            </p:grpSpPr>
            <p:sp>
              <p:nvSpPr>
                <p:cNvPr id="3801" name="Google Shape;3801;p69"/>
                <p:cNvSpPr/>
                <p:nvPr/>
              </p:nvSpPr>
              <p:spPr>
                <a:xfrm>
                  <a:off x="4874196" y="3291088"/>
                  <a:ext cx="37878" cy="32451"/>
                </a:xfrm>
                <a:custGeom>
                  <a:avLst/>
                  <a:gdLst/>
                  <a:ahLst/>
                  <a:cxnLst/>
                  <a:rect l="l" t="t" r="r" b="b"/>
                  <a:pathLst>
                    <a:path w="4816" h="4126" extrusionOk="0">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69"/>
                <p:cNvSpPr/>
                <p:nvPr/>
              </p:nvSpPr>
              <p:spPr>
                <a:xfrm>
                  <a:off x="4889328" y="3300793"/>
                  <a:ext cx="13040" cy="13040"/>
                </a:xfrm>
                <a:custGeom>
                  <a:avLst/>
                  <a:gdLst/>
                  <a:ahLst/>
                  <a:cxnLst/>
                  <a:rect l="l" t="t" r="r" b="b"/>
                  <a:pathLst>
                    <a:path w="1658" h="1658" extrusionOk="0">
                      <a:moveTo>
                        <a:pt x="835" y="0"/>
                      </a:moveTo>
                      <a:cubicBezTo>
                        <a:pt x="375" y="0"/>
                        <a:pt x="0" y="375"/>
                        <a:pt x="0" y="835"/>
                      </a:cubicBezTo>
                      <a:cubicBezTo>
                        <a:pt x="0" y="1283"/>
                        <a:pt x="375" y="1658"/>
                        <a:pt x="835" y="1658"/>
                      </a:cubicBezTo>
                      <a:cubicBezTo>
                        <a:pt x="1295" y="1658"/>
                        <a:pt x="1657" y="1283"/>
                        <a:pt x="1657" y="835"/>
                      </a:cubicBezTo>
                      <a:cubicBezTo>
                        <a:pt x="1657"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3" name="Google Shape;3803;p69"/>
              <p:cNvGrpSpPr/>
              <p:nvPr/>
            </p:nvGrpSpPr>
            <p:grpSpPr>
              <a:xfrm>
                <a:off x="5197770" y="3785466"/>
                <a:ext cx="37783" cy="32427"/>
                <a:chOff x="5197770" y="3785466"/>
                <a:chExt cx="37783" cy="32427"/>
              </a:xfrm>
            </p:grpSpPr>
            <p:sp>
              <p:nvSpPr>
                <p:cNvPr id="3804" name="Google Shape;3804;p69"/>
                <p:cNvSpPr/>
                <p:nvPr/>
              </p:nvSpPr>
              <p:spPr>
                <a:xfrm>
                  <a:off x="5197770" y="3785466"/>
                  <a:ext cx="37783" cy="32427"/>
                </a:xfrm>
                <a:custGeom>
                  <a:avLst/>
                  <a:gdLst/>
                  <a:ahLst/>
                  <a:cxnLst/>
                  <a:rect l="l" t="t" r="r" b="b"/>
                  <a:pathLst>
                    <a:path w="4804" h="4123" extrusionOk="0">
                      <a:moveTo>
                        <a:pt x="2738" y="1"/>
                      </a:moveTo>
                      <a:cubicBezTo>
                        <a:pt x="2232" y="1"/>
                        <a:pt x="1715" y="190"/>
                        <a:pt x="1295" y="614"/>
                      </a:cubicBezTo>
                      <a:cubicBezTo>
                        <a:pt x="1" y="1909"/>
                        <a:pt x="908"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69"/>
                <p:cNvSpPr/>
                <p:nvPr/>
              </p:nvSpPr>
              <p:spPr>
                <a:xfrm>
                  <a:off x="5212808" y="3795148"/>
                  <a:ext cx="13040" cy="13040"/>
                </a:xfrm>
                <a:custGeom>
                  <a:avLst/>
                  <a:gdLst/>
                  <a:ahLst/>
                  <a:cxnLst/>
                  <a:rect l="l" t="t" r="r" b="b"/>
                  <a:pathLst>
                    <a:path w="1658" h="1658" extrusionOk="0">
                      <a:moveTo>
                        <a:pt x="835" y="0"/>
                      </a:moveTo>
                      <a:cubicBezTo>
                        <a:pt x="375" y="0"/>
                        <a:pt x="0" y="375"/>
                        <a:pt x="0" y="835"/>
                      </a:cubicBezTo>
                      <a:cubicBezTo>
                        <a:pt x="0" y="1294"/>
                        <a:pt x="375" y="1657"/>
                        <a:pt x="835" y="1657"/>
                      </a:cubicBezTo>
                      <a:cubicBezTo>
                        <a:pt x="1295" y="1657"/>
                        <a:pt x="1657" y="1294"/>
                        <a:pt x="1657" y="835"/>
                      </a:cubicBezTo>
                      <a:cubicBezTo>
                        <a:pt x="1657"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6" name="Google Shape;3806;p69"/>
              <p:cNvGrpSpPr/>
              <p:nvPr/>
            </p:nvGrpSpPr>
            <p:grpSpPr>
              <a:xfrm>
                <a:off x="5177699" y="3492117"/>
                <a:ext cx="37776" cy="32357"/>
                <a:chOff x="5177699" y="3492117"/>
                <a:chExt cx="37776" cy="32357"/>
              </a:xfrm>
            </p:grpSpPr>
            <p:sp>
              <p:nvSpPr>
                <p:cNvPr id="3807" name="Google Shape;3807;p69"/>
                <p:cNvSpPr/>
                <p:nvPr/>
              </p:nvSpPr>
              <p:spPr>
                <a:xfrm>
                  <a:off x="5177699" y="3492117"/>
                  <a:ext cx="37776" cy="32357"/>
                </a:xfrm>
                <a:custGeom>
                  <a:avLst/>
                  <a:gdLst/>
                  <a:ahLst/>
                  <a:cxnLst/>
                  <a:rect l="l" t="t" r="r" b="b"/>
                  <a:pathLst>
                    <a:path w="4803" h="4114" extrusionOk="0">
                      <a:moveTo>
                        <a:pt x="2736" y="1"/>
                      </a:moveTo>
                      <a:cubicBezTo>
                        <a:pt x="2232" y="1"/>
                        <a:pt x="1717" y="188"/>
                        <a:pt x="1295" y="606"/>
                      </a:cubicBezTo>
                      <a:cubicBezTo>
                        <a:pt x="1" y="1900"/>
                        <a:pt x="920" y="4114"/>
                        <a:pt x="2746" y="4114"/>
                      </a:cubicBezTo>
                      <a:cubicBezTo>
                        <a:pt x="3884" y="4114"/>
                        <a:pt x="4803" y="3195"/>
                        <a:pt x="4803" y="2070"/>
                      </a:cubicBezTo>
                      <a:cubicBezTo>
                        <a:pt x="4803" y="824"/>
                        <a:pt x="3793" y="1"/>
                        <a:pt x="27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69"/>
                <p:cNvSpPr/>
                <p:nvPr/>
              </p:nvSpPr>
              <p:spPr>
                <a:xfrm>
                  <a:off x="5192823" y="3501823"/>
                  <a:ext cx="13048" cy="13048"/>
                </a:xfrm>
                <a:custGeom>
                  <a:avLst/>
                  <a:gdLst/>
                  <a:ahLst/>
                  <a:cxnLst/>
                  <a:rect l="l" t="t" r="r" b="b"/>
                  <a:pathLst>
                    <a:path w="1659" h="1659" extrusionOk="0">
                      <a:moveTo>
                        <a:pt x="823" y="1"/>
                      </a:moveTo>
                      <a:cubicBezTo>
                        <a:pt x="376" y="1"/>
                        <a:pt x="1" y="364"/>
                        <a:pt x="1" y="823"/>
                      </a:cubicBezTo>
                      <a:cubicBezTo>
                        <a:pt x="1" y="1283"/>
                        <a:pt x="376"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9" name="Google Shape;3809;p69"/>
              <p:cNvGrpSpPr/>
              <p:nvPr/>
            </p:nvGrpSpPr>
            <p:grpSpPr>
              <a:xfrm>
                <a:off x="5349431" y="3622346"/>
                <a:ext cx="37870" cy="32380"/>
                <a:chOff x="5349431" y="3622346"/>
                <a:chExt cx="37870" cy="32380"/>
              </a:xfrm>
            </p:grpSpPr>
            <p:sp>
              <p:nvSpPr>
                <p:cNvPr id="3810" name="Google Shape;3810;p69"/>
                <p:cNvSpPr/>
                <p:nvPr/>
              </p:nvSpPr>
              <p:spPr>
                <a:xfrm>
                  <a:off x="5349431" y="3622346"/>
                  <a:ext cx="37870" cy="32380"/>
                </a:xfrm>
                <a:custGeom>
                  <a:avLst/>
                  <a:gdLst/>
                  <a:ahLst/>
                  <a:cxnLst/>
                  <a:rect l="l" t="t" r="r" b="b"/>
                  <a:pathLst>
                    <a:path w="4815" h="4117" extrusionOk="0">
                      <a:moveTo>
                        <a:pt x="2740" y="0"/>
                      </a:moveTo>
                      <a:cubicBezTo>
                        <a:pt x="2232" y="0"/>
                        <a:pt x="1714" y="189"/>
                        <a:pt x="1295" y="608"/>
                      </a:cubicBezTo>
                      <a:cubicBezTo>
                        <a:pt x="0" y="1903"/>
                        <a:pt x="920" y="4116"/>
                        <a:pt x="2758" y="4116"/>
                      </a:cubicBezTo>
                      <a:cubicBezTo>
                        <a:pt x="3883" y="4116"/>
                        <a:pt x="4815" y="3197"/>
                        <a:pt x="4815" y="2060"/>
                      </a:cubicBezTo>
                      <a:cubicBezTo>
                        <a:pt x="4815" y="817"/>
                        <a:pt x="3798" y="0"/>
                        <a:pt x="274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69"/>
                <p:cNvSpPr/>
                <p:nvPr/>
              </p:nvSpPr>
              <p:spPr>
                <a:xfrm>
                  <a:off x="5362369" y="3632075"/>
                  <a:ext cx="15227" cy="13040"/>
                </a:xfrm>
                <a:custGeom>
                  <a:avLst/>
                  <a:gdLst/>
                  <a:ahLst/>
                  <a:cxnLst/>
                  <a:rect l="l" t="t" r="r" b="b"/>
                  <a:pathLst>
                    <a:path w="1936" h="1658" extrusionOk="0">
                      <a:moveTo>
                        <a:pt x="1134" y="0"/>
                      </a:moveTo>
                      <a:cubicBezTo>
                        <a:pt x="1127" y="0"/>
                        <a:pt x="1120" y="0"/>
                        <a:pt x="1113" y="0"/>
                      </a:cubicBezTo>
                      <a:cubicBezTo>
                        <a:pt x="363" y="0"/>
                        <a:pt x="0" y="883"/>
                        <a:pt x="521" y="1416"/>
                      </a:cubicBezTo>
                      <a:cubicBezTo>
                        <a:pt x="691" y="1583"/>
                        <a:pt x="899" y="1657"/>
                        <a:pt x="1101" y="1657"/>
                      </a:cubicBezTo>
                      <a:cubicBezTo>
                        <a:pt x="1529" y="1657"/>
                        <a:pt x="1936" y="1324"/>
                        <a:pt x="1936" y="823"/>
                      </a:cubicBezTo>
                      <a:cubicBezTo>
                        <a:pt x="1936" y="370"/>
                        <a:pt x="1573" y="0"/>
                        <a:pt x="113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2" name="Google Shape;3812;p69"/>
              <p:cNvGrpSpPr/>
              <p:nvPr/>
            </p:nvGrpSpPr>
            <p:grpSpPr>
              <a:xfrm>
                <a:off x="5068855" y="3563980"/>
                <a:ext cx="53954" cy="46223"/>
                <a:chOff x="5068855" y="3563980"/>
                <a:chExt cx="53954" cy="46223"/>
              </a:xfrm>
            </p:grpSpPr>
            <p:sp>
              <p:nvSpPr>
                <p:cNvPr id="3813" name="Google Shape;3813;p69"/>
                <p:cNvSpPr/>
                <p:nvPr/>
              </p:nvSpPr>
              <p:spPr>
                <a:xfrm>
                  <a:off x="5068855" y="3563980"/>
                  <a:ext cx="53954" cy="46223"/>
                </a:xfrm>
                <a:custGeom>
                  <a:avLst/>
                  <a:gdLst/>
                  <a:ahLst/>
                  <a:cxnLst/>
                  <a:rect l="l" t="t" r="r" b="b"/>
                  <a:pathLst>
                    <a:path w="6860" h="5877" extrusionOk="0">
                      <a:moveTo>
                        <a:pt x="3909" y="0"/>
                      </a:moveTo>
                      <a:cubicBezTo>
                        <a:pt x="3187" y="0"/>
                        <a:pt x="2451" y="269"/>
                        <a:pt x="1852" y="868"/>
                      </a:cubicBezTo>
                      <a:cubicBezTo>
                        <a:pt x="1" y="2719"/>
                        <a:pt x="1307" y="5876"/>
                        <a:pt x="3920" y="5876"/>
                      </a:cubicBezTo>
                      <a:cubicBezTo>
                        <a:pt x="5541" y="5876"/>
                        <a:pt x="6848" y="4558"/>
                        <a:pt x="6860" y="2937"/>
                      </a:cubicBezTo>
                      <a:cubicBezTo>
                        <a:pt x="6860" y="1170"/>
                        <a:pt x="5416" y="0"/>
                        <a:pt x="390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69"/>
                <p:cNvSpPr/>
                <p:nvPr/>
              </p:nvSpPr>
              <p:spPr>
                <a:xfrm>
                  <a:off x="5086268" y="3573654"/>
                  <a:ext cx="26835" cy="26843"/>
                </a:xfrm>
                <a:custGeom>
                  <a:avLst/>
                  <a:gdLst/>
                  <a:ahLst/>
                  <a:cxnLst/>
                  <a:rect l="l" t="t" r="r" b="b"/>
                  <a:pathLst>
                    <a:path w="3412" h="3413" extrusionOk="0">
                      <a:moveTo>
                        <a:pt x="1706" y="1"/>
                      </a:moveTo>
                      <a:cubicBezTo>
                        <a:pt x="763" y="1"/>
                        <a:pt x="1" y="763"/>
                        <a:pt x="1" y="1707"/>
                      </a:cubicBezTo>
                      <a:cubicBezTo>
                        <a:pt x="1" y="2650"/>
                        <a:pt x="763" y="3412"/>
                        <a:pt x="1706" y="3412"/>
                      </a:cubicBezTo>
                      <a:cubicBezTo>
                        <a:pt x="2650" y="3412"/>
                        <a:pt x="3412" y="2650"/>
                        <a:pt x="3412" y="1707"/>
                      </a:cubicBezTo>
                      <a:cubicBezTo>
                        <a:pt x="3412" y="763"/>
                        <a:pt x="2650" y="1"/>
                        <a:pt x="170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5" name="Google Shape;3815;p69"/>
              <p:cNvGrpSpPr/>
              <p:nvPr/>
            </p:nvGrpSpPr>
            <p:grpSpPr>
              <a:xfrm>
                <a:off x="5037654" y="3392507"/>
                <a:ext cx="37870" cy="32451"/>
                <a:chOff x="5037654" y="3392507"/>
                <a:chExt cx="37870" cy="32451"/>
              </a:xfrm>
            </p:grpSpPr>
            <p:sp>
              <p:nvSpPr>
                <p:cNvPr id="3816" name="Google Shape;3816;p69"/>
                <p:cNvSpPr/>
                <p:nvPr/>
              </p:nvSpPr>
              <p:spPr>
                <a:xfrm>
                  <a:off x="5037654" y="3392507"/>
                  <a:ext cx="37870" cy="32451"/>
                </a:xfrm>
                <a:custGeom>
                  <a:avLst/>
                  <a:gdLst/>
                  <a:ahLst/>
                  <a:cxnLst/>
                  <a:rect l="l" t="t" r="r" b="b"/>
                  <a:pathLst>
                    <a:path w="4815" h="4126" extrusionOk="0">
                      <a:moveTo>
                        <a:pt x="2742" y="1"/>
                      </a:moveTo>
                      <a:cubicBezTo>
                        <a:pt x="2238" y="1"/>
                        <a:pt x="1724" y="188"/>
                        <a:pt x="1307" y="606"/>
                      </a:cubicBezTo>
                      <a:cubicBezTo>
                        <a:pt x="0" y="1912"/>
                        <a:pt x="919" y="4126"/>
                        <a:pt x="2758" y="4126"/>
                      </a:cubicBezTo>
                      <a:cubicBezTo>
                        <a:pt x="3895" y="4114"/>
                        <a:pt x="4815" y="3194"/>
                        <a:pt x="4815" y="2069"/>
                      </a:cubicBezTo>
                      <a:cubicBezTo>
                        <a:pt x="4815" y="824"/>
                        <a:pt x="3799" y="1"/>
                        <a:pt x="274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69"/>
                <p:cNvSpPr/>
                <p:nvPr/>
              </p:nvSpPr>
              <p:spPr>
                <a:xfrm>
                  <a:off x="5050592" y="3402213"/>
                  <a:ext cx="15227" cy="13064"/>
                </a:xfrm>
                <a:custGeom>
                  <a:avLst/>
                  <a:gdLst/>
                  <a:ahLst/>
                  <a:cxnLst/>
                  <a:rect l="l" t="t" r="r" b="b"/>
                  <a:pathLst>
                    <a:path w="1936" h="1661" extrusionOk="0">
                      <a:moveTo>
                        <a:pt x="1113" y="1"/>
                      </a:moveTo>
                      <a:cubicBezTo>
                        <a:pt x="375" y="1"/>
                        <a:pt x="0" y="896"/>
                        <a:pt x="520" y="1416"/>
                      </a:cubicBezTo>
                      <a:cubicBezTo>
                        <a:pt x="689" y="1585"/>
                        <a:pt x="898" y="1661"/>
                        <a:pt x="1103" y="1661"/>
                      </a:cubicBezTo>
                      <a:cubicBezTo>
                        <a:pt x="1528" y="1661"/>
                        <a:pt x="1936" y="1333"/>
                        <a:pt x="1936" y="835"/>
                      </a:cubicBezTo>
                      <a:cubicBezTo>
                        <a:pt x="1936" y="376"/>
                        <a:pt x="1573"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8" name="Google Shape;3818;p69"/>
              <p:cNvGrpSpPr/>
              <p:nvPr/>
            </p:nvGrpSpPr>
            <p:grpSpPr>
              <a:xfrm>
                <a:off x="5456560" y="3368629"/>
                <a:ext cx="37870" cy="32451"/>
                <a:chOff x="5456560" y="3368629"/>
                <a:chExt cx="37870" cy="32451"/>
              </a:xfrm>
            </p:grpSpPr>
            <p:sp>
              <p:nvSpPr>
                <p:cNvPr id="3819" name="Google Shape;3819;p69"/>
                <p:cNvSpPr/>
                <p:nvPr/>
              </p:nvSpPr>
              <p:spPr>
                <a:xfrm>
                  <a:off x="5456560" y="3368629"/>
                  <a:ext cx="37870" cy="32451"/>
                </a:xfrm>
                <a:custGeom>
                  <a:avLst/>
                  <a:gdLst/>
                  <a:ahLst/>
                  <a:cxnLst/>
                  <a:rect l="l" t="t" r="r" b="b"/>
                  <a:pathLst>
                    <a:path w="4815" h="4126" extrusionOk="0">
                      <a:moveTo>
                        <a:pt x="2742" y="0"/>
                      </a:moveTo>
                      <a:cubicBezTo>
                        <a:pt x="2238" y="0"/>
                        <a:pt x="1724" y="187"/>
                        <a:pt x="1307" y="605"/>
                      </a:cubicBezTo>
                      <a:cubicBezTo>
                        <a:pt x="0" y="1912"/>
                        <a:pt x="920" y="4125"/>
                        <a:pt x="2758" y="4125"/>
                      </a:cubicBezTo>
                      <a:cubicBezTo>
                        <a:pt x="3895" y="4113"/>
                        <a:pt x="4815" y="3194"/>
                        <a:pt x="4815" y="2069"/>
                      </a:cubicBezTo>
                      <a:cubicBezTo>
                        <a:pt x="4815" y="824"/>
                        <a:pt x="3800" y="0"/>
                        <a:pt x="274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69"/>
                <p:cNvSpPr/>
                <p:nvPr/>
              </p:nvSpPr>
              <p:spPr>
                <a:xfrm>
                  <a:off x="5469498" y="3378334"/>
                  <a:ext cx="15227" cy="13064"/>
                </a:xfrm>
                <a:custGeom>
                  <a:avLst/>
                  <a:gdLst/>
                  <a:ahLst/>
                  <a:cxnLst/>
                  <a:rect l="l" t="t" r="r" b="b"/>
                  <a:pathLst>
                    <a:path w="1936" h="1661" extrusionOk="0">
                      <a:moveTo>
                        <a:pt x="1113" y="0"/>
                      </a:moveTo>
                      <a:cubicBezTo>
                        <a:pt x="375" y="0"/>
                        <a:pt x="0" y="895"/>
                        <a:pt x="520" y="1416"/>
                      </a:cubicBezTo>
                      <a:cubicBezTo>
                        <a:pt x="693" y="1585"/>
                        <a:pt x="903" y="1660"/>
                        <a:pt x="1108" y="1660"/>
                      </a:cubicBezTo>
                      <a:cubicBezTo>
                        <a:pt x="1533" y="1660"/>
                        <a:pt x="1936" y="1333"/>
                        <a:pt x="1936" y="835"/>
                      </a:cubicBezTo>
                      <a:cubicBezTo>
                        <a:pt x="1936" y="375"/>
                        <a:pt x="1573"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1" name="Google Shape;3821;p69"/>
              <p:cNvGrpSpPr/>
              <p:nvPr/>
            </p:nvGrpSpPr>
            <p:grpSpPr>
              <a:xfrm>
                <a:off x="4755749" y="3501516"/>
                <a:ext cx="46246" cy="39608"/>
                <a:chOff x="4755749" y="3501516"/>
                <a:chExt cx="46246" cy="39608"/>
              </a:xfrm>
            </p:grpSpPr>
            <p:sp>
              <p:nvSpPr>
                <p:cNvPr id="3822" name="Google Shape;3822;p69"/>
                <p:cNvSpPr/>
                <p:nvPr/>
              </p:nvSpPr>
              <p:spPr>
                <a:xfrm>
                  <a:off x="4755749" y="3501516"/>
                  <a:ext cx="46246" cy="39608"/>
                </a:xfrm>
                <a:custGeom>
                  <a:avLst/>
                  <a:gdLst/>
                  <a:ahLst/>
                  <a:cxnLst/>
                  <a:rect l="l" t="t" r="r" b="b"/>
                  <a:pathLst>
                    <a:path w="5880" h="5036" extrusionOk="0">
                      <a:moveTo>
                        <a:pt x="3345" y="0"/>
                      </a:moveTo>
                      <a:cubicBezTo>
                        <a:pt x="2727" y="0"/>
                        <a:pt x="2097" y="229"/>
                        <a:pt x="1585" y="741"/>
                      </a:cubicBezTo>
                      <a:cubicBezTo>
                        <a:pt x="0" y="2326"/>
                        <a:pt x="1125" y="5036"/>
                        <a:pt x="3363" y="5036"/>
                      </a:cubicBezTo>
                      <a:cubicBezTo>
                        <a:pt x="4754" y="5036"/>
                        <a:pt x="5879" y="3911"/>
                        <a:pt x="5879" y="2520"/>
                      </a:cubicBezTo>
                      <a:cubicBezTo>
                        <a:pt x="5879" y="1005"/>
                        <a:pt x="4638" y="0"/>
                        <a:pt x="334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69"/>
                <p:cNvSpPr/>
                <p:nvPr/>
              </p:nvSpPr>
              <p:spPr>
                <a:xfrm>
                  <a:off x="4768687" y="3511245"/>
                  <a:ext cx="23697" cy="20221"/>
                </a:xfrm>
                <a:custGeom>
                  <a:avLst/>
                  <a:gdLst/>
                  <a:ahLst/>
                  <a:cxnLst/>
                  <a:rect l="l" t="t" r="r" b="b"/>
                  <a:pathLst>
                    <a:path w="3013" h="2571" extrusionOk="0">
                      <a:moveTo>
                        <a:pt x="1718" y="0"/>
                      </a:moveTo>
                      <a:cubicBezTo>
                        <a:pt x="569" y="0"/>
                        <a:pt x="0" y="1379"/>
                        <a:pt x="811" y="2190"/>
                      </a:cubicBezTo>
                      <a:cubicBezTo>
                        <a:pt x="1074" y="2453"/>
                        <a:pt x="1398" y="2571"/>
                        <a:pt x="1715" y="2571"/>
                      </a:cubicBezTo>
                      <a:cubicBezTo>
                        <a:pt x="2377" y="2571"/>
                        <a:pt x="3013" y="2059"/>
                        <a:pt x="3013" y="1283"/>
                      </a:cubicBezTo>
                      <a:cubicBezTo>
                        <a:pt x="3013" y="581"/>
                        <a:pt x="2432" y="0"/>
                        <a:pt x="171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4" name="Google Shape;3824;p69"/>
              <p:cNvGrpSpPr/>
              <p:nvPr/>
            </p:nvGrpSpPr>
            <p:grpSpPr>
              <a:xfrm>
                <a:off x="4681346" y="3485582"/>
                <a:ext cx="37783" cy="32427"/>
                <a:chOff x="4681346" y="3485582"/>
                <a:chExt cx="37783" cy="32427"/>
              </a:xfrm>
            </p:grpSpPr>
            <p:sp>
              <p:nvSpPr>
                <p:cNvPr id="3825" name="Google Shape;3825;p69"/>
                <p:cNvSpPr/>
                <p:nvPr/>
              </p:nvSpPr>
              <p:spPr>
                <a:xfrm>
                  <a:off x="4681346" y="3485582"/>
                  <a:ext cx="37783" cy="32427"/>
                </a:xfrm>
                <a:custGeom>
                  <a:avLst/>
                  <a:gdLst/>
                  <a:ahLst/>
                  <a:cxnLst/>
                  <a:rect l="l" t="t" r="r" b="b"/>
                  <a:pathLst>
                    <a:path w="4804" h="4123" extrusionOk="0">
                      <a:moveTo>
                        <a:pt x="2738" y="1"/>
                      </a:moveTo>
                      <a:cubicBezTo>
                        <a:pt x="2231" y="1"/>
                        <a:pt x="1715" y="191"/>
                        <a:pt x="1295" y="614"/>
                      </a:cubicBezTo>
                      <a:cubicBezTo>
                        <a:pt x="1" y="1909"/>
                        <a:pt x="920"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69"/>
                <p:cNvSpPr/>
                <p:nvPr/>
              </p:nvSpPr>
              <p:spPr>
                <a:xfrm>
                  <a:off x="4696479" y="3495263"/>
                  <a:ext cx="13040" cy="13040"/>
                </a:xfrm>
                <a:custGeom>
                  <a:avLst/>
                  <a:gdLst/>
                  <a:ahLst/>
                  <a:cxnLst/>
                  <a:rect l="l" t="t" r="r" b="b"/>
                  <a:pathLst>
                    <a:path w="1658" h="1658" extrusionOk="0">
                      <a:moveTo>
                        <a:pt x="823" y="0"/>
                      </a:moveTo>
                      <a:cubicBezTo>
                        <a:pt x="363" y="0"/>
                        <a:pt x="0" y="375"/>
                        <a:pt x="0" y="835"/>
                      </a:cubicBezTo>
                      <a:cubicBezTo>
                        <a:pt x="0" y="1295"/>
                        <a:pt x="363" y="1657"/>
                        <a:pt x="823" y="1657"/>
                      </a:cubicBezTo>
                      <a:cubicBezTo>
                        <a:pt x="1282" y="1657"/>
                        <a:pt x="1657" y="1295"/>
                        <a:pt x="1657" y="835"/>
                      </a:cubicBezTo>
                      <a:cubicBezTo>
                        <a:pt x="1657" y="375"/>
                        <a:pt x="1282"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7" name="Google Shape;3827;p69"/>
              <p:cNvGrpSpPr/>
              <p:nvPr/>
            </p:nvGrpSpPr>
            <p:grpSpPr>
              <a:xfrm>
                <a:off x="4767067" y="3291088"/>
                <a:ext cx="37878" cy="32451"/>
                <a:chOff x="4767067" y="3291088"/>
                <a:chExt cx="37878" cy="32451"/>
              </a:xfrm>
            </p:grpSpPr>
            <p:sp>
              <p:nvSpPr>
                <p:cNvPr id="3828" name="Google Shape;3828;p69"/>
                <p:cNvSpPr/>
                <p:nvPr/>
              </p:nvSpPr>
              <p:spPr>
                <a:xfrm>
                  <a:off x="4767067" y="3291088"/>
                  <a:ext cx="37878" cy="32451"/>
                </a:xfrm>
                <a:custGeom>
                  <a:avLst/>
                  <a:gdLst/>
                  <a:ahLst/>
                  <a:cxnLst/>
                  <a:rect l="l" t="t" r="r" b="b"/>
                  <a:pathLst>
                    <a:path w="4816" h="4126" extrusionOk="0">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69"/>
                <p:cNvSpPr/>
                <p:nvPr/>
              </p:nvSpPr>
              <p:spPr>
                <a:xfrm>
                  <a:off x="4780036" y="3300888"/>
                  <a:ext cx="15203" cy="13009"/>
                </a:xfrm>
                <a:custGeom>
                  <a:avLst/>
                  <a:gdLst/>
                  <a:ahLst/>
                  <a:cxnLst/>
                  <a:rect l="l" t="t" r="r" b="b"/>
                  <a:pathLst>
                    <a:path w="1933" h="1654" extrusionOk="0">
                      <a:moveTo>
                        <a:pt x="1131" y="0"/>
                      </a:moveTo>
                      <a:cubicBezTo>
                        <a:pt x="1124" y="0"/>
                        <a:pt x="1117" y="0"/>
                        <a:pt x="1110" y="1"/>
                      </a:cubicBezTo>
                      <a:cubicBezTo>
                        <a:pt x="1105" y="0"/>
                        <a:pt x="1100" y="0"/>
                        <a:pt x="1095" y="0"/>
                      </a:cubicBezTo>
                      <a:cubicBezTo>
                        <a:pt x="367" y="0"/>
                        <a:pt x="0" y="887"/>
                        <a:pt x="517" y="1404"/>
                      </a:cubicBezTo>
                      <a:cubicBezTo>
                        <a:pt x="686" y="1577"/>
                        <a:pt x="895" y="1654"/>
                        <a:pt x="1100" y="1654"/>
                      </a:cubicBezTo>
                      <a:cubicBezTo>
                        <a:pt x="1525" y="1654"/>
                        <a:pt x="1932" y="1321"/>
                        <a:pt x="1932" y="823"/>
                      </a:cubicBezTo>
                      <a:cubicBezTo>
                        <a:pt x="1932" y="371"/>
                        <a:pt x="1569" y="0"/>
                        <a:pt x="113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0" name="Google Shape;3830;p69"/>
              <p:cNvGrpSpPr/>
              <p:nvPr/>
            </p:nvGrpSpPr>
            <p:grpSpPr>
              <a:xfrm>
                <a:off x="4687819" y="3405539"/>
                <a:ext cx="37776" cy="32451"/>
                <a:chOff x="4687819" y="3405539"/>
                <a:chExt cx="37776" cy="32451"/>
              </a:xfrm>
            </p:grpSpPr>
            <p:sp>
              <p:nvSpPr>
                <p:cNvPr id="3831" name="Google Shape;3831;p69"/>
                <p:cNvSpPr/>
                <p:nvPr/>
              </p:nvSpPr>
              <p:spPr>
                <a:xfrm>
                  <a:off x="4687819" y="3405539"/>
                  <a:ext cx="37776" cy="32451"/>
                </a:xfrm>
                <a:custGeom>
                  <a:avLst/>
                  <a:gdLst/>
                  <a:ahLst/>
                  <a:cxnLst/>
                  <a:rect l="l" t="t" r="r" b="b"/>
                  <a:pathLst>
                    <a:path w="4803" h="4126" extrusionOk="0">
                      <a:moveTo>
                        <a:pt x="2730" y="1"/>
                      </a:moveTo>
                      <a:cubicBezTo>
                        <a:pt x="2226" y="1"/>
                        <a:pt x="1712" y="188"/>
                        <a:pt x="1295" y="606"/>
                      </a:cubicBezTo>
                      <a:cubicBezTo>
                        <a:pt x="0" y="1912"/>
                        <a:pt x="920" y="4126"/>
                        <a:pt x="2758" y="4126"/>
                      </a:cubicBezTo>
                      <a:cubicBezTo>
                        <a:pt x="3883" y="4114"/>
                        <a:pt x="4803" y="3195"/>
                        <a:pt x="4803" y="2070"/>
                      </a:cubicBezTo>
                      <a:cubicBezTo>
                        <a:pt x="4803" y="824"/>
                        <a:pt x="3787" y="1"/>
                        <a:pt x="273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69"/>
                <p:cNvSpPr/>
                <p:nvPr/>
              </p:nvSpPr>
              <p:spPr>
                <a:xfrm>
                  <a:off x="4702944" y="3415245"/>
                  <a:ext cx="13040" cy="13048"/>
                </a:xfrm>
                <a:custGeom>
                  <a:avLst/>
                  <a:gdLst/>
                  <a:ahLst/>
                  <a:cxnLst/>
                  <a:rect l="l" t="t" r="r" b="b"/>
                  <a:pathLst>
                    <a:path w="1658" h="1659" extrusionOk="0">
                      <a:moveTo>
                        <a:pt x="823" y="1"/>
                      </a:moveTo>
                      <a:cubicBezTo>
                        <a:pt x="376" y="1"/>
                        <a:pt x="1" y="376"/>
                        <a:pt x="1" y="836"/>
                      </a:cubicBezTo>
                      <a:cubicBezTo>
                        <a:pt x="1" y="1295"/>
                        <a:pt x="376" y="1658"/>
                        <a:pt x="823" y="1658"/>
                      </a:cubicBezTo>
                      <a:cubicBezTo>
                        <a:pt x="1283" y="1658"/>
                        <a:pt x="1658" y="1295"/>
                        <a:pt x="1658" y="836"/>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3" name="Google Shape;3833;p69"/>
              <p:cNvGrpSpPr/>
              <p:nvPr/>
            </p:nvGrpSpPr>
            <p:grpSpPr>
              <a:xfrm>
                <a:off x="4923101" y="3444809"/>
                <a:ext cx="52813" cy="45318"/>
                <a:chOff x="4923101" y="3444809"/>
                <a:chExt cx="52813" cy="45318"/>
              </a:xfrm>
            </p:grpSpPr>
            <p:sp>
              <p:nvSpPr>
                <p:cNvPr id="3834" name="Google Shape;3834;p69"/>
                <p:cNvSpPr/>
                <p:nvPr/>
              </p:nvSpPr>
              <p:spPr>
                <a:xfrm>
                  <a:off x="4923101" y="3444809"/>
                  <a:ext cx="52813" cy="45318"/>
                </a:xfrm>
                <a:custGeom>
                  <a:avLst/>
                  <a:gdLst/>
                  <a:ahLst/>
                  <a:cxnLst/>
                  <a:rect l="l" t="t" r="r" b="b"/>
                  <a:pathLst>
                    <a:path w="6715" h="5762" extrusionOk="0">
                      <a:moveTo>
                        <a:pt x="3823" y="1"/>
                      </a:moveTo>
                      <a:cubicBezTo>
                        <a:pt x="3117" y="1"/>
                        <a:pt x="2398" y="263"/>
                        <a:pt x="1815" y="851"/>
                      </a:cubicBezTo>
                      <a:cubicBezTo>
                        <a:pt x="1" y="2665"/>
                        <a:pt x="1283" y="5762"/>
                        <a:pt x="3847" y="5762"/>
                      </a:cubicBezTo>
                      <a:cubicBezTo>
                        <a:pt x="5432" y="5762"/>
                        <a:pt x="6714" y="4468"/>
                        <a:pt x="6714" y="2883"/>
                      </a:cubicBezTo>
                      <a:cubicBezTo>
                        <a:pt x="6714" y="1148"/>
                        <a:pt x="5298" y="1"/>
                        <a:pt x="38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69"/>
                <p:cNvSpPr/>
                <p:nvPr/>
              </p:nvSpPr>
              <p:spPr>
                <a:xfrm>
                  <a:off x="4936039" y="3454538"/>
                  <a:ext cx="30265" cy="25915"/>
                </a:xfrm>
                <a:custGeom>
                  <a:avLst/>
                  <a:gdLst/>
                  <a:ahLst/>
                  <a:cxnLst/>
                  <a:rect l="l" t="t" r="r" b="b"/>
                  <a:pathLst>
                    <a:path w="3848" h="3295" extrusionOk="0">
                      <a:moveTo>
                        <a:pt x="2202" y="1"/>
                      </a:moveTo>
                      <a:cubicBezTo>
                        <a:pt x="727" y="1"/>
                        <a:pt x="1" y="1779"/>
                        <a:pt x="1029" y="2807"/>
                      </a:cubicBezTo>
                      <a:cubicBezTo>
                        <a:pt x="1365" y="3144"/>
                        <a:pt x="1779" y="3294"/>
                        <a:pt x="2185" y="3294"/>
                      </a:cubicBezTo>
                      <a:cubicBezTo>
                        <a:pt x="3034" y="3294"/>
                        <a:pt x="3847" y="2636"/>
                        <a:pt x="3847" y="1646"/>
                      </a:cubicBezTo>
                      <a:cubicBezTo>
                        <a:pt x="3847" y="739"/>
                        <a:pt x="3110" y="1"/>
                        <a:pt x="220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6" name="Google Shape;3836;p69"/>
              <p:cNvGrpSpPr/>
              <p:nvPr/>
            </p:nvGrpSpPr>
            <p:grpSpPr>
              <a:xfrm>
                <a:off x="4846040" y="3654750"/>
                <a:ext cx="31405" cy="26993"/>
                <a:chOff x="4846040" y="3654750"/>
                <a:chExt cx="31405" cy="26993"/>
              </a:xfrm>
            </p:grpSpPr>
            <p:sp>
              <p:nvSpPr>
                <p:cNvPr id="3837" name="Google Shape;3837;p69"/>
                <p:cNvSpPr/>
                <p:nvPr/>
              </p:nvSpPr>
              <p:spPr>
                <a:xfrm>
                  <a:off x="4846040" y="3654750"/>
                  <a:ext cx="31405" cy="26993"/>
                </a:xfrm>
                <a:custGeom>
                  <a:avLst/>
                  <a:gdLst/>
                  <a:ahLst/>
                  <a:cxnLst/>
                  <a:rect l="l" t="t" r="r" b="b"/>
                  <a:pathLst>
                    <a:path w="3993" h="3432" extrusionOk="0">
                      <a:moveTo>
                        <a:pt x="2272" y="0"/>
                      </a:moveTo>
                      <a:cubicBezTo>
                        <a:pt x="1853" y="0"/>
                        <a:pt x="1425" y="156"/>
                        <a:pt x="1077" y="504"/>
                      </a:cubicBezTo>
                      <a:cubicBezTo>
                        <a:pt x="0" y="1581"/>
                        <a:pt x="750" y="3432"/>
                        <a:pt x="2274" y="3432"/>
                      </a:cubicBezTo>
                      <a:cubicBezTo>
                        <a:pt x="3218" y="3432"/>
                        <a:pt x="3992" y="2658"/>
                        <a:pt x="3992" y="1714"/>
                      </a:cubicBezTo>
                      <a:cubicBezTo>
                        <a:pt x="3992" y="683"/>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69"/>
                <p:cNvSpPr/>
                <p:nvPr/>
              </p:nvSpPr>
              <p:spPr>
                <a:xfrm>
                  <a:off x="4858883" y="3664424"/>
                  <a:ext cx="8856" cy="7676"/>
                </a:xfrm>
                <a:custGeom>
                  <a:avLst/>
                  <a:gdLst/>
                  <a:ahLst/>
                  <a:cxnLst/>
                  <a:rect l="l" t="t" r="r" b="b"/>
                  <a:pathLst>
                    <a:path w="1126" h="976" extrusionOk="0">
                      <a:moveTo>
                        <a:pt x="641" y="0"/>
                      </a:moveTo>
                      <a:cubicBezTo>
                        <a:pt x="218" y="0"/>
                        <a:pt x="0" y="520"/>
                        <a:pt x="303" y="835"/>
                      </a:cubicBezTo>
                      <a:cubicBezTo>
                        <a:pt x="400"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9" name="Google Shape;3839;p69"/>
              <p:cNvGrpSpPr/>
              <p:nvPr/>
            </p:nvGrpSpPr>
            <p:grpSpPr>
              <a:xfrm>
                <a:off x="4925673" y="3691700"/>
                <a:ext cx="40253" cy="34472"/>
                <a:chOff x="4925673" y="3691700"/>
                <a:chExt cx="40253" cy="34472"/>
              </a:xfrm>
            </p:grpSpPr>
            <p:sp>
              <p:nvSpPr>
                <p:cNvPr id="3840" name="Google Shape;3840;p69"/>
                <p:cNvSpPr/>
                <p:nvPr/>
              </p:nvSpPr>
              <p:spPr>
                <a:xfrm>
                  <a:off x="4925673" y="3691700"/>
                  <a:ext cx="40253" cy="34472"/>
                </a:xfrm>
                <a:custGeom>
                  <a:avLst/>
                  <a:gdLst/>
                  <a:ahLst/>
                  <a:cxnLst/>
                  <a:rect l="l" t="t" r="r" b="b"/>
                  <a:pathLst>
                    <a:path w="5118" h="4383" extrusionOk="0">
                      <a:moveTo>
                        <a:pt x="2908" y="0"/>
                      </a:moveTo>
                      <a:cubicBezTo>
                        <a:pt x="2371" y="0"/>
                        <a:pt x="1825" y="200"/>
                        <a:pt x="1379" y="645"/>
                      </a:cubicBezTo>
                      <a:cubicBezTo>
                        <a:pt x="0" y="2024"/>
                        <a:pt x="968" y="4383"/>
                        <a:pt x="2915" y="4383"/>
                      </a:cubicBezTo>
                      <a:cubicBezTo>
                        <a:pt x="4125" y="4383"/>
                        <a:pt x="5105" y="3403"/>
                        <a:pt x="5117" y="2193"/>
                      </a:cubicBezTo>
                      <a:cubicBezTo>
                        <a:pt x="5109" y="875"/>
                        <a:pt x="4031" y="0"/>
                        <a:pt x="290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69"/>
                <p:cNvSpPr/>
                <p:nvPr/>
              </p:nvSpPr>
              <p:spPr>
                <a:xfrm>
                  <a:off x="4938516" y="3701334"/>
                  <a:ext cx="17704" cy="15187"/>
                </a:xfrm>
                <a:custGeom>
                  <a:avLst/>
                  <a:gdLst/>
                  <a:ahLst/>
                  <a:cxnLst/>
                  <a:rect l="l" t="t" r="r" b="b"/>
                  <a:pathLst>
                    <a:path w="2251" h="1931" extrusionOk="0">
                      <a:moveTo>
                        <a:pt x="1295" y="1"/>
                      </a:moveTo>
                      <a:cubicBezTo>
                        <a:pt x="436" y="1"/>
                        <a:pt x="0" y="1041"/>
                        <a:pt x="605" y="1646"/>
                      </a:cubicBezTo>
                      <a:cubicBezTo>
                        <a:pt x="801" y="1842"/>
                        <a:pt x="1043" y="1930"/>
                        <a:pt x="1281" y="1930"/>
                      </a:cubicBezTo>
                      <a:cubicBezTo>
                        <a:pt x="1775" y="1930"/>
                        <a:pt x="2250" y="1549"/>
                        <a:pt x="2250" y="968"/>
                      </a:cubicBezTo>
                      <a:cubicBezTo>
                        <a:pt x="2250" y="436"/>
                        <a:pt x="1827" y="1"/>
                        <a:pt x="129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2" name="Google Shape;3842;p69"/>
              <p:cNvGrpSpPr/>
              <p:nvPr/>
            </p:nvGrpSpPr>
            <p:grpSpPr>
              <a:xfrm>
                <a:off x="4894653" y="3740848"/>
                <a:ext cx="31405" cy="26906"/>
                <a:chOff x="4894653" y="3740848"/>
                <a:chExt cx="31405" cy="26906"/>
              </a:xfrm>
            </p:grpSpPr>
            <p:sp>
              <p:nvSpPr>
                <p:cNvPr id="3843" name="Google Shape;3843;p69"/>
                <p:cNvSpPr/>
                <p:nvPr/>
              </p:nvSpPr>
              <p:spPr>
                <a:xfrm>
                  <a:off x="4894653" y="3740848"/>
                  <a:ext cx="31405" cy="26906"/>
                </a:xfrm>
                <a:custGeom>
                  <a:avLst/>
                  <a:gdLst/>
                  <a:ahLst/>
                  <a:cxnLst/>
                  <a:rect l="l" t="t" r="r" b="b"/>
                  <a:pathLst>
                    <a:path w="3993" h="3421" extrusionOk="0">
                      <a:moveTo>
                        <a:pt x="2273" y="1"/>
                      </a:moveTo>
                      <a:cubicBezTo>
                        <a:pt x="1853" y="1"/>
                        <a:pt x="1425" y="157"/>
                        <a:pt x="1077" y="505"/>
                      </a:cubicBezTo>
                      <a:cubicBezTo>
                        <a:pt x="1" y="1582"/>
                        <a:pt x="763" y="3420"/>
                        <a:pt x="2287" y="3420"/>
                      </a:cubicBezTo>
                      <a:cubicBezTo>
                        <a:pt x="3230" y="3420"/>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69"/>
                <p:cNvSpPr/>
                <p:nvPr/>
              </p:nvSpPr>
              <p:spPr>
                <a:xfrm>
                  <a:off x="4907497" y="3750522"/>
                  <a:ext cx="8950" cy="7605"/>
                </a:xfrm>
                <a:custGeom>
                  <a:avLst/>
                  <a:gdLst/>
                  <a:ahLst/>
                  <a:cxnLst/>
                  <a:rect l="l" t="t" r="r" b="b"/>
                  <a:pathLst>
                    <a:path w="1138" h="967" extrusionOk="0">
                      <a:moveTo>
                        <a:pt x="654" y="1"/>
                      </a:moveTo>
                      <a:cubicBezTo>
                        <a:pt x="218" y="1"/>
                        <a:pt x="1" y="521"/>
                        <a:pt x="303" y="823"/>
                      </a:cubicBezTo>
                      <a:cubicBezTo>
                        <a:pt x="406" y="922"/>
                        <a:pt x="531" y="967"/>
                        <a:pt x="652" y="967"/>
                      </a:cubicBezTo>
                      <a:cubicBezTo>
                        <a:pt x="902" y="967"/>
                        <a:pt x="1138" y="778"/>
                        <a:pt x="1138" y="485"/>
                      </a:cubicBezTo>
                      <a:cubicBezTo>
                        <a:pt x="1138" y="219"/>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5" name="Google Shape;3845;p69"/>
              <p:cNvGrpSpPr/>
              <p:nvPr/>
            </p:nvGrpSpPr>
            <p:grpSpPr>
              <a:xfrm>
                <a:off x="4962300" y="3696348"/>
                <a:ext cx="38255" cy="32773"/>
                <a:chOff x="4962300" y="3696348"/>
                <a:chExt cx="38255" cy="32773"/>
              </a:xfrm>
            </p:grpSpPr>
            <p:sp>
              <p:nvSpPr>
                <p:cNvPr id="3846" name="Google Shape;3846;p69"/>
                <p:cNvSpPr/>
                <p:nvPr/>
              </p:nvSpPr>
              <p:spPr>
                <a:xfrm>
                  <a:off x="4962300" y="3696348"/>
                  <a:ext cx="38255" cy="32773"/>
                </a:xfrm>
                <a:custGeom>
                  <a:avLst/>
                  <a:gdLst/>
                  <a:ahLst/>
                  <a:cxnLst/>
                  <a:rect l="l" t="t" r="r" b="b"/>
                  <a:pathLst>
                    <a:path w="4864" h="4167" extrusionOk="0">
                      <a:moveTo>
                        <a:pt x="2767" y="1"/>
                      </a:moveTo>
                      <a:cubicBezTo>
                        <a:pt x="2259" y="1"/>
                        <a:pt x="1740" y="189"/>
                        <a:pt x="1319" y="611"/>
                      </a:cubicBezTo>
                      <a:cubicBezTo>
                        <a:pt x="0" y="1929"/>
                        <a:pt x="932" y="4167"/>
                        <a:pt x="2783" y="4167"/>
                      </a:cubicBezTo>
                      <a:cubicBezTo>
                        <a:pt x="3932" y="4167"/>
                        <a:pt x="4863" y="3236"/>
                        <a:pt x="4863" y="2086"/>
                      </a:cubicBezTo>
                      <a:cubicBezTo>
                        <a:pt x="4863" y="833"/>
                        <a:pt x="3836" y="1"/>
                        <a:pt x="276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69"/>
                <p:cNvSpPr/>
                <p:nvPr/>
              </p:nvSpPr>
              <p:spPr>
                <a:xfrm>
                  <a:off x="4975238" y="3706093"/>
                  <a:ext cx="15612" cy="13386"/>
                </a:xfrm>
                <a:custGeom>
                  <a:avLst/>
                  <a:gdLst/>
                  <a:ahLst/>
                  <a:cxnLst/>
                  <a:rect l="l" t="t" r="r" b="b"/>
                  <a:pathLst>
                    <a:path w="1985" h="1702" extrusionOk="0">
                      <a:moveTo>
                        <a:pt x="1138" y="1"/>
                      </a:moveTo>
                      <a:cubicBezTo>
                        <a:pt x="388" y="1"/>
                        <a:pt x="1" y="908"/>
                        <a:pt x="533" y="1452"/>
                      </a:cubicBezTo>
                      <a:cubicBezTo>
                        <a:pt x="709" y="1624"/>
                        <a:pt x="923" y="1702"/>
                        <a:pt x="1132" y="1702"/>
                      </a:cubicBezTo>
                      <a:cubicBezTo>
                        <a:pt x="1569" y="1702"/>
                        <a:pt x="1984" y="1363"/>
                        <a:pt x="1984" y="847"/>
                      </a:cubicBezTo>
                      <a:cubicBezTo>
                        <a:pt x="1984" y="376"/>
                        <a:pt x="1609" y="1"/>
                        <a:pt x="113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8" name="Google Shape;3848;p69"/>
              <p:cNvGrpSpPr/>
              <p:nvPr/>
            </p:nvGrpSpPr>
            <p:grpSpPr>
              <a:xfrm>
                <a:off x="4980185" y="3743349"/>
                <a:ext cx="31499" cy="26969"/>
                <a:chOff x="4980185" y="3743349"/>
                <a:chExt cx="31499" cy="26969"/>
              </a:xfrm>
            </p:grpSpPr>
            <p:sp>
              <p:nvSpPr>
                <p:cNvPr id="3849" name="Google Shape;3849;p69"/>
                <p:cNvSpPr/>
                <p:nvPr/>
              </p:nvSpPr>
              <p:spPr>
                <a:xfrm>
                  <a:off x="4980185" y="3743349"/>
                  <a:ext cx="31499" cy="26969"/>
                </a:xfrm>
                <a:custGeom>
                  <a:avLst/>
                  <a:gdLst/>
                  <a:ahLst/>
                  <a:cxnLst/>
                  <a:rect l="l" t="t" r="r" b="b"/>
                  <a:pathLst>
                    <a:path w="4005" h="3429" extrusionOk="0">
                      <a:moveTo>
                        <a:pt x="2274" y="0"/>
                      </a:moveTo>
                      <a:cubicBezTo>
                        <a:pt x="1855" y="0"/>
                        <a:pt x="1427" y="155"/>
                        <a:pt x="1077" y="501"/>
                      </a:cubicBezTo>
                      <a:cubicBezTo>
                        <a:pt x="1" y="1578"/>
                        <a:pt x="763" y="3429"/>
                        <a:pt x="2287" y="3429"/>
                      </a:cubicBezTo>
                      <a:cubicBezTo>
                        <a:pt x="3230" y="3429"/>
                        <a:pt x="3993" y="2667"/>
                        <a:pt x="4005" y="1723"/>
                      </a:cubicBezTo>
                      <a:cubicBezTo>
                        <a:pt x="4005" y="689"/>
                        <a:pt x="3158" y="0"/>
                        <a:pt x="227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69"/>
                <p:cNvSpPr/>
                <p:nvPr/>
              </p:nvSpPr>
              <p:spPr>
                <a:xfrm>
                  <a:off x="4993123" y="3753094"/>
                  <a:ext cx="8856" cy="7605"/>
                </a:xfrm>
                <a:custGeom>
                  <a:avLst/>
                  <a:gdLst/>
                  <a:ahLst/>
                  <a:cxnLst/>
                  <a:rect l="l" t="t" r="r" b="b"/>
                  <a:pathLst>
                    <a:path w="1126" h="967" extrusionOk="0">
                      <a:moveTo>
                        <a:pt x="642" y="0"/>
                      </a:moveTo>
                      <a:cubicBezTo>
                        <a:pt x="206" y="0"/>
                        <a:pt x="1" y="521"/>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1" name="Google Shape;3851;p69"/>
              <p:cNvGrpSpPr/>
              <p:nvPr/>
            </p:nvGrpSpPr>
            <p:grpSpPr>
              <a:xfrm>
                <a:off x="5013768" y="3734312"/>
                <a:ext cx="31499" cy="26969"/>
                <a:chOff x="5013768" y="3734312"/>
                <a:chExt cx="31499" cy="26969"/>
              </a:xfrm>
            </p:grpSpPr>
            <p:sp>
              <p:nvSpPr>
                <p:cNvPr id="3852" name="Google Shape;3852;p69"/>
                <p:cNvSpPr/>
                <p:nvPr/>
              </p:nvSpPr>
              <p:spPr>
                <a:xfrm>
                  <a:off x="5013768" y="3734312"/>
                  <a:ext cx="31499" cy="26969"/>
                </a:xfrm>
                <a:custGeom>
                  <a:avLst/>
                  <a:gdLst/>
                  <a:ahLst/>
                  <a:cxnLst/>
                  <a:rect l="l" t="t" r="r" b="b"/>
                  <a:pathLst>
                    <a:path w="4005" h="3429" extrusionOk="0">
                      <a:moveTo>
                        <a:pt x="2281" y="1"/>
                      </a:moveTo>
                      <a:cubicBezTo>
                        <a:pt x="1858" y="1"/>
                        <a:pt x="1428" y="159"/>
                        <a:pt x="1077" y="513"/>
                      </a:cubicBezTo>
                      <a:cubicBezTo>
                        <a:pt x="1" y="1590"/>
                        <a:pt x="775" y="3429"/>
                        <a:pt x="2299" y="3429"/>
                      </a:cubicBezTo>
                      <a:cubicBezTo>
                        <a:pt x="3231" y="3417"/>
                        <a:pt x="3993" y="2655"/>
                        <a:pt x="4005" y="1711"/>
                      </a:cubicBezTo>
                      <a:cubicBezTo>
                        <a:pt x="3997" y="682"/>
                        <a:pt x="3157" y="1"/>
                        <a:pt x="228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69"/>
                <p:cNvSpPr/>
                <p:nvPr/>
              </p:nvSpPr>
              <p:spPr>
                <a:xfrm>
                  <a:off x="5028043" y="3743963"/>
                  <a:ext cx="7621" cy="7613"/>
                </a:xfrm>
                <a:custGeom>
                  <a:avLst/>
                  <a:gdLst/>
                  <a:ahLst/>
                  <a:cxnLst/>
                  <a:rect l="l" t="t" r="r" b="b"/>
                  <a:pathLst>
                    <a:path w="969"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4" name="Google Shape;3854;p69"/>
              <p:cNvGrpSpPr/>
              <p:nvPr/>
            </p:nvGrpSpPr>
            <p:grpSpPr>
              <a:xfrm>
                <a:off x="5036703" y="3764545"/>
                <a:ext cx="31499" cy="26898"/>
                <a:chOff x="5036703" y="3764545"/>
                <a:chExt cx="31499" cy="26898"/>
              </a:xfrm>
            </p:grpSpPr>
            <p:sp>
              <p:nvSpPr>
                <p:cNvPr id="3855" name="Google Shape;3855;p69"/>
                <p:cNvSpPr/>
                <p:nvPr/>
              </p:nvSpPr>
              <p:spPr>
                <a:xfrm>
                  <a:off x="5036703" y="3764545"/>
                  <a:ext cx="31499" cy="26898"/>
                </a:xfrm>
                <a:custGeom>
                  <a:avLst/>
                  <a:gdLst/>
                  <a:ahLst/>
                  <a:cxnLst/>
                  <a:rect l="l" t="t" r="r" b="b"/>
                  <a:pathLst>
                    <a:path w="4005" h="3420" extrusionOk="0">
                      <a:moveTo>
                        <a:pt x="2284" y="0"/>
                      </a:moveTo>
                      <a:cubicBezTo>
                        <a:pt x="1865" y="0"/>
                        <a:pt x="1437" y="156"/>
                        <a:pt x="1089" y="504"/>
                      </a:cubicBezTo>
                      <a:cubicBezTo>
                        <a:pt x="0" y="1581"/>
                        <a:pt x="774" y="3419"/>
                        <a:pt x="2298" y="3419"/>
                      </a:cubicBezTo>
                      <a:cubicBezTo>
                        <a:pt x="3242" y="3419"/>
                        <a:pt x="4004" y="2657"/>
                        <a:pt x="4004" y="1714"/>
                      </a:cubicBezTo>
                      <a:cubicBezTo>
                        <a:pt x="4004" y="682"/>
                        <a:pt x="3162" y="0"/>
                        <a:pt x="228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69"/>
                <p:cNvSpPr/>
                <p:nvPr/>
              </p:nvSpPr>
              <p:spPr>
                <a:xfrm>
                  <a:off x="5049641" y="3774211"/>
                  <a:ext cx="8856" cy="7605"/>
                </a:xfrm>
                <a:custGeom>
                  <a:avLst/>
                  <a:gdLst/>
                  <a:ahLst/>
                  <a:cxnLst/>
                  <a:rect l="l" t="t" r="r" b="b"/>
                  <a:pathLst>
                    <a:path w="1126" h="967" extrusionOk="0">
                      <a:moveTo>
                        <a:pt x="653" y="1"/>
                      </a:moveTo>
                      <a:cubicBezTo>
                        <a:pt x="218" y="1"/>
                        <a:pt x="0" y="521"/>
                        <a:pt x="303" y="823"/>
                      </a:cubicBezTo>
                      <a:cubicBezTo>
                        <a:pt x="402" y="922"/>
                        <a:pt x="524" y="967"/>
                        <a:pt x="643" y="967"/>
                      </a:cubicBezTo>
                      <a:cubicBezTo>
                        <a:pt x="890" y="967"/>
                        <a:pt x="1125" y="778"/>
                        <a:pt x="1125" y="485"/>
                      </a:cubicBezTo>
                      <a:cubicBezTo>
                        <a:pt x="1125" y="219"/>
                        <a:pt x="920"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7" name="Google Shape;3857;p69"/>
              <p:cNvGrpSpPr/>
              <p:nvPr/>
            </p:nvGrpSpPr>
            <p:grpSpPr>
              <a:xfrm>
                <a:off x="4953546" y="3768352"/>
                <a:ext cx="31405" cy="26898"/>
                <a:chOff x="4953546" y="3768352"/>
                <a:chExt cx="31405" cy="26898"/>
              </a:xfrm>
            </p:grpSpPr>
            <p:sp>
              <p:nvSpPr>
                <p:cNvPr id="3858" name="Google Shape;3858;p69"/>
                <p:cNvSpPr/>
                <p:nvPr/>
              </p:nvSpPr>
              <p:spPr>
                <a:xfrm>
                  <a:off x="4953546" y="3768352"/>
                  <a:ext cx="31405" cy="26898"/>
                </a:xfrm>
                <a:custGeom>
                  <a:avLst/>
                  <a:gdLst/>
                  <a:ahLst/>
                  <a:cxnLst/>
                  <a:rect l="l" t="t" r="r" b="b"/>
                  <a:pathLst>
                    <a:path w="3993" h="3420" extrusionOk="0">
                      <a:moveTo>
                        <a:pt x="2271" y="0"/>
                      </a:moveTo>
                      <a:cubicBezTo>
                        <a:pt x="1852" y="0"/>
                        <a:pt x="1425" y="156"/>
                        <a:pt x="1077" y="504"/>
                      </a:cubicBezTo>
                      <a:cubicBezTo>
                        <a:pt x="1" y="1581"/>
                        <a:pt x="751" y="3419"/>
                        <a:pt x="2287" y="3419"/>
                      </a:cubicBezTo>
                      <a:cubicBezTo>
                        <a:pt x="3218" y="3419"/>
                        <a:pt x="3992" y="2657"/>
                        <a:pt x="3992" y="1726"/>
                      </a:cubicBezTo>
                      <a:cubicBezTo>
                        <a:pt x="3992" y="686"/>
                        <a:pt x="3150" y="0"/>
                        <a:pt x="227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69"/>
                <p:cNvSpPr/>
                <p:nvPr/>
              </p:nvSpPr>
              <p:spPr>
                <a:xfrm>
                  <a:off x="4966390" y="3778018"/>
                  <a:ext cx="8950" cy="7684"/>
                </a:xfrm>
                <a:custGeom>
                  <a:avLst/>
                  <a:gdLst/>
                  <a:ahLst/>
                  <a:cxnLst/>
                  <a:rect l="l" t="t" r="r" b="b"/>
                  <a:pathLst>
                    <a:path w="1138" h="977" extrusionOk="0">
                      <a:moveTo>
                        <a:pt x="654" y="1"/>
                      </a:moveTo>
                      <a:cubicBezTo>
                        <a:pt x="218" y="1"/>
                        <a:pt x="1" y="533"/>
                        <a:pt x="303" y="835"/>
                      </a:cubicBezTo>
                      <a:cubicBezTo>
                        <a:pt x="404" y="933"/>
                        <a:pt x="527" y="976"/>
                        <a:pt x="647" y="976"/>
                      </a:cubicBezTo>
                      <a:cubicBezTo>
                        <a:pt x="899" y="976"/>
                        <a:pt x="1138" y="784"/>
                        <a:pt x="1138" y="497"/>
                      </a:cubicBezTo>
                      <a:cubicBezTo>
                        <a:pt x="1138" y="218"/>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0" name="Google Shape;3860;p69"/>
              <p:cNvGrpSpPr/>
              <p:nvPr/>
            </p:nvGrpSpPr>
            <p:grpSpPr>
              <a:xfrm>
                <a:off x="4964770" y="3814016"/>
                <a:ext cx="31499" cy="26993"/>
                <a:chOff x="4964770" y="3814016"/>
                <a:chExt cx="31499" cy="26993"/>
              </a:xfrm>
            </p:grpSpPr>
            <p:sp>
              <p:nvSpPr>
                <p:cNvPr id="3861" name="Google Shape;3861;p69"/>
                <p:cNvSpPr/>
                <p:nvPr/>
              </p:nvSpPr>
              <p:spPr>
                <a:xfrm>
                  <a:off x="4964770" y="3814016"/>
                  <a:ext cx="31499" cy="26993"/>
                </a:xfrm>
                <a:custGeom>
                  <a:avLst/>
                  <a:gdLst/>
                  <a:ahLst/>
                  <a:cxnLst/>
                  <a:rect l="l" t="t" r="r" b="b"/>
                  <a:pathLst>
                    <a:path w="4005" h="3432" extrusionOk="0">
                      <a:moveTo>
                        <a:pt x="2276" y="0"/>
                      </a:moveTo>
                      <a:cubicBezTo>
                        <a:pt x="1855" y="0"/>
                        <a:pt x="1426" y="156"/>
                        <a:pt x="1078" y="504"/>
                      </a:cubicBezTo>
                      <a:cubicBezTo>
                        <a:pt x="1" y="1581"/>
                        <a:pt x="763" y="3432"/>
                        <a:pt x="2287" y="3432"/>
                      </a:cubicBezTo>
                      <a:cubicBezTo>
                        <a:pt x="3231" y="3432"/>
                        <a:pt x="3993" y="2658"/>
                        <a:pt x="4005" y="1714"/>
                      </a:cubicBezTo>
                      <a:cubicBezTo>
                        <a:pt x="4005" y="683"/>
                        <a:pt x="3158"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69"/>
                <p:cNvSpPr/>
                <p:nvPr/>
              </p:nvSpPr>
              <p:spPr>
                <a:xfrm>
                  <a:off x="4977715" y="3823690"/>
                  <a:ext cx="8856" cy="7676"/>
                </a:xfrm>
                <a:custGeom>
                  <a:avLst/>
                  <a:gdLst/>
                  <a:ahLst/>
                  <a:cxnLst/>
                  <a:rect l="l" t="t" r="r" b="b"/>
                  <a:pathLst>
                    <a:path w="1126" h="976" extrusionOk="0">
                      <a:moveTo>
                        <a:pt x="641" y="0"/>
                      </a:moveTo>
                      <a:cubicBezTo>
                        <a:pt x="206" y="0"/>
                        <a:pt x="0" y="520"/>
                        <a:pt x="303" y="835"/>
                      </a:cubicBezTo>
                      <a:cubicBezTo>
                        <a:pt x="399"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3" name="Google Shape;3863;p69"/>
              <p:cNvGrpSpPr/>
              <p:nvPr/>
            </p:nvGrpSpPr>
            <p:grpSpPr>
              <a:xfrm>
                <a:off x="4923290" y="3800504"/>
                <a:ext cx="31468" cy="26898"/>
                <a:chOff x="4923290" y="3800504"/>
                <a:chExt cx="31468" cy="26898"/>
              </a:xfrm>
            </p:grpSpPr>
            <p:sp>
              <p:nvSpPr>
                <p:cNvPr id="3864" name="Google Shape;3864;p69"/>
                <p:cNvSpPr/>
                <p:nvPr/>
              </p:nvSpPr>
              <p:spPr>
                <a:xfrm>
                  <a:off x="4923290" y="3800504"/>
                  <a:ext cx="31468" cy="26898"/>
                </a:xfrm>
                <a:custGeom>
                  <a:avLst/>
                  <a:gdLst/>
                  <a:ahLst/>
                  <a:cxnLst/>
                  <a:rect l="l" t="t" r="r" b="b"/>
                  <a:pathLst>
                    <a:path w="4001" h="3420" extrusionOk="0">
                      <a:moveTo>
                        <a:pt x="2276" y="1"/>
                      </a:moveTo>
                      <a:cubicBezTo>
                        <a:pt x="1855" y="1"/>
                        <a:pt x="1426" y="156"/>
                        <a:pt x="1077" y="505"/>
                      </a:cubicBezTo>
                      <a:cubicBezTo>
                        <a:pt x="1" y="1581"/>
                        <a:pt x="763" y="3420"/>
                        <a:pt x="2287" y="3420"/>
                      </a:cubicBezTo>
                      <a:cubicBezTo>
                        <a:pt x="3231" y="3420"/>
                        <a:pt x="3993" y="2658"/>
                        <a:pt x="3993" y="1714"/>
                      </a:cubicBezTo>
                      <a:cubicBezTo>
                        <a:pt x="4001" y="683"/>
                        <a:pt x="3156"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69"/>
                <p:cNvSpPr/>
                <p:nvPr/>
              </p:nvSpPr>
              <p:spPr>
                <a:xfrm>
                  <a:off x="4937470" y="3810178"/>
                  <a:ext cx="7613" cy="7621"/>
                </a:xfrm>
                <a:custGeom>
                  <a:avLst/>
                  <a:gdLst/>
                  <a:ahLst/>
                  <a:cxnLst/>
                  <a:rect l="l" t="t" r="r" b="b"/>
                  <a:pathLst>
                    <a:path w="968"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6" name="Google Shape;3866;p69"/>
              <p:cNvGrpSpPr/>
              <p:nvPr/>
            </p:nvGrpSpPr>
            <p:grpSpPr>
              <a:xfrm>
                <a:off x="5108534" y="3650943"/>
                <a:ext cx="31405" cy="26993"/>
                <a:chOff x="5108534" y="3650943"/>
                <a:chExt cx="31405" cy="26993"/>
              </a:xfrm>
            </p:grpSpPr>
            <p:sp>
              <p:nvSpPr>
                <p:cNvPr id="3867" name="Google Shape;3867;p69"/>
                <p:cNvSpPr/>
                <p:nvPr/>
              </p:nvSpPr>
              <p:spPr>
                <a:xfrm>
                  <a:off x="5108534" y="3650943"/>
                  <a:ext cx="31405" cy="26993"/>
                </a:xfrm>
                <a:custGeom>
                  <a:avLst/>
                  <a:gdLst/>
                  <a:ahLst/>
                  <a:cxnLst/>
                  <a:rect l="l" t="t" r="r" b="b"/>
                  <a:pathLst>
                    <a:path w="3993" h="3432" extrusionOk="0">
                      <a:moveTo>
                        <a:pt x="2272" y="1"/>
                      </a:moveTo>
                      <a:cubicBezTo>
                        <a:pt x="1853" y="1"/>
                        <a:pt x="1425" y="156"/>
                        <a:pt x="1077" y="505"/>
                      </a:cubicBezTo>
                      <a:cubicBezTo>
                        <a:pt x="0" y="1581"/>
                        <a:pt x="762" y="3432"/>
                        <a:pt x="2286" y="3432"/>
                      </a:cubicBezTo>
                      <a:cubicBezTo>
                        <a:pt x="3230" y="3432"/>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69"/>
                <p:cNvSpPr/>
                <p:nvPr/>
              </p:nvSpPr>
              <p:spPr>
                <a:xfrm>
                  <a:off x="5122707" y="3660617"/>
                  <a:ext cx="7621" cy="7621"/>
                </a:xfrm>
                <a:custGeom>
                  <a:avLst/>
                  <a:gdLst/>
                  <a:ahLst/>
                  <a:cxnLst/>
                  <a:rect l="l" t="t" r="r" b="b"/>
                  <a:pathLst>
                    <a:path w="969" h="969" extrusionOk="0">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9" name="Google Shape;3869;p69"/>
              <p:cNvGrpSpPr/>
              <p:nvPr/>
            </p:nvGrpSpPr>
            <p:grpSpPr>
              <a:xfrm>
                <a:off x="5119380" y="3760739"/>
                <a:ext cx="31499" cy="26993"/>
                <a:chOff x="5119380" y="3760739"/>
                <a:chExt cx="31499" cy="26993"/>
              </a:xfrm>
            </p:grpSpPr>
            <p:sp>
              <p:nvSpPr>
                <p:cNvPr id="3870" name="Google Shape;3870;p69"/>
                <p:cNvSpPr/>
                <p:nvPr/>
              </p:nvSpPr>
              <p:spPr>
                <a:xfrm>
                  <a:off x="5119380" y="3760739"/>
                  <a:ext cx="31499" cy="26993"/>
                </a:xfrm>
                <a:custGeom>
                  <a:avLst/>
                  <a:gdLst/>
                  <a:ahLst/>
                  <a:cxnLst/>
                  <a:rect l="l" t="t" r="r" b="b"/>
                  <a:pathLst>
                    <a:path w="4005" h="3432" extrusionOk="0">
                      <a:moveTo>
                        <a:pt x="2275" y="0"/>
                      </a:moveTo>
                      <a:cubicBezTo>
                        <a:pt x="1854" y="0"/>
                        <a:pt x="1425" y="156"/>
                        <a:pt x="1077" y="504"/>
                      </a:cubicBezTo>
                      <a:cubicBezTo>
                        <a:pt x="0" y="1581"/>
                        <a:pt x="762" y="3432"/>
                        <a:pt x="2286" y="3432"/>
                      </a:cubicBezTo>
                      <a:cubicBezTo>
                        <a:pt x="3230" y="3420"/>
                        <a:pt x="3992" y="2657"/>
                        <a:pt x="4004" y="1714"/>
                      </a:cubicBezTo>
                      <a:cubicBezTo>
                        <a:pt x="4004" y="683"/>
                        <a:pt x="3157" y="0"/>
                        <a:pt x="227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69"/>
                <p:cNvSpPr/>
                <p:nvPr/>
              </p:nvSpPr>
              <p:spPr>
                <a:xfrm>
                  <a:off x="5132318" y="3770405"/>
                  <a:ext cx="8856" cy="7653"/>
                </a:xfrm>
                <a:custGeom>
                  <a:avLst/>
                  <a:gdLst/>
                  <a:ahLst/>
                  <a:cxnLst/>
                  <a:rect l="l" t="t" r="r" b="b"/>
                  <a:pathLst>
                    <a:path w="1126" h="973" extrusionOk="0">
                      <a:moveTo>
                        <a:pt x="641" y="1"/>
                      </a:moveTo>
                      <a:cubicBezTo>
                        <a:pt x="206" y="1"/>
                        <a:pt x="0" y="521"/>
                        <a:pt x="303" y="824"/>
                      </a:cubicBezTo>
                      <a:cubicBezTo>
                        <a:pt x="402" y="926"/>
                        <a:pt x="524" y="972"/>
                        <a:pt x="644" y="972"/>
                      </a:cubicBezTo>
                      <a:cubicBezTo>
                        <a:pt x="890" y="972"/>
                        <a:pt x="1125" y="778"/>
                        <a:pt x="1125" y="485"/>
                      </a:cubicBezTo>
                      <a:cubicBezTo>
                        <a:pt x="1125" y="219"/>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2" name="Google Shape;3872;p69"/>
              <p:cNvGrpSpPr/>
              <p:nvPr/>
            </p:nvGrpSpPr>
            <p:grpSpPr>
              <a:xfrm>
                <a:off x="5119380" y="3788235"/>
                <a:ext cx="31499" cy="26993"/>
                <a:chOff x="5119380" y="3788235"/>
                <a:chExt cx="31499" cy="26993"/>
              </a:xfrm>
            </p:grpSpPr>
            <p:sp>
              <p:nvSpPr>
                <p:cNvPr id="3873" name="Google Shape;3873;p69"/>
                <p:cNvSpPr/>
                <p:nvPr/>
              </p:nvSpPr>
              <p:spPr>
                <a:xfrm>
                  <a:off x="5119380" y="3788235"/>
                  <a:ext cx="31499" cy="26993"/>
                </a:xfrm>
                <a:custGeom>
                  <a:avLst/>
                  <a:gdLst/>
                  <a:ahLst/>
                  <a:cxnLst/>
                  <a:rect l="l" t="t" r="r" b="b"/>
                  <a:pathLst>
                    <a:path w="4005" h="3432" extrusionOk="0">
                      <a:moveTo>
                        <a:pt x="2275" y="0"/>
                      </a:moveTo>
                      <a:cubicBezTo>
                        <a:pt x="1854" y="0"/>
                        <a:pt x="1425" y="156"/>
                        <a:pt x="1077" y="504"/>
                      </a:cubicBezTo>
                      <a:cubicBezTo>
                        <a:pt x="0" y="1581"/>
                        <a:pt x="762" y="3432"/>
                        <a:pt x="2286" y="3432"/>
                      </a:cubicBezTo>
                      <a:cubicBezTo>
                        <a:pt x="3230" y="3419"/>
                        <a:pt x="3992" y="2657"/>
                        <a:pt x="4004" y="1714"/>
                      </a:cubicBezTo>
                      <a:cubicBezTo>
                        <a:pt x="4004" y="683"/>
                        <a:pt x="3157" y="0"/>
                        <a:pt x="227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69"/>
                <p:cNvSpPr/>
                <p:nvPr/>
              </p:nvSpPr>
              <p:spPr>
                <a:xfrm>
                  <a:off x="5132318" y="3797901"/>
                  <a:ext cx="8856" cy="7605"/>
                </a:xfrm>
                <a:custGeom>
                  <a:avLst/>
                  <a:gdLst/>
                  <a:ahLst/>
                  <a:cxnLst/>
                  <a:rect l="l" t="t" r="r" b="b"/>
                  <a:pathLst>
                    <a:path w="1126" h="967" extrusionOk="0">
                      <a:moveTo>
                        <a:pt x="641" y="1"/>
                      </a:moveTo>
                      <a:cubicBezTo>
                        <a:pt x="206" y="1"/>
                        <a:pt x="0" y="521"/>
                        <a:pt x="303" y="824"/>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5" name="Google Shape;3875;p69"/>
              <p:cNvGrpSpPr/>
              <p:nvPr/>
            </p:nvGrpSpPr>
            <p:grpSpPr>
              <a:xfrm>
                <a:off x="5158005" y="3875284"/>
                <a:ext cx="31405" cy="27001"/>
                <a:chOff x="5158005" y="3875284"/>
                <a:chExt cx="31405" cy="27001"/>
              </a:xfrm>
            </p:grpSpPr>
            <p:sp>
              <p:nvSpPr>
                <p:cNvPr id="3876" name="Google Shape;3876;p69"/>
                <p:cNvSpPr/>
                <p:nvPr/>
              </p:nvSpPr>
              <p:spPr>
                <a:xfrm>
                  <a:off x="5158005" y="3875284"/>
                  <a:ext cx="31405" cy="27001"/>
                </a:xfrm>
                <a:custGeom>
                  <a:avLst/>
                  <a:gdLst/>
                  <a:ahLst/>
                  <a:cxnLst/>
                  <a:rect l="l" t="t" r="r" b="b"/>
                  <a:pathLst>
                    <a:path w="3993" h="3433" extrusionOk="0">
                      <a:moveTo>
                        <a:pt x="2273" y="1"/>
                      </a:moveTo>
                      <a:cubicBezTo>
                        <a:pt x="1853" y="1"/>
                        <a:pt x="1425" y="157"/>
                        <a:pt x="1077" y="505"/>
                      </a:cubicBezTo>
                      <a:cubicBezTo>
                        <a:pt x="0" y="1581"/>
                        <a:pt x="763" y="3432"/>
                        <a:pt x="2287" y="3432"/>
                      </a:cubicBezTo>
                      <a:cubicBezTo>
                        <a:pt x="3230" y="3432"/>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69"/>
                <p:cNvSpPr/>
                <p:nvPr/>
              </p:nvSpPr>
              <p:spPr>
                <a:xfrm>
                  <a:off x="5170848" y="3884958"/>
                  <a:ext cx="8950" cy="7645"/>
                </a:xfrm>
                <a:custGeom>
                  <a:avLst/>
                  <a:gdLst/>
                  <a:ahLst/>
                  <a:cxnLst/>
                  <a:rect l="l" t="t" r="r" b="b"/>
                  <a:pathLst>
                    <a:path w="1138" h="972" extrusionOk="0">
                      <a:moveTo>
                        <a:pt x="654" y="0"/>
                      </a:moveTo>
                      <a:cubicBezTo>
                        <a:pt x="218" y="0"/>
                        <a:pt x="1" y="521"/>
                        <a:pt x="303" y="823"/>
                      </a:cubicBezTo>
                      <a:cubicBezTo>
                        <a:pt x="406" y="926"/>
                        <a:pt x="531" y="972"/>
                        <a:pt x="652" y="972"/>
                      </a:cubicBezTo>
                      <a:cubicBezTo>
                        <a:pt x="902" y="972"/>
                        <a:pt x="1138"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8" name="Google Shape;3878;p69"/>
              <p:cNvGrpSpPr/>
              <p:nvPr/>
            </p:nvGrpSpPr>
            <p:grpSpPr>
              <a:xfrm>
                <a:off x="5233163" y="3764545"/>
                <a:ext cx="31499" cy="26898"/>
                <a:chOff x="5233163" y="3764545"/>
                <a:chExt cx="31499" cy="26898"/>
              </a:xfrm>
            </p:grpSpPr>
            <p:sp>
              <p:nvSpPr>
                <p:cNvPr id="3879" name="Google Shape;3879;p69"/>
                <p:cNvSpPr/>
                <p:nvPr/>
              </p:nvSpPr>
              <p:spPr>
                <a:xfrm>
                  <a:off x="5233163" y="3764545"/>
                  <a:ext cx="31499" cy="26898"/>
                </a:xfrm>
                <a:custGeom>
                  <a:avLst/>
                  <a:gdLst/>
                  <a:ahLst/>
                  <a:cxnLst/>
                  <a:rect l="l" t="t" r="r" b="b"/>
                  <a:pathLst>
                    <a:path w="4005" h="3420" extrusionOk="0">
                      <a:moveTo>
                        <a:pt x="2276" y="0"/>
                      </a:moveTo>
                      <a:cubicBezTo>
                        <a:pt x="1855" y="0"/>
                        <a:pt x="1426" y="156"/>
                        <a:pt x="1078" y="504"/>
                      </a:cubicBezTo>
                      <a:cubicBezTo>
                        <a:pt x="1" y="1581"/>
                        <a:pt x="763" y="3419"/>
                        <a:pt x="2287" y="3419"/>
                      </a:cubicBezTo>
                      <a:cubicBezTo>
                        <a:pt x="3231" y="3419"/>
                        <a:pt x="4005" y="2657"/>
                        <a:pt x="4005" y="1714"/>
                      </a:cubicBezTo>
                      <a:cubicBezTo>
                        <a:pt x="4005" y="682"/>
                        <a:pt x="3158"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69"/>
                <p:cNvSpPr/>
                <p:nvPr/>
              </p:nvSpPr>
              <p:spPr>
                <a:xfrm>
                  <a:off x="5246108" y="3774211"/>
                  <a:ext cx="8856" cy="7590"/>
                </a:xfrm>
                <a:custGeom>
                  <a:avLst/>
                  <a:gdLst/>
                  <a:ahLst/>
                  <a:cxnLst/>
                  <a:rect l="l" t="t" r="r" b="b"/>
                  <a:pathLst>
                    <a:path w="1126" h="965" extrusionOk="0">
                      <a:moveTo>
                        <a:pt x="641" y="1"/>
                      </a:moveTo>
                      <a:cubicBezTo>
                        <a:pt x="218" y="1"/>
                        <a:pt x="0" y="521"/>
                        <a:pt x="303" y="823"/>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1" name="Google Shape;3881;p69"/>
              <p:cNvGrpSpPr/>
              <p:nvPr/>
            </p:nvGrpSpPr>
            <p:grpSpPr>
              <a:xfrm>
                <a:off x="5276168" y="3805545"/>
                <a:ext cx="31499" cy="26906"/>
                <a:chOff x="5276168" y="3805545"/>
                <a:chExt cx="31499" cy="26906"/>
              </a:xfrm>
            </p:grpSpPr>
            <p:sp>
              <p:nvSpPr>
                <p:cNvPr id="3882" name="Google Shape;3882;p69"/>
                <p:cNvSpPr/>
                <p:nvPr/>
              </p:nvSpPr>
              <p:spPr>
                <a:xfrm>
                  <a:off x="5276168" y="3805545"/>
                  <a:ext cx="31499" cy="26906"/>
                </a:xfrm>
                <a:custGeom>
                  <a:avLst/>
                  <a:gdLst/>
                  <a:ahLst/>
                  <a:cxnLst/>
                  <a:rect l="l" t="t" r="r" b="b"/>
                  <a:pathLst>
                    <a:path w="4005" h="3421" extrusionOk="0">
                      <a:moveTo>
                        <a:pt x="2281" y="1"/>
                      </a:moveTo>
                      <a:cubicBezTo>
                        <a:pt x="1860" y="1"/>
                        <a:pt x="1429" y="157"/>
                        <a:pt x="1077" y="505"/>
                      </a:cubicBezTo>
                      <a:cubicBezTo>
                        <a:pt x="1" y="1581"/>
                        <a:pt x="763" y="3420"/>
                        <a:pt x="2287" y="3420"/>
                      </a:cubicBezTo>
                      <a:cubicBezTo>
                        <a:pt x="3231" y="3420"/>
                        <a:pt x="4005" y="2658"/>
                        <a:pt x="4005" y="1714"/>
                      </a:cubicBezTo>
                      <a:cubicBezTo>
                        <a:pt x="4005" y="683"/>
                        <a:pt x="3163" y="1"/>
                        <a:pt x="228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69"/>
                <p:cNvSpPr/>
                <p:nvPr/>
              </p:nvSpPr>
              <p:spPr>
                <a:xfrm>
                  <a:off x="5289106" y="3815219"/>
                  <a:ext cx="8856" cy="7605"/>
                </a:xfrm>
                <a:custGeom>
                  <a:avLst/>
                  <a:gdLst/>
                  <a:ahLst/>
                  <a:cxnLst/>
                  <a:rect l="l" t="t" r="r" b="b"/>
                  <a:pathLst>
                    <a:path w="1126" h="967" extrusionOk="0">
                      <a:moveTo>
                        <a:pt x="642" y="1"/>
                      </a:moveTo>
                      <a:cubicBezTo>
                        <a:pt x="219" y="1"/>
                        <a:pt x="1" y="521"/>
                        <a:pt x="303" y="823"/>
                      </a:cubicBezTo>
                      <a:cubicBezTo>
                        <a:pt x="402" y="922"/>
                        <a:pt x="524" y="967"/>
                        <a:pt x="644" y="967"/>
                      </a:cubicBezTo>
                      <a:cubicBezTo>
                        <a:pt x="890" y="967"/>
                        <a:pt x="1126" y="778"/>
                        <a:pt x="1126" y="484"/>
                      </a:cubicBezTo>
                      <a:cubicBezTo>
                        <a:pt x="1126" y="218"/>
                        <a:pt x="908"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4" name="Google Shape;3884;p69"/>
              <p:cNvGrpSpPr/>
              <p:nvPr/>
            </p:nvGrpSpPr>
            <p:grpSpPr>
              <a:xfrm>
                <a:off x="5294053" y="3851933"/>
                <a:ext cx="31405" cy="26945"/>
                <a:chOff x="5294053" y="3851933"/>
                <a:chExt cx="31405" cy="26945"/>
              </a:xfrm>
            </p:grpSpPr>
            <p:sp>
              <p:nvSpPr>
                <p:cNvPr id="3885" name="Google Shape;3885;p69"/>
                <p:cNvSpPr/>
                <p:nvPr/>
              </p:nvSpPr>
              <p:spPr>
                <a:xfrm>
                  <a:off x="5294053" y="3851933"/>
                  <a:ext cx="31405" cy="26945"/>
                </a:xfrm>
                <a:custGeom>
                  <a:avLst/>
                  <a:gdLst/>
                  <a:ahLst/>
                  <a:cxnLst/>
                  <a:rect l="l" t="t" r="r" b="b"/>
                  <a:pathLst>
                    <a:path w="3993" h="3426" extrusionOk="0">
                      <a:moveTo>
                        <a:pt x="2273" y="1"/>
                      </a:moveTo>
                      <a:cubicBezTo>
                        <a:pt x="1854" y="1"/>
                        <a:pt x="1426" y="158"/>
                        <a:pt x="1077" y="510"/>
                      </a:cubicBezTo>
                      <a:cubicBezTo>
                        <a:pt x="1" y="1587"/>
                        <a:pt x="763" y="3425"/>
                        <a:pt x="2287" y="3425"/>
                      </a:cubicBezTo>
                      <a:cubicBezTo>
                        <a:pt x="3231" y="3425"/>
                        <a:pt x="3993" y="2663"/>
                        <a:pt x="3993" y="1720"/>
                      </a:cubicBezTo>
                      <a:cubicBezTo>
                        <a:pt x="3993" y="688"/>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69"/>
                <p:cNvSpPr/>
                <p:nvPr/>
              </p:nvSpPr>
              <p:spPr>
                <a:xfrm>
                  <a:off x="5308234" y="3861552"/>
                  <a:ext cx="7621" cy="7621"/>
                </a:xfrm>
                <a:custGeom>
                  <a:avLst/>
                  <a:gdLst/>
                  <a:ahLst/>
                  <a:cxnLst/>
                  <a:rect l="l" t="t" r="r" b="b"/>
                  <a:pathLst>
                    <a:path w="969" h="969" extrusionOk="0">
                      <a:moveTo>
                        <a:pt x="484" y="1"/>
                      </a:moveTo>
                      <a:cubicBezTo>
                        <a:pt x="218" y="1"/>
                        <a:pt x="0" y="218"/>
                        <a:pt x="0" y="485"/>
                      </a:cubicBezTo>
                      <a:cubicBezTo>
                        <a:pt x="0" y="763"/>
                        <a:pt x="218" y="968"/>
                        <a:pt x="484" y="968"/>
                      </a:cubicBezTo>
                      <a:cubicBezTo>
                        <a:pt x="750" y="968"/>
                        <a:pt x="968" y="763"/>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7" name="Google Shape;3887;p69"/>
              <p:cNvGrpSpPr/>
              <p:nvPr/>
            </p:nvGrpSpPr>
            <p:grpSpPr>
              <a:xfrm>
                <a:off x="5341723" y="3851902"/>
                <a:ext cx="31405" cy="26977"/>
                <a:chOff x="5341723" y="3851902"/>
                <a:chExt cx="31405" cy="26977"/>
              </a:xfrm>
            </p:grpSpPr>
            <p:sp>
              <p:nvSpPr>
                <p:cNvPr id="3888" name="Google Shape;3888;p69"/>
                <p:cNvSpPr/>
                <p:nvPr/>
              </p:nvSpPr>
              <p:spPr>
                <a:xfrm>
                  <a:off x="5341723" y="3851902"/>
                  <a:ext cx="31405" cy="26977"/>
                </a:xfrm>
                <a:custGeom>
                  <a:avLst/>
                  <a:gdLst/>
                  <a:ahLst/>
                  <a:cxnLst/>
                  <a:rect l="l" t="t" r="r" b="b"/>
                  <a:pathLst>
                    <a:path w="3993" h="3430" extrusionOk="0">
                      <a:moveTo>
                        <a:pt x="2266" y="1"/>
                      </a:moveTo>
                      <a:cubicBezTo>
                        <a:pt x="1848" y="1"/>
                        <a:pt x="1423" y="156"/>
                        <a:pt x="1077" y="502"/>
                      </a:cubicBezTo>
                      <a:cubicBezTo>
                        <a:pt x="0" y="1578"/>
                        <a:pt x="762" y="3429"/>
                        <a:pt x="2287" y="3429"/>
                      </a:cubicBezTo>
                      <a:cubicBezTo>
                        <a:pt x="3230" y="3429"/>
                        <a:pt x="3992" y="2667"/>
                        <a:pt x="3992" y="1724"/>
                      </a:cubicBezTo>
                      <a:cubicBezTo>
                        <a:pt x="3992" y="690"/>
                        <a:pt x="3146" y="1"/>
                        <a:pt x="226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69"/>
                <p:cNvSpPr/>
                <p:nvPr/>
              </p:nvSpPr>
              <p:spPr>
                <a:xfrm>
                  <a:off x="5354567" y="3861647"/>
                  <a:ext cx="8950" cy="7590"/>
                </a:xfrm>
                <a:custGeom>
                  <a:avLst/>
                  <a:gdLst/>
                  <a:ahLst/>
                  <a:cxnLst/>
                  <a:rect l="l" t="t" r="r" b="b"/>
                  <a:pathLst>
                    <a:path w="1138" h="965" extrusionOk="0">
                      <a:moveTo>
                        <a:pt x="654" y="1"/>
                      </a:moveTo>
                      <a:cubicBezTo>
                        <a:pt x="218" y="1"/>
                        <a:pt x="0" y="521"/>
                        <a:pt x="303" y="823"/>
                      </a:cubicBezTo>
                      <a:cubicBezTo>
                        <a:pt x="404" y="921"/>
                        <a:pt x="527" y="964"/>
                        <a:pt x="646" y="964"/>
                      </a:cubicBezTo>
                      <a:cubicBezTo>
                        <a:pt x="898" y="964"/>
                        <a:pt x="1138" y="772"/>
                        <a:pt x="1138" y="485"/>
                      </a:cubicBezTo>
                      <a:cubicBezTo>
                        <a:pt x="1138" y="206"/>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0" name="Google Shape;3890;p69"/>
              <p:cNvGrpSpPr/>
              <p:nvPr/>
            </p:nvGrpSpPr>
            <p:grpSpPr>
              <a:xfrm>
                <a:off x="5054871" y="3507855"/>
                <a:ext cx="31405" cy="26993"/>
                <a:chOff x="5054871" y="3507855"/>
                <a:chExt cx="31405" cy="26993"/>
              </a:xfrm>
            </p:grpSpPr>
            <p:sp>
              <p:nvSpPr>
                <p:cNvPr id="3891" name="Google Shape;3891;p69"/>
                <p:cNvSpPr/>
                <p:nvPr/>
              </p:nvSpPr>
              <p:spPr>
                <a:xfrm>
                  <a:off x="5054871" y="3507855"/>
                  <a:ext cx="31405" cy="26993"/>
                </a:xfrm>
                <a:custGeom>
                  <a:avLst/>
                  <a:gdLst/>
                  <a:ahLst/>
                  <a:cxnLst/>
                  <a:rect l="l" t="t" r="r" b="b"/>
                  <a:pathLst>
                    <a:path w="3993" h="3432" extrusionOk="0">
                      <a:moveTo>
                        <a:pt x="2273" y="0"/>
                      </a:moveTo>
                      <a:cubicBezTo>
                        <a:pt x="1853" y="0"/>
                        <a:pt x="1425" y="156"/>
                        <a:pt x="1077" y="504"/>
                      </a:cubicBezTo>
                      <a:cubicBezTo>
                        <a:pt x="1" y="1581"/>
                        <a:pt x="763" y="3431"/>
                        <a:pt x="2287" y="3431"/>
                      </a:cubicBezTo>
                      <a:cubicBezTo>
                        <a:pt x="3230" y="3431"/>
                        <a:pt x="3993" y="2657"/>
                        <a:pt x="3993" y="1714"/>
                      </a:cubicBezTo>
                      <a:cubicBezTo>
                        <a:pt x="3993" y="682"/>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69"/>
                <p:cNvSpPr/>
                <p:nvPr/>
              </p:nvSpPr>
              <p:spPr>
                <a:xfrm>
                  <a:off x="5067715" y="3517521"/>
                  <a:ext cx="8950" cy="7605"/>
                </a:xfrm>
                <a:custGeom>
                  <a:avLst/>
                  <a:gdLst/>
                  <a:ahLst/>
                  <a:cxnLst/>
                  <a:rect l="l" t="t" r="r" b="b"/>
                  <a:pathLst>
                    <a:path w="1138" h="967" extrusionOk="0">
                      <a:moveTo>
                        <a:pt x="654" y="1"/>
                      </a:moveTo>
                      <a:cubicBezTo>
                        <a:pt x="218" y="1"/>
                        <a:pt x="1" y="521"/>
                        <a:pt x="315" y="823"/>
                      </a:cubicBezTo>
                      <a:cubicBezTo>
                        <a:pt x="414" y="922"/>
                        <a:pt x="536" y="967"/>
                        <a:pt x="656" y="967"/>
                      </a:cubicBezTo>
                      <a:cubicBezTo>
                        <a:pt x="902" y="967"/>
                        <a:pt x="1138" y="778"/>
                        <a:pt x="1138" y="485"/>
                      </a:cubicBezTo>
                      <a:cubicBezTo>
                        <a:pt x="1138" y="219"/>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3" name="Google Shape;3893;p69"/>
              <p:cNvGrpSpPr/>
              <p:nvPr/>
            </p:nvGrpSpPr>
            <p:grpSpPr>
              <a:xfrm>
                <a:off x="4876579" y="3675325"/>
                <a:ext cx="31405" cy="26969"/>
                <a:chOff x="4876579" y="3675325"/>
                <a:chExt cx="31405" cy="26969"/>
              </a:xfrm>
            </p:grpSpPr>
            <p:sp>
              <p:nvSpPr>
                <p:cNvPr id="3894" name="Google Shape;3894;p69"/>
                <p:cNvSpPr/>
                <p:nvPr/>
              </p:nvSpPr>
              <p:spPr>
                <a:xfrm>
                  <a:off x="4876579" y="3675325"/>
                  <a:ext cx="31405" cy="26969"/>
                </a:xfrm>
                <a:custGeom>
                  <a:avLst/>
                  <a:gdLst/>
                  <a:ahLst/>
                  <a:cxnLst/>
                  <a:rect l="l" t="t" r="r" b="b"/>
                  <a:pathLst>
                    <a:path w="3993" h="3429" extrusionOk="0">
                      <a:moveTo>
                        <a:pt x="2266" y="0"/>
                      </a:moveTo>
                      <a:cubicBezTo>
                        <a:pt x="1848" y="0"/>
                        <a:pt x="1423" y="155"/>
                        <a:pt x="1077" y="501"/>
                      </a:cubicBezTo>
                      <a:cubicBezTo>
                        <a:pt x="0" y="1578"/>
                        <a:pt x="762" y="3429"/>
                        <a:pt x="2287" y="3429"/>
                      </a:cubicBezTo>
                      <a:cubicBezTo>
                        <a:pt x="3230" y="3429"/>
                        <a:pt x="3992" y="2667"/>
                        <a:pt x="3992" y="1723"/>
                      </a:cubicBezTo>
                      <a:cubicBezTo>
                        <a:pt x="3992" y="689"/>
                        <a:pt x="3146" y="0"/>
                        <a:pt x="226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69"/>
                <p:cNvSpPr/>
                <p:nvPr/>
              </p:nvSpPr>
              <p:spPr>
                <a:xfrm>
                  <a:off x="4889517" y="3684975"/>
                  <a:ext cx="8856" cy="7676"/>
                </a:xfrm>
                <a:custGeom>
                  <a:avLst/>
                  <a:gdLst/>
                  <a:ahLst/>
                  <a:cxnLst/>
                  <a:rect l="l" t="t" r="r" b="b"/>
                  <a:pathLst>
                    <a:path w="1126" h="976" extrusionOk="0">
                      <a:moveTo>
                        <a:pt x="642" y="0"/>
                      </a:moveTo>
                      <a:cubicBezTo>
                        <a:pt x="218" y="12"/>
                        <a:pt x="0" y="520"/>
                        <a:pt x="303" y="835"/>
                      </a:cubicBezTo>
                      <a:cubicBezTo>
                        <a:pt x="400" y="932"/>
                        <a:pt x="520" y="976"/>
                        <a:pt x="638" y="976"/>
                      </a:cubicBezTo>
                      <a:cubicBezTo>
                        <a:pt x="886" y="976"/>
                        <a:pt x="1125" y="783"/>
                        <a:pt x="1125" y="496"/>
                      </a:cubicBezTo>
                      <a:cubicBezTo>
                        <a:pt x="1125" y="218"/>
                        <a:pt x="908"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6" name="Google Shape;3896;p69"/>
              <p:cNvGrpSpPr/>
              <p:nvPr/>
            </p:nvGrpSpPr>
            <p:grpSpPr>
              <a:xfrm>
                <a:off x="4842233" y="3688333"/>
                <a:ext cx="31405" cy="26993"/>
                <a:chOff x="4842233" y="3688333"/>
                <a:chExt cx="31405" cy="26993"/>
              </a:xfrm>
            </p:grpSpPr>
            <p:sp>
              <p:nvSpPr>
                <p:cNvPr id="3897" name="Google Shape;3897;p69"/>
                <p:cNvSpPr/>
                <p:nvPr/>
              </p:nvSpPr>
              <p:spPr>
                <a:xfrm>
                  <a:off x="4842233" y="3688333"/>
                  <a:ext cx="31405" cy="26993"/>
                </a:xfrm>
                <a:custGeom>
                  <a:avLst/>
                  <a:gdLst/>
                  <a:ahLst/>
                  <a:cxnLst/>
                  <a:rect l="l" t="t" r="r" b="b"/>
                  <a:pathLst>
                    <a:path w="3993" h="3432" extrusionOk="0">
                      <a:moveTo>
                        <a:pt x="2273" y="1"/>
                      </a:moveTo>
                      <a:cubicBezTo>
                        <a:pt x="1853" y="1"/>
                        <a:pt x="1425" y="156"/>
                        <a:pt x="1077" y="505"/>
                      </a:cubicBezTo>
                      <a:cubicBezTo>
                        <a:pt x="0" y="1581"/>
                        <a:pt x="762" y="3420"/>
                        <a:pt x="2287" y="3432"/>
                      </a:cubicBezTo>
                      <a:cubicBezTo>
                        <a:pt x="3230" y="3432"/>
                        <a:pt x="3992" y="2658"/>
                        <a:pt x="3992" y="1714"/>
                      </a:cubicBezTo>
                      <a:cubicBezTo>
                        <a:pt x="3992" y="683"/>
                        <a:pt x="3150"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69"/>
                <p:cNvSpPr/>
                <p:nvPr/>
              </p:nvSpPr>
              <p:spPr>
                <a:xfrm>
                  <a:off x="4855076" y="3698094"/>
                  <a:ext cx="8856" cy="7590"/>
                </a:xfrm>
                <a:custGeom>
                  <a:avLst/>
                  <a:gdLst/>
                  <a:ahLst/>
                  <a:cxnLst/>
                  <a:rect l="l" t="t" r="r" b="b"/>
                  <a:pathLst>
                    <a:path w="1126" h="965" extrusionOk="0">
                      <a:moveTo>
                        <a:pt x="664" y="1"/>
                      </a:moveTo>
                      <a:cubicBezTo>
                        <a:pt x="656" y="1"/>
                        <a:pt x="649" y="1"/>
                        <a:pt x="641" y="1"/>
                      </a:cubicBezTo>
                      <a:cubicBezTo>
                        <a:pt x="218" y="1"/>
                        <a:pt x="0" y="522"/>
                        <a:pt x="303" y="824"/>
                      </a:cubicBezTo>
                      <a:cubicBezTo>
                        <a:pt x="400" y="921"/>
                        <a:pt x="520" y="965"/>
                        <a:pt x="638" y="965"/>
                      </a:cubicBezTo>
                      <a:cubicBezTo>
                        <a:pt x="886" y="965"/>
                        <a:pt x="1125" y="772"/>
                        <a:pt x="1125" y="485"/>
                      </a:cubicBezTo>
                      <a:cubicBezTo>
                        <a:pt x="1125" y="215"/>
                        <a:pt x="931" y="1"/>
                        <a:pt x="66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9" name="Google Shape;3899;p69"/>
              <p:cNvGrpSpPr/>
              <p:nvPr/>
            </p:nvGrpSpPr>
            <p:grpSpPr>
              <a:xfrm>
                <a:off x="5187876" y="3608032"/>
                <a:ext cx="31405" cy="27001"/>
                <a:chOff x="5187876" y="3608032"/>
                <a:chExt cx="31405" cy="27001"/>
              </a:xfrm>
            </p:grpSpPr>
            <p:sp>
              <p:nvSpPr>
                <p:cNvPr id="3900" name="Google Shape;3900;p69"/>
                <p:cNvSpPr/>
                <p:nvPr/>
              </p:nvSpPr>
              <p:spPr>
                <a:xfrm>
                  <a:off x="5187876" y="3608032"/>
                  <a:ext cx="31405" cy="27001"/>
                </a:xfrm>
                <a:custGeom>
                  <a:avLst/>
                  <a:gdLst/>
                  <a:ahLst/>
                  <a:cxnLst/>
                  <a:rect l="l" t="t" r="r" b="b"/>
                  <a:pathLst>
                    <a:path w="3993" h="3433" extrusionOk="0">
                      <a:moveTo>
                        <a:pt x="2273" y="1"/>
                      </a:moveTo>
                      <a:cubicBezTo>
                        <a:pt x="1853" y="1"/>
                        <a:pt x="1426" y="157"/>
                        <a:pt x="1077" y="505"/>
                      </a:cubicBezTo>
                      <a:cubicBezTo>
                        <a:pt x="1" y="1582"/>
                        <a:pt x="763" y="3432"/>
                        <a:pt x="2287" y="3432"/>
                      </a:cubicBezTo>
                      <a:cubicBezTo>
                        <a:pt x="3231" y="3420"/>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69"/>
                <p:cNvSpPr/>
                <p:nvPr/>
              </p:nvSpPr>
              <p:spPr>
                <a:xfrm>
                  <a:off x="5202057" y="3617706"/>
                  <a:ext cx="7621" cy="7621"/>
                </a:xfrm>
                <a:custGeom>
                  <a:avLst/>
                  <a:gdLst/>
                  <a:ahLst/>
                  <a:cxnLst/>
                  <a:rect l="l" t="t" r="r" b="b"/>
                  <a:pathLst>
                    <a:path w="969" h="969" extrusionOk="0">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02" name="Google Shape;3902;p69"/>
              <p:cNvSpPr/>
              <p:nvPr/>
            </p:nvSpPr>
            <p:spPr>
              <a:xfrm>
                <a:off x="5142589" y="3410030"/>
                <a:ext cx="42542" cy="36525"/>
              </a:xfrm>
              <a:custGeom>
                <a:avLst/>
                <a:gdLst/>
                <a:ahLst/>
                <a:cxnLst/>
                <a:rect l="l" t="t" r="r" b="b"/>
                <a:pathLst>
                  <a:path w="5409" h="4644" extrusionOk="0">
                    <a:moveTo>
                      <a:pt x="3085" y="1"/>
                    </a:moveTo>
                    <a:cubicBezTo>
                      <a:pt x="2516" y="1"/>
                      <a:pt x="1935" y="213"/>
                      <a:pt x="1465" y="688"/>
                    </a:cubicBezTo>
                    <a:cubicBezTo>
                      <a:pt x="1" y="2140"/>
                      <a:pt x="1029" y="4632"/>
                      <a:pt x="3098" y="4644"/>
                    </a:cubicBezTo>
                    <a:cubicBezTo>
                      <a:pt x="4380" y="4632"/>
                      <a:pt x="5408" y="3603"/>
                      <a:pt x="5408" y="2321"/>
                    </a:cubicBezTo>
                    <a:cubicBezTo>
                      <a:pt x="5408" y="923"/>
                      <a:pt x="4270" y="1"/>
                      <a:pt x="30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69"/>
              <p:cNvSpPr/>
              <p:nvPr/>
            </p:nvSpPr>
            <p:spPr>
              <a:xfrm>
                <a:off x="5158382" y="3419720"/>
                <a:ext cx="17138" cy="17130"/>
              </a:xfrm>
              <a:custGeom>
                <a:avLst/>
                <a:gdLst/>
                <a:ahLst/>
                <a:cxnLst/>
                <a:rect l="l" t="t" r="r" b="b"/>
                <a:pathLst>
                  <a:path w="2179" h="2178" extrusionOk="0">
                    <a:moveTo>
                      <a:pt x="1090" y="0"/>
                    </a:moveTo>
                    <a:cubicBezTo>
                      <a:pt x="485" y="0"/>
                      <a:pt x="1" y="484"/>
                      <a:pt x="1" y="1089"/>
                    </a:cubicBezTo>
                    <a:cubicBezTo>
                      <a:pt x="1" y="1694"/>
                      <a:pt x="485" y="2178"/>
                      <a:pt x="1090" y="2178"/>
                    </a:cubicBezTo>
                    <a:cubicBezTo>
                      <a:pt x="1694" y="2178"/>
                      <a:pt x="2178" y="1694"/>
                      <a:pt x="2178" y="1089"/>
                    </a:cubicBezTo>
                    <a:cubicBezTo>
                      <a:pt x="2178" y="484"/>
                      <a:pt x="1694" y="0"/>
                      <a:pt x="10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4" name="Google Shape;3904;p69"/>
              <p:cNvGrpSpPr/>
              <p:nvPr/>
            </p:nvGrpSpPr>
            <p:grpSpPr>
              <a:xfrm>
                <a:off x="5269224" y="3304167"/>
                <a:ext cx="40253" cy="34402"/>
                <a:chOff x="5269224" y="3304167"/>
                <a:chExt cx="40253" cy="34402"/>
              </a:xfrm>
            </p:grpSpPr>
            <p:sp>
              <p:nvSpPr>
                <p:cNvPr id="3905" name="Google Shape;3905;p69"/>
                <p:cNvSpPr/>
                <p:nvPr/>
              </p:nvSpPr>
              <p:spPr>
                <a:xfrm>
                  <a:off x="5269224" y="3304167"/>
                  <a:ext cx="40253" cy="34402"/>
                </a:xfrm>
                <a:custGeom>
                  <a:avLst/>
                  <a:gdLst/>
                  <a:ahLst/>
                  <a:cxnLst/>
                  <a:rect l="l" t="t" r="r" b="b"/>
                  <a:pathLst>
                    <a:path w="5118" h="4374" extrusionOk="0">
                      <a:moveTo>
                        <a:pt x="2915" y="0"/>
                      </a:moveTo>
                      <a:cubicBezTo>
                        <a:pt x="2376" y="0"/>
                        <a:pt x="1827" y="201"/>
                        <a:pt x="1380" y="648"/>
                      </a:cubicBezTo>
                      <a:cubicBezTo>
                        <a:pt x="1" y="2015"/>
                        <a:pt x="980" y="4374"/>
                        <a:pt x="2928" y="4374"/>
                      </a:cubicBezTo>
                      <a:cubicBezTo>
                        <a:pt x="4126" y="4374"/>
                        <a:pt x="5105" y="3394"/>
                        <a:pt x="5118" y="2184"/>
                      </a:cubicBezTo>
                      <a:cubicBezTo>
                        <a:pt x="5109" y="869"/>
                        <a:pt x="4036" y="0"/>
                        <a:pt x="291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69"/>
                <p:cNvSpPr/>
                <p:nvPr/>
              </p:nvSpPr>
              <p:spPr>
                <a:xfrm>
                  <a:off x="5284639" y="3313826"/>
                  <a:ext cx="15132" cy="15140"/>
                </a:xfrm>
                <a:custGeom>
                  <a:avLst/>
                  <a:gdLst/>
                  <a:ahLst/>
                  <a:cxnLst/>
                  <a:rect l="l" t="t" r="r" b="b"/>
                  <a:pathLst>
                    <a:path w="1924" h="1925" extrusionOk="0">
                      <a:moveTo>
                        <a:pt x="968" y="1"/>
                      </a:moveTo>
                      <a:cubicBezTo>
                        <a:pt x="436" y="1"/>
                        <a:pt x="0" y="436"/>
                        <a:pt x="0" y="956"/>
                      </a:cubicBezTo>
                      <a:cubicBezTo>
                        <a:pt x="0" y="1489"/>
                        <a:pt x="436" y="1924"/>
                        <a:pt x="968" y="1924"/>
                      </a:cubicBezTo>
                      <a:cubicBezTo>
                        <a:pt x="1500" y="1924"/>
                        <a:pt x="1924" y="1489"/>
                        <a:pt x="1924" y="956"/>
                      </a:cubicBezTo>
                      <a:cubicBezTo>
                        <a:pt x="1924" y="436"/>
                        <a:pt x="1500" y="1"/>
                        <a:pt x="96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07" name="Google Shape;3907;p69"/>
              <p:cNvGrpSpPr/>
              <p:nvPr/>
            </p:nvGrpSpPr>
            <p:grpSpPr>
              <a:xfrm>
                <a:off x="5327354" y="3476615"/>
                <a:ext cx="49864" cy="42723"/>
                <a:chOff x="5327354" y="3476615"/>
                <a:chExt cx="49864" cy="42723"/>
              </a:xfrm>
            </p:grpSpPr>
            <p:sp>
              <p:nvSpPr>
                <p:cNvPr id="3908" name="Google Shape;3908;p69"/>
                <p:cNvSpPr/>
                <p:nvPr/>
              </p:nvSpPr>
              <p:spPr>
                <a:xfrm>
                  <a:off x="5327354" y="3476615"/>
                  <a:ext cx="49864" cy="42723"/>
                </a:xfrm>
                <a:custGeom>
                  <a:avLst/>
                  <a:gdLst/>
                  <a:ahLst/>
                  <a:cxnLst/>
                  <a:rect l="l" t="t" r="r" b="b"/>
                  <a:pathLst>
                    <a:path w="6340" h="5432" extrusionOk="0">
                      <a:moveTo>
                        <a:pt x="3602" y="1"/>
                      </a:moveTo>
                      <a:cubicBezTo>
                        <a:pt x="2936" y="1"/>
                        <a:pt x="2257" y="248"/>
                        <a:pt x="1706" y="799"/>
                      </a:cubicBezTo>
                      <a:cubicBezTo>
                        <a:pt x="1" y="2504"/>
                        <a:pt x="1210" y="5432"/>
                        <a:pt x="3630" y="5432"/>
                      </a:cubicBezTo>
                      <a:cubicBezTo>
                        <a:pt x="5118" y="5432"/>
                        <a:pt x="6339" y="4222"/>
                        <a:pt x="6339" y="2722"/>
                      </a:cubicBezTo>
                      <a:cubicBezTo>
                        <a:pt x="6339" y="1084"/>
                        <a:pt x="4998" y="1"/>
                        <a:pt x="360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69"/>
                <p:cNvSpPr/>
                <p:nvPr/>
              </p:nvSpPr>
              <p:spPr>
                <a:xfrm>
                  <a:off x="5340197" y="3486321"/>
                  <a:ext cx="27315" cy="23406"/>
                </a:xfrm>
                <a:custGeom>
                  <a:avLst/>
                  <a:gdLst/>
                  <a:ahLst/>
                  <a:cxnLst/>
                  <a:rect l="l" t="t" r="r" b="b"/>
                  <a:pathLst>
                    <a:path w="3473" h="2976" extrusionOk="0">
                      <a:moveTo>
                        <a:pt x="1985" y="0"/>
                      </a:moveTo>
                      <a:cubicBezTo>
                        <a:pt x="666" y="0"/>
                        <a:pt x="1" y="1597"/>
                        <a:pt x="944" y="2540"/>
                      </a:cubicBezTo>
                      <a:cubicBezTo>
                        <a:pt x="1245" y="2841"/>
                        <a:pt x="1614" y="2975"/>
                        <a:pt x="1977" y="2975"/>
                      </a:cubicBezTo>
                      <a:cubicBezTo>
                        <a:pt x="2739" y="2975"/>
                        <a:pt x="3473" y="2381"/>
                        <a:pt x="3473" y="1488"/>
                      </a:cubicBezTo>
                      <a:cubicBezTo>
                        <a:pt x="3473" y="665"/>
                        <a:pt x="2807" y="0"/>
                        <a:pt x="19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10" name="Google Shape;3910;p69"/>
              <p:cNvSpPr/>
              <p:nvPr/>
            </p:nvSpPr>
            <p:spPr>
              <a:xfrm>
                <a:off x="5290255" y="3703080"/>
                <a:ext cx="31397" cy="26898"/>
              </a:xfrm>
              <a:custGeom>
                <a:avLst/>
                <a:gdLst/>
                <a:ahLst/>
                <a:cxnLst/>
                <a:rect l="l" t="t" r="r" b="b"/>
                <a:pathLst>
                  <a:path w="3992" h="3420" extrusionOk="0">
                    <a:moveTo>
                      <a:pt x="2272" y="1"/>
                    </a:moveTo>
                    <a:cubicBezTo>
                      <a:pt x="1853" y="1"/>
                      <a:pt x="1425" y="156"/>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69"/>
              <p:cNvSpPr/>
              <p:nvPr/>
            </p:nvSpPr>
            <p:spPr>
              <a:xfrm>
                <a:off x="5304427" y="3712754"/>
                <a:ext cx="7621" cy="7621"/>
              </a:xfrm>
              <a:custGeom>
                <a:avLst/>
                <a:gdLst/>
                <a:ahLst/>
                <a:cxnLst/>
                <a:rect l="l" t="t" r="r" b="b"/>
                <a:pathLst>
                  <a:path w="969"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12" name="Google Shape;3912;p69"/>
              <p:cNvGrpSpPr/>
              <p:nvPr/>
            </p:nvGrpSpPr>
            <p:grpSpPr>
              <a:xfrm>
                <a:off x="5341723" y="3775957"/>
                <a:ext cx="31405" cy="26898"/>
                <a:chOff x="5341723" y="3775957"/>
                <a:chExt cx="31405" cy="26898"/>
              </a:xfrm>
            </p:grpSpPr>
            <p:sp>
              <p:nvSpPr>
                <p:cNvPr id="3913" name="Google Shape;3913;p69"/>
                <p:cNvSpPr/>
                <p:nvPr/>
              </p:nvSpPr>
              <p:spPr>
                <a:xfrm>
                  <a:off x="5341723" y="3775957"/>
                  <a:ext cx="31405" cy="26898"/>
                </a:xfrm>
                <a:custGeom>
                  <a:avLst/>
                  <a:gdLst/>
                  <a:ahLst/>
                  <a:cxnLst/>
                  <a:rect l="l" t="t" r="r" b="b"/>
                  <a:pathLst>
                    <a:path w="3993" h="3420" extrusionOk="0">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69"/>
                <p:cNvSpPr/>
                <p:nvPr/>
              </p:nvSpPr>
              <p:spPr>
                <a:xfrm>
                  <a:off x="5354567" y="3785631"/>
                  <a:ext cx="8950" cy="7605"/>
                </a:xfrm>
                <a:custGeom>
                  <a:avLst/>
                  <a:gdLst/>
                  <a:ahLst/>
                  <a:cxnLst/>
                  <a:rect l="l" t="t" r="r" b="b"/>
                  <a:pathLst>
                    <a:path w="1138" h="967" extrusionOk="0">
                      <a:moveTo>
                        <a:pt x="654" y="0"/>
                      </a:moveTo>
                      <a:cubicBezTo>
                        <a:pt x="218" y="0"/>
                        <a:pt x="0" y="521"/>
                        <a:pt x="303" y="823"/>
                      </a:cubicBezTo>
                      <a:cubicBezTo>
                        <a:pt x="402" y="922"/>
                        <a:pt x="525" y="966"/>
                        <a:pt x="646" y="966"/>
                      </a:cubicBezTo>
                      <a:cubicBezTo>
                        <a:pt x="896" y="966"/>
                        <a:pt x="1138"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5" name="Google Shape;3915;p69"/>
              <p:cNvGrpSpPr/>
              <p:nvPr/>
            </p:nvGrpSpPr>
            <p:grpSpPr>
              <a:xfrm>
                <a:off x="5439053" y="3699274"/>
                <a:ext cx="31405" cy="26898"/>
                <a:chOff x="5439053" y="3699274"/>
                <a:chExt cx="31405" cy="26898"/>
              </a:xfrm>
            </p:grpSpPr>
            <p:sp>
              <p:nvSpPr>
                <p:cNvPr id="3916" name="Google Shape;3916;p69"/>
                <p:cNvSpPr/>
                <p:nvPr/>
              </p:nvSpPr>
              <p:spPr>
                <a:xfrm>
                  <a:off x="5439053" y="3699274"/>
                  <a:ext cx="31405" cy="26898"/>
                </a:xfrm>
                <a:custGeom>
                  <a:avLst/>
                  <a:gdLst/>
                  <a:ahLst/>
                  <a:cxnLst/>
                  <a:rect l="l" t="t" r="r" b="b"/>
                  <a:pathLst>
                    <a:path w="3993" h="3420" extrusionOk="0">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69"/>
                <p:cNvSpPr/>
                <p:nvPr/>
              </p:nvSpPr>
              <p:spPr>
                <a:xfrm>
                  <a:off x="5453225" y="3708948"/>
                  <a:ext cx="7621" cy="7621"/>
                </a:xfrm>
                <a:custGeom>
                  <a:avLst/>
                  <a:gdLst/>
                  <a:ahLst/>
                  <a:cxnLst/>
                  <a:rect l="l" t="t" r="r" b="b"/>
                  <a:pathLst>
                    <a:path w="969" h="969"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8" name="Google Shape;3918;p69"/>
              <p:cNvGrpSpPr/>
              <p:nvPr/>
            </p:nvGrpSpPr>
            <p:grpSpPr>
              <a:xfrm>
                <a:off x="5412414" y="3622307"/>
                <a:ext cx="31499" cy="26993"/>
                <a:chOff x="5412414" y="3622307"/>
                <a:chExt cx="31499" cy="26993"/>
              </a:xfrm>
            </p:grpSpPr>
            <p:sp>
              <p:nvSpPr>
                <p:cNvPr id="3919" name="Google Shape;3919;p69"/>
                <p:cNvSpPr/>
                <p:nvPr/>
              </p:nvSpPr>
              <p:spPr>
                <a:xfrm>
                  <a:off x="5412414" y="3622307"/>
                  <a:ext cx="31499" cy="26993"/>
                </a:xfrm>
                <a:custGeom>
                  <a:avLst/>
                  <a:gdLst/>
                  <a:ahLst/>
                  <a:cxnLst/>
                  <a:rect l="l" t="t" r="r" b="b"/>
                  <a:pathLst>
                    <a:path w="4005" h="3432" extrusionOk="0">
                      <a:moveTo>
                        <a:pt x="2285" y="0"/>
                      </a:moveTo>
                      <a:cubicBezTo>
                        <a:pt x="1865" y="0"/>
                        <a:pt x="1437" y="156"/>
                        <a:pt x="1089" y="504"/>
                      </a:cubicBezTo>
                      <a:cubicBezTo>
                        <a:pt x="0" y="1581"/>
                        <a:pt x="774" y="3432"/>
                        <a:pt x="2299" y="3432"/>
                      </a:cubicBezTo>
                      <a:cubicBezTo>
                        <a:pt x="3242" y="3432"/>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69"/>
                <p:cNvSpPr/>
                <p:nvPr/>
              </p:nvSpPr>
              <p:spPr>
                <a:xfrm>
                  <a:off x="5426681" y="3632075"/>
                  <a:ext cx="7527" cy="7519"/>
                </a:xfrm>
                <a:custGeom>
                  <a:avLst/>
                  <a:gdLst/>
                  <a:ahLst/>
                  <a:cxnLst/>
                  <a:rect l="l" t="t" r="r" b="b"/>
                  <a:pathLst>
                    <a:path w="957" h="956" extrusionOk="0">
                      <a:moveTo>
                        <a:pt x="485" y="0"/>
                      </a:moveTo>
                      <a:cubicBezTo>
                        <a:pt x="206" y="0"/>
                        <a:pt x="1" y="206"/>
                        <a:pt x="1" y="472"/>
                      </a:cubicBezTo>
                      <a:cubicBezTo>
                        <a:pt x="1" y="738"/>
                        <a:pt x="206" y="956"/>
                        <a:pt x="485" y="956"/>
                      </a:cubicBezTo>
                      <a:cubicBezTo>
                        <a:pt x="751" y="956"/>
                        <a:pt x="956" y="738"/>
                        <a:pt x="956" y="472"/>
                      </a:cubicBezTo>
                      <a:cubicBezTo>
                        <a:pt x="956" y="206"/>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1" name="Google Shape;3921;p69"/>
              <p:cNvGrpSpPr/>
              <p:nvPr/>
            </p:nvGrpSpPr>
            <p:grpSpPr>
              <a:xfrm>
                <a:off x="5476254" y="3473949"/>
                <a:ext cx="26835" cy="26930"/>
                <a:chOff x="5476254" y="3473949"/>
                <a:chExt cx="26835" cy="26930"/>
              </a:xfrm>
            </p:grpSpPr>
            <p:sp>
              <p:nvSpPr>
                <p:cNvPr id="3922" name="Google Shape;3922;p69"/>
                <p:cNvSpPr/>
                <p:nvPr/>
              </p:nvSpPr>
              <p:spPr>
                <a:xfrm>
                  <a:off x="5476254" y="3473949"/>
                  <a:ext cx="26835" cy="26930"/>
                </a:xfrm>
                <a:custGeom>
                  <a:avLst/>
                  <a:gdLst/>
                  <a:ahLst/>
                  <a:cxnLst/>
                  <a:rect l="l" t="t" r="r" b="b"/>
                  <a:pathLst>
                    <a:path w="3412" h="3424" extrusionOk="0">
                      <a:moveTo>
                        <a:pt x="1706" y="1"/>
                      </a:moveTo>
                      <a:cubicBezTo>
                        <a:pt x="762" y="1"/>
                        <a:pt x="0" y="775"/>
                        <a:pt x="0" y="1718"/>
                      </a:cubicBezTo>
                      <a:cubicBezTo>
                        <a:pt x="0" y="2662"/>
                        <a:pt x="762" y="3424"/>
                        <a:pt x="1706" y="3424"/>
                      </a:cubicBezTo>
                      <a:cubicBezTo>
                        <a:pt x="2649" y="3424"/>
                        <a:pt x="3411" y="2662"/>
                        <a:pt x="3411" y="1718"/>
                      </a:cubicBezTo>
                      <a:cubicBezTo>
                        <a:pt x="3411" y="775"/>
                        <a:pt x="2649" y="1"/>
                        <a:pt x="170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69"/>
                <p:cNvSpPr/>
                <p:nvPr/>
              </p:nvSpPr>
              <p:spPr>
                <a:xfrm>
                  <a:off x="5485857" y="3483655"/>
                  <a:ext cx="7621" cy="7621"/>
                </a:xfrm>
                <a:custGeom>
                  <a:avLst/>
                  <a:gdLst/>
                  <a:ahLst/>
                  <a:cxnLst/>
                  <a:rect l="l" t="t" r="r" b="b"/>
                  <a:pathLst>
                    <a:path w="969" h="969"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4" name="Google Shape;3924;p69"/>
              <p:cNvGrpSpPr/>
              <p:nvPr/>
            </p:nvGrpSpPr>
            <p:grpSpPr>
              <a:xfrm>
                <a:off x="5564547" y="3481594"/>
                <a:ext cx="31397" cy="26898"/>
                <a:chOff x="5564547" y="3481594"/>
                <a:chExt cx="31397" cy="26898"/>
              </a:xfrm>
            </p:grpSpPr>
            <p:sp>
              <p:nvSpPr>
                <p:cNvPr id="3925" name="Google Shape;3925;p69"/>
                <p:cNvSpPr/>
                <p:nvPr/>
              </p:nvSpPr>
              <p:spPr>
                <a:xfrm>
                  <a:off x="5564547" y="3481594"/>
                  <a:ext cx="31397" cy="26898"/>
                </a:xfrm>
                <a:custGeom>
                  <a:avLst/>
                  <a:gdLst/>
                  <a:ahLst/>
                  <a:cxnLst/>
                  <a:rect l="l" t="t" r="r" b="b"/>
                  <a:pathLst>
                    <a:path w="3992" h="3420" extrusionOk="0">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69"/>
                <p:cNvSpPr/>
                <p:nvPr/>
              </p:nvSpPr>
              <p:spPr>
                <a:xfrm>
                  <a:off x="5578719" y="3491268"/>
                  <a:ext cx="7621" cy="7613"/>
                </a:xfrm>
                <a:custGeom>
                  <a:avLst/>
                  <a:gdLst/>
                  <a:ahLst/>
                  <a:cxnLst/>
                  <a:rect l="l" t="t" r="r" b="b"/>
                  <a:pathLst>
                    <a:path w="969"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7" name="Google Shape;3927;p69"/>
              <p:cNvGrpSpPr/>
              <p:nvPr/>
            </p:nvGrpSpPr>
            <p:grpSpPr>
              <a:xfrm>
                <a:off x="5534101" y="3470174"/>
                <a:ext cx="31397" cy="26906"/>
                <a:chOff x="5534101" y="3470174"/>
                <a:chExt cx="31397" cy="26906"/>
              </a:xfrm>
            </p:grpSpPr>
            <p:sp>
              <p:nvSpPr>
                <p:cNvPr id="3928" name="Google Shape;3928;p69"/>
                <p:cNvSpPr/>
                <p:nvPr/>
              </p:nvSpPr>
              <p:spPr>
                <a:xfrm>
                  <a:off x="5534101" y="3470174"/>
                  <a:ext cx="31397" cy="26906"/>
                </a:xfrm>
                <a:custGeom>
                  <a:avLst/>
                  <a:gdLst/>
                  <a:ahLst/>
                  <a:cxnLst/>
                  <a:rect l="l" t="t" r="r" b="b"/>
                  <a:pathLst>
                    <a:path w="3992" h="3421" extrusionOk="0">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69"/>
                <p:cNvSpPr/>
                <p:nvPr/>
              </p:nvSpPr>
              <p:spPr>
                <a:xfrm>
                  <a:off x="5546945" y="3479848"/>
                  <a:ext cx="8950" cy="7582"/>
                </a:xfrm>
                <a:custGeom>
                  <a:avLst/>
                  <a:gdLst/>
                  <a:ahLst/>
                  <a:cxnLst/>
                  <a:rect l="l" t="t" r="r" b="b"/>
                  <a:pathLst>
                    <a:path w="1138" h="964" extrusionOk="0">
                      <a:moveTo>
                        <a:pt x="653" y="1"/>
                      </a:moveTo>
                      <a:cubicBezTo>
                        <a:pt x="218" y="1"/>
                        <a:pt x="0" y="521"/>
                        <a:pt x="303" y="823"/>
                      </a:cubicBezTo>
                      <a:cubicBezTo>
                        <a:pt x="404" y="921"/>
                        <a:pt x="526" y="964"/>
                        <a:pt x="646" y="964"/>
                      </a:cubicBezTo>
                      <a:cubicBezTo>
                        <a:pt x="898" y="964"/>
                        <a:pt x="1137" y="771"/>
                        <a:pt x="1137" y="484"/>
                      </a:cubicBezTo>
                      <a:cubicBezTo>
                        <a:pt x="1137" y="218"/>
                        <a:pt x="919"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0" name="Google Shape;3930;p69"/>
              <p:cNvGrpSpPr/>
              <p:nvPr/>
            </p:nvGrpSpPr>
            <p:grpSpPr>
              <a:xfrm>
                <a:off x="5610879" y="3314486"/>
                <a:ext cx="31499" cy="26938"/>
                <a:chOff x="5610879" y="3314486"/>
                <a:chExt cx="31499" cy="26938"/>
              </a:xfrm>
            </p:grpSpPr>
            <p:sp>
              <p:nvSpPr>
                <p:cNvPr id="3931" name="Google Shape;3931;p69"/>
                <p:cNvSpPr/>
                <p:nvPr/>
              </p:nvSpPr>
              <p:spPr>
                <a:xfrm>
                  <a:off x="5610879" y="3314486"/>
                  <a:ext cx="31499" cy="26938"/>
                </a:xfrm>
                <a:custGeom>
                  <a:avLst/>
                  <a:gdLst/>
                  <a:ahLst/>
                  <a:cxnLst/>
                  <a:rect l="l" t="t" r="r" b="b"/>
                  <a:pathLst>
                    <a:path w="4005" h="3425" extrusionOk="0">
                      <a:moveTo>
                        <a:pt x="2285" y="0"/>
                      </a:moveTo>
                      <a:cubicBezTo>
                        <a:pt x="1865" y="0"/>
                        <a:pt x="1437" y="157"/>
                        <a:pt x="1089" y="509"/>
                      </a:cubicBezTo>
                      <a:cubicBezTo>
                        <a:pt x="0" y="1586"/>
                        <a:pt x="774" y="3425"/>
                        <a:pt x="2299" y="3425"/>
                      </a:cubicBezTo>
                      <a:cubicBezTo>
                        <a:pt x="3242" y="3425"/>
                        <a:pt x="4004" y="2663"/>
                        <a:pt x="4004" y="1719"/>
                      </a:cubicBezTo>
                      <a:cubicBezTo>
                        <a:pt x="4004" y="688"/>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69"/>
                <p:cNvSpPr/>
                <p:nvPr/>
              </p:nvSpPr>
              <p:spPr>
                <a:xfrm>
                  <a:off x="5623817" y="3324192"/>
                  <a:ext cx="8950" cy="7590"/>
                </a:xfrm>
                <a:custGeom>
                  <a:avLst/>
                  <a:gdLst/>
                  <a:ahLst/>
                  <a:cxnLst/>
                  <a:rect l="l" t="t" r="r" b="b"/>
                  <a:pathLst>
                    <a:path w="1138" h="965" extrusionOk="0">
                      <a:moveTo>
                        <a:pt x="675" y="1"/>
                      </a:moveTo>
                      <a:cubicBezTo>
                        <a:pt x="668" y="1"/>
                        <a:pt x="661" y="1"/>
                        <a:pt x="654" y="1"/>
                      </a:cubicBezTo>
                      <a:cubicBezTo>
                        <a:pt x="218" y="1"/>
                        <a:pt x="0" y="509"/>
                        <a:pt x="303" y="824"/>
                      </a:cubicBezTo>
                      <a:cubicBezTo>
                        <a:pt x="404" y="921"/>
                        <a:pt x="525" y="965"/>
                        <a:pt x="644" y="965"/>
                      </a:cubicBezTo>
                      <a:cubicBezTo>
                        <a:pt x="893" y="965"/>
                        <a:pt x="1129" y="772"/>
                        <a:pt x="1137" y="485"/>
                      </a:cubicBezTo>
                      <a:cubicBezTo>
                        <a:pt x="1137" y="214"/>
                        <a:pt x="931" y="1"/>
                        <a:pt x="67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3" name="Google Shape;3933;p69"/>
              <p:cNvGrpSpPr/>
              <p:nvPr/>
            </p:nvGrpSpPr>
            <p:grpSpPr>
              <a:xfrm>
                <a:off x="4834525" y="3501382"/>
                <a:ext cx="31499" cy="26898"/>
                <a:chOff x="4834525" y="3501382"/>
                <a:chExt cx="31499" cy="26898"/>
              </a:xfrm>
            </p:grpSpPr>
            <p:sp>
              <p:nvSpPr>
                <p:cNvPr id="3934" name="Google Shape;3934;p69"/>
                <p:cNvSpPr/>
                <p:nvPr/>
              </p:nvSpPr>
              <p:spPr>
                <a:xfrm>
                  <a:off x="4834525" y="3501382"/>
                  <a:ext cx="31499" cy="26898"/>
                </a:xfrm>
                <a:custGeom>
                  <a:avLst/>
                  <a:gdLst/>
                  <a:ahLst/>
                  <a:cxnLst/>
                  <a:rect l="l" t="t" r="r" b="b"/>
                  <a:pathLst>
                    <a:path w="4005" h="3420" extrusionOk="0">
                      <a:moveTo>
                        <a:pt x="2285" y="0"/>
                      </a:moveTo>
                      <a:cubicBezTo>
                        <a:pt x="1865" y="0"/>
                        <a:pt x="1437" y="156"/>
                        <a:pt x="1089" y="504"/>
                      </a:cubicBezTo>
                      <a:cubicBezTo>
                        <a:pt x="0" y="1581"/>
                        <a:pt x="775"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69"/>
                <p:cNvSpPr/>
                <p:nvPr/>
              </p:nvSpPr>
              <p:spPr>
                <a:xfrm>
                  <a:off x="4847463" y="3511056"/>
                  <a:ext cx="8950" cy="7605"/>
                </a:xfrm>
                <a:custGeom>
                  <a:avLst/>
                  <a:gdLst/>
                  <a:ahLst/>
                  <a:cxnLst/>
                  <a:rect l="l" t="t" r="r" b="b"/>
                  <a:pathLst>
                    <a:path w="1138" h="967" extrusionOk="0">
                      <a:moveTo>
                        <a:pt x="654" y="0"/>
                      </a:moveTo>
                      <a:cubicBezTo>
                        <a:pt x="218" y="0"/>
                        <a:pt x="1" y="520"/>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6" name="Google Shape;3936;p69"/>
              <p:cNvGrpSpPr/>
              <p:nvPr/>
            </p:nvGrpSpPr>
            <p:grpSpPr>
              <a:xfrm>
                <a:off x="4898460" y="3580158"/>
                <a:ext cx="31405" cy="26898"/>
                <a:chOff x="4898460" y="3580158"/>
                <a:chExt cx="31405" cy="26898"/>
              </a:xfrm>
            </p:grpSpPr>
            <p:sp>
              <p:nvSpPr>
                <p:cNvPr id="3937" name="Google Shape;3937;p69"/>
                <p:cNvSpPr/>
                <p:nvPr/>
              </p:nvSpPr>
              <p:spPr>
                <a:xfrm>
                  <a:off x="4898460" y="3580158"/>
                  <a:ext cx="31405" cy="26898"/>
                </a:xfrm>
                <a:custGeom>
                  <a:avLst/>
                  <a:gdLst/>
                  <a:ahLst/>
                  <a:cxnLst/>
                  <a:rect l="l" t="t" r="r" b="b"/>
                  <a:pathLst>
                    <a:path w="3993" h="3420" extrusionOk="0">
                      <a:moveTo>
                        <a:pt x="2273" y="1"/>
                      </a:moveTo>
                      <a:cubicBezTo>
                        <a:pt x="1853" y="1"/>
                        <a:pt x="1425" y="156"/>
                        <a:pt x="1077" y="505"/>
                      </a:cubicBezTo>
                      <a:cubicBezTo>
                        <a:pt x="0"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69"/>
                <p:cNvSpPr/>
                <p:nvPr/>
              </p:nvSpPr>
              <p:spPr>
                <a:xfrm>
                  <a:off x="4911303" y="3589832"/>
                  <a:ext cx="8950" cy="7605"/>
                </a:xfrm>
                <a:custGeom>
                  <a:avLst/>
                  <a:gdLst/>
                  <a:ahLst/>
                  <a:cxnLst/>
                  <a:rect l="l" t="t" r="r" b="b"/>
                  <a:pathLst>
                    <a:path w="1138" h="967" extrusionOk="0">
                      <a:moveTo>
                        <a:pt x="654" y="0"/>
                      </a:moveTo>
                      <a:cubicBezTo>
                        <a:pt x="218" y="0"/>
                        <a:pt x="1" y="521"/>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9" name="Google Shape;3939;p69"/>
              <p:cNvGrpSpPr/>
              <p:nvPr/>
            </p:nvGrpSpPr>
            <p:grpSpPr>
              <a:xfrm>
                <a:off x="4882667" y="3608032"/>
                <a:ext cx="31499" cy="27001"/>
                <a:chOff x="4882667" y="3608032"/>
                <a:chExt cx="31499" cy="27001"/>
              </a:xfrm>
            </p:grpSpPr>
            <p:sp>
              <p:nvSpPr>
                <p:cNvPr id="3940" name="Google Shape;3940;p69"/>
                <p:cNvSpPr/>
                <p:nvPr/>
              </p:nvSpPr>
              <p:spPr>
                <a:xfrm>
                  <a:off x="4882667" y="3608032"/>
                  <a:ext cx="31499" cy="27001"/>
                </a:xfrm>
                <a:custGeom>
                  <a:avLst/>
                  <a:gdLst/>
                  <a:ahLst/>
                  <a:cxnLst/>
                  <a:rect l="l" t="t" r="r" b="b"/>
                  <a:pathLst>
                    <a:path w="4005" h="3433" extrusionOk="0">
                      <a:moveTo>
                        <a:pt x="2276" y="1"/>
                      </a:moveTo>
                      <a:cubicBezTo>
                        <a:pt x="1854" y="1"/>
                        <a:pt x="1425" y="157"/>
                        <a:pt x="1077" y="505"/>
                      </a:cubicBezTo>
                      <a:cubicBezTo>
                        <a:pt x="0" y="1582"/>
                        <a:pt x="763" y="3432"/>
                        <a:pt x="2287" y="3432"/>
                      </a:cubicBezTo>
                      <a:cubicBezTo>
                        <a:pt x="3230" y="3420"/>
                        <a:pt x="4004" y="2658"/>
                        <a:pt x="4004" y="1715"/>
                      </a:cubicBezTo>
                      <a:cubicBezTo>
                        <a:pt x="4004" y="683"/>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69"/>
                <p:cNvSpPr/>
                <p:nvPr/>
              </p:nvSpPr>
              <p:spPr>
                <a:xfrm>
                  <a:off x="4895605" y="3617706"/>
                  <a:ext cx="8950" cy="7653"/>
                </a:xfrm>
                <a:custGeom>
                  <a:avLst/>
                  <a:gdLst/>
                  <a:ahLst/>
                  <a:cxnLst/>
                  <a:rect l="l" t="t" r="r" b="b"/>
                  <a:pathLst>
                    <a:path w="1138" h="973" extrusionOk="0">
                      <a:moveTo>
                        <a:pt x="642" y="1"/>
                      </a:moveTo>
                      <a:cubicBezTo>
                        <a:pt x="218" y="1"/>
                        <a:pt x="1" y="521"/>
                        <a:pt x="303" y="823"/>
                      </a:cubicBezTo>
                      <a:cubicBezTo>
                        <a:pt x="402" y="926"/>
                        <a:pt x="524" y="972"/>
                        <a:pt x="644" y="972"/>
                      </a:cubicBezTo>
                      <a:cubicBezTo>
                        <a:pt x="891" y="972"/>
                        <a:pt x="1130" y="778"/>
                        <a:pt x="1138" y="485"/>
                      </a:cubicBezTo>
                      <a:cubicBezTo>
                        <a:pt x="1138" y="218"/>
                        <a:pt x="920"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69"/>
              <p:cNvGrpSpPr/>
              <p:nvPr/>
            </p:nvGrpSpPr>
            <p:grpSpPr>
              <a:xfrm>
                <a:off x="4843373" y="3631407"/>
                <a:ext cx="16273" cy="16186"/>
                <a:chOff x="4843373" y="3631407"/>
                <a:chExt cx="16273" cy="16186"/>
              </a:xfrm>
            </p:grpSpPr>
            <p:sp>
              <p:nvSpPr>
                <p:cNvPr id="3943" name="Google Shape;3943;p69"/>
                <p:cNvSpPr/>
                <p:nvPr/>
              </p:nvSpPr>
              <p:spPr>
                <a:xfrm>
                  <a:off x="4843373" y="3631407"/>
                  <a:ext cx="16273" cy="16186"/>
                </a:xfrm>
                <a:custGeom>
                  <a:avLst/>
                  <a:gdLst/>
                  <a:ahLst/>
                  <a:cxnLst/>
                  <a:rect l="l" t="t" r="r" b="b"/>
                  <a:pathLst>
                    <a:path w="2069" h="2058" extrusionOk="0">
                      <a:moveTo>
                        <a:pt x="1029" y="1"/>
                      </a:moveTo>
                      <a:cubicBezTo>
                        <a:pt x="460" y="1"/>
                        <a:pt x="0" y="460"/>
                        <a:pt x="0" y="1029"/>
                      </a:cubicBezTo>
                      <a:cubicBezTo>
                        <a:pt x="0" y="1597"/>
                        <a:pt x="460" y="2057"/>
                        <a:pt x="1029" y="2057"/>
                      </a:cubicBezTo>
                      <a:cubicBezTo>
                        <a:pt x="1609" y="2057"/>
                        <a:pt x="2069" y="1597"/>
                        <a:pt x="2069" y="1029"/>
                      </a:cubicBezTo>
                      <a:cubicBezTo>
                        <a:pt x="2069" y="460"/>
                        <a:pt x="1609" y="1"/>
                        <a:pt x="102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69"/>
                <p:cNvSpPr/>
                <p:nvPr/>
              </p:nvSpPr>
              <p:spPr>
                <a:xfrm>
                  <a:off x="4849178" y="3637211"/>
                  <a:ext cx="4672" cy="4577"/>
                </a:xfrm>
                <a:custGeom>
                  <a:avLst/>
                  <a:gdLst/>
                  <a:ahLst/>
                  <a:cxnLst/>
                  <a:rect l="l" t="t" r="r" b="b"/>
                  <a:pathLst>
                    <a:path w="594" h="582" extrusionOk="0">
                      <a:moveTo>
                        <a:pt x="291" y="1"/>
                      </a:moveTo>
                      <a:cubicBezTo>
                        <a:pt x="133" y="1"/>
                        <a:pt x="0" y="134"/>
                        <a:pt x="0" y="291"/>
                      </a:cubicBezTo>
                      <a:cubicBezTo>
                        <a:pt x="0" y="460"/>
                        <a:pt x="133" y="581"/>
                        <a:pt x="291" y="581"/>
                      </a:cubicBezTo>
                      <a:cubicBezTo>
                        <a:pt x="460" y="581"/>
                        <a:pt x="593" y="460"/>
                        <a:pt x="593" y="291"/>
                      </a:cubicBezTo>
                      <a:cubicBezTo>
                        <a:pt x="593" y="134"/>
                        <a:pt x="460" y="1"/>
                        <a:pt x="29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5" name="Google Shape;3945;p69"/>
              <p:cNvGrpSpPr/>
              <p:nvPr/>
            </p:nvGrpSpPr>
            <p:grpSpPr>
              <a:xfrm>
                <a:off x="4727773" y="3591578"/>
                <a:ext cx="31499" cy="26898"/>
                <a:chOff x="4727773" y="3591578"/>
                <a:chExt cx="31499" cy="26898"/>
              </a:xfrm>
            </p:grpSpPr>
            <p:sp>
              <p:nvSpPr>
                <p:cNvPr id="3946" name="Google Shape;3946;p69"/>
                <p:cNvSpPr/>
                <p:nvPr/>
              </p:nvSpPr>
              <p:spPr>
                <a:xfrm>
                  <a:off x="4727773" y="3591578"/>
                  <a:ext cx="31499" cy="26898"/>
                </a:xfrm>
                <a:custGeom>
                  <a:avLst/>
                  <a:gdLst/>
                  <a:ahLst/>
                  <a:cxnLst/>
                  <a:rect l="l" t="t" r="r" b="b"/>
                  <a:pathLst>
                    <a:path w="4005" h="3420" extrusionOk="0">
                      <a:moveTo>
                        <a:pt x="2276" y="0"/>
                      </a:moveTo>
                      <a:cubicBezTo>
                        <a:pt x="1855" y="0"/>
                        <a:pt x="1426" y="156"/>
                        <a:pt x="1077" y="504"/>
                      </a:cubicBezTo>
                      <a:cubicBezTo>
                        <a:pt x="1" y="1581"/>
                        <a:pt x="763" y="3419"/>
                        <a:pt x="2287" y="3419"/>
                      </a:cubicBezTo>
                      <a:cubicBezTo>
                        <a:pt x="3231" y="3419"/>
                        <a:pt x="3993" y="2657"/>
                        <a:pt x="4005" y="1714"/>
                      </a:cubicBezTo>
                      <a:cubicBezTo>
                        <a:pt x="4005" y="683"/>
                        <a:pt x="3158"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69"/>
                <p:cNvSpPr/>
                <p:nvPr/>
              </p:nvSpPr>
              <p:spPr>
                <a:xfrm>
                  <a:off x="4740719" y="3601244"/>
                  <a:ext cx="8856" cy="7590"/>
                </a:xfrm>
                <a:custGeom>
                  <a:avLst/>
                  <a:gdLst/>
                  <a:ahLst/>
                  <a:cxnLst/>
                  <a:rect l="l" t="t" r="r" b="b"/>
                  <a:pathLst>
                    <a:path w="1126" h="965" extrusionOk="0">
                      <a:moveTo>
                        <a:pt x="641" y="1"/>
                      </a:moveTo>
                      <a:cubicBezTo>
                        <a:pt x="206" y="1"/>
                        <a:pt x="0" y="521"/>
                        <a:pt x="302" y="824"/>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8" name="Google Shape;3948;p69"/>
              <p:cNvSpPr/>
              <p:nvPr/>
            </p:nvSpPr>
            <p:spPr>
              <a:xfrm>
                <a:off x="4652041" y="3622590"/>
                <a:ext cx="31405" cy="26906"/>
              </a:xfrm>
              <a:custGeom>
                <a:avLst/>
                <a:gdLst/>
                <a:ahLst/>
                <a:cxnLst/>
                <a:rect l="l" t="t" r="r" b="b"/>
                <a:pathLst>
                  <a:path w="3993" h="3421" extrusionOk="0">
                    <a:moveTo>
                      <a:pt x="2273" y="1"/>
                    </a:moveTo>
                    <a:cubicBezTo>
                      <a:pt x="1853" y="1"/>
                      <a:pt x="1426" y="157"/>
                      <a:pt x="1077" y="505"/>
                    </a:cubicBezTo>
                    <a:cubicBezTo>
                      <a:pt x="1" y="1581"/>
                      <a:pt x="763" y="3420"/>
                      <a:pt x="2287" y="3420"/>
                    </a:cubicBezTo>
                    <a:cubicBezTo>
                      <a:pt x="3231" y="3420"/>
                      <a:pt x="3993" y="2658"/>
                      <a:pt x="3993" y="1714"/>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69"/>
              <p:cNvSpPr/>
              <p:nvPr/>
            </p:nvSpPr>
            <p:spPr>
              <a:xfrm>
                <a:off x="4666222" y="3632264"/>
                <a:ext cx="7613" cy="7621"/>
              </a:xfrm>
              <a:custGeom>
                <a:avLst/>
                <a:gdLst/>
                <a:ahLst/>
                <a:cxnLst/>
                <a:rect l="l" t="t" r="r" b="b"/>
                <a:pathLst>
                  <a:path w="968" h="969" extrusionOk="0">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50" name="Google Shape;3950;p69"/>
              <p:cNvGrpSpPr/>
              <p:nvPr/>
            </p:nvGrpSpPr>
            <p:grpSpPr>
              <a:xfrm>
                <a:off x="4609421" y="3577398"/>
                <a:ext cx="31499" cy="27001"/>
                <a:chOff x="4609421" y="3577398"/>
                <a:chExt cx="31499" cy="27001"/>
              </a:xfrm>
            </p:grpSpPr>
            <p:sp>
              <p:nvSpPr>
                <p:cNvPr id="3951" name="Google Shape;3951;p69"/>
                <p:cNvSpPr/>
                <p:nvPr/>
              </p:nvSpPr>
              <p:spPr>
                <a:xfrm>
                  <a:off x="4609421" y="3577398"/>
                  <a:ext cx="31499" cy="27001"/>
                </a:xfrm>
                <a:custGeom>
                  <a:avLst/>
                  <a:gdLst/>
                  <a:ahLst/>
                  <a:cxnLst/>
                  <a:rect l="l" t="t" r="r" b="b"/>
                  <a:pathLst>
                    <a:path w="4005" h="3433" extrusionOk="0">
                      <a:moveTo>
                        <a:pt x="2273" y="1"/>
                      </a:moveTo>
                      <a:cubicBezTo>
                        <a:pt x="1853" y="1"/>
                        <a:pt x="1425" y="157"/>
                        <a:pt x="1077" y="505"/>
                      </a:cubicBezTo>
                      <a:cubicBezTo>
                        <a:pt x="0" y="1581"/>
                        <a:pt x="763" y="3432"/>
                        <a:pt x="2287" y="3432"/>
                      </a:cubicBezTo>
                      <a:cubicBezTo>
                        <a:pt x="3230" y="3432"/>
                        <a:pt x="3992" y="2658"/>
                        <a:pt x="4005" y="1714"/>
                      </a:cubicBezTo>
                      <a:cubicBezTo>
                        <a:pt x="3996" y="683"/>
                        <a:pt x="3152"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69"/>
                <p:cNvSpPr/>
                <p:nvPr/>
              </p:nvSpPr>
              <p:spPr>
                <a:xfrm>
                  <a:off x="4623594" y="3587072"/>
                  <a:ext cx="7621" cy="7621"/>
                </a:xfrm>
                <a:custGeom>
                  <a:avLst/>
                  <a:gdLst/>
                  <a:ahLst/>
                  <a:cxnLst/>
                  <a:rect l="l" t="t" r="r" b="b"/>
                  <a:pathLst>
                    <a:path w="969" h="969" extrusionOk="0">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3" name="Google Shape;3953;p69"/>
              <p:cNvGrpSpPr/>
              <p:nvPr/>
            </p:nvGrpSpPr>
            <p:grpSpPr>
              <a:xfrm>
                <a:off x="4649289" y="3577398"/>
                <a:ext cx="31499" cy="27001"/>
                <a:chOff x="4649289" y="3577398"/>
                <a:chExt cx="31499" cy="27001"/>
              </a:xfrm>
            </p:grpSpPr>
            <p:sp>
              <p:nvSpPr>
                <p:cNvPr id="3954" name="Google Shape;3954;p69"/>
                <p:cNvSpPr/>
                <p:nvPr/>
              </p:nvSpPr>
              <p:spPr>
                <a:xfrm>
                  <a:off x="4649289" y="3577398"/>
                  <a:ext cx="31499" cy="27001"/>
                </a:xfrm>
                <a:custGeom>
                  <a:avLst/>
                  <a:gdLst/>
                  <a:ahLst/>
                  <a:cxnLst/>
                  <a:rect l="l" t="t" r="r" b="b"/>
                  <a:pathLst>
                    <a:path w="4005" h="3433" extrusionOk="0">
                      <a:moveTo>
                        <a:pt x="2275" y="1"/>
                      </a:moveTo>
                      <a:cubicBezTo>
                        <a:pt x="1854" y="1"/>
                        <a:pt x="1425" y="157"/>
                        <a:pt x="1077" y="505"/>
                      </a:cubicBezTo>
                      <a:cubicBezTo>
                        <a:pt x="0" y="1581"/>
                        <a:pt x="762" y="3432"/>
                        <a:pt x="2286" y="3432"/>
                      </a:cubicBezTo>
                      <a:cubicBezTo>
                        <a:pt x="3230" y="3432"/>
                        <a:pt x="4004" y="2658"/>
                        <a:pt x="4004" y="1714"/>
                      </a:cubicBezTo>
                      <a:cubicBezTo>
                        <a:pt x="4004" y="683"/>
                        <a:pt x="3157" y="1"/>
                        <a:pt x="22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69"/>
                <p:cNvSpPr/>
                <p:nvPr/>
              </p:nvSpPr>
              <p:spPr>
                <a:xfrm>
                  <a:off x="4662227" y="3587072"/>
                  <a:ext cx="8856" cy="7676"/>
                </a:xfrm>
                <a:custGeom>
                  <a:avLst/>
                  <a:gdLst/>
                  <a:ahLst/>
                  <a:cxnLst/>
                  <a:rect l="l" t="t" r="r" b="b"/>
                  <a:pathLst>
                    <a:path w="1126" h="976" extrusionOk="0">
                      <a:moveTo>
                        <a:pt x="641" y="1"/>
                      </a:moveTo>
                      <a:cubicBezTo>
                        <a:pt x="218" y="1"/>
                        <a:pt x="0" y="521"/>
                        <a:pt x="303" y="835"/>
                      </a:cubicBezTo>
                      <a:cubicBezTo>
                        <a:pt x="400" y="932"/>
                        <a:pt x="519" y="976"/>
                        <a:pt x="636" y="976"/>
                      </a:cubicBezTo>
                      <a:cubicBezTo>
                        <a:pt x="885" y="976"/>
                        <a:pt x="1125" y="780"/>
                        <a:pt x="1125" y="484"/>
                      </a:cubicBezTo>
                      <a:cubicBezTo>
                        <a:pt x="1125" y="218"/>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6" name="Google Shape;3956;p69"/>
              <p:cNvGrpSpPr/>
              <p:nvPr/>
            </p:nvGrpSpPr>
            <p:grpSpPr>
              <a:xfrm>
                <a:off x="4605614" y="3639523"/>
                <a:ext cx="31499" cy="26906"/>
                <a:chOff x="4605614" y="3639523"/>
                <a:chExt cx="31499" cy="26906"/>
              </a:xfrm>
            </p:grpSpPr>
            <p:sp>
              <p:nvSpPr>
                <p:cNvPr id="3957" name="Google Shape;3957;p69"/>
                <p:cNvSpPr/>
                <p:nvPr/>
              </p:nvSpPr>
              <p:spPr>
                <a:xfrm>
                  <a:off x="4605614" y="3639523"/>
                  <a:ext cx="31499" cy="26906"/>
                </a:xfrm>
                <a:custGeom>
                  <a:avLst/>
                  <a:gdLst/>
                  <a:ahLst/>
                  <a:cxnLst/>
                  <a:rect l="l" t="t" r="r" b="b"/>
                  <a:pathLst>
                    <a:path w="4005" h="3421" extrusionOk="0">
                      <a:moveTo>
                        <a:pt x="2276" y="1"/>
                      </a:moveTo>
                      <a:cubicBezTo>
                        <a:pt x="1855" y="1"/>
                        <a:pt x="1425" y="157"/>
                        <a:pt x="1077" y="505"/>
                      </a:cubicBezTo>
                      <a:cubicBezTo>
                        <a:pt x="1" y="1582"/>
                        <a:pt x="763" y="3420"/>
                        <a:pt x="2287" y="3420"/>
                      </a:cubicBezTo>
                      <a:cubicBezTo>
                        <a:pt x="3230" y="3420"/>
                        <a:pt x="3993" y="2658"/>
                        <a:pt x="4005" y="1715"/>
                      </a:cubicBezTo>
                      <a:cubicBezTo>
                        <a:pt x="4005" y="683"/>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69"/>
                <p:cNvSpPr/>
                <p:nvPr/>
              </p:nvSpPr>
              <p:spPr>
                <a:xfrm>
                  <a:off x="4619795" y="3649197"/>
                  <a:ext cx="7613" cy="7621"/>
                </a:xfrm>
                <a:custGeom>
                  <a:avLst/>
                  <a:gdLst/>
                  <a:ahLst/>
                  <a:cxnLst/>
                  <a:rect l="l" t="t" r="r" b="b"/>
                  <a:pathLst>
                    <a:path w="968" h="969" extrusionOk="0">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9" name="Google Shape;3959;p69"/>
              <p:cNvGrpSpPr/>
              <p:nvPr/>
            </p:nvGrpSpPr>
            <p:grpSpPr>
              <a:xfrm>
                <a:off x="4785149" y="3618846"/>
                <a:ext cx="26930" cy="26843"/>
                <a:chOff x="4785149" y="3618846"/>
                <a:chExt cx="26930" cy="26843"/>
              </a:xfrm>
            </p:grpSpPr>
            <p:sp>
              <p:nvSpPr>
                <p:cNvPr id="3960" name="Google Shape;3960;p69"/>
                <p:cNvSpPr/>
                <p:nvPr/>
              </p:nvSpPr>
              <p:spPr>
                <a:xfrm>
                  <a:off x="4785149" y="3618846"/>
                  <a:ext cx="26930" cy="26843"/>
                </a:xfrm>
                <a:custGeom>
                  <a:avLst/>
                  <a:gdLst/>
                  <a:ahLst/>
                  <a:cxnLst/>
                  <a:rect l="l" t="t" r="r" b="b"/>
                  <a:pathLst>
                    <a:path w="3424" h="3413" extrusionOk="0">
                      <a:moveTo>
                        <a:pt x="1718" y="1"/>
                      </a:moveTo>
                      <a:cubicBezTo>
                        <a:pt x="774" y="1"/>
                        <a:pt x="0" y="763"/>
                        <a:pt x="0" y="1707"/>
                      </a:cubicBezTo>
                      <a:cubicBezTo>
                        <a:pt x="0" y="2650"/>
                        <a:pt x="774" y="3412"/>
                        <a:pt x="1718" y="3412"/>
                      </a:cubicBezTo>
                      <a:cubicBezTo>
                        <a:pt x="2662" y="3412"/>
                        <a:pt x="3424" y="2650"/>
                        <a:pt x="3424" y="1707"/>
                      </a:cubicBezTo>
                      <a:cubicBezTo>
                        <a:pt x="3424" y="763"/>
                        <a:pt x="2662" y="1"/>
                        <a:pt x="171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69"/>
                <p:cNvSpPr/>
                <p:nvPr/>
              </p:nvSpPr>
              <p:spPr>
                <a:xfrm>
                  <a:off x="4793611" y="3628457"/>
                  <a:ext cx="8856" cy="7590"/>
                </a:xfrm>
                <a:custGeom>
                  <a:avLst/>
                  <a:gdLst/>
                  <a:ahLst/>
                  <a:cxnLst/>
                  <a:rect l="l" t="t" r="r" b="b"/>
                  <a:pathLst>
                    <a:path w="1126" h="965" extrusionOk="0">
                      <a:moveTo>
                        <a:pt x="642" y="1"/>
                      </a:moveTo>
                      <a:cubicBezTo>
                        <a:pt x="206" y="1"/>
                        <a:pt x="1" y="521"/>
                        <a:pt x="303" y="823"/>
                      </a:cubicBezTo>
                      <a:cubicBezTo>
                        <a:pt x="401" y="921"/>
                        <a:pt x="521" y="964"/>
                        <a:pt x="639" y="964"/>
                      </a:cubicBezTo>
                      <a:cubicBezTo>
                        <a:pt x="887" y="964"/>
                        <a:pt x="1126" y="772"/>
                        <a:pt x="1126" y="485"/>
                      </a:cubicBezTo>
                      <a:cubicBezTo>
                        <a:pt x="1126" y="218"/>
                        <a:pt x="908"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2" name="Google Shape;3962;p69"/>
              <p:cNvGrpSpPr/>
              <p:nvPr/>
            </p:nvGrpSpPr>
            <p:grpSpPr>
              <a:xfrm>
                <a:off x="4810167" y="3601567"/>
                <a:ext cx="31405" cy="26898"/>
                <a:chOff x="4810167" y="3601567"/>
                <a:chExt cx="31405" cy="26898"/>
              </a:xfrm>
            </p:grpSpPr>
            <p:sp>
              <p:nvSpPr>
                <p:cNvPr id="3963" name="Google Shape;3963;p69"/>
                <p:cNvSpPr/>
                <p:nvPr/>
              </p:nvSpPr>
              <p:spPr>
                <a:xfrm>
                  <a:off x="4810167" y="3601567"/>
                  <a:ext cx="31405" cy="26898"/>
                </a:xfrm>
                <a:custGeom>
                  <a:avLst/>
                  <a:gdLst/>
                  <a:ahLst/>
                  <a:cxnLst/>
                  <a:rect l="l" t="t" r="r" b="b"/>
                  <a:pathLst>
                    <a:path w="3993" h="3420" extrusionOk="0">
                      <a:moveTo>
                        <a:pt x="2273" y="0"/>
                      </a:moveTo>
                      <a:cubicBezTo>
                        <a:pt x="1853" y="0"/>
                        <a:pt x="1425" y="156"/>
                        <a:pt x="1077" y="504"/>
                      </a:cubicBezTo>
                      <a:cubicBezTo>
                        <a:pt x="1" y="1581"/>
                        <a:pt x="763" y="3420"/>
                        <a:pt x="2287" y="3420"/>
                      </a:cubicBezTo>
                      <a:cubicBezTo>
                        <a:pt x="3231" y="3420"/>
                        <a:pt x="3993" y="2658"/>
                        <a:pt x="3993" y="1714"/>
                      </a:cubicBezTo>
                      <a:cubicBezTo>
                        <a:pt x="3993"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69"/>
                <p:cNvSpPr/>
                <p:nvPr/>
              </p:nvSpPr>
              <p:spPr>
                <a:xfrm>
                  <a:off x="4824348" y="3611241"/>
                  <a:ext cx="7613" cy="7613"/>
                </a:xfrm>
                <a:custGeom>
                  <a:avLst/>
                  <a:gdLst/>
                  <a:ahLst/>
                  <a:cxnLst/>
                  <a:rect l="l" t="t" r="r" b="b"/>
                  <a:pathLst>
                    <a:path w="968"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5" name="Google Shape;3965;p69"/>
              <p:cNvGrpSpPr/>
              <p:nvPr/>
            </p:nvGrpSpPr>
            <p:grpSpPr>
              <a:xfrm>
                <a:off x="4831002" y="3373230"/>
                <a:ext cx="31405" cy="26898"/>
                <a:chOff x="4831002" y="3373230"/>
                <a:chExt cx="31405" cy="26898"/>
              </a:xfrm>
            </p:grpSpPr>
            <p:sp>
              <p:nvSpPr>
                <p:cNvPr id="3966" name="Google Shape;3966;p69"/>
                <p:cNvSpPr/>
                <p:nvPr/>
              </p:nvSpPr>
              <p:spPr>
                <a:xfrm>
                  <a:off x="4831002" y="3373230"/>
                  <a:ext cx="31405" cy="26898"/>
                </a:xfrm>
                <a:custGeom>
                  <a:avLst/>
                  <a:gdLst/>
                  <a:ahLst/>
                  <a:cxnLst/>
                  <a:rect l="l" t="t" r="r" b="b"/>
                  <a:pathLst>
                    <a:path w="3993" h="3420" extrusionOk="0">
                      <a:moveTo>
                        <a:pt x="2273" y="0"/>
                      </a:moveTo>
                      <a:cubicBezTo>
                        <a:pt x="1853" y="0"/>
                        <a:pt x="1426" y="156"/>
                        <a:pt x="1077" y="504"/>
                      </a:cubicBezTo>
                      <a:cubicBezTo>
                        <a:pt x="1" y="1581"/>
                        <a:pt x="763" y="3419"/>
                        <a:pt x="2287" y="3419"/>
                      </a:cubicBezTo>
                      <a:cubicBezTo>
                        <a:pt x="3231" y="3419"/>
                        <a:pt x="3993" y="2657"/>
                        <a:pt x="3993" y="1714"/>
                      </a:cubicBezTo>
                      <a:cubicBezTo>
                        <a:pt x="3993"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69"/>
                <p:cNvSpPr/>
                <p:nvPr/>
              </p:nvSpPr>
              <p:spPr>
                <a:xfrm>
                  <a:off x="4845182" y="3382896"/>
                  <a:ext cx="7519" cy="7621"/>
                </a:xfrm>
                <a:custGeom>
                  <a:avLst/>
                  <a:gdLst/>
                  <a:ahLst/>
                  <a:cxnLst/>
                  <a:rect l="l" t="t" r="r" b="b"/>
                  <a:pathLst>
                    <a:path w="956" h="969" extrusionOk="0">
                      <a:moveTo>
                        <a:pt x="472" y="1"/>
                      </a:moveTo>
                      <a:cubicBezTo>
                        <a:pt x="206" y="1"/>
                        <a:pt x="0" y="219"/>
                        <a:pt x="0" y="485"/>
                      </a:cubicBezTo>
                      <a:cubicBezTo>
                        <a:pt x="0" y="751"/>
                        <a:pt x="206" y="969"/>
                        <a:pt x="472" y="969"/>
                      </a:cubicBezTo>
                      <a:cubicBezTo>
                        <a:pt x="750" y="969"/>
                        <a:pt x="956" y="751"/>
                        <a:pt x="956" y="485"/>
                      </a:cubicBezTo>
                      <a:cubicBezTo>
                        <a:pt x="956" y="219"/>
                        <a:pt x="750" y="1"/>
                        <a:pt x="4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69"/>
              <p:cNvGrpSpPr/>
              <p:nvPr/>
            </p:nvGrpSpPr>
            <p:grpSpPr>
              <a:xfrm>
                <a:off x="4719311" y="3355054"/>
                <a:ext cx="31499" cy="27001"/>
                <a:chOff x="4719311" y="3355054"/>
                <a:chExt cx="31499" cy="27001"/>
              </a:xfrm>
            </p:grpSpPr>
            <p:sp>
              <p:nvSpPr>
                <p:cNvPr id="3969" name="Google Shape;3969;p69"/>
                <p:cNvSpPr/>
                <p:nvPr/>
              </p:nvSpPr>
              <p:spPr>
                <a:xfrm>
                  <a:off x="4719311" y="3355054"/>
                  <a:ext cx="31499" cy="27001"/>
                </a:xfrm>
                <a:custGeom>
                  <a:avLst/>
                  <a:gdLst/>
                  <a:ahLst/>
                  <a:cxnLst/>
                  <a:rect l="l" t="t" r="r" b="b"/>
                  <a:pathLst>
                    <a:path w="4005" h="3433" extrusionOk="0">
                      <a:moveTo>
                        <a:pt x="2275" y="1"/>
                      </a:moveTo>
                      <a:cubicBezTo>
                        <a:pt x="1854" y="1"/>
                        <a:pt x="1425" y="157"/>
                        <a:pt x="1077" y="505"/>
                      </a:cubicBezTo>
                      <a:cubicBezTo>
                        <a:pt x="0" y="1581"/>
                        <a:pt x="762" y="3432"/>
                        <a:pt x="2287" y="3432"/>
                      </a:cubicBezTo>
                      <a:cubicBezTo>
                        <a:pt x="3230" y="3432"/>
                        <a:pt x="4004" y="2658"/>
                        <a:pt x="4004" y="1714"/>
                      </a:cubicBezTo>
                      <a:cubicBezTo>
                        <a:pt x="4004" y="683"/>
                        <a:pt x="3157" y="1"/>
                        <a:pt x="22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69"/>
                <p:cNvSpPr/>
                <p:nvPr/>
              </p:nvSpPr>
              <p:spPr>
                <a:xfrm>
                  <a:off x="4733578" y="3364822"/>
                  <a:ext cx="7527" cy="7527"/>
                </a:xfrm>
                <a:custGeom>
                  <a:avLst/>
                  <a:gdLst/>
                  <a:ahLst/>
                  <a:cxnLst/>
                  <a:rect l="l" t="t" r="r" b="b"/>
                  <a:pathLst>
                    <a:path w="957" h="957" extrusionOk="0">
                      <a:moveTo>
                        <a:pt x="473" y="1"/>
                      </a:moveTo>
                      <a:cubicBezTo>
                        <a:pt x="206" y="1"/>
                        <a:pt x="1" y="206"/>
                        <a:pt x="1" y="472"/>
                      </a:cubicBezTo>
                      <a:cubicBezTo>
                        <a:pt x="1" y="738"/>
                        <a:pt x="206" y="956"/>
                        <a:pt x="473" y="956"/>
                      </a:cubicBezTo>
                      <a:cubicBezTo>
                        <a:pt x="751" y="956"/>
                        <a:pt x="956" y="738"/>
                        <a:pt x="956" y="472"/>
                      </a:cubicBezTo>
                      <a:cubicBezTo>
                        <a:pt x="956" y="206"/>
                        <a:pt x="751" y="1"/>
                        <a:pt x="47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1" name="Google Shape;3971;p69"/>
              <p:cNvGrpSpPr/>
              <p:nvPr/>
            </p:nvGrpSpPr>
            <p:grpSpPr>
              <a:xfrm>
                <a:off x="4798755" y="3450260"/>
                <a:ext cx="26930" cy="26930"/>
                <a:chOff x="4798755" y="3450260"/>
                <a:chExt cx="26930" cy="26930"/>
              </a:xfrm>
            </p:grpSpPr>
            <p:sp>
              <p:nvSpPr>
                <p:cNvPr id="3972" name="Google Shape;3972;p69"/>
                <p:cNvSpPr/>
                <p:nvPr/>
              </p:nvSpPr>
              <p:spPr>
                <a:xfrm>
                  <a:off x="4798755" y="3450260"/>
                  <a:ext cx="26930" cy="26930"/>
                </a:xfrm>
                <a:custGeom>
                  <a:avLst/>
                  <a:gdLst/>
                  <a:ahLst/>
                  <a:cxnLst/>
                  <a:rect l="l" t="t" r="r" b="b"/>
                  <a:pathLst>
                    <a:path w="3424" h="3424" extrusionOk="0">
                      <a:moveTo>
                        <a:pt x="1718" y="0"/>
                      </a:moveTo>
                      <a:cubicBezTo>
                        <a:pt x="774" y="0"/>
                        <a:pt x="0" y="763"/>
                        <a:pt x="0" y="1706"/>
                      </a:cubicBezTo>
                      <a:cubicBezTo>
                        <a:pt x="0" y="2650"/>
                        <a:pt x="774" y="3424"/>
                        <a:pt x="1718" y="3424"/>
                      </a:cubicBezTo>
                      <a:cubicBezTo>
                        <a:pt x="2661" y="3424"/>
                        <a:pt x="3423" y="2650"/>
                        <a:pt x="3423" y="1706"/>
                      </a:cubicBezTo>
                      <a:cubicBezTo>
                        <a:pt x="3423" y="763"/>
                        <a:pt x="2661" y="0"/>
                        <a:pt x="171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69"/>
                <p:cNvSpPr/>
                <p:nvPr/>
              </p:nvSpPr>
              <p:spPr>
                <a:xfrm>
                  <a:off x="4807218" y="3459871"/>
                  <a:ext cx="8856" cy="7605"/>
                </a:xfrm>
                <a:custGeom>
                  <a:avLst/>
                  <a:gdLst/>
                  <a:ahLst/>
                  <a:cxnLst/>
                  <a:rect l="l" t="t" r="r" b="b"/>
                  <a:pathLst>
                    <a:path w="1126" h="967" extrusionOk="0">
                      <a:moveTo>
                        <a:pt x="642" y="0"/>
                      </a:moveTo>
                      <a:cubicBezTo>
                        <a:pt x="206" y="0"/>
                        <a:pt x="1" y="520"/>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4" name="Google Shape;3974;p69"/>
              <p:cNvGrpSpPr/>
              <p:nvPr/>
            </p:nvGrpSpPr>
            <p:grpSpPr>
              <a:xfrm>
                <a:off x="4645576" y="3467555"/>
                <a:ext cx="31405" cy="26953"/>
                <a:chOff x="4645576" y="3467555"/>
                <a:chExt cx="31405" cy="26953"/>
              </a:xfrm>
            </p:grpSpPr>
            <p:sp>
              <p:nvSpPr>
                <p:cNvPr id="3975" name="Google Shape;3975;p69"/>
                <p:cNvSpPr/>
                <p:nvPr/>
              </p:nvSpPr>
              <p:spPr>
                <a:xfrm>
                  <a:off x="4645576" y="3467555"/>
                  <a:ext cx="31405" cy="26953"/>
                </a:xfrm>
                <a:custGeom>
                  <a:avLst/>
                  <a:gdLst/>
                  <a:ahLst/>
                  <a:cxnLst/>
                  <a:rect l="l" t="t" r="r" b="b"/>
                  <a:pathLst>
                    <a:path w="3993" h="3427" extrusionOk="0">
                      <a:moveTo>
                        <a:pt x="2272" y="0"/>
                      </a:moveTo>
                      <a:cubicBezTo>
                        <a:pt x="1853" y="0"/>
                        <a:pt x="1425" y="155"/>
                        <a:pt x="1077" y="499"/>
                      </a:cubicBezTo>
                      <a:cubicBezTo>
                        <a:pt x="0" y="1576"/>
                        <a:pt x="750" y="3414"/>
                        <a:pt x="2274" y="3426"/>
                      </a:cubicBezTo>
                      <a:cubicBezTo>
                        <a:pt x="3218" y="3426"/>
                        <a:pt x="3992" y="2652"/>
                        <a:pt x="3992" y="1709"/>
                      </a:cubicBezTo>
                      <a:cubicBezTo>
                        <a:pt x="3992" y="677"/>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69"/>
                <p:cNvSpPr/>
                <p:nvPr/>
              </p:nvSpPr>
              <p:spPr>
                <a:xfrm>
                  <a:off x="4659749" y="3477182"/>
                  <a:ext cx="7527" cy="7621"/>
                </a:xfrm>
                <a:custGeom>
                  <a:avLst/>
                  <a:gdLst/>
                  <a:ahLst/>
                  <a:cxnLst/>
                  <a:rect l="l" t="t" r="r" b="b"/>
                  <a:pathLst>
                    <a:path w="957" h="969" extrusionOk="0">
                      <a:moveTo>
                        <a:pt x="472" y="1"/>
                      </a:moveTo>
                      <a:cubicBezTo>
                        <a:pt x="206" y="1"/>
                        <a:pt x="1" y="219"/>
                        <a:pt x="1" y="485"/>
                      </a:cubicBezTo>
                      <a:cubicBezTo>
                        <a:pt x="1" y="751"/>
                        <a:pt x="206" y="969"/>
                        <a:pt x="472" y="969"/>
                      </a:cubicBezTo>
                      <a:cubicBezTo>
                        <a:pt x="751" y="969"/>
                        <a:pt x="956" y="751"/>
                        <a:pt x="956" y="485"/>
                      </a:cubicBezTo>
                      <a:cubicBezTo>
                        <a:pt x="956" y="219"/>
                        <a:pt x="751" y="1"/>
                        <a:pt x="4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7" name="Google Shape;3977;p69"/>
              <p:cNvGrpSpPr/>
              <p:nvPr/>
            </p:nvGrpSpPr>
            <p:grpSpPr>
              <a:xfrm>
                <a:off x="4687631" y="3583965"/>
                <a:ext cx="31499" cy="26898"/>
                <a:chOff x="4687631" y="3583965"/>
                <a:chExt cx="31499" cy="26898"/>
              </a:xfrm>
            </p:grpSpPr>
            <p:sp>
              <p:nvSpPr>
                <p:cNvPr id="3978" name="Google Shape;3978;p69"/>
                <p:cNvSpPr/>
                <p:nvPr/>
              </p:nvSpPr>
              <p:spPr>
                <a:xfrm>
                  <a:off x="4687631" y="3583965"/>
                  <a:ext cx="31499" cy="26898"/>
                </a:xfrm>
                <a:custGeom>
                  <a:avLst/>
                  <a:gdLst/>
                  <a:ahLst/>
                  <a:cxnLst/>
                  <a:rect l="l" t="t" r="r" b="b"/>
                  <a:pathLst>
                    <a:path w="4005" h="3420" extrusionOk="0">
                      <a:moveTo>
                        <a:pt x="2284" y="0"/>
                      </a:moveTo>
                      <a:cubicBezTo>
                        <a:pt x="1865" y="0"/>
                        <a:pt x="1437" y="156"/>
                        <a:pt x="1089" y="504"/>
                      </a:cubicBezTo>
                      <a:cubicBezTo>
                        <a:pt x="0" y="1581"/>
                        <a:pt x="774" y="3420"/>
                        <a:pt x="2298" y="3420"/>
                      </a:cubicBezTo>
                      <a:cubicBezTo>
                        <a:pt x="3242" y="3420"/>
                        <a:pt x="4004" y="2658"/>
                        <a:pt x="4004" y="1714"/>
                      </a:cubicBezTo>
                      <a:cubicBezTo>
                        <a:pt x="4004" y="683"/>
                        <a:pt x="3162" y="0"/>
                        <a:pt x="228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69"/>
                <p:cNvSpPr/>
                <p:nvPr/>
              </p:nvSpPr>
              <p:spPr>
                <a:xfrm>
                  <a:off x="4700568" y="3593639"/>
                  <a:ext cx="8950" cy="7582"/>
                </a:xfrm>
                <a:custGeom>
                  <a:avLst/>
                  <a:gdLst/>
                  <a:ahLst/>
                  <a:cxnLst/>
                  <a:rect l="l" t="t" r="r" b="b"/>
                  <a:pathLst>
                    <a:path w="1138" h="964" extrusionOk="0">
                      <a:moveTo>
                        <a:pt x="641" y="0"/>
                      </a:moveTo>
                      <a:cubicBezTo>
                        <a:pt x="218" y="0"/>
                        <a:pt x="0" y="520"/>
                        <a:pt x="303" y="823"/>
                      </a:cubicBezTo>
                      <a:cubicBezTo>
                        <a:pt x="404" y="920"/>
                        <a:pt x="525" y="964"/>
                        <a:pt x="644" y="964"/>
                      </a:cubicBezTo>
                      <a:cubicBezTo>
                        <a:pt x="893" y="964"/>
                        <a:pt x="1129" y="771"/>
                        <a:pt x="1137" y="484"/>
                      </a:cubicBezTo>
                      <a:cubicBezTo>
                        <a:pt x="1137" y="218"/>
                        <a:pt x="920"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0" name="Google Shape;3980;p69"/>
              <p:cNvGrpSpPr/>
              <p:nvPr/>
            </p:nvGrpSpPr>
            <p:grpSpPr>
              <a:xfrm>
                <a:off x="4719311" y="3471314"/>
                <a:ext cx="31499" cy="27001"/>
                <a:chOff x="4719311" y="3471314"/>
                <a:chExt cx="31499" cy="27001"/>
              </a:xfrm>
            </p:grpSpPr>
            <p:sp>
              <p:nvSpPr>
                <p:cNvPr id="3981" name="Google Shape;3981;p69"/>
                <p:cNvSpPr/>
                <p:nvPr/>
              </p:nvSpPr>
              <p:spPr>
                <a:xfrm>
                  <a:off x="4719311" y="3471314"/>
                  <a:ext cx="31499" cy="27001"/>
                </a:xfrm>
                <a:custGeom>
                  <a:avLst/>
                  <a:gdLst/>
                  <a:ahLst/>
                  <a:cxnLst/>
                  <a:rect l="l" t="t" r="r" b="b"/>
                  <a:pathLst>
                    <a:path w="4005" h="3433" extrusionOk="0">
                      <a:moveTo>
                        <a:pt x="2285" y="1"/>
                      </a:moveTo>
                      <a:cubicBezTo>
                        <a:pt x="1865" y="1"/>
                        <a:pt x="1437" y="157"/>
                        <a:pt x="1089" y="505"/>
                      </a:cubicBezTo>
                      <a:cubicBezTo>
                        <a:pt x="0" y="1581"/>
                        <a:pt x="774" y="3432"/>
                        <a:pt x="2299" y="3432"/>
                      </a:cubicBezTo>
                      <a:cubicBezTo>
                        <a:pt x="3242" y="3432"/>
                        <a:pt x="4004" y="2658"/>
                        <a:pt x="4004" y="1715"/>
                      </a:cubicBezTo>
                      <a:cubicBezTo>
                        <a:pt x="4004"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69"/>
                <p:cNvSpPr/>
                <p:nvPr/>
              </p:nvSpPr>
              <p:spPr>
                <a:xfrm>
                  <a:off x="4732249" y="3480988"/>
                  <a:ext cx="8856" cy="7605"/>
                </a:xfrm>
                <a:custGeom>
                  <a:avLst/>
                  <a:gdLst/>
                  <a:ahLst/>
                  <a:cxnLst/>
                  <a:rect l="l" t="t" r="r" b="b"/>
                  <a:pathLst>
                    <a:path w="1126" h="967" extrusionOk="0">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3" name="Google Shape;3983;p69"/>
              <p:cNvGrpSpPr/>
              <p:nvPr/>
            </p:nvGrpSpPr>
            <p:grpSpPr>
              <a:xfrm>
                <a:off x="4719311" y="3434404"/>
                <a:ext cx="31499" cy="26898"/>
                <a:chOff x="4719311" y="3434404"/>
                <a:chExt cx="31499" cy="26898"/>
              </a:xfrm>
            </p:grpSpPr>
            <p:sp>
              <p:nvSpPr>
                <p:cNvPr id="3984" name="Google Shape;3984;p69"/>
                <p:cNvSpPr/>
                <p:nvPr/>
              </p:nvSpPr>
              <p:spPr>
                <a:xfrm>
                  <a:off x="4719311" y="3434404"/>
                  <a:ext cx="31499" cy="26898"/>
                </a:xfrm>
                <a:custGeom>
                  <a:avLst/>
                  <a:gdLst/>
                  <a:ahLst/>
                  <a:cxnLst/>
                  <a:rect l="l" t="t" r="r" b="b"/>
                  <a:pathLst>
                    <a:path w="4005" h="3420" extrusionOk="0">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69"/>
                <p:cNvSpPr/>
                <p:nvPr/>
              </p:nvSpPr>
              <p:spPr>
                <a:xfrm>
                  <a:off x="4732249" y="3444078"/>
                  <a:ext cx="8856" cy="7582"/>
                </a:xfrm>
                <a:custGeom>
                  <a:avLst/>
                  <a:gdLst/>
                  <a:ahLst/>
                  <a:cxnLst/>
                  <a:rect l="l" t="t" r="r" b="b"/>
                  <a:pathLst>
                    <a:path w="1126" h="964" extrusionOk="0">
                      <a:moveTo>
                        <a:pt x="642" y="0"/>
                      </a:moveTo>
                      <a:cubicBezTo>
                        <a:pt x="218" y="0"/>
                        <a:pt x="0" y="520"/>
                        <a:pt x="303" y="823"/>
                      </a:cubicBezTo>
                      <a:cubicBezTo>
                        <a:pt x="400" y="920"/>
                        <a:pt x="520" y="964"/>
                        <a:pt x="638" y="964"/>
                      </a:cubicBezTo>
                      <a:cubicBezTo>
                        <a:pt x="886" y="964"/>
                        <a:pt x="1125" y="771"/>
                        <a:pt x="1125" y="484"/>
                      </a:cubicBezTo>
                      <a:cubicBezTo>
                        <a:pt x="1125" y="218"/>
                        <a:pt x="920"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6" name="Google Shape;3986;p69"/>
              <p:cNvGrpSpPr/>
              <p:nvPr/>
            </p:nvGrpSpPr>
            <p:grpSpPr>
              <a:xfrm>
                <a:off x="4768876" y="3401772"/>
                <a:ext cx="31499" cy="26898"/>
                <a:chOff x="4768876" y="3401772"/>
                <a:chExt cx="31499" cy="26898"/>
              </a:xfrm>
            </p:grpSpPr>
            <p:sp>
              <p:nvSpPr>
                <p:cNvPr id="3987" name="Google Shape;3987;p69"/>
                <p:cNvSpPr/>
                <p:nvPr/>
              </p:nvSpPr>
              <p:spPr>
                <a:xfrm>
                  <a:off x="4768876" y="3401772"/>
                  <a:ext cx="31499" cy="26898"/>
                </a:xfrm>
                <a:custGeom>
                  <a:avLst/>
                  <a:gdLst/>
                  <a:ahLst/>
                  <a:cxnLst/>
                  <a:rect l="l" t="t" r="r" b="b"/>
                  <a:pathLst>
                    <a:path w="4005" h="3420" extrusionOk="0">
                      <a:moveTo>
                        <a:pt x="2276" y="0"/>
                      </a:moveTo>
                      <a:cubicBezTo>
                        <a:pt x="1855" y="0"/>
                        <a:pt x="1425" y="156"/>
                        <a:pt x="1077" y="504"/>
                      </a:cubicBezTo>
                      <a:cubicBezTo>
                        <a:pt x="1" y="1581"/>
                        <a:pt x="763" y="3419"/>
                        <a:pt x="2287" y="3419"/>
                      </a:cubicBezTo>
                      <a:cubicBezTo>
                        <a:pt x="3231" y="3419"/>
                        <a:pt x="4005" y="2657"/>
                        <a:pt x="4005" y="1714"/>
                      </a:cubicBezTo>
                      <a:cubicBezTo>
                        <a:pt x="4005" y="683"/>
                        <a:pt x="3157"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69"/>
                <p:cNvSpPr/>
                <p:nvPr/>
              </p:nvSpPr>
              <p:spPr>
                <a:xfrm>
                  <a:off x="4783057" y="3411438"/>
                  <a:ext cx="7613" cy="7621"/>
                </a:xfrm>
                <a:custGeom>
                  <a:avLst/>
                  <a:gdLst/>
                  <a:ahLst/>
                  <a:cxnLst/>
                  <a:rect l="l" t="t" r="r" b="b"/>
                  <a:pathLst>
                    <a:path w="968" h="969" extrusionOk="0">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9" name="Google Shape;3989;p69"/>
              <p:cNvGrpSpPr/>
              <p:nvPr/>
            </p:nvGrpSpPr>
            <p:grpSpPr>
              <a:xfrm>
                <a:off x="4762214" y="3471377"/>
                <a:ext cx="26938" cy="26938"/>
                <a:chOff x="4762214" y="3471377"/>
                <a:chExt cx="26938" cy="26938"/>
              </a:xfrm>
            </p:grpSpPr>
            <p:sp>
              <p:nvSpPr>
                <p:cNvPr id="3990" name="Google Shape;3990;p69"/>
                <p:cNvSpPr/>
                <p:nvPr/>
              </p:nvSpPr>
              <p:spPr>
                <a:xfrm>
                  <a:off x="4762214" y="3471377"/>
                  <a:ext cx="26938" cy="26938"/>
                </a:xfrm>
                <a:custGeom>
                  <a:avLst/>
                  <a:gdLst/>
                  <a:ahLst/>
                  <a:cxnLst/>
                  <a:rect l="l" t="t" r="r" b="b"/>
                  <a:pathLst>
                    <a:path w="3425" h="3425" extrusionOk="0">
                      <a:moveTo>
                        <a:pt x="1707" y="1"/>
                      </a:moveTo>
                      <a:cubicBezTo>
                        <a:pt x="763" y="1"/>
                        <a:pt x="1" y="763"/>
                        <a:pt x="1" y="1707"/>
                      </a:cubicBezTo>
                      <a:cubicBezTo>
                        <a:pt x="1" y="2650"/>
                        <a:pt x="763" y="3424"/>
                        <a:pt x="1707" y="3424"/>
                      </a:cubicBezTo>
                      <a:cubicBezTo>
                        <a:pt x="2662" y="3424"/>
                        <a:pt x="3424" y="2650"/>
                        <a:pt x="3424" y="1707"/>
                      </a:cubicBezTo>
                      <a:cubicBezTo>
                        <a:pt x="3424" y="763"/>
                        <a:pt x="2662" y="1"/>
                        <a:pt x="170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69"/>
                <p:cNvSpPr/>
                <p:nvPr/>
              </p:nvSpPr>
              <p:spPr>
                <a:xfrm>
                  <a:off x="4770591" y="3480988"/>
                  <a:ext cx="8856" cy="7605"/>
                </a:xfrm>
                <a:custGeom>
                  <a:avLst/>
                  <a:gdLst/>
                  <a:ahLst/>
                  <a:cxnLst/>
                  <a:rect l="l" t="t" r="r" b="b"/>
                  <a:pathLst>
                    <a:path w="1126" h="967" extrusionOk="0">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2" name="Google Shape;3992;p69"/>
              <p:cNvGrpSpPr/>
              <p:nvPr/>
            </p:nvGrpSpPr>
            <p:grpSpPr>
              <a:xfrm>
                <a:off x="4790473" y="3344782"/>
                <a:ext cx="31405" cy="26898"/>
                <a:chOff x="4790473" y="3344782"/>
                <a:chExt cx="31405" cy="26898"/>
              </a:xfrm>
            </p:grpSpPr>
            <p:sp>
              <p:nvSpPr>
                <p:cNvPr id="3993" name="Google Shape;3993;p69"/>
                <p:cNvSpPr/>
                <p:nvPr/>
              </p:nvSpPr>
              <p:spPr>
                <a:xfrm>
                  <a:off x="4790473" y="3344782"/>
                  <a:ext cx="31405" cy="26898"/>
                </a:xfrm>
                <a:custGeom>
                  <a:avLst/>
                  <a:gdLst/>
                  <a:ahLst/>
                  <a:cxnLst/>
                  <a:rect l="l" t="t" r="r" b="b"/>
                  <a:pathLst>
                    <a:path w="3993" h="3420" extrusionOk="0">
                      <a:moveTo>
                        <a:pt x="2273" y="0"/>
                      </a:moveTo>
                      <a:cubicBezTo>
                        <a:pt x="1853" y="0"/>
                        <a:pt x="1425" y="156"/>
                        <a:pt x="1077" y="504"/>
                      </a:cubicBezTo>
                      <a:cubicBezTo>
                        <a:pt x="1" y="1581"/>
                        <a:pt x="763" y="3420"/>
                        <a:pt x="2287" y="3420"/>
                      </a:cubicBezTo>
                      <a:cubicBezTo>
                        <a:pt x="3230" y="3420"/>
                        <a:pt x="3993" y="2657"/>
                        <a:pt x="3993" y="1714"/>
                      </a:cubicBezTo>
                      <a:cubicBezTo>
                        <a:pt x="3993"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69"/>
                <p:cNvSpPr/>
                <p:nvPr/>
              </p:nvSpPr>
              <p:spPr>
                <a:xfrm>
                  <a:off x="4804654" y="3354456"/>
                  <a:ext cx="7613" cy="7613"/>
                </a:xfrm>
                <a:custGeom>
                  <a:avLst/>
                  <a:gdLst/>
                  <a:ahLst/>
                  <a:cxnLst/>
                  <a:rect l="l" t="t" r="r" b="b"/>
                  <a:pathLst>
                    <a:path w="968"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5" name="Google Shape;3995;p69"/>
              <p:cNvGrpSpPr/>
              <p:nvPr/>
            </p:nvGrpSpPr>
            <p:grpSpPr>
              <a:xfrm>
                <a:off x="4823774" y="3950733"/>
                <a:ext cx="37398" cy="32034"/>
                <a:chOff x="4823774" y="3950733"/>
                <a:chExt cx="37398" cy="32034"/>
              </a:xfrm>
            </p:grpSpPr>
            <p:sp>
              <p:nvSpPr>
                <p:cNvPr id="3996" name="Google Shape;3996;p69"/>
                <p:cNvSpPr/>
                <p:nvPr/>
              </p:nvSpPr>
              <p:spPr>
                <a:xfrm>
                  <a:off x="4823774" y="3950733"/>
                  <a:ext cx="37398" cy="32034"/>
                </a:xfrm>
                <a:custGeom>
                  <a:avLst/>
                  <a:gdLst/>
                  <a:ahLst/>
                  <a:cxnLst/>
                  <a:rect l="l" t="t" r="r" b="b"/>
                  <a:pathLst>
                    <a:path w="4755" h="4073" extrusionOk="0">
                      <a:moveTo>
                        <a:pt x="2707" y="1"/>
                      </a:moveTo>
                      <a:cubicBezTo>
                        <a:pt x="2207" y="1"/>
                        <a:pt x="1698" y="186"/>
                        <a:pt x="1283" y="601"/>
                      </a:cubicBezTo>
                      <a:cubicBezTo>
                        <a:pt x="1" y="1883"/>
                        <a:pt x="908" y="4073"/>
                        <a:pt x="2722" y="4073"/>
                      </a:cubicBezTo>
                      <a:cubicBezTo>
                        <a:pt x="3835" y="4073"/>
                        <a:pt x="4755" y="3166"/>
                        <a:pt x="4755" y="2041"/>
                      </a:cubicBezTo>
                      <a:cubicBezTo>
                        <a:pt x="4755" y="813"/>
                        <a:pt x="3752" y="1"/>
                        <a:pt x="270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69"/>
                <p:cNvSpPr/>
                <p:nvPr/>
              </p:nvSpPr>
              <p:spPr>
                <a:xfrm>
                  <a:off x="4836617" y="3960407"/>
                  <a:ext cx="14849" cy="12718"/>
                </a:xfrm>
                <a:custGeom>
                  <a:avLst/>
                  <a:gdLst/>
                  <a:ahLst/>
                  <a:cxnLst/>
                  <a:rect l="l" t="t" r="r" b="b"/>
                  <a:pathLst>
                    <a:path w="1888" h="1617" extrusionOk="0">
                      <a:moveTo>
                        <a:pt x="1089" y="0"/>
                      </a:moveTo>
                      <a:cubicBezTo>
                        <a:pt x="363" y="0"/>
                        <a:pt x="1" y="871"/>
                        <a:pt x="509" y="1379"/>
                      </a:cubicBezTo>
                      <a:cubicBezTo>
                        <a:pt x="673" y="1543"/>
                        <a:pt x="874" y="1616"/>
                        <a:pt x="1073" y="1616"/>
                      </a:cubicBezTo>
                      <a:cubicBezTo>
                        <a:pt x="1488" y="1616"/>
                        <a:pt x="1888" y="1294"/>
                        <a:pt x="1888" y="811"/>
                      </a:cubicBezTo>
                      <a:cubicBezTo>
                        <a:pt x="1888" y="363"/>
                        <a:pt x="1537" y="0"/>
                        <a:pt x="108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8" name="Google Shape;3998;p69"/>
              <p:cNvGrpSpPr/>
              <p:nvPr/>
            </p:nvGrpSpPr>
            <p:grpSpPr>
              <a:xfrm>
                <a:off x="4823396" y="4110566"/>
                <a:ext cx="31405" cy="26906"/>
                <a:chOff x="4823396" y="4110566"/>
                <a:chExt cx="31405" cy="26906"/>
              </a:xfrm>
            </p:grpSpPr>
            <p:sp>
              <p:nvSpPr>
                <p:cNvPr id="3999" name="Google Shape;3999;p69"/>
                <p:cNvSpPr/>
                <p:nvPr/>
              </p:nvSpPr>
              <p:spPr>
                <a:xfrm>
                  <a:off x="4823396" y="4110566"/>
                  <a:ext cx="31405" cy="26906"/>
                </a:xfrm>
                <a:custGeom>
                  <a:avLst/>
                  <a:gdLst/>
                  <a:ahLst/>
                  <a:cxnLst/>
                  <a:rect l="l" t="t" r="r" b="b"/>
                  <a:pathLst>
                    <a:path w="3993" h="3421" extrusionOk="0">
                      <a:moveTo>
                        <a:pt x="2272" y="1"/>
                      </a:moveTo>
                      <a:cubicBezTo>
                        <a:pt x="1853" y="1"/>
                        <a:pt x="1425" y="157"/>
                        <a:pt x="1077" y="505"/>
                      </a:cubicBezTo>
                      <a:cubicBezTo>
                        <a:pt x="0" y="1582"/>
                        <a:pt x="762" y="3420"/>
                        <a:pt x="2286" y="3420"/>
                      </a:cubicBezTo>
                      <a:cubicBezTo>
                        <a:pt x="3230" y="3420"/>
                        <a:pt x="3992" y="2658"/>
                        <a:pt x="3992" y="1715"/>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69"/>
                <p:cNvSpPr/>
                <p:nvPr/>
              </p:nvSpPr>
              <p:spPr>
                <a:xfrm>
                  <a:off x="4836240" y="4120145"/>
                  <a:ext cx="8950" cy="7684"/>
                </a:xfrm>
                <a:custGeom>
                  <a:avLst/>
                  <a:gdLst/>
                  <a:ahLst/>
                  <a:cxnLst/>
                  <a:rect l="l" t="t" r="r" b="b"/>
                  <a:pathLst>
                    <a:path w="1138" h="977" extrusionOk="0">
                      <a:moveTo>
                        <a:pt x="653" y="1"/>
                      </a:moveTo>
                      <a:cubicBezTo>
                        <a:pt x="218" y="1"/>
                        <a:pt x="0" y="533"/>
                        <a:pt x="303" y="835"/>
                      </a:cubicBezTo>
                      <a:cubicBezTo>
                        <a:pt x="404" y="933"/>
                        <a:pt x="527" y="976"/>
                        <a:pt x="646" y="976"/>
                      </a:cubicBezTo>
                      <a:cubicBezTo>
                        <a:pt x="898" y="976"/>
                        <a:pt x="1137" y="784"/>
                        <a:pt x="1137" y="497"/>
                      </a:cubicBezTo>
                      <a:cubicBezTo>
                        <a:pt x="1137" y="218"/>
                        <a:pt x="920"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1" name="Google Shape;4001;p69"/>
              <p:cNvGrpSpPr/>
              <p:nvPr/>
            </p:nvGrpSpPr>
            <p:grpSpPr>
              <a:xfrm>
                <a:off x="4838332" y="3821150"/>
                <a:ext cx="31499" cy="26898"/>
                <a:chOff x="4838332" y="3821150"/>
                <a:chExt cx="31499" cy="26898"/>
              </a:xfrm>
            </p:grpSpPr>
            <p:sp>
              <p:nvSpPr>
                <p:cNvPr id="4002" name="Google Shape;4002;p69"/>
                <p:cNvSpPr/>
                <p:nvPr/>
              </p:nvSpPr>
              <p:spPr>
                <a:xfrm>
                  <a:off x="4838332" y="3821150"/>
                  <a:ext cx="31499" cy="26898"/>
                </a:xfrm>
                <a:custGeom>
                  <a:avLst/>
                  <a:gdLst/>
                  <a:ahLst/>
                  <a:cxnLst/>
                  <a:rect l="l" t="t" r="r" b="b"/>
                  <a:pathLst>
                    <a:path w="4005" h="3420" extrusionOk="0">
                      <a:moveTo>
                        <a:pt x="2285" y="1"/>
                      </a:moveTo>
                      <a:cubicBezTo>
                        <a:pt x="1865" y="1"/>
                        <a:pt x="1437" y="156"/>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69"/>
                <p:cNvSpPr/>
                <p:nvPr/>
              </p:nvSpPr>
              <p:spPr>
                <a:xfrm>
                  <a:off x="4851270" y="3830824"/>
                  <a:ext cx="8950" cy="7582"/>
                </a:xfrm>
                <a:custGeom>
                  <a:avLst/>
                  <a:gdLst/>
                  <a:ahLst/>
                  <a:cxnLst/>
                  <a:rect l="l" t="t" r="r" b="b"/>
                  <a:pathLst>
                    <a:path w="1138" h="964" extrusionOk="0">
                      <a:moveTo>
                        <a:pt x="654" y="0"/>
                      </a:moveTo>
                      <a:cubicBezTo>
                        <a:pt x="218" y="0"/>
                        <a:pt x="0" y="521"/>
                        <a:pt x="303" y="823"/>
                      </a:cubicBezTo>
                      <a:cubicBezTo>
                        <a:pt x="404" y="920"/>
                        <a:pt x="526" y="964"/>
                        <a:pt x="644" y="964"/>
                      </a:cubicBezTo>
                      <a:cubicBezTo>
                        <a:pt x="893" y="964"/>
                        <a:pt x="1129" y="771"/>
                        <a:pt x="1138" y="484"/>
                      </a:cubicBezTo>
                      <a:cubicBezTo>
                        <a:pt x="1125"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4" name="Google Shape;4004;p69"/>
              <p:cNvGrpSpPr/>
              <p:nvPr/>
            </p:nvGrpSpPr>
            <p:grpSpPr>
              <a:xfrm>
                <a:off x="4661275" y="3815007"/>
                <a:ext cx="36824" cy="31523"/>
                <a:chOff x="4661275" y="3815007"/>
                <a:chExt cx="36824" cy="31523"/>
              </a:xfrm>
            </p:grpSpPr>
            <p:sp>
              <p:nvSpPr>
                <p:cNvPr id="4005" name="Google Shape;4005;p69"/>
                <p:cNvSpPr/>
                <p:nvPr/>
              </p:nvSpPr>
              <p:spPr>
                <a:xfrm>
                  <a:off x="4661275" y="3815007"/>
                  <a:ext cx="36824" cy="31523"/>
                </a:xfrm>
                <a:custGeom>
                  <a:avLst/>
                  <a:gdLst/>
                  <a:ahLst/>
                  <a:cxnLst/>
                  <a:rect l="l" t="t" r="r" b="b"/>
                  <a:pathLst>
                    <a:path w="4682" h="4008" extrusionOk="0">
                      <a:moveTo>
                        <a:pt x="2663" y="0"/>
                      </a:moveTo>
                      <a:cubicBezTo>
                        <a:pt x="2169" y="0"/>
                        <a:pt x="1666" y="184"/>
                        <a:pt x="1258" y="596"/>
                      </a:cubicBezTo>
                      <a:cubicBezTo>
                        <a:pt x="0" y="1854"/>
                        <a:pt x="895" y="4007"/>
                        <a:pt x="2674" y="4007"/>
                      </a:cubicBezTo>
                      <a:cubicBezTo>
                        <a:pt x="3774" y="4007"/>
                        <a:pt x="4682" y="3112"/>
                        <a:pt x="4682" y="2011"/>
                      </a:cubicBezTo>
                      <a:cubicBezTo>
                        <a:pt x="4682" y="801"/>
                        <a:pt x="3692" y="0"/>
                        <a:pt x="266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69"/>
                <p:cNvSpPr/>
                <p:nvPr/>
              </p:nvSpPr>
              <p:spPr>
                <a:xfrm>
                  <a:off x="4676211" y="3824736"/>
                  <a:ext cx="12183" cy="12183"/>
                </a:xfrm>
                <a:custGeom>
                  <a:avLst/>
                  <a:gdLst/>
                  <a:ahLst/>
                  <a:cxnLst/>
                  <a:rect l="l" t="t" r="r" b="b"/>
                  <a:pathLst>
                    <a:path w="1549" h="1549" extrusionOk="0">
                      <a:moveTo>
                        <a:pt x="775" y="0"/>
                      </a:moveTo>
                      <a:cubicBezTo>
                        <a:pt x="351" y="0"/>
                        <a:pt x="0" y="339"/>
                        <a:pt x="0" y="774"/>
                      </a:cubicBezTo>
                      <a:cubicBezTo>
                        <a:pt x="0" y="1198"/>
                        <a:pt x="351" y="1549"/>
                        <a:pt x="775" y="1549"/>
                      </a:cubicBezTo>
                      <a:cubicBezTo>
                        <a:pt x="1210" y="1549"/>
                        <a:pt x="1549" y="1198"/>
                        <a:pt x="1549" y="774"/>
                      </a:cubicBezTo>
                      <a:cubicBezTo>
                        <a:pt x="1549" y="339"/>
                        <a:pt x="1210" y="0"/>
                        <a:pt x="77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7" name="Google Shape;4007;p69"/>
              <p:cNvGrpSpPr/>
              <p:nvPr/>
            </p:nvGrpSpPr>
            <p:grpSpPr>
              <a:xfrm>
                <a:off x="4558998" y="3851037"/>
                <a:ext cx="33591" cy="28699"/>
                <a:chOff x="4558998" y="3851037"/>
                <a:chExt cx="33591" cy="28699"/>
              </a:xfrm>
            </p:grpSpPr>
            <p:sp>
              <p:nvSpPr>
                <p:cNvPr id="4008" name="Google Shape;4008;p69"/>
                <p:cNvSpPr/>
                <p:nvPr/>
              </p:nvSpPr>
              <p:spPr>
                <a:xfrm>
                  <a:off x="4558998" y="3851037"/>
                  <a:ext cx="33591" cy="28699"/>
                </a:xfrm>
                <a:custGeom>
                  <a:avLst/>
                  <a:gdLst/>
                  <a:ahLst/>
                  <a:cxnLst/>
                  <a:rect l="l" t="t" r="r" b="b"/>
                  <a:pathLst>
                    <a:path w="4271" h="3649" extrusionOk="0">
                      <a:moveTo>
                        <a:pt x="2430" y="0"/>
                      </a:moveTo>
                      <a:cubicBezTo>
                        <a:pt x="1980" y="0"/>
                        <a:pt x="1522" y="167"/>
                        <a:pt x="1149" y="539"/>
                      </a:cubicBezTo>
                      <a:cubicBezTo>
                        <a:pt x="0" y="1688"/>
                        <a:pt x="823" y="3648"/>
                        <a:pt x="2444" y="3648"/>
                      </a:cubicBezTo>
                      <a:cubicBezTo>
                        <a:pt x="3448" y="3648"/>
                        <a:pt x="4270" y="2838"/>
                        <a:pt x="4270" y="1822"/>
                      </a:cubicBezTo>
                      <a:cubicBezTo>
                        <a:pt x="4270" y="726"/>
                        <a:pt x="3369" y="0"/>
                        <a:pt x="24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69"/>
                <p:cNvSpPr/>
                <p:nvPr/>
              </p:nvSpPr>
              <p:spPr>
                <a:xfrm>
                  <a:off x="4573557" y="3860695"/>
                  <a:ext cx="9328" cy="9430"/>
                </a:xfrm>
                <a:custGeom>
                  <a:avLst/>
                  <a:gdLst/>
                  <a:ahLst/>
                  <a:cxnLst/>
                  <a:rect l="l" t="t" r="r" b="b"/>
                  <a:pathLst>
                    <a:path w="1186" h="1199" extrusionOk="0">
                      <a:moveTo>
                        <a:pt x="593" y="1"/>
                      </a:moveTo>
                      <a:cubicBezTo>
                        <a:pt x="266" y="1"/>
                        <a:pt x="0" y="267"/>
                        <a:pt x="0" y="594"/>
                      </a:cubicBezTo>
                      <a:cubicBezTo>
                        <a:pt x="0" y="932"/>
                        <a:pt x="266" y="1198"/>
                        <a:pt x="593" y="1198"/>
                      </a:cubicBezTo>
                      <a:cubicBezTo>
                        <a:pt x="919" y="1198"/>
                        <a:pt x="1185" y="932"/>
                        <a:pt x="1185" y="594"/>
                      </a:cubicBezTo>
                      <a:cubicBezTo>
                        <a:pt x="1185" y="267"/>
                        <a:pt x="919"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0" name="Google Shape;4010;p69"/>
              <p:cNvGrpSpPr/>
              <p:nvPr/>
            </p:nvGrpSpPr>
            <p:grpSpPr>
              <a:xfrm>
                <a:off x="4696762" y="3638587"/>
                <a:ext cx="33591" cy="28794"/>
                <a:chOff x="4696762" y="3638587"/>
                <a:chExt cx="33591" cy="28794"/>
              </a:xfrm>
            </p:grpSpPr>
            <p:sp>
              <p:nvSpPr>
                <p:cNvPr id="4011" name="Google Shape;4011;p69"/>
                <p:cNvSpPr/>
                <p:nvPr/>
              </p:nvSpPr>
              <p:spPr>
                <a:xfrm>
                  <a:off x="4696762" y="3638587"/>
                  <a:ext cx="33591" cy="28794"/>
                </a:xfrm>
                <a:custGeom>
                  <a:avLst/>
                  <a:gdLst/>
                  <a:ahLst/>
                  <a:cxnLst/>
                  <a:rect l="l" t="t" r="r" b="b"/>
                  <a:pathLst>
                    <a:path w="4271" h="3661" extrusionOk="0">
                      <a:moveTo>
                        <a:pt x="2426" y="1"/>
                      </a:moveTo>
                      <a:cubicBezTo>
                        <a:pt x="1978" y="1"/>
                        <a:pt x="1521" y="167"/>
                        <a:pt x="1150" y="539"/>
                      </a:cubicBezTo>
                      <a:cubicBezTo>
                        <a:pt x="0" y="1688"/>
                        <a:pt x="823" y="3660"/>
                        <a:pt x="2444" y="3660"/>
                      </a:cubicBezTo>
                      <a:cubicBezTo>
                        <a:pt x="3448" y="3648"/>
                        <a:pt x="4258" y="2838"/>
                        <a:pt x="4270" y="1834"/>
                      </a:cubicBezTo>
                      <a:cubicBezTo>
                        <a:pt x="4262" y="729"/>
                        <a:pt x="3363" y="1"/>
                        <a:pt x="242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69"/>
                <p:cNvSpPr/>
                <p:nvPr/>
              </p:nvSpPr>
              <p:spPr>
                <a:xfrm>
                  <a:off x="4711320" y="3648245"/>
                  <a:ext cx="9328" cy="9430"/>
                </a:xfrm>
                <a:custGeom>
                  <a:avLst/>
                  <a:gdLst/>
                  <a:ahLst/>
                  <a:cxnLst/>
                  <a:rect l="l" t="t" r="r" b="b"/>
                  <a:pathLst>
                    <a:path w="1186" h="1199" extrusionOk="0">
                      <a:moveTo>
                        <a:pt x="593" y="1"/>
                      </a:moveTo>
                      <a:cubicBezTo>
                        <a:pt x="266" y="1"/>
                        <a:pt x="0" y="279"/>
                        <a:pt x="0" y="606"/>
                      </a:cubicBezTo>
                      <a:cubicBezTo>
                        <a:pt x="0" y="932"/>
                        <a:pt x="266" y="1198"/>
                        <a:pt x="593" y="1198"/>
                      </a:cubicBezTo>
                      <a:cubicBezTo>
                        <a:pt x="919" y="1198"/>
                        <a:pt x="1186" y="932"/>
                        <a:pt x="1186" y="606"/>
                      </a:cubicBezTo>
                      <a:cubicBezTo>
                        <a:pt x="1186" y="279"/>
                        <a:pt x="919"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3" name="Google Shape;4013;p69"/>
              <p:cNvGrpSpPr/>
              <p:nvPr/>
            </p:nvGrpSpPr>
            <p:grpSpPr>
              <a:xfrm>
                <a:off x="4929479" y="3939140"/>
                <a:ext cx="33497" cy="28692"/>
                <a:chOff x="4929479" y="3939140"/>
                <a:chExt cx="33497" cy="28692"/>
              </a:xfrm>
            </p:grpSpPr>
            <p:sp>
              <p:nvSpPr>
                <p:cNvPr id="4014" name="Google Shape;4014;p69"/>
                <p:cNvSpPr/>
                <p:nvPr/>
              </p:nvSpPr>
              <p:spPr>
                <a:xfrm>
                  <a:off x="4929479" y="3939140"/>
                  <a:ext cx="33497" cy="28692"/>
                </a:xfrm>
                <a:custGeom>
                  <a:avLst/>
                  <a:gdLst/>
                  <a:ahLst/>
                  <a:cxnLst/>
                  <a:rect l="l" t="t" r="r" b="b"/>
                  <a:pathLst>
                    <a:path w="4259" h="3648" extrusionOk="0">
                      <a:moveTo>
                        <a:pt x="2426" y="0"/>
                      </a:moveTo>
                      <a:cubicBezTo>
                        <a:pt x="1978" y="0"/>
                        <a:pt x="1521" y="167"/>
                        <a:pt x="1149" y="539"/>
                      </a:cubicBezTo>
                      <a:cubicBezTo>
                        <a:pt x="0" y="1688"/>
                        <a:pt x="811" y="3648"/>
                        <a:pt x="2431" y="3648"/>
                      </a:cubicBezTo>
                      <a:cubicBezTo>
                        <a:pt x="3448" y="3648"/>
                        <a:pt x="4258" y="2837"/>
                        <a:pt x="4258" y="1833"/>
                      </a:cubicBezTo>
                      <a:cubicBezTo>
                        <a:pt x="4258" y="729"/>
                        <a:pt x="3361" y="0"/>
                        <a:pt x="242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69"/>
                <p:cNvSpPr/>
                <p:nvPr/>
              </p:nvSpPr>
              <p:spPr>
                <a:xfrm>
                  <a:off x="4943935" y="3948893"/>
                  <a:ext cx="9430" cy="9328"/>
                </a:xfrm>
                <a:custGeom>
                  <a:avLst/>
                  <a:gdLst/>
                  <a:ahLst/>
                  <a:cxnLst/>
                  <a:rect l="l" t="t" r="r" b="b"/>
                  <a:pathLst>
                    <a:path w="1199" h="1186" extrusionOk="0">
                      <a:moveTo>
                        <a:pt x="593" y="0"/>
                      </a:moveTo>
                      <a:cubicBezTo>
                        <a:pt x="267" y="0"/>
                        <a:pt x="1" y="267"/>
                        <a:pt x="1" y="593"/>
                      </a:cubicBezTo>
                      <a:cubicBezTo>
                        <a:pt x="1" y="920"/>
                        <a:pt x="267" y="1186"/>
                        <a:pt x="593" y="1186"/>
                      </a:cubicBezTo>
                      <a:cubicBezTo>
                        <a:pt x="932" y="1186"/>
                        <a:pt x="1198" y="920"/>
                        <a:pt x="1198" y="593"/>
                      </a:cubicBezTo>
                      <a:cubicBezTo>
                        <a:pt x="1198" y="267"/>
                        <a:pt x="932" y="0"/>
                        <a:pt x="59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6" name="Google Shape;4016;p69"/>
              <p:cNvGrpSpPr/>
              <p:nvPr/>
            </p:nvGrpSpPr>
            <p:grpSpPr>
              <a:xfrm>
                <a:off x="4907119" y="3986039"/>
                <a:ext cx="33497" cy="28699"/>
                <a:chOff x="4907119" y="3986039"/>
                <a:chExt cx="33497" cy="28699"/>
              </a:xfrm>
            </p:grpSpPr>
            <p:sp>
              <p:nvSpPr>
                <p:cNvPr id="4017" name="Google Shape;4017;p69"/>
                <p:cNvSpPr/>
                <p:nvPr/>
              </p:nvSpPr>
              <p:spPr>
                <a:xfrm>
                  <a:off x="4907119" y="3986039"/>
                  <a:ext cx="33497" cy="28699"/>
                </a:xfrm>
                <a:custGeom>
                  <a:avLst/>
                  <a:gdLst/>
                  <a:ahLst/>
                  <a:cxnLst/>
                  <a:rect l="l" t="t" r="r" b="b"/>
                  <a:pathLst>
                    <a:path w="4259" h="3649" extrusionOk="0">
                      <a:moveTo>
                        <a:pt x="2427" y="1"/>
                      </a:moveTo>
                      <a:cubicBezTo>
                        <a:pt x="1979" y="1"/>
                        <a:pt x="1522" y="167"/>
                        <a:pt x="1149" y="540"/>
                      </a:cubicBezTo>
                      <a:cubicBezTo>
                        <a:pt x="0" y="1689"/>
                        <a:pt x="811" y="3648"/>
                        <a:pt x="2444" y="3648"/>
                      </a:cubicBezTo>
                      <a:cubicBezTo>
                        <a:pt x="3448" y="3648"/>
                        <a:pt x="4258" y="2826"/>
                        <a:pt x="4258" y="1822"/>
                      </a:cubicBezTo>
                      <a:cubicBezTo>
                        <a:pt x="4258" y="726"/>
                        <a:pt x="3363" y="1"/>
                        <a:pt x="242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69"/>
                <p:cNvSpPr/>
                <p:nvPr/>
              </p:nvSpPr>
              <p:spPr>
                <a:xfrm>
                  <a:off x="4921583" y="3995705"/>
                  <a:ext cx="9422" cy="9328"/>
                </a:xfrm>
                <a:custGeom>
                  <a:avLst/>
                  <a:gdLst/>
                  <a:ahLst/>
                  <a:cxnLst/>
                  <a:rect l="l" t="t" r="r" b="b"/>
                  <a:pathLst>
                    <a:path w="1198" h="1186" extrusionOk="0">
                      <a:moveTo>
                        <a:pt x="605" y="0"/>
                      </a:moveTo>
                      <a:cubicBezTo>
                        <a:pt x="266" y="0"/>
                        <a:pt x="0" y="266"/>
                        <a:pt x="0" y="593"/>
                      </a:cubicBezTo>
                      <a:cubicBezTo>
                        <a:pt x="0" y="919"/>
                        <a:pt x="266" y="1186"/>
                        <a:pt x="605" y="1186"/>
                      </a:cubicBezTo>
                      <a:cubicBezTo>
                        <a:pt x="931" y="1186"/>
                        <a:pt x="1198" y="919"/>
                        <a:pt x="1198" y="593"/>
                      </a:cubicBezTo>
                      <a:cubicBezTo>
                        <a:pt x="1198" y="266"/>
                        <a:pt x="931" y="0"/>
                        <a:pt x="60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9" name="Google Shape;4019;p69"/>
              <p:cNvGrpSpPr/>
              <p:nvPr/>
            </p:nvGrpSpPr>
            <p:grpSpPr>
              <a:xfrm>
                <a:off x="4911783" y="4048102"/>
                <a:ext cx="33591" cy="28762"/>
                <a:chOff x="4911783" y="4048102"/>
                <a:chExt cx="33591" cy="28762"/>
              </a:xfrm>
            </p:grpSpPr>
            <p:sp>
              <p:nvSpPr>
                <p:cNvPr id="4020" name="Google Shape;4020;p69"/>
                <p:cNvSpPr/>
                <p:nvPr/>
              </p:nvSpPr>
              <p:spPr>
                <a:xfrm>
                  <a:off x="4911783" y="4048102"/>
                  <a:ext cx="33591" cy="28762"/>
                </a:xfrm>
                <a:custGeom>
                  <a:avLst/>
                  <a:gdLst/>
                  <a:ahLst/>
                  <a:cxnLst/>
                  <a:rect l="l" t="t" r="r" b="b"/>
                  <a:pathLst>
                    <a:path w="4271" h="3657" extrusionOk="0">
                      <a:moveTo>
                        <a:pt x="2422" y="0"/>
                      </a:moveTo>
                      <a:cubicBezTo>
                        <a:pt x="1974" y="0"/>
                        <a:pt x="1519" y="166"/>
                        <a:pt x="1149" y="536"/>
                      </a:cubicBezTo>
                      <a:cubicBezTo>
                        <a:pt x="0" y="1685"/>
                        <a:pt x="823" y="3657"/>
                        <a:pt x="2456" y="3657"/>
                      </a:cubicBezTo>
                      <a:cubicBezTo>
                        <a:pt x="3448" y="3645"/>
                        <a:pt x="4258" y="2834"/>
                        <a:pt x="4270" y="1842"/>
                      </a:cubicBezTo>
                      <a:cubicBezTo>
                        <a:pt x="4270" y="735"/>
                        <a:pt x="3364" y="0"/>
                        <a:pt x="242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69"/>
                <p:cNvSpPr/>
                <p:nvPr/>
              </p:nvSpPr>
              <p:spPr>
                <a:xfrm>
                  <a:off x="4926333" y="4057831"/>
                  <a:ext cx="9336" cy="9328"/>
                </a:xfrm>
                <a:custGeom>
                  <a:avLst/>
                  <a:gdLst/>
                  <a:ahLst/>
                  <a:cxnLst/>
                  <a:rect l="l" t="t" r="r" b="b"/>
                  <a:pathLst>
                    <a:path w="1187" h="1186" extrusionOk="0">
                      <a:moveTo>
                        <a:pt x="594" y="0"/>
                      </a:moveTo>
                      <a:cubicBezTo>
                        <a:pt x="267" y="0"/>
                        <a:pt x="1" y="266"/>
                        <a:pt x="1" y="593"/>
                      </a:cubicBezTo>
                      <a:cubicBezTo>
                        <a:pt x="1" y="920"/>
                        <a:pt x="267" y="1186"/>
                        <a:pt x="594" y="1186"/>
                      </a:cubicBezTo>
                      <a:cubicBezTo>
                        <a:pt x="920" y="1186"/>
                        <a:pt x="1186" y="920"/>
                        <a:pt x="1186" y="593"/>
                      </a:cubicBezTo>
                      <a:cubicBezTo>
                        <a:pt x="1186" y="266"/>
                        <a:pt x="920" y="0"/>
                        <a:pt x="59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22" name="Google Shape;4022;p69"/>
              <p:cNvSpPr/>
              <p:nvPr/>
            </p:nvSpPr>
            <p:spPr>
              <a:xfrm>
                <a:off x="4713506" y="3934476"/>
                <a:ext cx="33497" cy="28692"/>
              </a:xfrm>
              <a:custGeom>
                <a:avLst/>
                <a:gdLst/>
                <a:ahLst/>
                <a:cxnLst/>
                <a:rect l="l" t="t" r="r" b="b"/>
                <a:pathLst>
                  <a:path w="4259" h="3648" extrusionOk="0">
                    <a:moveTo>
                      <a:pt x="2422" y="0"/>
                    </a:moveTo>
                    <a:cubicBezTo>
                      <a:pt x="1974" y="0"/>
                      <a:pt x="1518" y="167"/>
                      <a:pt x="1150" y="539"/>
                    </a:cubicBezTo>
                    <a:cubicBezTo>
                      <a:pt x="0" y="1688"/>
                      <a:pt x="811" y="3648"/>
                      <a:pt x="2432" y="3648"/>
                    </a:cubicBezTo>
                    <a:cubicBezTo>
                      <a:pt x="3436" y="3648"/>
                      <a:pt x="4258" y="2838"/>
                      <a:pt x="4258" y="1821"/>
                    </a:cubicBezTo>
                    <a:cubicBezTo>
                      <a:pt x="4258" y="726"/>
                      <a:pt x="3357" y="0"/>
                      <a:pt x="242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69"/>
              <p:cNvSpPr/>
              <p:nvPr/>
            </p:nvSpPr>
            <p:spPr>
              <a:xfrm>
                <a:off x="4727970" y="3944135"/>
                <a:ext cx="9328" cy="9430"/>
              </a:xfrm>
              <a:custGeom>
                <a:avLst/>
                <a:gdLst/>
                <a:ahLst/>
                <a:cxnLst/>
                <a:rect l="l" t="t" r="r" b="b"/>
                <a:pathLst>
                  <a:path w="1186" h="1199" extrusionOk="0">
                    <a:moveTo>
                      <a:pt x="593" y="1"/>
                    </a:moveTo>
                    <a:cubicBezTo>
                      <a:pt x="266" y="1"/>
                      <a:pt x="0" y="267"/>
                      <a:pt x="0" y="593"/>
                    </a:cubicBezTo>
                    <a:cubicBezTo>
                      <a:pt x="0" y="932"/>
                      <a:pt x="266" y="1198"/>
                      <a:pt x="593" y="1198"/>
                    </a:cubicBezTo>
                    <a:cubicBezTo>
                      <a:pt x="919" y="1198"/>
                      <a:pt x="1186" y="932"/>
                      <a:pt x="1186" y="593"/>
                    </a:cubicBezTo>
                    <a:cubicBezTo>
                      <a:pt x="1186" y="267"/>
                      <a:pt x="919"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24" name="Google Shape;4024;p69"/>
              <p:cNvGrpSpPr/>
              <p:nvPr/>
            </p:nvGrpSpPr>
            <p:grpSpPr>
              <a:xfrm>
                <a:off x="4762623" y="3837847"/>
                <a:ext cx="42416" cy="36273"/>
                <a:chOff x="4762623" y="3837847"/>
                <a:chExt cx="42416" cy="36273"/>
              </a:xfrm>
            </p:grpSpPr>
            <p:sp>
              <p:nvSpPr>
                <p:cNvPr id="4025" name="Google Shape;4025;p69"/>
                <p:cNvSpPr/>
                <p:nvPr/>
              </p:nvSpPr>
              <p:spPr>
                <a:xfrm>
                  <a:off x="4762623" y="3837847"/>
                  <a:ext cx="42416" cy="36273"/>
                </a:xfrm>
                <a:custGeom>
                  <a:avLst/>
                  <a:gdLst/>
                  <a:ahLst/>
                  <a:cxnLst/>
                  <a:rect l="l" t="t" r="r" b="b"/>
                  <a:pathLst>
                    <a:path w="5393" h="4612" extrusionOk="0">
                      <a:moveTo>
                        <a:pt x="3064" y="1"/>
                      </a:moveTo>
                      <a:cubicBezTo>
                        <a:pt x="2496" y="1"/>
                        <a:pt x="1918" y="211"/>
                        <a:pt x="1449" y="680"/>
                      </a:cubicBezTo>
                      <a:cubicBezTo>
                        <a:pt x="1" y="2128"/>
                        <a:pt x="1033" y="4611"/>
                        <a:pt x="3067" y="4611"/>
                      </a:cubicBezTo>
                      <a:cubicBezTo>
                        <a:pt x="3072" y="4611"/>
                        <a:pt x="3077" y="4611"/>
                        <a:pt x="3082" y="4611"/>
                      </a:cubicBezTo>
                      <a:cubicBezTo>
                        <a:pt x="4352" y="4611"/>
                        <a:pt x="5380" y="3583"/>
                        <a:pt x="5392" y="2313"/>
                      </a:cubicBezTo>
                      <a:cubicBezTo>
                        <a:pt x="5392" y="921"/>
                        <a:pt x="4251" y="1"/>
                        <a:pt x="306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69"/>
                <p:cNvSpPr/>
                <p:nvPr/>
              </p:nvSpPr>
              <p:spPr>
                <a:xfrm>
                  <a:off x="4775538" y="3847568"/>
                  <a:ext cx="19796" cy="16957"/>
                </a:xfrm>
                <a:custGeom>
                  <a:avLst/>
                  <a:gdLst/>
                  <a:ahLst/>
                  <a:cxnLst/>
                  <a:rect l="l" t="t" r="r" b="b"/>
                  <a:pathLst>
                    <a:path w="2517" h="2156" extrusionOk="0">
                      <a:moveTo>
                        <a:pt x="1440" y="0"/>
                      </a:moveTo>
                      <a:cubicBezTo>
                        <a:pt x="484" y="0"/>
                        <a:pt x="0" y="1162"/>
                        <a:pt x="678" y="1839"/>
                      </a:cubicBezTo>
                      <a:cubicBezTo>
                        <a:pt x="896" y="2058"/>
                        <a:pt x="1165" y="2155"/>
                        <a:pt x="1429" y="2155"/>
                      </a:cubicBezTo>
                      <a:cubicBezTo>
                        <a:pt x="1984" y="2155"/>
                        <a:pt x="2517" y="1724"/>
                        <a:pt x="2517" y="1077"/>
                      </a:cubicBezTo>
                      <a:cubicBezTo>
                        <a:pt x="2517" y="484"/>
                        <a:pt x="2045" y="0"/>
                        <a:pt x="144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27" name="Google Shape;4027;p69"/>
              <p:cNvGrpSpPr/>
              <p:nvPr/>
            </p:nvGrpSpPr>
            <p:grpSpPr>
              <a:xfrm>
                <a:off x="4746044" y="4104966"/>
                <a:ext cx="33497" cy="28699"/>
                <a:chOff x="4746044" y="4104966"/>
                <a:chExt cx="33497" cy="28699"/>
              </a:xfrm>
            </p:grpSpPr>
            <p:sp>
              <p:nvSpPr>
                <p:cNvPr id="4028" name="Google Shape;4028;p69"/>
                <p:cNvSpPr/>
                <p:nvPr/>
              </p:nvSpPr>
              <p:spPr>
                <a:xfrm>
                  <a:off x="4746044" y="4104966"/>
                  <a:ext cx="33497" cy="28699"/>
                </a:xfrm>
                <a:custGeom>
                  <a:avLst/>
                  <a:gdLst/>
                  <a:ahLst/>
                  <a:cxnLst/>
                  <a:rect l="l" t="t" r="r" b="b"/>
                  <a:pathLst>
                    <a:path w="4259" h="3649" extrusionOk="0">
                      <a:moveTo>
                        <a:pt x="2428" y="1"/>
                      </a:moveTo>
                      <a:cubicBezTo>
                        <a:pt x="1979" y="1"/>
                        <a:pt x="1522" y="167"/>
                        <a:pt x="1150" y="540"/>
                      </a:cubicBezTo>
                      <a:cubicBezTo>
                        <a:pt x="0" y="1677"/>
                        <a:pt x="811" y="3648"/>
                        <a:pt x="2432" y="3648"/>
                      </a:cubicBezTo>
                      <a:cubicBezTo>
                        <a:pt x="3436" y="3648"/>
                        <a:pt x="4259" y="2826"/>
                        <a:pt x="4259" y="1822"/>
                      </a:cubicBezTo>
                      <a:cubicBezTo>
                        <a:pt x="4259" y="726"/>
                        <a:pt x="3363" y="1"/>
                        <a:pt x="242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69"/>
                <p:cNvSpPr/>
                <p:nvPr/>
              </p:nvSpPr>
              <p:spPr>
                <a:xfrm>
                  <a:off x="4758887" y="4114632"/>
                  <a:ext cx="11042" cy="9375"/>
                </a:xfrm>
                <a:custGeom>
                  <a:avLst/>
                  <a:gdLst/>
                  <a:ahLst/>
                  <a:cxnLst/>
                  <a:rect l="l" t="t" r="r" b="b"/>
                  <a:pathLst>
                    <a:path w="1404" h="1192" extrusionOk="0">
                      <a:moveTo>
                        <a:pt x="799" y="0"/>
                      </a:moveTo>
                      <a:cubicBezTo>
                        <a:pt x="267" y="0"/>
                        <a:pt x="1" y="641"/>
                        <a:pt x="376" y="1016"/>
                      </a:cubicBezTo>
                      <a:cubicBezTo>
                        <a:pt x="497" y="1137"/>
                        <a:pt x="645" y="1191"/>
                        <a:pt x="792" y="1191"/>
                      </a:cubicBezTo>
                      <a:cubicBezTo>
                        <a:pt x="1099" y="1191"/>
                        <a:pt x="1396" y="953"/>
                        <a:pt x="1404" y="593"/>
                      </a:cubicBezTo>
                      <a:cubicBezTo>
                        <a:pt x="1404" y="266"/>
                        <a:pt x="1126" y="0"/>
                        <a:pt x="79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0" name="Google Shape;4030;p69"/>
              <p:cNvGrpSpPr/>
              <p:nvPr/>
            </p:nvGrpSpPr>
            <p:grpSpPr>
              <a:xfrm>
                <a:off x="4859646" y="4162554"/>
                <a:ext cx="33591" cy="28762"/>
                <a:chOff x="4859646" y="4162554"/>
                <a:chExt cx="33591" cy="28762"/>
              </a:xfrm>
            </p:grpSpPr>
            <p:sp>
              <p:nvSpPr>
                <p:cNvPr id="4031" name="Google Shape;4031;p69"/>
                <p:cNvSpPr/>
                <p:nvPr/>
              </p:nvSpPr>
              <p:spPr>
                <a:xfrm>
                  <a:off x="4859646" y="4162554"/>
                  <a:ext cx="33591" cy="28762"/>
                </a:xfrm>
                <a:custGeom>
                  <a:avLst/>
                  <a:gdLst/>
                  <a:ahLst/>
                  <a:cxnLst/>
                  <a:rect l="l" t="t" r="r" b="b"/>
                  <a:pathLst>
                    <a:path w="4271" h="3657" extrusionOk="0">
                      <a:moveTo>
                        <a:pt x="2423" y="0"/>
                      </a:moveTo>
                      <a:cubicBezTo>
                        <a:pt x="1975" y="0"/>
                        <a:pt x="1520" y="166"/>
                        <a:pt x="1149" y="536"/>
                      </a:cubicBezTo>
                      <a:cubicBezTo>
                        <a:pt x="0" y="1685"/>
                        <a:pt x="823" y="3657"/>
                        <a:pt x="2444" y="3657"/>
                      </a:cubicBezTo>
                      <a:cubicBezTo>
                        <a:pt x="3448" y="3657"/>
                        <a:pt x="4258" y="2834"/>
                        <a:pt x="4270" y="1830"/>
                      </a:cubicBezTo>
                      <a:cubicBezTo>
                        <a:pt x="4270" y="732"/>
                        <a:pt x="3365" y="0"/>
                        <a:pt x="242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69"/>
                <p:cNvSpPr/>
                <p:nvPr/>
              </p:nvSpPr>
              <p:spPr>
                <a:xfrm>
                  <a:off x="4874196" y="4172283"/>
                  <a:ext cx="9336" cy="9336"/>
                </a:xfrm>
                <a:custGeom>
                  <a:avLst/>
                  <a:gdLst/>
                  <a:ahLst/>
                  <a:cxnLst/>
                  <a:rect l="l" t="t" r="r" b="b"/>
                  <a:pathLst>
                    <a:path w="1187" h="1187" extrusionOk="0">
                      <a:moveTo>
                        <a:pt x="594" y="1"/>
                      </a:moveTo>
                      <a:cubicBezTo>
                        <a:pt x="267" y="1"/>
                        <a:pt x="1" y="267"/>
                        <a:pt x="1" y="593"/>
                      </a:cubicBezTo>
                      <a:cubicBezTo>
                        <a:pt x="1" y="920"/>
                        <a:pt x="267" y="1186"/>
                        <a:pt x="594" y="1186"/>
                      </a:cubicBezTo>
                      <a:cubicBezTo>
                        <a:pt x="920" y="1186"/>
                        <a:pt x="1186" y="920"/>
                        <a:pt x="1186" y="593"/>
                      </a:cubicBezTo>
                      <a:cubicBezTo>
                        <a:pt x="1186" y="267"/>
                        <a:pt x="920" y="1"/>
                        <a:pt x="59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33" name="Google Shape;4033;p69"/>
            <p:cNvGrpSpPr/>
            <p:nvPr/>
          </p:nvGrpSpPr>
          <p:grpSpPr>
            <a:xfrm>
              <a:off x="3597785" y="3274438"/>
              <a:ext cx="855610" cy="1122100"/>
              <a:chOff x="3597785" y="3274438"/>
              <a:chExt cx="855610" cy="1122100"/>
            </a:xfrm>
          </p:grpSpPr>
          <p:grpSp>
            <p:nvGrpSpPr>
              <p:cNvPr id="4034" name="Google Shape;4034;p69"/>
              <p:cNvGrpSpPr/>
              <p:nvPr/>
            </p:nvGrpSpPr>
            <p:grpSpPr>
              <a:xfrm>
                <a:off x="3617857" y="3284717"/>
                <a:ext cx="826785" cy="1099165"/>
                <a:chOff x="3617857" y="3284717"/>
                <a:chExt cx="826785" cy="1099165"/>
              </a:xfrm>
            </p:grpSpPr>
            <p:sp>
              <p:nvSpPr>
                <p:cNvPr id="4035" name="Google Shape;4035;p69"/>
                <p:cNvSpPr/>
                <p:nvPr/>
              </p:nvSpPr>
              <p:spPr>
                <a:xfrm>
                  <a:off x="4155028" y="3869354"/>
                  <a:ext cx="289613" cy="514528"/>
                </a:xfrm>
                <a:custGeom>
                  <a:avLst/>
                  <a:gdLst/>
                  <a:ahLst/>
                  <a:cxnLst/>
                  <a:rect l="l" t="t" r="r" b="b"/>
                  <a:pathLst>
                    <a:path w="36823" h="65420" fill="none" extrusionOk="0">
                      <a:moveTo>
                        <a:pt x="5928" y="64827"/>
                      </a:moveTo>
                      <a:lnTo>
                        <a:pt x="6158" y="49755"/>
                      </a:lnTo>
                      <a:lnTo>
                        <a:pt x="8202" y="42327"/>
                      </a:lnTo>
                      <a:lnTo>
                        <a:pt x="8795" y="36351"/>
                      </a:lnTo>
                      <a:lnTo>
                        <a:pt x="8795" y="28912"/>
                      </a:lnTo>
                      <a:lnTo>
                        <a:pt x="3049" y="23347"/>
                      </a:lnTo>
                      <a:lnTo>
                        <a:pt x="0" y="12291"/>
                      </a:lnTo>
                      <a:lnTo>
                        <a:pt x="11601" y="1"/>
                      </a:lnTo>
                      <a:lnTo>
                        <a:pt x="19319" y="4259"/>
                      </a:lnTo>
                      <a:lnTo>
                        <a:pt x="27266" y="11747"/>
                      </a:lnTo>
                      <a:lnTo>
                        <a:pt x="36823" y="15472"/>
                      </a:lnTo>
                      <a:lnTo>
                        <a:pt x="34827" y="25803"/>
                      </a:lnTo>
                      <a:lnTo>
                        <a:pt x="26722" y="36944"/>
                      </a:lnTo>
                      <a:lnTo>
                        <a:pt x="19924" y="49198"/>
                      </a:lnTo>
                      <a:lnTo>
                        <a:pt x="11008" y="60690"/>
                      </a:lnTo>
                      <a:lnTo>
                        <a:pt x="5335" y="6542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69"/>
                <p:cNvSpPr/>
                <p:nvPr/>
              </p:nvSpPr>
              <p:spPr>
                <a:xfrm>
                  <a:off x="3617857" y="3284717"/>
                  <a:ext cx="662957" cy="685970"/>
                </a:xfrm>
                <a:custGeom>
                  <a:avLst/>
                  <a:gdLst/>
                  <a:ahLst/>
                  <a:cxnLst/>
                  <a:rect l="l" t="t" r="r" b="b"/>
                  <a:pathLst>
                    <a:path w="84292" h="87218" fill="none" extrusionOk="0">
                      <a:moveTo>
                        <a:pt x="79900" y="75157"/>
                      </a:moveTo>
                      <a:lnTo>
                        <a:pt x="77916" y="83262"/>
                      </a:lnTo>
                      <a:lnTo>
                        <a:pt x="68299" y="87218"/>
                      </a:lnTo>
                      <a:lnTo>
                        <a:pt x="61610" y="72314"/>
                      </a:lnTo>
                      <a:lnTo>
                        <a:pt x="48376" y="64524"/>
                      </a:lnTo>
                      <a:lnTo>
                        <a:pt x="37489" y="50685"/>
                      </a:lnTo>
                      <a:lnTo>
                        <a:pt x="32771" y="39181"/>
                      </a:lnTo>
                      <a:lnTo>
                        <a:pt x="28525" y="27000"/>
                      </a:lnTo>
                      <a:lnTo>
                        <a:pt x="19779" y="19379"/>
                      </a:lnTo>
                      <a:lnTo>
                        <a:pt x="1" y="14057"/>
                      </a:lnTo>
                      <a:lnTo>
                        <a:pt x="5227" y="0"/>
                      </a:lnTo>
                      <a:lnTo>
                        <a:pt x="40380" y="3605"/>
                      </a:lnTo>
                      <a:lnTo>
                        <a:pt x="53662" y="9254"/>
                      </a:lnTo>
                      <a:lnTo>
                        <a:pt x="56711" y="17734"/>
                      </a:lnTo>
                      <a:lnTo>
                        <a:pt x="69727" y="26177"/>
                      </a:lnTo>
                      <a:lnTo>
                        <a:pt x="84291" y="20649"/>
                      </a:lnTo>
                      <a:lnTo>
                        <a:pt x="79465" y="38165"/>
                      </a:lnTo>
                      <a:lnTo>
                        <a:pt x="72207" y="46960"/>
                      </a:lnTo>
                      <a:lnTo>
                        <a:pt x="64791" y="54677"/>
                      </a:lnTo>
                      <a:lnTo>
                        <a:pt x="54497" y="63206"/>
                      </a:lnTo>
                      <a:lnTo>
                        <a:pt x="62094" y="63556"/>
                      </a:lnTo>
                      <a:lnTo>
                        <a:pt x="66098" y="74335"/>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69"/>
                <p:cNvSpPr/>
                <p:nvPr/>
              </p:nvSpPr>
              <p:spPr>
                <a:xfrm>
                  <a:off x="4230666" y="3943372"/>
                  <a:ext cx="15612" cy="77934"/>
                </a:xfrm>
                <a:custGeom>
                  <a:avLst/>
                  <a:gdLst/>
                  <a:ahLst/>
                  <a:cxnLst/>
                  <a:rect l="l" t="t" r="r" b="b"/>
                  <a:pathLst>
                    <a:path w="1985" h="9909" fill="none" extrusionOk="0">
                      <a:moveTo>
                        <a:pt x="1984" y="9908"/>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69"/>
                <p:cNvSpPr/>
                <p:nvPr/>
              </p:nvSpPr>
              <p:spPr>
                <a:xfrm>
                  <a:off x="4230666" y="3902843"/>
                  <a:ext cx="138817" cy="116937"/>
                </a:xfrm>
                <a:custGeom>
                  <a:avLst/>
                  <a:gdLst/>
                  <a:ahLst/>
                  <a:cxnLst/>
                  <a:rect l="l" t="t" r="r" b="b"/>
                  <a:pathLst>
                    <a:path w="17650" h="14868" fill="none" extrusionOk="0">
                      <a:moveTo>
                        <a:pt x="11952" y="14868"/>
                      </a:moveTo>
                      <a:lnTo>
                        <a:pt x="0" y="4670"/>
                      </a:lnTo>
                      <a:lnTo>
                        <a:pt x="9702" y="1"/>
                      </a:lnTo>
                      <a:lnTo>
                        <a:pt x="17649" y="7489"/>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69"/>
                <p:cNvSpPr/>
                <p:nvPr/>
              </p:nvSpPr>
              <p:spPr>
                <a:xfrm>
                  <a:off x="4234473" y="3939573"/>
                  <a:ext cx="143953" cy="22171"/>
                </a:xfrm>
                <a:custGeom>
                  <a:avLst/>
                  <a:gdLst/>
                  <a:ahLst/>
                  <a:cxnLst/>
                  <a:rect l="l" t="t" r="r" b="b"/>
                  <a:pathLst>
                    <a:path w="18303" h="2819" fill="none" extrusionOk="0">
                      <a:moveTo>
                        <a:pt x="0" y="0"/>
                      </a:moveTo>
                      <a:lnTo>
                        <a:pt x="18303" y="281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69"/>
                <p:cNvSpPr/>
                <p:nvPr/>
              </p:nvSpPr>
              <p:spPr>
                <a:xfrm>
                  <a:off x="4300405" y="4023579"/>
                  <a:ext cx="24264" cy="112650"/>
                </a:xfrm>
                <a:custGeom>
                  <a:avLst/>
                  <a:gdLst/>
                  <a:ahLst/>
                  <a:cxnLst/>
                  <a:rect l="l" t="t" r="r" b="b"/>
                  <a:pathLst>
                    <a:path w="3085" h="14323" fill="none" extrusionOk="0">
                      <a:moveTo>
                        <a:pt x="0" y="14323"/>
                      </a:moveTo>
                      <a:lnTo>
                        <a:pt x="3085"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69"/>
                <p:cNvSpPr/>
                <p:nvPr/>
              </p:nvSpPr>
              <p:spPr>
                <a:xfrm>
                  <a:off x="4324661" y="4019772"/>
                  <a:ext cx="40544" cy="140154"/>
                </a:xfrm>
                <a:custGeom>
                  <a:avLst/>
                  <a:gdLst/>
                  <a:ahLst/>
                  <a:cxnLst/>
                  <a:rect l="l" t="t" r="r" b="b"/>
                  <a:pathLst>
                    <a:path w="5155" h="17820" fill="none" extrusionOk="0">
                      <a:moveTo>
                        <a:pt x="1" y="1"/>
                      </a:moveTo>
                      <a:lnTo>
                        <a:pt x="5154" y="1781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69"/>
                <p:cNvSpPr/>
                <p:nvPr/>
              </p:nvSpPr>
              <p:spPr>
                <a:xfrm>
                  <a:off x="4324661" y="4019772"/>
                  <a:ext cx="104282" cy="52522"/>
                </a:xfrm>
                <a:custGeom>
                  <a:avLst/>
                  <a:gdLst/>
                  <a:ahLst/>
                  <a:cxnLst/>
                  <a:rect l="l" t="t" r="r" b="b"/>
                  <a:pathLst>
                    <a:path w="13259" h="6678" fill="none" extrusionOk="0">
                      <a:moveTo>
                        <a:pt x="1" y="1"/>
                      </a:moveTo>
                      <a:lnTo>
                        <a:pt x="13259" y="667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69"/>
                <p:cNvSpPr/>
                <p:nvPr/>
              </p:nvSpPr>
              <p:spPr>
                <a:xfrm>
                  <a:off x="4328467" y="3989901"/>
                  <a:ext cx="113421" cy="29879"/>
                </a:xfrm>
                <a:custGeom>
                  <a:avLst/>
                  <a:gdLst/>
                  <a:ahLst/>
                  <a:cxnLst/>
                  <a:rect l="l" t="t" r="r" b="b"/>
                  <a:pathLst>
                    <a:path w="14421" h="3799" fill="none" extrusionOk="0">
                      <a:moveTo>
                        <a:pt x="14420" y="0"/>
                      </a:moveTo>
                      <a:lnTo>
                        <a:pt x="1" y="379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69"/>
                <p:cNvSpPr/>
                <p:nvPr/>
              </p:nvSpPr>
              <p:spPr>
                <a:xfrm>
                  <a:off x="4224193" y="4019772"/>
                  <a:ext cx="23886" cy="76975"/>
                </a:xfrm>
                <a:custGeom>
                  <a:avLst/>
                  <a:gdLst/>
                  <a:ahLst/>
                  <a:cxnLst/>
                  <a:rect l="l" t="t" r="r" b="b"/>
                  <a:pathLst>
                    <a:path w="3037" h="9787" fill="none" extrusionOk="0">
                      <a:moveTo>
                        <a:pt x="1" y="9787"/>
                      </a:moveTo>
                      <a:lnTo>
                        <a:pt x="3037"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69"/>
                <p:cNvSpPr/>
                <p:nvPr/>
              </p:nvSpPr>
              <p:spPr>
                <a:xfrm>
                  <a:off x="4248071" y="4019772"/>
                  <a:ext cx="52342" cy="116457"/>
                </a:xfrm>
                <a:custGeom>
                  <a:avLst/>
                  <a:gdLst/>
                  <a:ahLst/>
                  <a:cxnLst/>
                  <a:rect l="l" t="t" r="r" b="b"/>
                  <a:pathLst>
                    <a:path w="6655" h="14807" fill="none" extrusionOk="0">
                      <a:moveTo>
                        <a:pt x="1" y="1"/>
                      </a:moveTo>
                      <a:lnTo>
                        <a:pt x="6654" y="1480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69"/>
                <p:cNvSpPr/>
                <p:nvPr/>
              </p:nvSpPr>
              <p:spPr>
                <a:xfrm>
                  <a:off x="4300405" y="4138982"/>
                  <a:ext cx="6567" cy="119029"/>
                </a:xfrm>
                <a:custGeom>
                  <a:avLst/>
                  <a:gdLst/>
                  <a:ahLst/>
                  <a:cxnLst/>
                  <a:rect l="l" t="t" r="r" b="b"/>
                  <a:pathLst>
                    <a:path w="835" h="15134" fill="none" extrusionOk="0">
                      <a:moveTo>
                        <a:pt x="0" y="1"/>
                      </a:moveTo>
                      <a:lnTo>
                        <a:pt x="835" y="1513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69"/>
                <p:cNvSpPr/>
                <p:nvPr/>
              </p:nvSpPr>
              <p:spPr>
                <a:xfrm>
                  <a:off x="4219726" y="4200164"/>
                  <a:ext cx="85343" cy="60513"/>
                </a:xfrm>
                <a:custGeom>
                  <a:avLst/>
                  <a:gdLst/>
                  <a:ahLst/>
                  <a:cxnLst/>
                  <a:rect l="l" t="t" r="r" b="b"/>
                  <a:pathLst>
                    <a:path w="10851" h="7694" fill="none" extrusionOk="0">
                      <a:moveTo>
                        <a:pt x="0" y="0"/>
                      </a:moveTo>
                      <a:lnTo>
                        <a:pt x="10851" y="769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69"/>
                <p:cNvSpPr/>
                <p:nvPr/>
              </p:nvSpPr>
              <p:spPr>
                <a:xfrm>
                  <a:off x="4223430" y="4137275"/>
                  <a:ext cx="81930" cy="15132"/>
                </a:xfrm>
                <a:custGeom>
                  <a:avLst/>
                  <a:gdLst/>
                  <a:ahLst/>
                  <a:cxnLst/>
                  <a:rect l="l" t="t" r="r" b="b"/>
                  <a:pathLst>
                    <a:path w="10417" h="1924" fill="none" extrusionOk="0">
                      <a:moveTo>
                        <a:pt x="1" y="1923"/>
                      </a:moveTo>
                      <a:lnTo>
                        <a:pt x="10416"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69"/>
                <p:cNvSpPr/>
                <p:nvPr/>
              </p:nvSpPr>
              <p:spPr>
                <a:xfrm>
                  <a:off x="4303638" y="4138982"/>
                  <a:ext cx="59947" cy="23894"/>
                </a:xfrm>
                <a:custGeom>
                  <a:avLst/>
                  <a:gdLst/>
                  <a:ahLst/>
                  <a:cxnLst/>
                  <a:rect l="l" t="t" r="r" b="b"/>
                  <a:pathLst>
                    <a:path w="7622" h="3038" fill="none" extrusionOk="0">
                      <a:moveTo>
                        <a:pt x="7621" y="3037"/>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69"/>
                <p:cNvSpPr/>
                <p:nvPr/>
              </p:nvSpPr>
              <p:spPr>
                <a:xfrm>
                  <a:off x="4201644" y="4267237"/>
                  <a:ext cx="39970" cy="77164"/>
                </a:xfrm>
                <a:custGeom>
                  <a:avLst/>
                  <a:gdLst/>
                  <a:ahLst/>
                  <a:cxnLst/>
                  <a:rect l="l" t="t" r="r" b="b"/>
                  <a:pathLst>
                    <a:path w="5082" h="9811" fill="none" extrusionOk="0">
                      <a:moveTo>
                        <a:pt x="1" y="0"/>
                      </a:moveTo>
                      <a:lnTo>
                        <a:pt x="5081" y="981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1" name="Google Shape;4051;p69"/>
                <p:cNvSpPr/>
                <p:nvPr/>
              </p:nvSpPr>
              <p:spPr>
                <a:xfrm>
                  <a:off x="4203831" y="4258003"/>
                  <a:ext cx="103142" cy="9241"/>
                </a:xfrm>
                <a:custGeom>
                  <a:avLst/>
                  <a:gdLst/>
                  <a:ahLst/>
                  <a:cxnLst/>
                  <a:rect l="l" t="t" r="r" b="b"/>
                  <a:pathLst>
                    <a:path w="13114" h="1175" fill="none" extrusionOk="0">
                      <a:moveTo>
                        <a:pt x="1" y="1174"/>
                      </a:moveTo>
                      <a:lnTo>
                        <a:pt x="1311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2" name="Google Shape;4052;p69"/>
                <p:cNvSpPr/>
                <p:nvPr/>
              </p:nvSpPr>
              <p:spPr>
                <a:xfrm>
                  <a:off x="4179001" y="3943372"/>
                  <a:ext cx="51673" cy="104951"/>
                </a:xfrm>
                <a:custGeom>
                  <a:avLst/>
                  <a:gdLst/>
                  <a:ahLst/>
                  <a:cxnLst/>
                  <a:rect l="l" t="t" r="r" b="b"/>
                  <a:pathLst>
                    <a:path w="6570" h="13344" fill="none" extrusionOk="0">
                      <a:moveTo>
                        <a:pt x="1" y="13344"/>
                      </a:moveTo>
                      <a:lnTo>
                        <a:pt x="656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69"/>
                <p:cNvSpPr/>
                <p:nvPr/>
              </p:nvSpPr>
              <p:spPr>
                <a:xfrm>
                  <a:off x="4248071" y="4019772"/>
                  <a:ext cx="76597" cy="8"/>
                </a:xfrm>
                <a:custGeom>
                  <a:avLst/>
                  <a:gdLst/>
                  <a:ahLst/>
                  <a:cxnLst/>
                  <a:rect l="l" t="t" r="r" b="b"/>
                  <a:pathLst>
                    <a:path w="9739" h="1" fill="none" extrusionOk="0">
                      <a:moveTo>
                        <a:pt x="1" y="1"/>
                      </a:moveTo>
                      <a:lnTo>
                        <a:pt x="973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69"/>
                <p:cNvSpPr/>
                <p:nvPr/>
              </p:nvSpPr>
              <p:spPr>
                <a:xfrm>
                  <a:off x="4219529" y="4138982"/>
                  <a:ext cx="84116" cy="63282"/>
                </a:xfrm>
                <a:custGeom>
                  <a:avLst/>
                  <a:gdLst/>
                  <a:ahLst/>
                  <a:cxnLst/>
                  <a:rect l="l" t="t" r="r" b="b"/>
                  <a:pathLst>
                    <a:path w="10695" h="8046" fill="none" extrusionOk="0">
                      <a:moveTo>
                        <a:pt x="1" y="8045"/>
                      </a:moveTo>
                      <a:lnTo>
                        <a:pt x="1069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69"/>
                <p:cNvSpPr/>
                <p:nvPr/>
              </p:nvSpPr>
              <p:spPr>
                <a:xfrm>
                  <a:off x="3654964" y="3289853"/>
                  <a:ext cx="46820" cy="63848"/>
                </a:xfrm>
                <a:custGeom>
                  <a:avLst/>
                  <a:gdLst/>
                  <a:ahLst/>
                  <a:cxnLst/>
                  <a:rect l="l" t="t" r="r" b="b"/>
                  <a:pathLst>
                    <a:path w="5953" h="8118" fill="none" extrusionOk="0">
                      <a:moveTo>
                        <a:pt x="1" y="0"/>
                      </a:moveTo>
                      <a:lnTo>
                        <a:pt x="5952" y="811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69"/>
                <p:cNvSpPr/>
                <p:nvPr/>
              </p:nvSpPr>
              <p:spPr>
                <a:xfrm>
                  <a:off x="3619760" y="3353693"/>
                  <a:ext cx="85736" cy="36730"/>
                </a:xfrm>
                <a:custGeom>
                  <a:avLst/>
                  <a:gdLst/>
                  <a:ahLst/>
                  <a:cxnLst/>
                  <a:rect l="l" t="t" r="r" b="b"/>
                  <a:pathLst>
                    <a:path w="10901" h="4670" fill="none" extrusionOk="0">
                      <a:moveTo>
                        <a:pt x="1" y="4670"/>
                      </a:moveTo>
                      <a:lnTo>
                        <a:pt x="1090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69"/>
                <p:cNvSpPr/>
                <p:nvPr/>
              </p:nvSpPr>
              <p:spPr>
                <a:xfrm>
                  <a:off x="3703011" y="3354739"/>
                  <a:ext cx="70415" cy="79350"/>
                </a:xfrm>
                <a:custGeom>
                  <a:avLst/>
                  <a:gdLst/>
                  <a:ahLst/>
                  <a:cxnLst/>
                  <a:rect l="l" t="t" r="r" b="b"/>
                  <a:pathLst>
                    <a:path w="8953" h="10089" fill="none" extrusionOk="0">
                      <a:moveTo>
                        <a:pt x="1" y="0"/>
                      </a:moveTo>
                      <a:lnTo>
                        <a:pt x="8952" y="1008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69"/>
                <p:cNvSpPr/>
                <p:nvPr/>
              </p:nvSpPr>
              <p:spPr>
                <a:xfrm>
                  <a:off x="3779884" y="3366443"/>
                  <a:ext cx="34449" cy="67647"/>
                </a:xfrm>
                <a:custGeom>
                  <a:avLst/>
                  <a:gdLst/>
                  <a:ahLst/>
                  <a:cxnLst/>
                  <a:rect l="l" t="t" r="r" b="b"/>
                  <a:pathLst>
                    <a:path w="4380" h="8601" fill="none" extrusionOk="0">
                      <a:moveTo>
                        <a:pt x="1" y="8601"/>
                      </a:moveTo>
                      <a:lnTo>
                        <a:pt x="438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69"/>
                <p:cNvSpPr/>
                <p:nvPr/>
              </p:nvSpPr>
              <p:spPr>
                <a:xfrm>
                  <a:off x="3701776" y="3353693"/>
                  <a:ext cx="116363" cy="12757"/>
                </a:xfrm>
                <a:custGeom>
                  <a:avLst/>
                  <a:gdLst/>
                  <a:ahLst/>
                  <a:cxnLst/>
                  <a:rect l="l" t="t" r="r" b="b"/>
                  <a:pathLst>
                    <a:path w="14795" h="1622" fill="none" extrusionOk="0">
                      <a:moveTo>
                        <a:pt x="14795" y="1621"/>
                      </a:moveTo>
                      <a:lnTo>
                        <a:pt x="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69"/>
                <p:cNvSpPr/>
                <p:nvPr/>
              </p:nvSpPr>
              <p:spPr>
                <a:xfrm>
                  <a:off x="3701776" y="3313063"/>
                  <a:ext cx="227204" cy="40638"/>
                </a:xfrm>
                <a:custGeom>
                  <a:avLst/>
                  <a:gdLst/>
                  <a:ahLst/>
                  <a:cxnLst/>
                  <a:rect l="l" t="t" r="r" b="b"/>
                  <a:pathLst>
                    <a:path w="28888" h="5167" fill="none" extrusionOk="0">
                      <a:moveTo>
                        <a:pt x="28887" y="1"/>
                      </a:moveTo>
                      <a:lnTo>
                        <a:pt x="0" y="51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69"/>
                <p:cNvSpPr/>
                <p:nvPr/>
              </p:nvSpPr>
              <p:spPr>
                <a:xfrm>
                  <a:off x="3888633" y="3313063"/>
                  <a:ext cx="40347" cy="114467"/>
                </a:xfrm>
                <a:custGeom>
                  <a:avLst/>
                  <a:gdLst/>
                  <a:ahLst/>
                  <a:cxnLst/>
                  <a:rect l="l" t="t" r="r" b="b"/>
                  <a:pathLst>
                    <a:path w="5130" h="14554" fill="none" extrusionOk="0">
                      <a:moveTo>
                        <a:pt x="5129" y="1"/>
                      </a:moveTo>
                      <a:lnTo>
                        <a:pt x="0" y="1455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69"/>
                <p:cNvSpPr/>
                <p:nvPr/>
              </p:nvSpPr>
              <p:spPr>
                <a:xfrm>
                  <a:off x="3814325" y="3366443"/>
                  <a:ext cx="74316" cy="61087"/>
                </a:xfrm>
                <a:custGeom>
                  <a:avLst/>
                  <a:gdLst/>
                  <a:ahLst/>
                  <a:cxnLst/>
                  <a:rect l="l" t="t" r="r" b="b"/>
                  <a:pathLst>
                    <a:path w="9449" h="7767" fill="none" extrusionOk="0">
                      <a:moveTo>
                        <a:pt x="1" y="0"/>
                      </a:moveTo>
                      <a:lnTo>
                        <a:pt x="9448" y="77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69"/>
                <p:cNvSpPr/>
                <p:nvPr/>
              </p:nvSpPr>
              <p:spPr>
                <a:xfrm>
                  <a:off x="3838399" y="3427522"/>
                  <a:ext cx="50242" cy="67749"/>
                </a:xfrm>
                <a:custGeom>
                  <a:avLst/>
                  <a:gdLst/>
                  <a:ahLst/>
                  <a:cxnLst/>
                  <a:rect l="l" t="t" r="r" b="b"/>
                  <a:pathLst>
                    <a:path w="6388" h="8614" fill="none" extrusionOk="0">
                      <a:moveTo>
                        <a:pt x="0" y="8613"/>
                      </a:moveTo>
                      <a:lnTo>
                        <a:pt x="638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69"/>
                <p:cNvSpPr/>
                <p:nvPr/>
              </p:nvSpPr>
              <p:spPr>
                <a:xfrm>
                  <a:off x="3814325" y="3313063"/>
                  <a:ext cx="114656" cy="53388"/>
                </a:xfrm>
                <a:custGeom>
                  <a:avLst/>
                  <a:gdLst/>
                  <a:ahLst/>
                  <a:cxnLst/>
                  <a:rect l="l" t="t" r="r" b="b"/>
                  <a:pathLst>
                    <a:path w="14578" h="6788" fill="none" extrusionOk="0">
                      <a:moveTo>
                        <a:pt x="1" y="6787"/>
                      </a:moveTo>
                      <a:lnTo>
                        <a:pt x="14577"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69"/>
                <p:cNvSpPr/>
                <p:nvPr/>
              </p:nvSpPr>
              <p:spPr>
                <a:xfrm>
                  <a:off x="3888633" y="3427522"/>
                  <a:ext cx="55377" cy="76212"/>
                </a:xfrm>
                <a:custGeom>
                  <a:avLst/>
                  <a:gdLst/>
                  <a:ahLst/>
                  <a:cxnLst/>
                  <a:rect l="l" t="t" r="r" b="b"/>
                  <a:pathLst>
                    <a:path w="7041" h="9690" fill="none" extrusionOk="0">
                      <a:moveTo>
                        <a:pt x="0" y="0"/>
                      </a:moveTo>
                      <a:lnTo>
                        <a:pt x="7041" y="969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69"/>
                <p:cNvSpPr/>
                <p:nvPr/>
              </p:nvSpPr>
              <p:spPr>
                <a:xfrm>
                  <a:off x="3944003" y="3406208"/>
                  <a:ext cx="40631" cy="97526"/>
                </a:xfrm>
                <a:custGeom>
                  <a:avLst/>
                  <a:gdLst/>
                  <a:ahLst/>
                  <a:cxnLst/>
                  <a:rect l="l" t="t" r="r" b="b"/>
                  <a:pathLst>
                    <a:path w="5166" h="12400" fill="none" extrusionOk="0">
                      <a:moveTo>
                        <a:pt x="1" y="12400"/>
                      </a:moveTo>
                      <a:lnTo>
                        <a:pt x="516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69"/>
                <p:cNvSpPr/>
                <p:nvPr/>
              </p:nvSpPr>
              <p:spPr>
                <a:xfrm>
                  <a:off x="3984625" y="3357500"/>
                  <a:ext cx="55291" cy="48716"/>
                </a:xfrm>
                <a:custGeom>
                  <a:avLst/>
                  <a:gdLst/>
                  <a:ahLst/>
                  <a:cxnLst/>
                  <a:rect l="l" t="t" r="r" b="b"/>
                  <a:pathLst>
                    <a:path w="7030" h="6194" fill="none" extrusionOk="0">
                      <a:moveTo>
                        <a:pt x="1" y="6194"/>
                      </a:moveTo>
                      <a:lnTo>
                        <a:pt x="702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69"/>
                <p:cNvSpPr/>
                <p:nvPr/>
              </p:nvSpPr>
              <p:spPr>
                <a:xfrm>
                  <a:off x="3888633" y="3406208"/>
                  <a:ext cx="96000" cy="21322"/>
                </a:xfrm>
                <a:custGeom>
                  <a:avLst/>
                  <a:gdLst/>
                  <a:ahLst/>
                  <a:cxnLst/>
                  <a:rect l="l" t="t" r="r" b="b"/>
                  <a:pathLst>
                    <a:path w="12206" h="2711" fill="none" extrusionOk="0">
                      <a:moveTo>
                        <a:pt x="0" y="2710"/>
                      </a:moveTo>
                      <a:lnTo>
                        <a:pt x="1220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69"/>
                <p:cNvSpPr/>
                <p:nvPr/>
              </p:nvSpPr>
              <p:spPr>
                <a:xfrm>
                  <a:off x="3984625" y="3406208"/>
                  <a:ext cx="42251" cy="136348"/>
                </a:xfrm>
                <a:custGeom>
                  <a:avLst/>
                  <a:gdLst/>
                  <a:ahLst/>
                  <a:cxnLst/>
                  <a:rect l="l" t="t" r="r" b="b"/>
                  <a:pathLst>
                    <a:path w="5372" h="17336" fill="none" extrusionOk="0">
                      <a:moveTo>
                        <a:pt x="1" y="1"/>
                      </a:moveTo>
                      <a:lnTo>
                        <a:pt x="5372" y="1733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69"/>
                <p:cNvSpPr/>
                <p:nvPr/>
              </p:nvSpPr>
              <p:spPr>
                <a:xfrm>
                  <a:off x="4026868" y="3427522"/>
                  <a:ext cx="35597" cy="115033"/>
                </a:xfrm>
                <a:custGeom>
                  <a:avLst/>
                  <a:gdLst/>
                  <a:ahLst/>
                  <a:cxnLst/>
                  <a:rect l="l" t="t" r="r" b="b"/>
                  <a:pathLst>
                    <a:path w="4526" h="14626" fill="none" extrusionOk="0">
                      <a:moveTo>
                        <a:pt x="1" y="14625"/>
                      </a:moveTo>
                      <a:lnTo>
                        <a:pt x="4525"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69"/>
                <p:cNvSpPr/>
                <p:nvPr/>
              </p:nvSpPr>
              <p:spPr>
                <a:xfrm>
                  <a:off x="3876261" y="3542548"/>
                  <a:ext cx="150615" cy="52051"/>
                </a:xfrm>
                <a:custGeom>
                  <a:avLst/>
                  <a:gdLst/>
                  <a:ahLst/>
                  <a:cxnLst/>
                  <a:rect l="l" t="t" r="r" b="b"/>
                  <a:pathLst>
                    <a:path w="19150" h="6618" fill="none" extrusionOk="0">
                      <a:moveTo>
                        <a:pt x="1" y="6617"/>
                      </a:moveTo>
                      <a:lnTo>
                        <a:pt x="1915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69"/>
                <p:cNvSpPr/>
                <p:nvPr/>
              </p:nvSpPr>
              <p:spPr>
                <a:xfrm>
                  <a:off x="4006702" y="3542548"/>
                  <a:ext cx="20174" cy="99044"/>
                </a:xfrm>
                <a:custGeom>
                  <a:avLst/>
                  <a:gdLst/>
                  <a:ahLst/>
                  <a:cxnLst/>
                  <a:rect l="l" t="t" r="r" b="b"/>
                  <a:pathLst>
                    <a:path w="2565" h="12593" fill="none" extrusionOk="0">
                      <a:moveTo>
                        <a:pt x="2565" y="0"/>
                      </a:moveTo>
                      <a:lnTo>
                        <a:pt x="0" y="1259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69"/>
                <p:cNvSpPr/>
                <p:nvPr/>
              </p:nvSpPr>
              <p:spPr>
                <a:xfrm>
                  <a:off x="3912700" y="3641584"/>
                  <a:ext cx="97817" cy="41779"/>
                </a:xfrm>
                <a:custGeom>
                  <a:avLst/>
                  <a:gdLst/>
                  <a:ahLst/>
                  <a:cxnLst/>
                  <a:rect l="l" t="t" r="r" b="b"/>
                  <a:pathLst>
                    <a:path w="12437" h="5312" fill="none" extrusionOk="0">
                      <a:moveTo>
                        <a:pt x="1" y="5311"/>
                      </a:moveTo>
                      <a:lnTo>
                        <a:pt x="1243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69"/>
                <p:cNvSpPr/>
                <p:nvPr/>
              </p:nvSpPr>
              <p:spPr>
                <a:xfrm>
                  <a:off x="3875601" y="3503726"/>
                  <a:ext cx="68410" cy="89158"/>
                </a:xfrm>
                <a:custGeom>
                  <a:avLst/>
                  <a:gdLst/>
                  <a:ahLst/>
                  <a:cxnLst/>
                  <a:rect l="l" t="t" r="r" b="b"/>
                  <a:pathLst>
                    <a:path w="8698" h="11336" fill="none" extrusionOk="0">
                      <a:moveTo>
                        <a:pt x="8698" y="1"/>
                      </a:moveTo>
                      <a:lnTo>
                        <a:pt x="0" y="1133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69"/>
                <p:cNvSpPr/>
                <p:nvPr/>
              </p:nvSpPr>
              <p:spPr>
                <a:xfrm>
                  <a:off x="3944003" y="3503726"/>
                  <a:ext cx="89441" cy="36163"/>
                </a:xfrm>
                <a:custGeom>
                  <a:avLst/>
                  <a:gdLst/>
                  <a:ahLst/>
                  <a:cxnLst/>
                  <a:rect l="l" t="t" r="r" b="b"/>
                  <a:pathLst>
                    <a:path w="11372" h="4598" fill="none" extrusionOk="0">
                      <a:moveTo>
                        <a:pt x="1" y="1"/>
                      </a:moveTo>
                      <a:lnTo>
                        <a:pt x="11372" y="459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69"/>
                <p:cNvSpPr/>
                <p:nvPr/>
              </p:nvSpPr>
              <p:spPr>
                <a:xfrm>
                  <a:off x="4033436" y="3490599"/>
                  <a:ext cx="132824" cy="49290"/>
                </a:xfrm>
                <a:custGeom>
                  <a:avLst/>
                  <a:gdLst/>
                  <a:ahLst/>
                  <a:cxnLst/>
                  <a:rect l="l" t="t" r="r" b="b"/>
                  <a:pathLst>
                    <a:path w="16888" h="6267" fill="none" extrusionOk="0">
                      <a:moveTo>
                        <a:pt x="1" y="6267"/>
                      </a:moveTo>
                      <a:lnTo>
                        <a:pt x="16888"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69"/>
                <p:cNvSpPr/>
                <p:nvPr/>
              </p:nvSpPr>
              <p:spPr>
                <a:xfrm>
                  <a:off x="4166252" y="3490599"/>
                  <a:ext cx="73459" cy="95528"/>
                </a:xfrm>
                <a:custGeom>
                  <a:avLst/>
                  <a:gdLst/>
                  <a:ahLst/>
                  <a:cxnLst/>
                  <a:rect l="l" t="t" r="r" b="b"/>
                  <a:pathLst>
                    <a:path w="9340" h="12146" fill="none" extrusionOk="0">
                      <a:moveTo>
                        <a:pt x="1" y="0"/>
                      </a:moveTo>
                      <a:lnTo>
                        <a:pt x="9339" y="1214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69"/>
                <p:cNvSpPr/>
                <p:nvPr/>
              </p:nvSpPr>
              <p:spPr>
                <a:xfrm>
                  <a:off x="4027726" y="3539882"/>
                  <a:ext cx="211985" cy="39970"/>
                </a:xfrm>
                <a:custGeom>
                  <a:avLst/>
                  <a:gdLst/>
                  <a:ahLst/>
                  <a:cxnLst/>
                  <a:rect l="l" t="t" r="r" b="b"/>
                  <a:pathLst>
                    <a:path w="26953" h="5082" fill="none" extrusionOk="0">
                      <a:moveTo>
                        <a:pt x="26952" y="5081"/>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69"/>
                <p:cNvSpPr/>
                <p:nvPr/>
              </p:nvSpPr>
              <p:spPr>
                <a:xfrm>
                  <a:off x="4027726" y="3539882"/>
                  <a:ext cx="99720" cy="174878"/>
                </a:xfrm>
                <a:custGeom>
                  <a:avLst/>
                  <a:gdLst/>
                  <a:ahLst/>
                  <a:cxnLst/>
                  <a:rect l="l" t="t" r="r" b="b"/>
                  <a:pathLst>
                    <a:path w="12679" h="22235" fill="none" extrusionOk="0">
                      <a:moveTo>
                        <a:pt x="1" y="1"/>
                      </a:moveTo>
                      <a:lnTo>
                        <a:pt x="12678" y="2223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69"/>
                <p:cNvSpPr/>
                <p:nvPr/>
              </p:nvSpPr>
              <p:spPr>
                <a:xfrm>
                  <a:off x="4027726" y="3539882"/>
                  <a:ext cx="159754" cy="111707"/>
                </a:xfrm>
                <a:custGeom>
                  <a:avLst/>
                  <a:gdLst/>
                  <a:ahLst/>
                  <a:cxnLst/>
                  <a:rect l="l" t="t" r="r" b="b"/>
                  <a:pathLst>
                    <a:path w="20312" h="14203" fill="none" extrusionOk="0">
                      <a:moveTo>
                        <a:pt x="1" y="1"/>
                      </a:moveTo>
                      <a:lnTo>
                        <a:pt x="20311" y="1420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69"/>
                <p:cNvSpPr/>
                <p:nvPr/>
              </p:nvSpPr>
              <p:spPr>
                <a:xfrm>
                  <a:off x="4006702" y="3641584"/>
                  <a:ext cx="120743" cy="73176"/>
                </a:xfrm>
                <a:custGeom>
                  <a:avLst/>
                  <a:gdLst/>
                  <a:ahLst/>
                  <a:cxnLst/>
                  <a:rect l="l" t="t" r="r" b="b"/>
                  <a:pathLst>
                    <a:path w="15352" h="9304" fill="none" extrusionOk="0">
                      <a:moveTo>
                        <a:pt x="0" y="1"/>
                      </a:moveTo>
                      <a:lnTo>
                        <a:pt x="15351" y="930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69"/>
                <p:cNvSpPr/>
                <p:nvPr/>
              </p:nvSpPr>
              <p:spPr>
                <a:xfrm>
                  <a:off x="4006702" y="3641584"/>
                  <a:ext cx="39773" cy="140249"/>
                </a:xfrm>
                <a:custGeom>
                  <a:avLst/>
                  <a:gdLst/>
                  <a:ahLst/>
                  <a:cxnLst/>
                  <a:rect l="l" t="t" r="r" b="b"/>
                  <a:pathLst>
                    <a:path w="5057" h="17832" fill="none" extrusionOk="0">
                      <a:moveTo>
                        <a:pt x="5057" y="17832"/>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69"/>
                <p:cNvSpPr/>
                <p:nvPr/>
              </p:nvSpPr>
              <p:spPr>
                <a:xfrm>
                  <a:off x="3996423" y="3784585"/>
                  <a:ext cx="51862" cy="10280"/>
                </a:xfrm>
                <a:custGeom>
                  <a:avLst/>
                  <a:gdLst/>
                  <a:ahLst/>
                  <a:cxnLst/>
                  <a:rect l="l" t="t" r="r" b="b"/>
                  <a:pathLst>
                    <a:path w="6594" h="1307" fill="none" extrusionOk="0">
                      <a:moveTo>
                        <a:pt x="1" y="1307"/>
                      </a:moveTo>
                      <a:lnTo>
                        <a:pt x="659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69"/>
                <p:cNvSpPr/>
                <p:nvPr/>
              </p:nvSpPr>
              <p:spPr>
                <a:xfrm>
                  <a:off x="4048277" y="3784585"/>
                  <a:ext cx="47583" cy="68890"/>
                </a:xfrm>
                <a:custGeom>
                  <a:avLst/>
                  <a:gdLst/>
                  <a:ahLst/>
                  <a:cxnLst/>
                  <a:rect l="l" t="t" r="r" b="b"/>
                  <a:pathLst>
                    <a:path w="6050" h="8759" fill="none" extrusionOk="0">
                      <a:moveTo>
                        <a:pt x="1" y="0"/>
                      </a:moveTo>
                      <a:lnTo>
                        <a:pt x="6049" y="875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69"/>
                <p:cNvSpPr/>
                <p:nvPr/>
              </p:nvSpPr>
              <p:spPr>
                <a:xfrm>
                  <a:off x="4095947" y="3788392"/>
                  <a:ext cx="10280" cy="64894"/>
                </a:xfrm>
                <a:custGeom>
                  <a:avLst/>
                  <a:gdLst/>
                  <a:ahLst/>
                  <a:cxnLst/>
                  <a:rect l="l" t="t" r="r" b="b"/>
                  <a:pathLst>
                    <a:path w="1307" h="8251" fill="none" extrusionOk="0">
                      <a:moveTo>
                        <a:pt x="0" y="8250"/>
                      </a:moveTo>
                      <a:lnTo>
                        <a:pt x="130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69"/>
                <p:cNvSpPr/>
                <p:nvPr/>
              </p:nvSpPr>
              <p:spPr>
                <a:xfrm>
                  <a:off x="4095852" y="3853467"/>
                  <a:ext cx="45672" cy="15895"/>
                </a:xfrm>
                <a:custGeom>
                  <a:avLst/>
                  <a:gdLst/>
                  <a:ahLst/>
                  <a:cxnLst/>
                  <a:rect l="l" t="t" r="r" b="b"/>
                  <a:pathLst>
                    <a:path w="5807" h="2021" fill="none" extrusionOk="0">
                      <a:moveTo>
                        <a:pt x="0" y="0"/>
                      </a:moveTo>
                      <a:lnTo>
                        <a:pt x="5807" y="20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69"/>
                <p:cNvSpPr/>
                <p:nvPr/>
              </p:nvSpPr>
              <p:spPr>
                <a:xfrm>
                  <a:off x="4138567" y="3868308"/>
                  <a:ext cx="16469" cy="101710"/>
                </a:xfrm>
                <a:custGeom>
                  <a:avLst/>
                  <a:gdLst/>
                  <a:ahLst/>
                  <a:cxnLst/>
                  <a:rect l="l" t="t" r="r" b="b"/>
                  <a:pathLst>
                    <a:path w="2094" h="12932" fill="none" extrusionOk="0">
                      <a:moveTo>
                        <a:pt x="1" y="1"/>
                      </a:moveTo>
                      <a:lnTo>
                        <a:pt x="2093" y="1293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69"/>
                <p:cNvSpPr/>
                <p:nvPr/>
              </p:nvSpPr>
              <p:spPr>
                <a:xfrm>
                  <a:off x="3875601" y="3592876"/>
                  <a:ext cx="131110" cy="48716"/>
                </a:xfrm>
                <a:custGeom>
                  <a:avLst/>
                  <a:gdLst/>
                  <a:ahLst/>
                  <a:cxnLst/>
                  <a:rect l="l" t="t" r="r" b="b"/>
                  <a:pathLst>
                    <a:path w="16670" h="6194" fill="none" extrusionOk="0">
                      <a:moveTo>
                        <a:pt x="0" y="0"/>
                      </a:moveTo>
                      <a:lnTo>
                        <a:pt x="16669" y="619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69"/>
                <p:cNvSpPr/>
                <p:nvPr/>
              </p:nvSpPr>
              <p:spPr>
                <a:xfrm>
                  <a:off x="4164828" y="3394410"/>
                  <a:ext cx="26458" cy="93153"/>
                </a:xfrm>
                <a:custGeom>
                  <a:avLst/>
                  <a:gdLst/>
                  <a:ahLst/>
                  <a:cxnLst/>
                  <a:rect l="l" t="t" r="r" b="b"/>
                  <a:pathLst>
                    <a:path w="3364" h="11844" fill="none" extrusionOk="0">
                      <a:moveTo>
                        <a:pt x="0" y="11843"/>
                      </a:moveTo>
                      <a:lnTo>
                        <a:pt x="3363"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69"/>
                <p:cNvSpPr/>
                <p:nvPr/>
              </p:nvSpPr>
              <p:spPr>
                <a:xfrm>
                  <a:off x="4191278" y="3394410"/>
                  <a:ext cx="86586" cy="52719"/>
                </a:xfrm>
                <a:custGeom>
                  <a:avLst/>
                  <a:gdLst/>
                  <a:ahLst/>
                  <a:cxnLst/>
                  <a:rect l="l" t="t" r="r" b="b"/>
                  <a:pathLst>
                    <a:path w="11009" h="6703" fill="none" extrusionOk="0">
                      <a:moveTo>
                        <a:pt x="0" y="1"/>
                      </a:moveTo>
                      <a:lnTo>
                        <a:pt x="11008" y="670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91" name="Google Shape;4091;p69"/>
              <p:cNvGrpSpPr/>
              <p:nvPr/>
            </p:nvGrpSpPr>
            <p:grpSpPr>
              <a:xfrm>
                <a:off x="4180904" y="4251758"/>
                <a:ext cx="37783" cy="32420"/>
                <a:chOff x="4180904" y="4251758"/>
                <a:chExt cx="37783" cy="32420"/>
              </a:xfrm>
            </p:grpSpPr>
            <p:sp>
              <p:nvSpPr>
                <p:cNvPr id="4092" name="Google Shape;4092;p69"/>
                <p:cNvSpPr/>
                <p:nvPr/>
              </p:nvSpPr>
              <p:spPr>
                <a:xfrm>
                  <a:off x="4180904" y="4251758"/>
                  <a:ext cx="37783" cy="32420"/>
                </a:xfrm>
                <a:custGeom>
                  <a:avLst/>
                  <a:gdLst/>
                  <a:ahLst/>
                  <a:cxnLst/>
                  <a:rect l="l" t="t" r="r" b="b"/>
                  <a:pathLst>
                    <a:path w="4804" h="4122" extrusionOk="0">
                      <a:moveTo>
                        <a:pt x="2738" y="0"/>
                      </a:moveTo>
                      <a:cubicBezTo>
                        <a:pt x="2231" y="0"/>
                        <a:pt x="1715" y="190"/>
                        <a:pt x="1295" y="613"/>
                      </a:cubicBezTo>
                      <a:cubicBezTo>
                        <a:pt x="1" y="1908"/>
                        <a:pt x="920" y="4121"/>
                        <a:pt x="2759" y="4121"/>
                      </a:cubicBezTo>
                      <a:cubicBezTo>
                        <a:pt x="3884" y="4109"/>
                        <a:pt x="4803" y="3190"/>
                        <a:pt x="4803" y="2065"/>
                      </a:cubicBezTo>
                      <a:cubicBezTo>
                        <a:pt x="4803" y="823"/>
                        <a:pt x="3792"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69"/>
                <p:cNvSpPr/>
                <p:nvPr/>
              </p:nvSpPr>
              <p:spPr>
                <a:xfrm>
                  <a:off x="4196037" y="4261432"/>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94" name="Google Shape;4094;p69"/>
              <p:cNvGrpSpPr/>
              <p:nvPr/>
            </p:nvGrpSpPr>
            <p:grpSpPr>
              <a:xfrm>
                <a:off x="4201644" y="4081324"/>
                <a:ext cx="37783" cy="32364"/>
                <a:chOff x="4201644" y="4081324"/>
                <a:chExt cx="37783" cy="32364"/>
              </a:xfrm>
            </p:grpSpPr>
            <p:sp>
              <p:nvSpPr>
                <p:cNvPr id="4095" name="Google Shape;4095;p69"/>
                <p:cNvSpPr/>
                <p:nvPr/>
              </p:nvSpPr>
              <p:spPr>
                <a:xfrm>
                  <a:off x="4201644" y="4081324"/>
                  <a:ext cx="37783" cy="32364"/>
                </a:xfrm>
                <a:custGeom>
                  <a:avLst/>
                  <a:gdLst/>
                  <a:ahLst/>
                  <a:cxnLst/>
                  <a:rect l="l" t="t" r="r" b="b"/>
                  <a:pathLst>
                    <a:path w="4804" h="4115" extrusionOk="0">
                      <a:moveTo>
                        <a:pt x="2732" y="1"/>
                      </a:moveTo>
                      <a:cubicBezTo>
                        <a:pt x="2228" y="1"/>
                        <a:pt x="1713"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69"/>
                <p:cNvSpPr/>
                <p:nvPr/>
              </p:nvSpPr>
              <p:spPr>
                <a:xfrm>
                  <a:off x="4214582" y="4091037"/>
                  <a:ext cx="15235" cy="13040"/>
                </a:xfrm>
                <a:custGeom>
                  <a:avLst/>
                  <a:gdLst/>
                  <a:ahLst/>
                  <a:cxnLst/>
                  <a:rect l="l" t="t" r="r" b="b"/>
                  <a:pathLst>
                    <a:path w="1937" h="1658" extrusionOk="0">
                      <a:moveTo>
                        <a:pt x="1102" y="0"/>
                      </a:moveTo>
                      <a:cubicBezTo>
                        <a:pt x="364" y="0"/>
                        <a:pt x="1" y="883"/>
                        <a:pt x="521" y="1415"/>
                      </a:cubicBezTo>
                      <a:cubicBezTo>
                        <a:pt x="688" y="1582"/>
                        <a:pt x="894" y="1657"/>
                        <a:pt x="1096" y="1657"/>
                      </a:cubicBezTo>
                      <a:cubicBezTo>
                        <a:pt x="1524" y="1657"/>
                        <a:pt x="1936" y="1323"/>
                        <a:pt x="1936" y="823"/>
                      </a:cubicBezTo>
                      <a:cubicBezTo>
                        <a:pt x="1936" y="363"/>
                        <a:pt x="1561" y="0"/>
                        <a:pt x="110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97" name="Google Shape;4097;p69"/>
              <p:cNvGrpSpPr/>
              <p:nvPr/>
            </p:nvGrpSpPr>
            <p:grpSpPr>
              <a:xfrm>
                <a:off x="4284416" y="3887428"/>
                <a:ext cx="37783" cy="32451"/>
                <a:chOff x="4284416" y="3887428"/>
                <a:chExt cx="37783" cy="32451"/>
              </a:xfrm>
            </p:grpSpPr>
            <p:sp>
              <p:nvSpPr>
                <p:cNvPr id="4098" name="Google Shape;4098;p69"/>
                <p:cNvSpPr/>
                <p:nvPr/>
              </p:nvSpPr>
              <p:spPr>
                <a:xfrm>
                  <a:off x="4284416" y="3887428"/>
                  <a:ext cx="37783" cy="32451"/>
                </a:xfrm>
                <a:custGeom>
                  <a:avLst/>
                  <a:gdLst/>
                  <a:ahLst/>
                  <a:cxnLst/>
                  <a:rect l="l" t="t" r="r" b="b"/>
                  <a:pathLst>
                    <a:path w="4804" h="4126" extrusionOk="0">
                      <a:moveTo>
                        <a:pt x="2731" y="1"/>
                      </a:moveTo>
                      <a:cubicBezTo>
                        <a:pt x="2227" y="1"/>
                        <a:pt x="1713" y="188"/>
                        <a:pt x="1295" y="606"/>
                      </a:cubicBezTo>
                      <a:cubicBezTo>
                        <a:pt x="1" y="1900"/>
                        <a:pt x="920" y="4126"/>
                        <a:pt x="2747" y="4126"/>
                      </a:cubicBezTo>
                      <a:cubicBezTo>
                        <a:pt x="3884" y="4114"/>
                        <a:pt x="4803" y="3195"/>
                        <a:pt x="4803" y="2070"/>
                      </a:cubicBezTo>
                      <a:cubicBezTo>
                        <a:pt x="4803" y="824"/>
                        <a:pt x="3788" y="1"/>
                        <a:pt x="273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69"/>
                <p:cNvSpPr/>
                <p:nvPr/>
              </p:nvSpPr>
              <p:spPr>
                <a:xfrm>
                  <a:off x="4299548" y="3897039"/>
                  <a:ext cx="13040" cy="13048"/>
                </a:xfrm>
                <a:custGeom>
                  <a:avLst/>
                  <a:gdLst/>
                  <a:ahLst/>
                  <a:cxnLst/>
                  <a:rect l="l" t="t" r="r" b="b"/>
                  <a:pathLst>
                    <a:path w="1658" h="1659" extrusionOk="0">
                      <a:moveTo>
                        <a:pt x="823" y="1"/>
                      </a:moveTo>
                      <a:cubicBezTo>
                        <a:pt x="363" y="1"/>
                        <a:pt x="0" y="376"/>
                        <a:pt x="0" y="835"/>
                      </a:cubicBezTo>
                      <a:cubicBezTo>
                        <a:pt x="0"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0" name="Google Shape;4100;p69"/>
              <p:cNvGrpSpPr/>
              <p:nvPr/>
            </p:nvGrpSpPr>
            <p:grpSpPr>
              <a:xfrm>
                <a:off x="4223721" y="3860404"/>
                <a:ext cx="37870" cy="32364"/>
                <a:chOff x="4223721" y="3860404"/>
                <a:chExt cx="37870" cy="32364"/>
              </a:xfrm>
            </p:grpSpPr>
            <p:sp>
              <p:nvSpPr>
                <p:cNvPr id="4101" name="Google Shape;4101;p69"/>
                <p:cNvSpPr/>
                <p:nvPr/>
              </p:nvSpPr>
              <p:spPr>
                <a:xfrm>
                  <a:off x="4223721" y="3860404"/>
                  <a:ext cx="37870" cy="32364"/>
                </a:xfrm>
                <a:custGeom>
                  <a:avLst/>
                  <a:gdLst/>
                  <a:ahLst/>
                  <a:cxnLst/>
                  <a:rect l="l" t="t" r="r" b="b"/>
                  <a:pathLst>
                    <a:path w="4815" h="4115" extrusionOk="0">
                      <a:moveTo>
                        <a:pt x="2735" y="1"/>
                      </a:moveTo>
                      <a:cubicBezTo>
                        <a:pt x="2228" y="1"/>
                        <a:pt x="1713" y="188"/>
                        <a:pt x="1295" y="606"/>
                      </a:cubicBezTo>
                      <a:cubicBezTo>
                        <a:pt x="0" y="1901"/>
                        <a:pt x="920" y="4114"/>
                        <a:pt x="2758" y="4114"/>
                      </a:cubicBezTo>
                      <a:cubicBezTo>
                        <a:pt x="3883" y="4114"/>
                        <a:pt x="4803" y="3195"/>
                        <a:pt x="4815" y="2058"/>
                      </a:cubicBezTo>
                      <a:cubicBezTo>
                        <a:pt x="4815" y="822"/>
                        <a:pt x="3795" y="1"/>
                        <a:pt x="273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69"/>
                <p:cNvSpPr/>
                <p:nvPr/>
              </p:nvSpPr>
              <p:spPr>
                <a:xfrm>
                  <a:off x="4238846" y="3870117"/>
                  <a:ext cx="13040" cy="13040"/>
                </a:xfrm>
                <a:custGeom>
                  <a:avLst/>
                  <a:gdLst/>
                  <a:ahLst/>
                  <a:cxnLst/>
                  <a:rect l="l" t="t" r="r" b="b"/>
                  <a:pathLst>
                    <a:path w="1658" h="1658" extrusionOk="0">
                      <a:moveTo>
                        <a:pt x="835" y="0"/>
                      </a:moveTo>
                      <a:cubicBezTo>
                        <a:pt x="376" y="0"/>
                        <a:pt x="1" y="363"/>
                        <a:pt x="1" y="823"/>
                      </a:cubicBezTo>
                      <a:cubicBezTo>
                        <a:pt x="1" y="1283"/>
                        <a:pt x="376" y="1658"/>
                        <a:pt x="835" y="1658"/>
                      </a:cubicBezTo>
                      <a:cubicBezTo>
                        <a:pt x="1283" y="1658"/>
                        <a:pt x="1658" y="1283"/>
                        <a:pt x="1658" y="823"/>
                      </a:cubicBezTo>
                      <a:cubicBezTo>
                        <a:pt x="1658" y="363"/>
                        <a:pt x="1283"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3" name="Google Shape;4103;p69"/>
              <p:cNvGrpSpPr/>
              <p:nvPr/>
            </p:nvGrpSpPr>
            <p:grpSpPr>
              <a:xfrm>
                <a:off x="4104889" y="3699242"/>
                <a:ext cx="37776" cy="32357"/>
                <a:chOff x="4104889" y="3699242"/>
                <a:chExt cx="37776" cy="32357"/>
              </a:xfrm>
            </p:grpSpPr>
            <p:sp>
              <p:nvSpPr>
                <p:cNvPr id="4104" name="Google Shape;4104;p69"/>
                <p:cNvSpPr/>
                <p:nvPr/>
              </p:nvSpPr>
              <p:spPr>
                <a:xfrm>
                  <a:off x="4104889" y="3699242"/>
                  <a:ext cx="37776" cy="32357"/>
                </a:xfrm>
                <a:custGeom>
                  <a:avLst/>
                  <a:gdLst/>
                  <a:ahLst/>
                  <a:cxnLst/>
                  <a:rect l="l" t="t" r="r" b="b"/>
                  <a:pathLst>
                    <a:path w="4803" h="4114" extrusionOk="0">
                      <a:moveTo>
                        <a:pt x="2730" y="0"/>
                      </a:moveTo>
                      <a:cubicBezTo>
                        <a:pt x="2226" y="0"/>
                        <a:pt x="1712" y="188"/>
                        <a:pt x="1295" y="605"/>
                      </a:cubicBezTo>
                      <a:cubicBezTo>
                        <a:pt x="0" y="1900"/>
                        <a:pt x="920" y="4114"/>
                        <a:pt x="2746" y="4114"/>
                      </a:cubicBezTo>
                      <a:cubicBezTo>
                        <a:pt x="3883" y="4114"/>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69"/>
                <p:cNvSpPr/>
                <p:nvPr/>
              </p:nvSpPr>
              <p:spPr>
                <a:xfrm>
                  <a:off x="4120013" y="3708948"/>
                  <a:ext cx="13040" cy="13040"/>
                </a:xfrm>
                <a:custGeom>
                  <a:avLst/>
                  <a:gdLst/>
                  <a:ahLst/>
                  <a:cxnLst/>
                  <a:rect l="l" t="t" r="r" b="b"/>
                  <a:pathLst>
                    <a:path w="1658" h="1658" extrusionOk="0">
                      <a:moveTo>
                        <a:pt x="823" y="0"/>
                      </a:moveTo>
                      <a:cubicBezTo>
                        <a:pt x="376" y="0"/>
                        <a:pt x="1" y="375"/>
                        <a:pt x="1" y="823"/>
                      </a:cubicBezTo>
                      <a:cubicBezTo>
                        <a:pt x="1" y="1283"/>
                        <a:pt x="376"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6" name="Google Shape;4106;p69"/>
              <p:cNvGrpSpPr/>
              <p:nvPr/>
            </p:nvGrpSpPr>
            <p:grpSpPr>
              <a:xfrm>
                <a:off x="4143608" y="3475121"/>
                <a:ext cx="37878" cy="32420"/>
                <a:chOff x="4143608" y="3475121"/>
                <a:chExt cx="37878" cy="32420"/>
              </a:xfrm>
            </p:grpSpPr>
            <p:sp>
              <p:nvSpPr>
                <p:cNvPr id="4107" name="Google Shape;4107;p69"/>
                <p:cNvSpPr/>
                <p:nvPr/>
              </p:nvSpPr>
              <p:spPr>
                <a:xfrm>
                  <a:off x="4143608" y="3475121"/>
                  <a:ext cx="37878" cy="32420"/>
                </a:xfrm>
                <a:custGeom>
                  <a:avLst/>
                  <a:gdLst/>
                  <a:ahLst/>
                  <a:cxnLst/>
                  <a:rect l="l" t="t" r="r" b="b"/>
                  <a:pathLst>
                    <a:path w="4816" h="4122" extrusionOk="0">
                      <a:moveTo>
                        <a:pt x="2750" y="0"/>
                      </a:moveTo>
                      <a:cubicBezTo>
                        <a:pt x="2244" y="0"/>
                        <a:pt x="1727" y="190"/>
                        <a:pt x="1307" y="614"/>
                      </a:cubicBezTo>
                      <a:cubicBezTo>
                        <a:pt x="1" y="1908"/>
                        <a:pt x="920" y="4122"/>
                        <a:pt x="2759" y="4122"/>
                      </a:cubicBezTo>
                      <a:cubicBezTo>
                        <a:pt x="3896" y="4122"/>
                        <a:pt x="4815" y="3202"/>
                        <a:pt x="4815" y="2065"/>
                      </a:cubicBezTo>
                      <a:cubicBezTo>
                        <a:pt x="4815" y="823"/>
                        <a:pt x="3805" y="0"/>
                        <a:pt x="275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69"/>
                <p:cNvSpPr/>
                <p:nvPr/>
              </p:nvSpPr>
              <p:spPr>
                <a:xfrm>
                  <a:off x="4158741" y="3484795"/>
                  <a:ext cx="13040" cy="13040"/>
                </a:xfrm>
                <a:custGeom>
                  <a:avLst/>
                  <a:gdLst/>
                  <a:ahLst/>
                  <a:cxnLst/>
                  <a:rect l="l" t="t" r="r" b="b"/>
                  <a:pathLst>
                    <a:path w="1658" h="1658" extrusionOk="0">
                      <a:moveTo>
                        <a:pt x="835" y="1"/>
                      </a:moveTo>
                      <a:cubicBezTo>
                        <a:pt x="375" y="1"/>
                        <a:pt x="0" y="376"/>
                        <a:pt x="0" y="835"/>
                      </a:cubicBezTo>
                      <a:cubicBezTo>
                        <a:pt x="0" y="1295"/>
                        <a:pt x="375" y="1658"/>
                        <a:pt x="835" y="1658"/>
                      </a:cubicBezTo>
                      <a:cubicBezTo>
                        <a:pt x="1294" y="1658"/>
                        <a:pt x="1657" y="1295"/>
                        <a:pt x="1657" y="835"/>
                      </a:cubicBezTo>
                      <a:cubicBezTo>
                        <a:pt x="1657" y="376"/>
                        <a:pt x="1294"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9" name="Google Shape;4109;p69"/>
              <p:cNvGrpSpPr/>
              <p:nvPr/>
            </p:nvGrpSpPr>
            <p:grpSpPr>
              <a:xfrm>
                <a:off x="4217248" y="3570893"/>
                <a:ext cx="37776" cy="32364"/>
                <a:chOff x="4217248" y="3570893"/>
                <a:chExt cx="37776" cy="32364"/>
              </a:xfrm>
            </p:grpSpPr>
            <p:sp>
              <p:nvSpPr>
                <p:cNvPr id="4110" name="Google Shape;4110;p69"/>
                <p:cNvSpPr/>
                <p:nvPr/>
              </p:nvSpPr>
              <p:spPr>
                <a:xfrm>
                  <a:off x="4217248" y="3570893"/>
                  <a:ext cx="37776" cy="32364"/>
                </a:xfrm>
                <a:custGeom>
                  <a:avLst/>
                  <a:gdLst/>
                  <a:ahLst/>
                  <a:cxnLst/>
                  <a:rect l="l" t="t" r="r" b="b"/>
                  <a:pathLst>
                    <a:path w="4803" h="4115" extrusionOk="0">
                      <a:moveTo>
                        <a:pt x="2732" y="1"/>
                      </a:moveTo>
                      <a:cubicBezTo>
                        <a:pt x="2228" y="1"/>
                        <a:pt x="1713" y="188"/>
                        <a:pt x="1295" y="606"/>
                      </a:cubicBezTo>
                      <a:cubicBezTo>
                        <a:pt x="1" y="1900"/>
                        <a:pt x="920" y="4114"/>
                        <a:pt x="2759"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69"/>
                <p:cNvSpPr/>
                <p:nvPr/>
              </p:nvSpPr>
              <p:spPr>
                <a:xfrm>
                  <a:off x="4232373" y="3580599"/>
                  <a:ext cx="13048" cy="13048"/>
                </a:xfrm>
                <a:custGeom>
                  <a:avLst/>
                  <a:gdLst/>
                  <a:ahLst/>
                  <a:cxnLst/>
                  <a:rect l="l" t="t" r="r" b="b"/>
                  <a:pathLst>
                    <a:path w="1659" h="1659" extrusionOk="0">
                      <a:moveTo>
                        <a:pt x="824" y="1"/>
                      </a:moveTo>
                      <a:cubicBezTo>
                        <a:pt x="364" y="1"/>
                        <a:pt x="1" y="376"/>
                        <a:pt x="1" y="824"/>
                      </a:cubicBezTo>
                      <a:cubicBezTo>
                        <a:pt x="1" y="1283"/>
                        <a:pt x="364" y="1658"/>
                        <a:pt x="824" y="1658"/>
                      </a:cubicBezTo>
                      <a:cubicBezTo>
                        <a:pt x="1283" y="1658"/>
                        <a:pt x="1658" y="1283"/>
                        <a:pt x="1658" y="824"/>
                      </a:cubicBezTo>
                      <a:cubicBezTo>
                        <a:pt x="1658" y="376"/>
                        <a:pt x="1283" y="1"/>
                        <a:pt x="82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2" name="Google Shape;4112;p69"/>
              <p:cNvGrpSpPr/>
              <p:nvPr/>
            </p:nvGrpSpPr>
            <p:grpSpPr>
              <a:xfrm>
                <a:off x="4255307" y="3431612"/>
                <a:ext cx="37776" cy="32451"/>
                <a:chOff x="4255307" y="3431612"/>
                <a:chExt cx="37776" cy="32451"/>
              </a:xfrm>
            </p:grpSpPr>
            <p:sp>
              <p:nvSpPr>
                <p:cNvPr id="4113" name="Google Shape;4113;p69"/>
                <p:cNvSpPr/>
                <p:nvPr/>
              </p:nvSpPr>
              <p:spPr>
                <a:xfrm>
                  <a:off x="4255307" y="3431612"/>
                  <a:ext cx="37776" cy="32451"/>
                </a:xfrm>
                <a:custGeom>
                  <a:avLst/>
                  <a:gdLst/>
                  <a:ahLst/>
                  <a:cxnLst/>
                  <a:rect l="l" t="t" r="r" b="b"/>
                  <a:pathLst>
                    <a:path w="4803" h="4126" extrusionOk="0">
                      <a:moveTo>
                        <a:pt x="2730" y="0"/>
                      </a:moveTo>
                      <a:cubicBezTo>
                        <a:pt x="2226" y="0"/>
                        <a:pt x="1712" y="187"/>
                        <a:pt x="1295" y="605"/>
                      </a:cubicBezTo>
                      <a:cubicBezTo>
                        <a:pt x="0" y="1912"/>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69"/>
                <p:cNvSpPr/>
                <p:nvPr/>
              </p:nvSpPr>
              <p:spPr>
                <a:xfrm>
                  <a:off x="4270432" y="3441317"/>
                  <a:ext cx="13040" cy="13040"/>
                </a:xfrm>
                <a:custGeom>
                  <a:avLst/>
                  <a:gdLst/>
                  <a:ahLst/>
                  <a:cxnLst/>
                  <a:rect l="l" t="t" r="r" b="b"/>
                  <a:pathLst>
                    <a:path w="1658" h="1658" extrusionOk="0">
                      <a:moveTo>
                        <a:pt x="835" y="0"/>
                      </a:moveTo>
                      <a:cubicBezTo>
                        <a:pt x="376" y="0"/>
                        <a:pt x="1" y="375"/>
                        <a:pt x="1" y="835"/>
                      </a:cubicBezTo>
                      <a:cubicBezTo>
                        <a:pt x="1" y="1295"/>
                        <a:pt x="376" y="1658"/>
                        <a:pt x="835" y="1658"/>
                      </a:cubicBezTo>
                      <a:cubicBezTo>
                        <a:pt x="1295" y="1658"/>
                        <a:pt x="1658" y="1295"/>
                        <a:pt x="1658" y="835"/>
                      </a:cubicBezTo>
                      <a:cubicBezTo>
                        <a:pt x="1658"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5" name="Google Shape;4115;p69"/>
              <p:cNvGrpSpPr/>
              <p:nvPr/>
            </p:nvGrpSpPr>
            <p:grpSpPr>
              <a:xfrm>
                <a:off x="3853052" y="3577398"/>
                <a:ext cx="37776" cy="32420"/>
                <a:chOff x="3853052" y="3577398"/>
                <a:chExt cx="37776" cy="32420"/>
              </a:xfrm>
            </p:grpSpPr>
            <p:sp>
              <p:nvSpPr>
                <p:cNvPr id="4116" name="Google Shape;4116;p69"/>
                <p:cNvSpPr/>
                <p:nvPr/>
              </p:nvSpPr>
              <p:spPr>
                <a:xfrm>
                  <a:off x="3853052" y="3577398"/>
                  <a:ext cx="37776" cy="32420"/>
                </a:xfrm>
                <a:custGeom>
                  <a:avLst/>
                  <a:gdLst/>
                  <a:ahLst/>
                  <a:cxnLst/>
                  <a:rect l="l" t="t" r="r" b="b"/>
                  <a:pathLst>
                    <a:path w="4803" h="4122" extrusionOk="0">
                      <a:moveTo>
                        <a:pt x="2737" y="0"/>
                      </a:moveTo>
                      <a:cubicBezTo>
                        <a:pt x="2231" y="0"/>
                        <a:pt x="1714" y="190"/>
                        <a:pt x="1294" y="614"/>
                      </a:cubicBezTo>
                      <a:cubicBezTo>
                        <a:pt x="0" y="1908"/>
                        <a:pt x="919" y="4122"/>
                        <a:pt x="2746" y="4122"/>
                      </a:cubicBezTo>
                      <a:cubicBezTo>
                        <a:pt x="3883" y="4122"/>
                        <a:pt x="4803" y="3202"/>
                        <a:pt x="4803" y="2065"/>
                      </a:cubicBezTo>
                      <a:cubicBezTo>
                        <a:pt x="4803" y="823"/>
                        <a:pt x="3792" y="0"/>
                        <a:pt x="27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69"/>
                <p:cNvSpPr/>
                <p:nvPr/>
              </p:nvSpPr>
              <p:spPr>
                <a:xfrm>
                  <a:off x="3868176" y="3587072"/>
                  <a:ext cx="13040" cy="13040"/>
                </a:xfrm>
                <a:custGeom>
                  <a:avLst/>
                  <a:gdLst/>
                  <a:ahLst/>
                  <a:cxnLst/>
                  <a:rect l="l" t="t" r="r" b="b"/>
                  <a:pathLst>
                    <a:path w="1658" h="1658" extrusionOk="0">
                      <a:moveTo>
                        <a:pt x="823" y="1"/>
                      </a:moveTo>
                      <a:cubicBezTo>
                        <a:pt x="363" y="1"/>
                        <a:pt x="1" y="376"/>
                        <a:pt x="1" y="835"/>
                      </a:cubicBezTo>
                      <a:cubicBezTo>
                        <a:pt x="1"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8" name="Google Shape;4118;p69"/>
              <p:cNvGrpSpPr/>
              <p:nvPr/>
            </p:nvGrpSpPr>
            <p:grpSpPr>
              <a:xfrm>
                <a:off x="4039908" y="3412107"/>
                <a:ext cx="37776" cy="32357"/>
                <a:chOff x="4039908" y="3412107"/>
                <a:chExt cx="37776" cy="32357"/>
              </a:xfrm>
            </p:grpSpPr>
            <p:sp>
              <p:nvSpPr>
                <p:cNvPr id="4119" name="Google Shape;4119;p69"/>
                <p:cNvSpPr/>
                <p:nvPr/>
              </p:nvSpPr>
              <p:spPr>
                <a:xfrm>
                  <a:off x="4039908" y="3412107"/>
                  <a:ext cx="37776" cy="32357"/>
                </a:xfrm>
                <a:custGeom>
                  <a:avLst/>
                  <a:gdLst/>
                  <a:ahLst/>
                  <a:cxnLst/>
                  <a:rect l="l" t="t" r="r" b="b"/>
                  <a:pathLst>
                    <a:path w="4803" h="4114" extrusionOk="0">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69"/>
                <p:cNvSpPr/>
                <p:nvPr/>
              </p:nvSpPr>
              <p:spPr>
                <a:xfrm>
                  <a:off x="4055033" y="3421812"/>
                  <a:ext cx="13040" cy="13040"/>
                </a:xfrm>
                <a:custGeom>
                  <a:avLst/>
                  <a:gdLst/>
                  <a:ahLst/>
                  <a:cxnLst/>
                  <a:rect l="l" t="t" r="r" b="b"/>
                  <a:pathLst>
                    <a:path w="1658" h="1658" extrusionOk="0">
                      <a:moveTo>
                        <a:pt x="823" y="1"/>
                      </a:moveTo>
                      <a:cubicBezTo>
                        <a:pt x="363" y="1"/>
                        <a:pt x="1" y="363"/>
                        <a:pt x="1" y="823"/>
                      </a:cubicBezTo>
                      <a:cubicBezTo>
                        <a:pt x="1" y="1283"/>
                        <a:pt x="363"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1" name="Google Shape;4121;p69"/>
              <p:cNvGrpSpPr/>
              <p:nvPr/>
            </p:nvGrpSpPr>
            <p:grpSpPr>
              <a:xfrm>
                <a:off x="4017360" y="3342061"/>
                <a:ext cx="37870" cy="32380"/>
                <a:chOff x="4017360" y="3342061"/>
                <a:chExt cx="37870" cy="32380"/>
              </a:xfrm>
            </p:grpSpPr>
            <p:sp>
              <p:nvSpPr>
                <p:cNvPr id="4122" name="Google Shape;4122;p69"/>
                <p:cNvSpPr/>
                <p:nvPr/>
              </p:nvSpPr>
              <p:spPr>
                <a:xfrm>
                  <a:off x="4017360" y="3342061"/>
                  <a:ext cx="37870" cy="32380"/>
                </a:xfrm>
                <a:custGeom>
                  <a:avLst/>
                  <a:gdLst/>
                  <a:ahLst/>
                  <a:cxnLst/>
                  <a:rect l="l" t="t" r="r" b="b"/>
                  <a:pathLst>
                    <a:path w="4815" h="4117" extrusionOk="0">
                      <a:moveTo>
                        <a:pt x="2749" y="0"/>
                      </a:moveTo>
                      <a:cubicBezTo>
                        <a:pt x="2243" y="0"/>
                        <a:pt x="1726" y="189"/>
                        <a:pt x="1307" y="608"/>
                      </a:cubicBezTo>
                      <a:cubicBezTo>
                        <a:pt x="0" y="1903"/>
                        <a:pt x="920" y="4116"/>
                        <a:pt x="2758" y="4116"/>
                      </a:cubicBezTo>
                      <a:cubicBezTo>
                        <a:pt x="3895" y="4116"/>
                        <a:pt x="4815" y="3197"/>
                        <a:pt x="4815" y="2060"/>
                      </a:cubicBezTo>
                      <a:cubicBezTo>
                        <a:pt x="4815" y="817"/>
                        <a:pt x="3804" y="0"/>
                        <a:pt x="274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69"/>
                <p:cNvSpPr/>
                <p:nvPr/>
              </p:nvSpPr>
              <p:spPr>
                <a:xfrm>
                  <a:off x="4032484" y="3351790"/>
                  <a:ext cx="13040" cy="13040"/>
                </a:xfrm>
                <a:custGeom>
                  <a:avLst/>
                  <a:gdLst/>
                  <a:ahLst/>
                  <a:cxnLst/>
                  <a:rect l="l" t="t" r="r" b="b"/>
                  <a:pathLst>
                    <a:path w="1658" h="1658" extrusionOk="0">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4" name="Google Shape;4124;p69"/>
              <p:cNvSpPr/>
              <p:nvPr/>
            </p:nvSpPr>
            <p:spPr>
              <a:xfrm>
                <a:off x="3998712" y="3520180"/>
                <a:ext cx="47764" cy="40929"/>
              </a:xfrm>
              <a:custGeom>
                <a:avLst/>
                <a:gdLst/>
                <a:ahLst/>
                <a:cxnLst/>
                <a:rect l="l" t="t" r="r" b="b"/>
                <a:pathLst>
                  <a:path w="6073" h="5204" extrusionOk="0">
                    <a:moveTo>
                      <a:pt x="3457" y="0"/>
                    </a:moveTo>
                    <a:cubicBezTo>
                      <a:pt x="2821" y="0"/>
                      <a:pt x="2173" y="236"/>
                      <a:pt x="1645" y="764"/>
                    </a:cubicBezTo>
                    <a:cubicBezTo>
                      <a:pt x="0" y="2397"/>
                      <a:pt x="1162" y="5191"/>
                      <a:pt x="3472" y="5203"/>
                    </a:cubicBezTo>
                    <a:cubicBezTo>
                      <a:pt x="4899" y="5191"/>
                      <a:pt x="6061" y="4030"/>
                      <a:pt x="6073" y="2602"/>
                    </a:cubicBezTo>
                    <a:cubicBezTo>
                      <a:pt x="6073" y="1038"/>
                      <a:pt x="4792" y="0"/>
                      <a:pt x="345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69"/>
              <p:cNvSpPr/>
              <p:nvPr/>
            </p:nvSpPr>
            <p:spPr>
              <a:xfrm>
                <a:off x="4011744" y="3529893"/>
                <a:ext cx="25026" cy="21448"/>
              </a:xfrm>
              <a:custGeom>
                <a:avLst/>
                <a:gdLst/>
                <a:ahLst/>
                <a:cxnLst/>
                <a:rect l="l" t="t" r="r" b="b"/>
                <a:pathLst>
                  <a:path w="3182" h="2727" extrusionOk="0">
                    <a:moveTo>
                      <a:pt x="1815" y="0"/>
                    </a:moveTo>
                    <a:cubicBezTo>
                      <a:pt x="605" y="0"/>
                      <a:pt x="1" y="1464"/>
                      <a:pt x="847" y="2323"/>
                    </a:cubicBezTo>
                    <a:cubicBezTo>
                      <a:pt x="1126" y="2601"/>
                      <a:pt x="1468" y="2726"/>
                      <a:pt x="1803" y="2726"/>
                    </a:cubicBezTo>
                    <a:cubicBezTo>
                      <a:pt x="2503" y="2726"/>
                      <a:pt x="3174" y="2185"/>
                      <a:pt x="3182" y="1367"/>
                    </a:cubicBezTo>
                    <a:cubicBezTo>
                      <a:pt x="3182" y="605"/>
                      <a:pt x="2565" y="0"/>
                      <a:pt x="181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26" name="Google Shape;4126;p69"/>
              <p:cNvGrpSpPr/>
              <p:nvPr/>
            </p:nvGrpSpPr>
            <p:grpSpPr>
              <a:xfrm>
                <a:off x="3750870" y="3418650"/>
                <a:ext cx="37776" cy="32380"/>
                <a:chOff x="3750870" y="3418650"/>
                <a:chExt cx="37776" cy="32380"/>
              </a:xfrm>
            </p:grpSpPr>
            <p:sp>
              <p:nvSpPr>
                <p:cNvPr id="4127" name="Google Shape;4127;p69"/>
                <p:cNvSpPr/>
                <p:nvPr/>
              </p:nvSpPr>
              <p:spPr>
                <a:xfrm>
                  <a:off x="3750870" y="3418650"/>
                  <a:ext cx="37776" cy="32380"/>
                </a:xfrm>
                <a:custGeom>
                  <a:avLst/>
                  <a:gdLst/>
                  <a:ahLst/>
                  <a:cxnLst/>
                  <a:rect l="l" t="t" r="r" b="b"/>
                  <a:pathLst>
                    <a:path w="4803" h="4117" extrusionOk="0">
                      <a:moveTo>
                        <a:pt x="2737" y="0"/>
                      </a:moveTo>
                      <a:cubicBezTo>
                        <a:pt x="2231" y="0"/>
                        <a:pt x="1714" y="188"/>
                        <a:pt x="1295" y="608"/>
                      </a:cubicBezTo>
                      <a:cubicBezTo>
                        <a:pt x="0" y="1903"/>
                        <a:pt x="920" y="4116"/>
                        <a:pt x="2746" y="4116"/>
                      </a:cubicBezTo>
                      <a:cubicBezTo>
                        <a:pt x="3883" y="4104"/>
                        <a:pt x="4803" y="3185"/>
                        <a:pt x="4803" y="2060"/>
                      </a:cubicBezTo>
                      <a:cubicBezTo>
                        <a:pt x="4803" y="817"/>
                        <a:pt x="3792" y="0"/>
                        <a:pt x="27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69"/>
                <p:cNvSpPr/>
                <p:nvPr/>
              </p:nvSpPr>
              <p:spPr>
                <a:xfrm>
                  <a:off x="3765994" y="3428285"/>
                  <a:ext cx="13040" cy="13040"/>
                </a:xfrm>
                <a:custGeom>
                  <a:avLst/>
                  <a:gdLst/>
                  <a:ahLst/>
                  <a:cxnLst/>
                  <a:rect l="l" t="t" r="r" b="b"/>
                  <a:pathLst>
                    <a:path w="1658" h="1658" extrusionOk="0">
                      <a:moveTo>
                        <a:pt x="823" y="0"/>
                      </a:moveTo>
                      <a:cubicBezTo>
                        <a:pt x="363" y="0"/>
                        <a:pt x="1" y="375"/>
                        <a:pt x="1" y="835"/>
                      </a:cubicBezTo>
                      <a:cubicBezTo>
                        <a:pt x="1" y="1294"/>
                        <a:pt x="363" y="1657"/>
                        <a:pt x="823" y="1657"/>
                      </a:cubicBezTo>
                      <a:cubicBezTo>
                        <a:pt x="1283" y="1657"/>
                        <a:pt x="1658" y="1294"/>
                        <a:pt x="1658" y="835"/>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9" name="Google Shape;4129;p69"/>
              <p:cNvGrpSpPr/>
              <p:nvPr/>
            </p:nvGrpSpPr>
            <p:grpSpPr>
              <a:xfrm>
                <a:off x="3632509" y="3274438"/>
                <a:ext cx="37783" cy="32357"/>
                <a:chOff x="3632509" y="3274438"/>
                <a:chExt cx="37783" cy="32357"/>
              </a:xfrm>
            </p:grpSpPr>
            <p:sp>
              <p:nvSpPr>
                <p:cNvPr id="4130" name="Google Shape;4130;p69"/>
                <p:cNvSpPr/>
                <p:nvPr/>
              </p:nvSpPr>
              <p:spPr>
                <a:xfrm>
                  <a:off x="3632509" y="3274438"/>
                  <a:ext cx="37783" cy="32357"/>
                </a:xfrm>
                <a:custGeom>
                  <a:avLst/>
                  <a:gdLst/>
                  <a:ahLst/>
                  <a:cxnLst/>
                  <a:rect l="l" t="t" r="r" b="b"/>
                  <a:pathLst>
                    <a:path w="4804" h="4114" extrusionOk="0">
                      <a:moveTo>
                        <a:pt x="2732" y="0"/>
                      </a:moveTo>
                      <a:cubicBezTo>
                        <a:pt x="2228" y="0"/>
                        <a:pt x="1713" y="187"/>
                        <a:pt x="1295" y="605"/>
                      </a:cubicBezTo>
                      <a:cubicBezTo>
                        <a:pt x="1" y="1900"/>
                        <a:pt x="908" y="4114"/>
                        <a:pt x="2747" y="4114"/>
                      </a:cubicBezTo>
                      <a:cubicBezTo>
                        <a:pt x="3872" y="4114"/>
                        <a:pt x="4791"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69"/>
                <p:cNvSpPr/>
                <p:nvPr/>
              </p:nvSpPr>
              <p:spPr>
                <a:xfrm>
                  <a:off x="3647547" y="3284049"/>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2" name="Google Shape;4132;p69"/>
              <p:cNvGrpSpPr/>
              <p:nvPr/>
            </p:nvGrpSpPr>
            <p:grpSpPr>
              <a:xfrm>
                <a:off x="3906424" y="3297561"/>
                <a:ext cx="37776" cy="32451"/>
                <a:chOff x="3906424" y="3297561"/>
                <a:chExt cx="37776" cy="32451"/>
              </a:xfrm>
            </p:grpSpPr>
            <p:sp>
              <p:nvSpPr>
                <p:cNvPr id="4133" name="Google Shape;4133;p69"/>
                <p:cNvSpPr/>
                <p:nvPr/>
              </p:nvSpPr>
              <p:spPr>
                <a:xfrm>
                  <a:off x="3906424" y="3297561"/>
                  <a:ext cx="37776" cy="32451"/>
                </a:xfrm>
                <a:custGeom>
                  <a:avLst/>
                  <a:gdLst/>
                  <a:ahLst/>
                  <a:cxnLst/>
                  <a:rect l="l" t="t" r="r" b="b"/>
                  <a:pathLst>
                    <a:path w="4803" h="4126" extrusionOk="0">
                      <a:moveTo>
                        <a:pt x="2730" y="0"/>
                      </a:moveTo>
                      <a:cubicBezTo>
                        <a:pt x="2226" y="0"/>
                        <a:pt x="1713" y="187"/>
                        <a:pt x="1295" y="605"/>
                      </a:cubicBezTo>
                      <a:cubicBezTo>
                        <a:pt x="0" y="1899"/>
                        <a:pt x="920" y="4125"/>
                        <a:pt x="2746" y="4125"/>
                      </a:cubicBezTo>
                      <a:cubicBezTo>
                        <a:pt x="3883"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69"/>
                <p:cNvSpPr/>
                <p:nvPr/>
              </p:nvSpPr>
              <p:spPr>
                <a:xfrm>
                  <a:off x="3921548" y="3307361"/>
                  <a:ext cx="13048" cy="13040"/>
                </a:xfrm>
                <a:custGeom>
                  <a:avLst/>
                  <a:gdLst/>
                  <a:ahLst/>
                  <a:cxnLst/>
                  <a:rect l="l" t="t" r="r" b="b"/>
                  <a:pathLst>
                    <a:path w="1659" h="1658" extrusionOk="0">
                      <a:moveTo>
                        <a:pt x="823" y="0"/>
                      </a:moveTo>
                      <a:cubicBezTo>
                        <a:pt x="364" y="0"/>
                        <a:pt x="1" y="363"/>
                        <a:pt x="1" y="823"/>
                      </a:cubicBezTo>
                      <a:cubicBezTo>
                        <a:pt x="1" y="1282"/>
                        <a:pt x="364" y="1657"/>
                        <a:pt x="823" y="1657"/>
                      </a:cubicBezTo>
                      <a:cubicBezTo>
                        <a:pt x="1283" y="1657"/>
                        <a:pt x="1658" y="1282"/>
                        <a:pt x="1658" y="823"/>
                      </a:cubicBezTo>
                      <a:cubicBezTo>
                        <a:pt x="1658" y="363"/>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5" name="Google Shape;4135;p69"/>
              <p:cNvGrpSpPr/>
              <p:nvPr/>
            </p:nvGrpSpPr>
            <p:grpSpPr>
              <a:xfrm>
                <a:off x="3866084" y="3412107"/>
                <a:ext cx="37776" cy="32357"/>
                <a:chOff x="3866084" y="3412107"/>
                <a:chExt cx="37776" cy="32357"/>
              </a:xfrm>
            </p:grpSpPr>
            <p:sp>
              <p:nvSpPr>
                <p:cNvPr id="4136" name="Google Shape;4136;p69"/>
                <p:cNvSpPr/>
                <p:nvPr/>
              </p:nvSpPr>
              <p:spPr>
                <a:xfrm>
                  <a:off x="3866084" y="3412107"/>
                  <a:ext cx="37776" cy="32357"/>
                </a:xfrm>
                <a:custGeom>
                  <a:avLst/>
                  <a:gdLst/>
                  <a:ahLst/>
                  <a:cxnLst/>
                  <a:rect l="l" t="t" r="r" b="b"/>
                  <a:pathLst>
                    <a:path w="4803" h="4114" extrusionOk="0">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9"/>
                <p:cNvSpPr/>
                <p:nvPr/>
              </p:nvSpPr>
              <p:spPr>
                <a:xfrm>
                  <a:off x="3881208" y="3421812"/>
                  <a:ext cx="13048" cy="13040"/>
                </a:xfrm>
                <a:custGeom>
                  <a:avLst/>
                  <a:gdLst/>
                  <a:ahLst/>
                  <a:cxnLst/>
                  <a:rect l="l" t="t" r="r" b="b"/>
                  <a:pathLst>
                    <a:path w="1659" h="1658" extrusionOk="0">
                      <a:moveTo>
                        <a:pt x="823" y="1"/>
                      </a:moveTo>
                      <a:cubicBezTo>
                        <a:pt x="364" y="1"/>
                        <a:pt x="1" y="363"/>
                        <a:pt x="1" y="823"/>
                      </a:cubicBezTo>
                      <a:cubicBezTo>
                        <a:pt x="1" y="1283"/>
                        <a:pt x="364"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8" name="Google Shape;4138;p69"/>
              <p:cNvGrpSpPr/>
              <p:nvPr/>
            </p:nvGrpSpPr>
            <p:grpSpPr>
              <a:xfrm>
                <a:off x="4023919" y="3766409"/>
                <a:ext cx="37783" cy="32357"/>
                <a:chOff x="4023919" y="3766409"/>
                <a:chExt cx="37783" cy="32357"/>
              </a:xfrm>
            </p:grpSpPr>
            <p:sp>
              <p:nvSpPr>
                <p:cNvPr id="4139" name="Google Shape;4139;p69"/>
                <p:cNvSpPr/>
                <p:nvPr/>
              </p:nvSpPr>
              <p:spPr>
                <a:xfrm>
                  <a:off x="4023919" y="3766409"/>
                  <a:ext cx="37783" cy="32357"/>
                </a:xfrm>
                <a:custGeom>
                  <a:avLst/>
                  <a:gdLst/>
                  <a:ahLst/>
                  <a:cxnLst/>
                  <a:rect l="l" t="t" r="r" b="b"/>
                  <a:pathLst>
                    <a:path w="4804" h="4114" extrusionOk="0">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9"/>
                <p:cNvSpPr/>
                <p:nvPr/>
              </p:nvSpPr>
              <p:spPr>
                <a:xfrm>
                  <a:off x="4039051" y="3776115"/>
                  <a:ext cx="13040" cy="13048"/>
                </a:xfrm>
                <a:custGeom>
                  <a:avLst/>
                  <a:gdLst/>
                  <a:ahLst/>
                  <a:cxnLst/>
                  <a:rect l="l" t="t" r="r" b="b"/>
                  <a:pathLst>
                    <a:path w="1658" h="1659" extrusionOk="0">
                      <a:moveTo>
                        <a:pt x="823" y="1"/>
                      </a:moveTo>
                      <a:cubicBezTo>
                        <a:pt x="363" y="1"/>
                        <a:pt x="0" y="376"/>
                        <a:pt x="0" y="823"/>
                      </a:cubicBezTo>
                      <a:cubicBezTo>
                        <a:pt x="0"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1" name="Google Shape;4141;p69"/>
              <p:cNvGrpSpPr/>
              <p:nvPr/>
            </p:nvGrpSpPr>
            <p:grpSpPr>
              <a:xfrm>
                <a:off x="3973882" y="3779449"/>
                <a:ext cx="37776" cy="32357"/>
                <a:chOff x="3973882" y="3779449"/>
                <a:chExt cx="37776" cy="32357"/>
              </a:xfrm>
            </p:grpSpPr>
            <p:sp>
              <p:nvSpPr>
                <p:cNvPr id="4142" name="Google Shape;4142;p69"/>
                <p:cNvSpPr/>
                <p:nvPr/>
              </p:nvSpPr>
              <p:spPr>
                <a:xfrm>
                  <a:off x="3973882" y="3779449"/>
                  <a:ext cx="37776" cy="32357"/>
                </a:xfrm>
                <a:custGeom>
                  <a:avLst/>
                  <a:gdLst/>
                  <a:ahLst/>
                  <a:cxnLst/>
                  <a:rect l="l" t="t" r="r" b="b"/>
                  <a:pathLst>
                    <a:path w="4803" h="4114" extrusionOk="0">
                      <a:moveTo>
                        <a:pt x="2730" y="0"/>
                      </a:moveTo>
                      <a:cubicBezTo>
                        <a:pt x="2226" y="0"/>
                        <a:pt x="1712" y="187"/>
                        <a:pt x="1294" y="605"/>
                      </a:cubicBezTo>
                      <a:cubicBezTo>
                        <a:pt x="0" y="1899"/>
                        <a:pt x="919" y="4113"/>
                        <a:pt x="2746" y="4113"/>
                      </a:cubicBezTo>
                      <a:cubicBezTo>
                        <a:pt x="3883" y="4113"/>
                        <a:pt x="4802" y="3194"/>
                        <a:pt x="4802" y="2069"/>
                      </a:cubicBezTo>
                      <a:cubicBezTo>
                        <a:pt x="4802" y="824"/>
                        <a:pt x="3787"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9"/>
                <p:cNvSpPr/>
                <p:nvPr/>
              </p:nvSpPr>
              <p:spPr>
                <a:xfrm>
                  <a:off x="3989006" y="3789155"/>
                  <a:ext cx="13040" cy="13040"/>
                </a:xfrm>
                <a:custGeom>
                  <a:avLst/>
                  <a:gdLst/>
                  <a:ahLst/>
                  <a:cxnLst/>
                  <a:rect l="l" t="t" r="r" b="b"/>
                  <a:pathLst>
                    <a:path w="1658" h="1658" extrusionOk="0">
                      <a:moveTo>
                        <a:pt x="823" y="0"/>
                      </a:moveTo>
                      <a:cubicBezTo>
                        <a:pt x="363" y="0"/>
                        <a:pt x="0" y="375"/>
                        <a:pt x="0" y="823"/>
                      </a:cubicBezTo>
                      <a:cubicBezTo>
                        <a:pt x="0" y="1282"/>
                        <a:pt x="363" y="1657"/>
                        <a:pt x="823" y="1657"/>
                      </a:cubicBezTo>
                      <a:cubicBezTo>
                        <a:pt x="1283" y="1657"/>
                        <a:pt x="1658" y="1282"/>
                        <a:pt x="1658" y="823"/>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4" name="Google Shape;4144;p69"/>
              <p:cNvGrpSpPr/>
              <p:nvPr/>
            </p:nvGrpSpPr>
            <p:grpSpPr>
              <a:xfrm>
                <a:off x="4073398" y="3838028"/>
                <a:ext cx="37776" cy="32380"/>
                <a:chOff x="4073398" y="3838028"/>
                <a:chExt cx="37776" cy="32380"/>
              </a:xfrm>
            </p:grpSpPr>
            <p:sp>
              <p:nvSpPr>
                <p:cNvPr id="4145" name="Google Shape;4145;p69"/>
                <p:cNvSpPr/>
                <p:nvPr/>
              </p:nvSpPr>
              <p:spPr>
                <a:xfrm>
                  <a:off x="4073398" y="3838028"/>
                  <a:ext cx="37776" cy="32380"/>
                </a:xfrm>
                <a:custGeom>
                  <a:avLst/>
                  <a:gdLst/>
                  <a:ahLst/>
                  <a:cxnLst/>
                  <a:rect l="l" t="t" r="r" b="b"/>
                  <a:pathLst>
                    <a:path w="4803" h="4117" extrusionOk="0">
                      <a:moveTo>
                        <a:pt x="2737" y="1"/>
                      </a:moveTo>
                      <a:cubicBezTo>
                        <a:pt x="2231" y="1"/>
                        <a:pt x="1714" y="189"/>
                        <a:pt x="1295" y="609"/>
                      </a:cubicBezTo>
                      <a:cubicBezTo>
                        <a:pt x="0" y="1891"/>
                        <a:pt x="920" y="4105"/>
                        <a:pt x="2746" y="4117"/>
                      </a:cubicBezTo>
                      <a:cubicBezTo>
                        <a:pt x="3883" y="4105"/>
                        <a:pt x="4803" y="3185"/>
                        <a:pt x="4803" y="2060"/>
                      </a:cubicBezTo>
                      <a:cubicBezTo>
                        <a:pt x="4803"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9"/>
                <p:cNvSpPr/>
                <p:nvPr/>
              </p:nvSpPr>
              <p:spPr>
                <a:xfrm>
                  <a:off x="4088428" y="3847663"/>
                  <a:ext cx="13040" cy="13040"/>
                </a:xfrm>
                <a:custGeom>
                  <a:avLst/>
                  <a:gdLst/>
                  <a:ahLst/>
                  <a:cxnLst/>
                  <a:rect l="l" t="t" r="r" b="b"/>
                  <a:pathLst>
                    <a:path w="1658" h="1658" extrusionOk="0">
                      <a:moveTo>
                        <a:pt x="835" y="1"/>
                      </a:moveTo>
                      <a:cubicBezTo>
                        <a:pt x="376" y="1"/>
                        <a:pt x="1" y="376"/>
                        <a:pt x="1" y="835"/>
                      </a:cubicBezTo>
                      <a:cubicBezTo>
                        <a:pt x="1" y="1283"/>
                        <a:pt x="376"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7" name="Google Shape;4147;p69"/>
              <p:cNvGrpSpPr/>
              <p:nvPr/>
            </p:nvGrpSpPr>
            <p:grpSpPr>
              <a:xfrm>
                <a:off x="4342672" y="4144496"/>
                <a:ext cx="37752" cy="32364"/>
                <a:chOff x="4342672" y="4144496"/>
                <a:chExt cx="37752" cy="32364"/>
              </a:xfrm>
            </p:grpSpPr>
            <p:sp>
              <p:nvSpPr>
                <p:cNvPr id="4148" name="Google Shape;4148;p69"/>
                <p:cNvSpPr/>
                <p:nvPr/>
              </p:nvSpPr>
              <p:spPr>
                <a:xfrm>
                  <a:off x="4342672" y="4144496"/>
                  <a:ext cx="37752" cy="32364"/>
                </a:xfrm>
                <a:custGeom>
                  <a:avLst/>
                  <a:gdLst/>
                  <a:ahLst/>
                  <a:cxnLst/>
                  <a:rect l="l" t="t" r="r" b="b"/>
                  <a:pathLst>
                    <a:path w="4800" h="4115" extrusionOk="0">
                      <a:moveTo>
                        <a:pt x="2729" y="1"/>
                      </a:moveTo>
                      <a:cubicBezTo>
                        <a:pt x="2224" y="1"/>
                        <a:pt x="1710" y="188"/>
                        <a:pt x="1291" y="606"/>
                      </a:cubicBezTo>
                      <a:cubicBezTo>
                        <a:pt x="1" y="1897"/>
                        <a:pt x="912" y="4114"/>
                        <a:pt x="2740" y="4114"/>
                      </a:cubicBezTo>
                      <a:cubicBezTo>
                        <a:pt x="2745" y="4114"/>
                        <a:pt x="2750" y="4114"/>
                        <a:pt x="2755" y="4114"/>
                      </a:cubicBezTo>
                      <a:cubicBezTo>
                        <a:pt x="3880" y="4114"/>
                        <a:pt x="4800" y="3195"/>
                        <a:pt x="4800" y="2058"/>
                      </a:cubicBezTo>
                      <a:cubicBezTo>
                        <a:pt x="4800" y="822"/>
                        <a:pt x="3785" y="1"/>
                        <a:pt x="272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69"/>
                <p:cNvSpPr/>
                <p:nvPr/>
              </p:nvSpPr>
              <p:spPr>
                <a:xfrm>
                  <a:off x="4355586" y="4154209"/>
                  <a:ext cx="15227" cy="13040"/>
                </a:xfrm>
                <a:custGeom>
                  <a:avLst/>
                  <a:gdLst/>
                  <a:ahLst/>
                  <a:cxnLst/>
                  <a:rect l="l" t="t" r="r" b="b"/>
                  <a:pathLst>
                    <a:path w="1936" h="1658" extrusionOk="0">
                      <a:moveTo>
                        <a:pt x="1101" y="0"/>
                      </a:moveTo>
                      <a:cubicBezTo>
                        <a:pt x="363" y="0"/>
                        <a:pt x="0" y="895"/>
                        <a:pt x="520" y="1416"/>
                      </a:cubicBezTo>
                      <a:cubicBezTo>
                        <a:pt x="688" y="1583"/>
                        <a:pt x="893" y="1657"/>
                        <a:pt x="1096" y="1657"/>
                      </a:cubicBezTo>
                      <a:cubicBezTo>
                        <a:pt x="1523" y="1657"/>
                        <a:pt x="1936" y="1324"/>
                        <a:pt x="1936" y="823"/>
                      </a:cubicBezTo>
                      <a:cubicBezTo>
                        <a:pt x="1936" y="375"/>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0" name="Google Shape;4150;p69"/>
              <p:cNvGrpSpPr/>
              <p:nvPr/>
            </p:nvGrpSpPr>
            <p:grpSpPr>
              <a:xfrm>
                <a:off x="4406386" y="4056872"/>
                <a:ext cx="37783" cy="32364"/>
                <a:chOff x="4406386" y="4056872"/>
                <a:chExt cx="37783" cy="32364"/>
              </a:xfrm>
            </p:grpSpPr>
            <p:sp>
              <p:nvSpPr>
                <p:cNvPr id="4151" name="Google Shape;4151;p69"/>
                <p:cNvSpPr/>
                <p:nvPr/>
              </p:nvSpPr>
              <p:spPr>
                <a:xfrm>
                  <a:off x="4406386" y="4056872"/>
                  <a:ext cx="37783" cy="32364"/>
                </a:xfrm>
                <a:custGeom>
                  <a:avLst/>
                  <a:gdLst/>
                  <a:ahLst/>
                  <a:cxnLst/>
                  <a:rect l="l" t="t" r="r" b="b"/>
                  <a:pathLst>
                    <a:path w="4804" h="4115" extrusionOk="0">
                      <a:moveTo>
                        <a:pt x="2733" y="1"/>
                      </a:moveTo>
                      <a:cubicBezTo>
                        <a:pt x="2228" y="1"/>
                        <a:pt x="1714" y="188"/>
                        <a:pt x="1295" y="606"/>
                      </a:cubicBezTo>
                      <a:cubicBezTo>
                        <a:pt x="1" y="1900"/>
                        <a:pt x="920" y="4114"/>
                        <a:pt x="2747" y="4114"/>
                      </a:cubicBezTo>
                      <a:cubicBezTo>
                        <a:pt x="3884" y="4114"/>
                        <a:pt x="4803" y="3195"/>
                        <a:pt x="4803" y="2058"/>
                      </a:cubicBezTo>
                      <a:cubicBezTo>
                        <a:pt x="4803" y="821"/>
                        <a:pt x="3789" y="1"/>
                        <a:pt x="273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69"/>
                <p:cNvSpPr/>
                <p:nvPr/>
              </p:nvSpPr>
              <p:spPr>
                <a:xfrm>
                  <a:off x="4419332" y="4066577"/>
                  <a:ext cx="15227" cy="13017"/>
                </a:xfrm>
                <a:custGeom>
                  <a:avLst/>
                  <a:gdLst/>
                  <a:ahLst/>
                  <a:cxnLst/>
                  <a:rect l="l" t="t" r="r" b="b"/>
                  <a:pathLst>
                    <a:path w="1936" h="1655" extrusionOk="0">
                      <a:moveTo>
                        <a:pt x="1123" y="1"/>
                      </a:moveTo>
                      <a:cubicBezTo>
                        <a:pt x="1115" y="1"/>
                        <a:pt x="1108" y="1"/>
                        <a:pt x="1101" y="1"/>
                      </a:cubicBezTo>
                      <a:cubicBezTo>
                        <a:pt x="363" y="1"/>
                        <a:pt x="0" y="884"/>
                        <a:pt x="520" y="1404"/>
                      </a:cubicBezTo>
                      <a:cubicBezTo>
                        <a:pt x="689" y="1577"/>
                        <a:pt x="898" y="1655"/>
                        <a:pt x="1103" y="1655"/>
                      </a:cubicBezTo>
                      <a:cubicBezTo>
                        <a:pt x="1528" y="1655"/>
                        <a:pt x="1936" y="1322"/>
                        <a:pt x="1936" y="824"/>
                      </a:cubicBezTo>
                      <a:cubicBezTo>
                        <a:pt x="1936" y="371"/>
                        <a:pt x="1572" y="1"/>
                        <a:pt x="11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3" name="Google Shape;4153;p69"/>
              <p:cNvGrpSpPr/>
              <p:nvPr/>
            </p:nvGrpSpPr>
            <p:grpSpPr>
              <a:xfrm>
                <a:off x="4284416" y="4245254"/>
                <a:ext cx="37783" cy="32357"/>
                <a:chOff x="4284416" y="4245254"/>
                <a:chExt cx="37783" cy="32357"/>
              </a:xfrm>
            </p:grpSpPr>
            <p:sp>
              <p:nvSpPr>
                <p:cNvPr id="4154" name="Google Shape;4154;p69"/>
                <p:cNvSpPr/>
                <p:nvPr/>
              </p:nvSpPr>
              <p:spPr>
                <a:xfrm>
                  <a:off x="4284416" y="4245254"/>
                  <a:ext cx="37783" cy="32357"/>
                </a:xfrm>
                <a:custGeom>
                  <a:avLst/>
                  <a:gdLst/>
                  <a:ahLst/>
                  <a:cxnLst/>
                  <a:rect l="l" t="t" r="r" b="b"/>
                  <a:pathLst>
                    <a:path w="4804" h="4114" extrusionOk="0">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69"/>
                <p:cNvSpPr/>
                <p:nvPr/>
              </p:nvSpPr>
              <p:spPr>
                <a:xfrm>
                  <a:off x="4299548" y="4254959"/>
                  <a:ext cx="13040" cy="13040"/>
                </a:xfrm>
                <a:custGeom>
                  <a:avLst/>
                  <a:gdLst/>
                  <a:ahLst/>
                  <a:cxnLst/>
                  <a:rect l="l" t="t" r="r" b="b"/>
                  <a:pathLst>
                    <a:path w="1658" h="1658" extrusionOk="0">
                      <a:moveTo>
                        <a:pt x="823" y="1"/>
                      </a:moveTo>
                      <a:cubicBezTo>
                        <a:pt x="363" y="1"/>
                        <a:pt x="0" y="364"/>
                        <a:pt x="0" y="823"/>
                      </a:cubicBezTo>
                      <a:cubicBezTo>
                        <a:pt x="0" y="1283"/>
                        <a:pt x="363"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6" name="Google Shape;4156;p69"/>
              <p:cNvGrpSpPr/>
              <p:nvPr/>
            </p:nvGrpSpPr>
            <p:grpSpPr>
              <a:xfrm>
                <a:off x="4219057" y="4331258"/>
                <a:ext cx="37776" cy="32364"/>
                <a:chOff x="4219057" y="4331258"/>
                <a:chExt cx="37776" cy="32364"/>
              </a:xfrm>
            </p:grpSpPr>
            <p:sp>
              <p:nvSpPr>
                <p:cNvPr id="4157" name="Google Shape;4157;p69"/>
                <p:cNvSpPr/>
                <p:nvPr/>
              </p:nvSpPr>
              <p:spPr>
                <a:xfrm>
                  <a:off x="4219057" y="4331258"/>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69"/>
                <p:cNvSpPr/>
                <p:nvPr/>
              </p:nvSpPr>
              <p:spPr>
                <a:xfrm>
                  <a:off x="4231995" y="4340971"/>
                  <a:ext cx="15235" cy="13040"/>
                </a:xfrm>
                <a:custGeom>
                  <a:avLst/>
                  <a:gdLst/>
                  <a:ahLst/>
                  <a:cxnLst/>
                  <a:rect l="l" t="t" r="r" b="b"/>
                  <a:pathLst>
                    <a:path w="1937" h="1658" extrusionOk="0">
                      <a:moveTo>
                        <a:pt x="1113" y="0"/>
                      </a:moveTo>
                      <a:cubicBezTo>
                        <a:pt x="363" y="0"/>
                        <a:pt x="1" y="895"/>
                        <a:pt x="521" y="1416"/>
                      </a:cubicBezTo>
                      <a:cubicBezTo>
                        <a:pt x="688" y="1583"/>
                        <a:pt x="894" y="1657"/>
                        <a:pt x="1096" y="1657"/>
                      </a:cubicBezTo>
                      <a:cubicBezTo>
                        <a:pt x="1524" y="1657"/>
                        <a:pt x="1936" y="1324"/>
                        <a:pt x="1936" y="823"/>
                      </a:cubicBezTo>
                      <a:cubicBezTo>
                        <a:pt x="1936" y="375"/>
                        <a:pt x="1561"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9" name="Google Shape;4159;p69"/>
              <p:cNvGrpSpPr/>
              <p:nvPr/>
            </p:nvGrpSpPr>
            <p:grpSpPr>
              <a:xfrm>
                <a:off x="4204122" y="4141688"/>
                <a:ext cx="33497" cy="28699"/>
                <a:chOff x="4204122" y="4141688"/>
                <a:chExt cx="33497" cy="28699"/>
              </a:xfrm>
            </p:grpSpPr>
            <p:sp>
              <p:nvSpPr>
                <p:cNvPr id="4160" name="Google Shape;4160;p69"/>
                <p:cNvSpPr/>
                <p:nvPr/>
              </p:nvSpPr>
              <p:spPr>
                <a:xfrm>
                  <a:off x="4204122" y="4141688"/>
                  <a:ext cx="33497" cy="28699"/>
                </a:xfrm>
                <a:custGeom>
                  <a:avLst/>
                  <a:gdLst/>
                  <a:ahLst/>
                  <a:cxnLst/>
                  <a:rect l="l" t="t" r="r" b="b"/>
                  <a:pathLst>
                    <a:path w="4259" h="3649" extrusionOk="0">
                      <a:moveTo>
                        <a:pt x="2427" y="1"/>
                      </a:moveTo>
                      <a:cubicBezTo>
                        <a:pt x="1979" y="1"/>
                        <a:pt x="1522" y="168"/>
                        <a:pt x="1149" y="540"/>
                      </a:cubicBezTo>
                      <a:cubicBezTo>
                        <a:pt x="0" y="1677"/>
                        <a:pt x="811" y="3649"/>
                        <a:pt x="2432" y="3649"/>
                      </a:cubicBezTo>
                      <a:cubicBezTo>
                        <a:pt x="3448" y="3649"/>
                        <a:pt x="4258" y="2826"/>
                        <a:pt x="4258" y="1822"/>
                      </a:cubicBezTo>
                      <a:cubicBezTo>
                        <a:pt x="4258" y="726"/>
                        <a:pt x="3363" y="1"/>
                        <a:pt x="242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69"/>
                <p:cNvSpPr/>
                <p:nvPr/>
              </p:nvSpPr>
              <p:spPr>
                <a:xfrm>
                  <a:off x="4216965" y="4151259"/>
                  <a:ext cx="11042" cy="9399"/>
                </a:xfrm>
                <a:custGeom>
                  <a:avLst/>
                  <a:gdLst/>
                  <a:ahLst/>
                  <a:cxnLst/>
                  <a:rect l="l" t="t" r="r" b="b"/>
                  <a:pathLst>
                    <a:path w="1404" h="1195" extrusionOk="0">
                      <a:moveTo>
                        <a:pt x="799" y="0"/>
                      </a:moveTo>
                      <a:cubicBezTo>
                        <a:pt x="266" y="0"/>
                        <a:pt x="0" y="641"/>
                        <a:pt x="375" y="1016"/>
                      </a:cubicBezTo>
                      <a:cubicBezTo>
                        <a:pt x="498" y="1139"/>
                        <a:pt x="650" y="1195"/>
                        <a:pt x="799" y="1195"/>
                      </a:cubicBezTo>
                      <a:cubicBezTo>
                        <a:pt x="1103" y="1195"/>
                        <a:pt x="1395" y="963"/>
                        <a:pt x="1404" y="605"/>
                      </a:cubicBezTo>
                      <a:cubicBezTo>
                        <a:pt x="1404" y="278"/>
                        <a:pt x="1137" y="0"/>
                        <a:pt x="79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2" name="Google Shape;4162;p69"/>
              <p:cNvGrpSpPr/>
              <p:nvPr/>
            </p:nvGrpSpPr>
            <p:grpSpPr>
              <a:xfrm>
                <a:off x="4301546" y="4003869"/>
                <a:ext cx="38916" cy="33324"/>
                <a:chOff x="4301546" y="4003869"/>
                <a:chExt cx="38916" cy="33324"/>
              </a:xfrm>
            </p:grpSpPr>
            <p:sp>
              <p:nvSpPr>
                <p:cNvPr id="4163" name="Google Shape;4163;p69"/>
                <p:cNvSpPr/>
                <p:nvPr/>
              </p:nvSpPr>
              <p:spPr>
                <a:xfrm>
                  <a:off x="4301546" y="4003869"/>
                  <a:ext cx="38916" cy="33324"/>
                </a:xfrm>
                <a:custGeom>
                  <a:avLst/>
                  <a:gdLst/>
                  <a:ahLst/>
                  <a:cxnLst/>
                  <a:rect l="l" t="t" r="r" b="b"/>
                  <a:pathLst>
                    <a:path w="4948" h="4237" extrusionOk="0">
                      <a:moveTo>
                        <a:pt x="2818" y="1"/>
                      </a:moveTo>
                      <a:cubicBezTo>
                        <a:pt x="2295" y="1"/>
                        <a:pt x="1763" y="196"/>
                        <a:pt x="1331" y="631"/>
                      </a:cubicBezTo>
                      <a:cubicBezTo>
                        <a:pt x="0" y="1962"/>
                        <a:pt x="944" y="4236"/>
                        <a:pt x="2831" y="4236"/>
                      </a:cubicBezTo>
                      <a:cubicBezTo>
                        <a:pt x="3992" y="4236"/>
                        <a:pt x="4948" y="3293"/>
                        <a:pt x="4948" y="2119"/>
                      </a:cubicBezTo>
                      <a:cubicBezTo>
                        <a:pt x="4948" y="845"/>
                        <a:pt x="3905" y="1"/>
                        <a:pt x="281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69"/>
                <p:cNvSpPr/>
                <p:nvPr/>
              </p:nvSpPr>
              <p:spPr>
                <a:xfrm>
                  <a:off x="4314389" y="4013590"/>
                  <a:ext cx="16469" cy="14000"/>
                </a:xfrm>
                <a:custGeom>
                  <a:avLst/>
                  <a:gdLst/>
                  <a:ahLst/>
                  <a:cxnLst/>
                  <a:rect l="l" t="t" r="r" b="b"/>
                  <a:pathLst>
                    <a:path w="2094" h="1780" extrusionOk="0">
                      <a:moveTo>
                        <a:pt x="1220" y="0"/>
                      </a:moveTo>
                      <a:cubicBezTo>
                        <a:pt x="1213" y="0"/>
                        <a:pt x="1205" y="0"/>
                        <a:pt x="1198" y="0"/>
                      </a:cubicBezTo>
                      <a:cubicBezTo>
                        <a:pt x="400" y="0"/>
                        <a:pt x="0" y="956"/>
                        <a:pt x="569" y="1512"/>
                      </a:cubicBezTo>
                      <a:cubicBezTo>
                        <a:pt x="750" y="1697"/>
                        <a:pt x="974" y="1780"/>
                        <a:pt x="1194" y="1780"/>
                      </a:cubicBezTo>
                      <a:cubicBezTo>
                        <a:pt x="1652" y="1780"/>
                        <a:pt x="2093" y="1422"/>
                        <a:pt x="2093" y="883"/>
                      </a:cubicBezTo>
                      <a:cubicBezTo>
                        <a:pt x="2093" y="395"/>
                        <a:pt x="1706" y="0"/>
                        <a:pt x="122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5" name="Google Shape;4165;p69"/>
              <p:cNvGrpSpPr/>
              <p:nvPr/>
            </p:nvGrpSpPr>
            <p:grpSpPr>
              <a:xfrm>
                <a:off x="4210681" y="3924669"/>
                <a:ext cx="36549" cy="31366"/>
                <a:chOff x="4210681" y="3924669"/>
                <a:chExt cx="36549" cy="31366"/>
              </a:xfrm>
            </p:grpSpPr>
            <p:sp>
              <p:nvSpPr>
                <p:cNvPr id="4166" name="Google Shape;4166;p69"/>
                <p:cNvSpPr/>
                <p:nvPr/>
              </p:nvSpPr>
              <p:spPr>
                <a:xfrm>
                  <a:off x="4210681" y="3924669"/>
                  <a:ext cx="36549" cy="31366"/>
                </a:xfrm>
                <a:custGeom>
                  <a:avLst/>
                  <a:gdLst/>
                  <a:ahLst/>
                  <a:cxnLst/>
                  <a:rect l="l" t="t" r="r" b="b"/>
                  <a:pathLst>
                    <a:path w="4647" h="3988" extrusionOk="0">
                      <a:moveTo>
                        <a:pt x="2642" y="0"/>
                      </a:moveTo>
                      <a:cubicBezTo>
                        <a:pt x="2152" y="0"/>
                        <a:pt x="1654" y="182"/>
                        <a:pt x="1247" y="589"/>
                      </a:cubicBezTo>
                      <a:cubicBezTo>
                        <a:pt x="1" y="1847"/>
                        <a:pt x="884" y="3988"/>
                        <a:pt x="2662" y="3988"/>
                      </a:cubicBezTo>
                      <a:cubicBezTo>
                        <a:pt x="3751" y="3976"/>
                        <a:pt x="4646" y="3093"/>
                        <a:pt x="4646" y="1992"/>
                      </a:cubicBezTo>
                      <a:cubicBezTo>
                        <a:pt x="4646" y="797"/>
                        <a:pt x="3665" y="0"/>
                        <a:pt x="264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69"/>
                <p:cNvSpPr/>
                <p:nvPr/>
              </p:nvSpPr>
              <p:spPr>
                <a:xfrm>
                  <a:off x="4225625" y="3934335"/>
                  <a:ext cx="11994" cy="11994"/>
                </a:xfrm>
                <a:custGeom>
                  <a:avLst/>
                  <a:gdLst/>
                  <a:ahLst/>
                  <a:cxnLst/>
                  <a:rect l="l" t="t" r="r" b="b"/>
                  <a:pathLst>
                    <a:path w="1525" h="1525" extrusionOk="0">
                      <a:moveTo>
                        <a:pt x="762" y="1"/>
                      </a:moveTo>
                      <a:cubicBezTo>
                        <a:pt x="339" y="1"/>
                        <a:pt x="0" y="339"/>
                        <a:pt x="0" y="763"/>
                      </a:cubicBezTo>
                      <a:cubicBezTo>
                        <a:pt x="0" y="1186"/>
                        <a:pt x="339" y="1525"/>
                        <a:pt x="762" y="1525"/>
                      </a:cubicBezTo>
                      <a:cubicBezTo>
                        <a:pt x="1173" y="1525"/>
                        <a:pt x="1524" y="1186"/>
                        <a:pt x="1524" y="763"/>
                      </a:cubicBezTo>
                      <a:cubicBezTo>
                        <a:pt x="1524" y="339"/>
                        <a:pt x="1173" y="1"/>
                        <a:pt x="76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8" name="Google Shape;4168;p69"/>
              <p:cNvGrpSpPr/>
              <p:nvPr/>
            </p:nvGrpSpPr>
            <p:grpSpPr>
              <a:xfrm>
                <a:off x="3987771" y="3628874"/>
                <a:ext cx="31499" cy="26993"/>
                <a:chOff x="3987771" y="3628874"/>
                <a:chExt cx="31499" cy="26993"/>
              </a:xfrm>
            </p:grpSpPr>
            <p:sp>
              <p:nvSpPr>
                <p:cNvPr id="4169" name="Google Shape;4169;p69"/>
                <p:cNvSpPr/>
                <p:nvPr/>
              </p:nvSpPr>
              <p:spPr>
                <a:xfrm>
                  <a:off x="3987771" y="3628874"/>
                  <a:ext cx="31499" cy="26993"/>
                </a:xfrm>
                <a:custGeom>
                  <a:avLst/>
                  <a:gdLst/>
                  <a:ahLst/>
                  <a:cxnLst/>
                  <a:rect l="l" t="t" r="r" b="b"/>
                  <a:pathLst>
                    <a:path w="4005" h="3432" extrusionOk="0">
                      <a:moveTo>
                        <a:pt x="2284" y="0"/>
                      </a:moveTo>
                      <a:cubicBezTo>
                        <a:pt x="1865" y="0"/>
                        <a:pt x="1437" y="156"/>
                        <a:pt x="1089" y="504"/>
                      </a:cubicBezTo>
                      <a:cubicBezTo>
                        <a:pt x="0" y="1581"/>
                        <a:pt x="774" y="3432"/>
                        <a:pt x="2299" y="3432"/>
                      </a:cubicBezTo>
                      <a:cubicBezTo>
                        <a:pt x="3242" y="3419"/>
                        <a:pt x="4004" y="2657"/>
                        <a:pt x="4004" y="1714"/>
                      </a:cubicBezTo>
                      <a:cubicBezTo>
                        <a:pt x="4004" y="682"/>
                        <a:pt x="3162" y="0"/>
                        <a:pt x="228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69"/>
                <p:cNvSpPr/>
                <p:nvPr/>
              </p:nvSpPr>
              <p:spPr>
                <a:xfrm>
                  <a:off x="4000709" y="3638540"/>
                  <a:ext cx="8856" cy="7605"/>
                </a:xfrm>
                <a:custGeom>
                  <a:avLst/>
                  <a:gdLst/>
                  <a:ahLst/>
                  <a:cxnLst/>
                  <a:rect l="l" t="t" r="r" b="b"/>
                  <a:pathLst>
                    <a:path w="1126" h="967" extrusionOk="0">
                      <a:moveTo>
                        <a:pt x="641" y="1"/>
                      </a:moveTo>
                      <a:cubicBezTo>
                        <a:pt x="218" y="1"/>
                        <a:pt x="0" y="521"/>
                        <a:pt x="303" y="823"/>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1" name="Google Shape;4171;p69"/>
              <p:cNvGrpSpPr/>
              <p:nvPr/>
            </p:nvGrpSpPr>
            <p:grpSpPr>
              <a:xfrm>
                <a:off x="4087382" y="3775674"/>
                <a:ext cx="31405" cy="26898"/>
                <a:chOff x="4087382" y="3775674"/>
                <a:chExt cx="31405" cy="26898"/>
              </a:xfrm>
            </p:grpSpPr>
            <p:sp>
              <p:nvSpPr>
                <p:cNvPr id="4172" name="Google Shape;4172;p69"/>
                <p:cNvSpPr/>
                <p:nvPr/>
              </p:nvSpPr>
              <p:spPr>
                <a:xfrm>
                  <a:off x="4087382" y="3775674"/>
                  <a:ext cx="31405" cy="26898"/>
                </a:xfrm>
                <a:custGeom>
                  <a:avLst/>
                  <a:gdLst/>
                  <a:ahLst/>
                  <a:cxnLst/>
                  <a:rect l="l" t="t" r="r" b="b"/>
                  <a:pathLst>
                    <a:path w="3993" h="3420" extrusionOk="0">
                      <a:moveTo>
                        <a:pt x="2273" y="0"/>
                      </a:moveTo>
                      <a:cubicBezTo>
                        <a:pt x="1853" y="0"/>
                        <a:pt x="1425" y="156"/>
                        <a:pt x="1077" y="504"/>
                      </a:cubicBezTo>
                      <a:cubicBezTo>
                        <a:pt x="0" y="1581"/>
                        <a:pt x="750" y="3420"/>
                        <a:pt x="2275" y="3420"/>
                      </a:cubicBezTo>
                      <a:cubicBezTo>
                        <a:pt x="3230" y="3420"/>
                        <a:pt x="3992" y="2658"/>
                        <a:pt x="3992" y="1714"/>
                      </a:cubicBezTo>
                      <a:cubicBezTo>
                        <a:pt x="3992"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69"/>
                <p:cNvSpPr/>
                <p:nvPr/>
              </p:nvSpPr>
              <p:spPr>
                <a:xfrm>
                  <a:off x="4101460" y="3785348"/>
                  <a:ext cx="7621" cy="7613"/>
                </a:xfrm>
                <a:custGeom>
                  <a:avLst/>
                  <a:gdLst/>
                  <a:ahLst/>
                  <a:cxnLst/>
                  <a:rect l="l" t="t" r="r" b="b"/>
                  <a:pathLst>
                    <a:path w="969" h="968"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4" name="Google Shape;4174;p69"/>
              <p:cNvGrpSpPr/>
              <p:nvPr/>
            </p:nvGrpSpPr>
            <p:grpSpPr>
              <a:xfrm>
                <a:off x="4118873" y="3856637"/>
                <a:ext cx="31405" cy="26906"/>
                <a:chOff x="4118873" y="3856637"/>
                <a:chExt cx="31405" cy="26906"/>
              </a:xfrm>
            </p:grpSpPr>
            <p:sp>
              <p:nvSpPr>
                <p:cNvPr id="4175" name="Google Shape;4175;p69"/>
                <p:cNvSpPr/>
                <p:nvPr/>
              </p:nvSpPr>
              <p:spPr>
                <a:xfrm>
                  <a:off x="4118873" y="3856637"/>
                  <a:ext cx="31405" cy="26906"/>
                </a:xfrm>
                <a:custGeom>
                  <a:avLst/>
                  <a:gdLst/>
                  <a:ahLst/>
                  <a:cxnLst/>
                  <a:rect l="l" t="t" r="r" b="b"/>
                  <a:pathLst>
                    <a:path w="3993" h="3421" extrusionOk="0">
                      <a:moveTo>
                        <a:pt x="2273" y="1"/>
                      </a:moveTo>
                      <a:cubicBezTo>
                        <a:pt x="1853" y="1"/>
                        <a:pt x="1425" y="157"/>
                        <a:pt x="1077" y="505"/>
                      </a:cubicBezTo>
                      <a:cubicBezTo>
                        <a:pt x="1"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69"/>
                <p:cNvSpPr/>
                <p:nvPr/>
              </p:nvSpPr>
              <p:spPr>
                <a:xfrm>
                  <a:off x="4133046" y="3866310"/>
                  <a:ext cx="7621" cy="7621"/>
                </a:xfrm>
                <a:custGeom>
                  <a:avLst/>
                  <a:gdLst/>
                  <a:ahLst/>
                  <a:cxnLst/>
                  <a:rect l="l" t="t" r="r" b="b"/>
                  <a:pathLst>
                    <a:path w="969" h="969" extrusionOk="0">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7" name="Google Shape;4177;p69"/>
              <p:cNvGrpSpPr/>
              <p:nvPr/>
            </p:nvGrpSpPr>
            <p:grpSpPr>
              <a:xfrm>
                <a:off x="4168541" y="3639523"/>
                <a:ext cx="31499" cy="26906"/>
                <a:chOff x="4168541" y="3639523"/>
                <a:chExt cx="31499" cy="26906"/>
              </a:xfrm>
            </p:grpSpPr>
            <p:sp>
              <p:nvSpPr>
                <p:cNvPr id="4178" name="Google Shape;4178;p69"/>
                <p:cNvSpPr/>
                <p:nvPr/>
              </p:nvSpPr>
              <p:spPr>
                <a:xfrm>
                  <a:off x="4168541" y="3639523"/>
                  <a:ext cx="31499" cy="26906"/>
                </a:xfrm>
                <a:custGeom>
                  <a:avLst/>
                  <a:gdLst/>
                  <a:ahLst/>
                  <a:cxnLst/>
                  <a:rect l="l" t="t" r="r" b="b"/>
                  <a:pathLst>
                    <a:path w="4005" h="3421" extrusionOk="0">
                      <a:moveTo>
                        <a:pt x="2284" y="1"/>
                      </a:moveTo>
                      <a:cubicBezTo>
                        <a:pt x="1865" y="1"/>
                        <a:pt x="1437" y="157"/>
                        <a:pt x="1089" y="505"/>
                      </a:cubicBezTo>
                      <a:cubicBezTo>
                        <a:pt x="0" y="1582"/>
                        <a:pt x="774" y="3420"/>
                        <a:pt x="2298" y="3420"/>
                      </a:cubicBezTo>
                      <a:cubicBezTo>
                        <a:pt x="3242" y="3420"/>
                        <a:pt x="4004" y="2658"/>
                        <a:pt x="4004" y="1715"/>
                      </a:cubicBezTo>
                      <a:cubicBezTo>
                        <a:pt x="4004" y="683"/>
                        <a:pt x="3162" y="1"/>
                        <a:pt x="22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69"/>
                <p:cNvSpPr/>
                <p:nvPr/>
              </p:nvSpPr>
              <p:spPr>
                <a:xfrm>
                  <a:off x="4182713" y="3649197"/>
                  <a:ext cx="7716" cy="7621"/>
                </a:xfrm>
                <a:custGeom>
                  <a:avLst/>
                  <a:gdLst/>
                  <a:ahLst/>
                  <a:cxnLst/>
                  <a:rect l="l" t="t" r="r" b="b"/>
                  <a:pathLst>
                    <a:path w="981" h="969" extrusionOk="0">
                      <a:moveTo>
                        <a:pt x="496" y="1"/>
                      </a:moveTo>
                      <a:cubicBezTo>
                        <a:pt x="218" y="1"/>
                        <a:pt x="0" y="218"/>
                        <a:pt x="0" y="485"/>
                      </a:cubicBezTo>
                      <a:cubicBezTo>
                        <a:pt x="0" y="751"/>
                        <a:pt x="218" y="968"/>
                        <a:pt x="496" y="968"/>
                      </a:cubicBezTo>
                      <a:cubicBezTo>
                        <a:pt x="763" y="968"/>
                        <a:pt x="980" y="751"/>
                        <a:pt x="980" y="485"/>
                      </a:cubicBezTo>
                      <a:cubicBezTo>
                        <a:pt x="980" y="218"/>
                        <a:pt x="763" y="1"/>
                        <a:pt x="49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0" name="Google Shape;4180;p69"/>
              <p:cNvGrpSpPr/>
              <p:nvPr/>
            </p:nvGrpSpPr>
            <p:grpSpPr>
              <a:xfrm>
                <a:off x="3965789" y="3393545"/>
                <a:ext cx="31405" cy="26945"/>
                <a:chOff x="3965789" y="3393545"/>
                <a:chExt cx="31405" cy="26945"/>
              </a:xfrm>
            </p:grpSpPr>
            <p:sp>
              <p:nvSpPr>
                <p:cNvPr id="4181" name="Google Shape;4181;p69"/>
                <p:cNvSpPr/>
                <p:nvPr/>
              </p:nvSpPr>
              <p:spPr>
                <a:xfrm>
                  <a:off x="3965789" y="3393545"/>
                  <a:ext cx="31405" cy="26945"/>
                </a:xfrm>
                <a:custGeom>
                  <a:avLst/>
                  <a:gdLst/>
                  <a:ahLst/>
                  <a:cxnLst/>
                  <a:rect l="l" t="t" r="r" b="b"/>
                  <a:pathLst>
                    <a:path w="3993" h="3426" extrusionOk="0">
                      <a:moveTo>
                        <a:pt x="2273" y="0"/>
                      </a:moveTo>
                      <a:cubicBezTo>
                        <a:pt x="1854" y="0"/>
                        <a:pt x="1426" y="158"/>
                        <a:pt x="1077" y="510"/>
                      </a:cubicBezTo>
                      <a:cubicBezTo>
                        <a:pt x="1" y="1586"/>
                        <a:pt x="763" y="3425"/>
                        <a:pt x="2287" y="3425"/>
                      </a:cubicBezTo>
                      <a:cubicBezTo>
                        <a:pt x="3231" y="3425"/>
                        <a:pt x="3993" y="2663"/>
                        <a:pt x="3993" y="1720"/>
                      </a:cubicBezTo>
                      <a:cubicBezTo>
                        <a:pt x="3993" y="688"/>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69"/>
                <p:cNvSpPr/>
                <p:nvPr/>
              </p:nvSpPr>
              <p:spPr>
                <a:xfrm>
                  <a:off x="3978632" y="3403259"/>
                  <a:ext cx="8950" cy="7590"/>
                </a:xfrm>
                <a:custGeom>
                  <a:avLst/>
                  <a:gdLst/>
                  <a:ahLst/>
                  <a:cxnLst/>
                  <a:rect l="l" t="t" r="r" b="b"/>
                  <a:pathLst>
                    <a:path w="1138" h="965" extrusionOk="0">
                      <a:moveTo>
                        <a:pt x="654" y="1"/>
                      </a:moveTo>
                      <a:cubicBezTo>
                        <a:pt x="219" y="1"/>
                        <a:pt x="1" y="509"/>
                        <a:pt x="315" y="823"/>
                      </a:cubicBezTo>
                      <a:cubicBezTo>
                        <a:pt x="413" y="921"/>
                        <a:pt x="533" y="964"/>
                        <a:pt x="651" y="964"/>
                      </a:cubicBezTo>
                      <a:cubicBezTo>
                        <a:pt x="899" y="964"/>
                        <a:pt x="1138" y="772"/>
                        <a:pt x="1138" y="485"/>
                      </a:cubicBezTo>
                      <a:cubicBezTo>
                        <a:pt x="1138" y="206"/>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3" name="Google Shape;4183;p69"/>
              <p:cNvGrpSpPr/>
              <p:nvPr/>
            </p:nvGrpSpPr>
            <p:grpSpPr>
              <a:xfrm>
                <a:off x="3925166" y="3491008"/>
                <a:ext cx="31405" cy="27001"/>
                <a:chOff x="3925166" y="3491008"/>
                <a:chExt cx="31405" cy="27001"/>
              </a:xfrm>
            </p:grpSpPr>
            <p:sp>
              <p:nvSpPr>
                <p:cNvPr id="4184" name="Google Shape;4184;p69"/>
                <p:cNvSpPr/>
                <p:nvPr/>
              </p:nvSpPr>
              <p:spPr>
                <a:xfrm>
                  <a:off x="3925166" y="3491008"/>
                  <a:ext cx="31405" cy="27001"/>
                </a:xfrm>
                <a:custGeom>
                  <a:avLst/>
                  <a:gdLst/>
                  <a:ahLst/>
                  <a:cxnLst/>
                  <a:rect l="l" t="t" r="r" b="b"/>
                  <a:pathLst>
                    <a:path w="3993" h="3433" extrusionOk="0">
                      <a:moveTo>
                        <a:pt x="2273" y="1"/>
                      </a:moveTo>
                      <a:cubicBezTo>
                        <a:pt x="1853" y="1"/>
                        <a:pt x="1425" y="157"/>
                        <a:pt x="1077" y="505"/>
                      </a:cubicBezTo>
                      <a:cubicBezTo>
                        <a:pt x="0" y="1582"/>
                        <a:pt x="763" y="3432"/>
                        <a:pt x="2287" y="3432"/>
                      </a:cubicBezTo>
                      <a:cubicBezTo>
                        <a:pt x="3230" y="3432"/>
                        <a:pt x="3992" y="2658"/>
                        <a:pt x="3992" y="1715"/>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69"/>
                <p:cNvSpPr/>
                <p:nvPr/>
              </p:nvSpPr>
              <p:spPr>
                <a:xfrm>
                  <a:off x="3939339" y="3500682"/>
                  <a:ext cx="7621" cy="7621"/>
                </a:xfrm>
                <a:custGeom>
                  <a:avLst/>
                  <a:gdLst/>
                  <a:ahLst/>
                  <a:cxnLst/>
                  <a:rect l="l" t="t" r="r" b="b"/>
                  <a:pathLst>
                    <a:path w="969" h="969" extrusionOk="0">
                      <a:moveTo>
                        <a:pt x="485" y="1"/>
                      </a:moveTo>
                      <a:cubicBezTo>
                        <a:pt x="219" y="1"/>
                        <a:pt x="1" y="218"/>
                        <a:pt x="1" y="485"/>
                      </a:cubicBezTo>
                      <a:cubicBezTo>
                        <a:pt x="1" y="751"/>
                        <a:pt x="219" y="968"/>
                        <a:pt x="485" y="968"/>
                      </a:cubicBezTo>
                      <a:cubicBezTo>
                        <a:pt x="751" y="968"/>
                        <a:pt x="969" y="751"/>
                        <a:pt x="969" y="485"/>
                      </a:cubicBezTo>
                      <a:cubicBezTo>
                        <a:pt x="969"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6" name="Google Shape;4186;p69"/>
              <p:cNvGrpSpPr/>
              <p:nvPr/>
            </p:nvGrpSpPr>
            <p:grpSpPr>
              <a:xfrm>
                <a:off x="3682845" y="3340976"/>
                <a:ext cx="31397" cy="26898"/>
                <a:chOff x="3682845" y="3340976"/>
                <a:chExt cx="31397" cy="26898"/>
              </a:xfrm>
            </p:grpSpPr>
            <p:sp>
              <p:nvSpPr>
                <p:cNvPr id="4187" name="Google Shape;4187;p69"/>
                <p:cNvSpPr/>
                <p:nvPr/>
              </p:nvSpPr>
              <p:spPr>
                <a:xfrm>
                  <a:off x="3682845" y="3340976"/>
                  <a:ext cx="31397" cy="26898"/>
                </a:xfrm>
                <a:custGeom>
                  <a:avLst/>
                  <a:gdLst/>
                  <a:ahLst/>
                  <a:cxnLst/>
                  <a:rect l="l" t="t" r="r" b="b"/>
                  <a:pathLst>
                    <a:path w="3992" h="3420" extrusionOk="0">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69"/>
                <p:cNvSpPr/>
                <p:nvPr/>
              </p:nvSpPr>
              <p:spPr>
                <a:xfrm>
                  <a:off x="3695783" y="3350650"/>
                  <a:ext cx="8856" cy="7645"/>
                </a:xfrm>
                <a:custGeom>
                  <a:avLst/>
                  <a:gdLst/>
                  <a:ahLst/>
                  <a:cxnLst/>
                  <a:rect l="l" t="t" r="r" b="b"/>
                  <a:pathLst>
                    <a:path w="1126" h="972" extrusionOk="0">
                      <a:moveTo>
                        <a:pt x="641" y="0"/>
                      </a:moveTo>
                      <a:cubicBezTo>
                        <a:pt x="206" y="0"/>
                        <a:pt x="0" y="520"/>
                        <a:pt x="303" y="823"/>
                      </a:cubicBezTo>
                      <a:cubicBezTo>
                        <a:pt x="401" y="926"/>
                        <a:pt x="524" y="972"/>
                        <a:pt x="643" y="972"/>
                      </a:cubicBezTo>
                      <a:cubicBezTo>
                        <a:pt x="890" y="972"/>
                        <a:pt x="1125" y="777"/>
                        <a:pt x="1125" y="484"/>
                      </a:cubicBezTo>
                      <a:cubicBezTo>
                        <a:pt x="1125" y="218"/>
                        <a:pt x="907"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9" name="Google Shape;4189;p69"/>
              <p:cNvGrpSpPr/>
              <p:nvPr/>
            </p:nvGrpSpPr>
            <p:grpSpPr>
              <a:xfrm>
                <a:off x="3795393" y="3353725"/>
                <a:ext cx="31499" cy="26993"/>
                <a:chOff x="3795393" y="3353725"/>
                <a:chExt cx="31499" cy="26993"/>
              </a:xfrm>
            </p:grpSpPr>
            <p:sp>
              <p:nvSpPr>
                <p:cNvPr id="4190" name="Google Shape;4190;p69"/>
                <p:cNvSpPr/>
                <p:nvPr/>
              </p:nvSpPr>
              <p:spPr>
                <a:xfrm>
                  <a:off x="3795393" y="3353725"/>
                  <a:ext cx="31499" cy="26993"/>
                </a:xfrm>
                <a:custGeom>
                  <a:avLst/>
                  <a:gdLst/>
                  <a:ahLst/>
                  <a:cxnLst/>
                  <a:rect l="l" t="t" r="r" b="b"/>
                  <a:pathLst>
                    <a:path w="4005" h="3432" extrusionOk="0">
                      <a:moveTo>
                        <a:pt x="2285" y="0"/>
                      </a:moveTo>
                      <a:cubicBezTo>
                        <a:pt x="1865" y="0"/>
                        <a:pt x="1437" y="156"/>
                        <a:pt x="1089" y="504"/>
                      </a:cubicBezTo>
                      <a:cubicBezTo>
                        <a:pt x="0" y="1581"/>
                        <a:pt x="775" y="3432"/>
                        <a:pt x="2299" y="3432"/>
                      </a:cubicBezTo>
                      <a:cubicBezTo>
                        <a:pt x="3242" y="3432"/>
                        <a:pt x="4005" y="2658"/>
                        <a:pt x="4005" y="1714"/>
                      </a:cubicBezTo>
                      <a:cubicBezTo>
                        <a:pt x="4005"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69"/>
                <p:cNvSpPr/>
                <p:nvPr/>
              </p:nvSpPr>
              <p:spPr>
                <a:xfrm>
                  <a:off x="3809668" y="3363399"/>
                  <a:ext cx="7613" cy="7613"/>
                </a:xfrm>
                <a:custGeom>
                  <a:avLst/>
                  <a:gdLst/>
                  <a:ahLst/>
                  <a:cxnLst/>
                  <a:rect l="l" t="t" r="r" b="b"/>
                  <a:pathLst>
                    <a:path w="968" h="968" extrusionOk="0">
                      <a:moveTo>
                        <a:pt x="484" y="0"/>
                      </a:moveTo>
                      <a:cubicBezTo>
                        <a:pt x="206" y="0"/>
                        <a:pt x="0" y="218"/>
                        <a:pt x="0" y="484"/>
                      </a:cubicBezTo>
                      <a:cubicBezTo>
                        <a:pt x="0" y="750"/>
                        <a:pt x="206"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2" name="Google Shape;4192;p69"/>
              <p:cNvGrpSpPr/>
              <p:nvPr/>
            </p:nvGrpSpPr>
            <p:grpSpPr>
              <a:xfrm>
                <a:off x="4176909" y="4363221"/>
                <a:ext cx="38924" cy="33316"/>
                <a:chOff x="4176909" y="4363221"/>
                <a:chExt cx="38924" cy="33316"/>
              </a:xfrm>
            </p:grpSpPr>
            <p:sp>
              <p:nvSpPr>
                <p:cNvPr id="4193" name="Google Shape;4193;p69"/>
                <p:cNvSpPr/>
                <p:nvPr/>
              </p:nvSpPr>
              <p:spPr>
                <a:xfrm>
                  <a:off x="4176909" y="4363221"/>
                  <a:ext cx="38924" cy="33316"/>
                </a:xfrm>
                <a:custGeom>
                  <a:avLst/>
                  <a:gdLst/>
                  <a:ahLst/>
                  <a:cxnLst/>
                  <a:rect l="l" t="t" r="r" b="b"/>
                  <a:pathLst>
                    <a:path w="4949" h="4236" extrusionOk="0">
                      <a:moveTo>
                        <a:pt x="2823" y="0"/>
                      </a:moveTo>
                      <a:cubicBezTo>
                        <a:pt x="2301" y="0"/>
                        <a:pt x="1767" y="195"/>
                        <a:pt x="1331" y="631"/>
                      </a:cubicBezTo>
                      <a:cubicBezTo>
                        <a:pt x="1" y="1961"/>
                        <a:pt x="944" y="4236"/>
                        <a:pt x="2831" y="4236"/>
                      </a:cubicBezTo>
                      <a:cubicBezTo>
                        <a:pt x="4005" y="4236"/>
                        <a:pt x="4948" y="3292"/>
                        <a:pt x="4948" y="2119"/>
                      </a:cubicBezTo>
                      <a:cubicBezTo>
                        <a:pt x="4948" y="844"/>
                        <a:pt x="3911" y="0"/>
                        <a:pt x="282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69"/>
                <p:cNvSpPr/>
                <p:nvPr/>
              </p:nvSpPr>
              <p:spPr>
                <a:xfrm>
                  <a:off x="4192230" y="4372934"/>
                  <a:ext cx="13897" cy="13992"/>
                </a:xfrm>
                <a:custGeom>
                  <a:avLst/>
                  <a:gdLst/>
                  <a:ahLst/>
                  <a:cxnLst/>
                  <a:rect l="l" t="t" r="r" b="b"/>
                  <a:pathLst>
                    <a:path w="1767" h="1779" extrusionOk="0">
                      <a:moveTo>
                        <a:pt x="883" y="1"/>
                      </a:moveTo>
                      <a:cubicBezTo>
                        <a:pt x="399" y="1"/>
                        <a:pt x="0" y="400"/>
                        <a:pt x="0" y="896"/>
                      </a:cubicBezTo>
                      <a:cubicBezTo>
                        <a:pt x="0" y="1380"/>
                        <a:pt x="399" y="1779"/>
                        <a:pt x="883" y="1779"/>
                      </a:cubicBezTo>
                      <a:cubicBezTo>
                        <a:pt x="1379" y="1779"/>
                        <a:pt x="1766" y="1380"/>
                        <a:pt x="1766" y="896"/>
                      </a:cubicBezTo>
                      <a:cubicBezTo>
                        <a:pt x="1766" y="400"/>
                        <a:pt x="1379" y="1"/>
                        <a:pt x="88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5" name="Google Shape;4195;p69"/>
              <p:cNvGrpSpPr/>
              <p:nvPr/>
            </p:nvGrpSpPr>
            <p:grpSpPr>
              <a:xfrm>
                <a:off x="4226191" y="4007660"/>
                <a:ext cx="33560" cy="28770"/>
                <a:chOff x="4226191" y="4007660"/>
                <a:chExt cx="33560" cy="28770"/>
              </a:xfrm>
            </p:grpSpPr>
            <p:sp>
              <p:nvSpPr>
                <p:cNvPr id="4196" name="Google Shape;4196;p69"/>
                <p:cNvSpPr/>
                <p:nvPr/>
              </p:nvSpPr>
              <p:spPr>
                <a:xfrm>
                  <a:off x="4226191" y="4007660"/>
                  <a:ext cx="33560" cy="28770"/>
                </a:xfrm>
                <a:custGeom>
                  <a:avLst/>
                  <a:gdLst/>
                  <a:ahLst/>
                  <a:cxnLst/>
                  <a:rect l="l" t="t" r="r" b="b"/>
                  <a:pathLst>
                    <a:path w="4267" h="3658" extrusionOk="0">
                      <a:moveTo>
                        <a:pt x="2427" y="1"/>
                      </a:moveTo>
                      <a:cubicBezTo>
                        <a:pt x="1980" y="1"/>
                        <a:pt x="1524" y="167"/>
                        <a:pt x="1150" y="537"/>
                      </a:cubicBezTo>
                      <a:cubicBezTo>
                        <a:pt x="1" y="1686"/>
                        <a:pt x="811" y="3645"/>
                        <a:pt x="2444" y="3658"/>
                      </a:cubicBezTo>
                      <a:cubicBezTo>
                        <a:pt x="3436" y="3645"/>
                        <a:pt x="4259" y="2835"/>
                        <a:pt x="4259" y="1843"/>
                      </a:cubicBezTo>
                      <a:cubicBezTo>
                        <a:pt x="4267" y="736"/>
                        <a:pt x="3369" y="1"/>
                        <a:pt x="242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69"/>
                <p:cNvSpPr/>
                <p:nvPr/>
              </p:nvSpPr>
              <p:spPr>
                <a:xfrm>
                  <a:off x="4239129" y="4017397"/>
                  <a:ext cx="10948" cy="9383"/>
                </a:xfrm>
                <a:custGeom>
                  <a:avLst/>
                  <a:gdLst/>
                  <a:ahLst/>
                  <a:cxnLst/>
                  <a:rect l="l" t="t" r="r" b="b"/>
                  <a:pathLst>
                    <a:path w="1392" h="1193" extrusionOk="0">
                      <a:moveTo>
                        <a:pt x="787" y="0"/>
                      </a:moveTo>
                      <a:cubicBezTo>
                        <a:pt x="267" y="0"/>
                        <a:pt x="1" y="641"/>
                        <a:pt x="376" y="1016"/>
                      </a:cubicBezTo>
                      <a:cubicBezTo>
                        <a:pt x="497" y="1138"/>
                        <a:pt x="647" y="1192"/>
                        <a:pt x="794" y="1192"/>
                      </a:cubicBezTo>
                      <a:cubicBezTo>
                        <a:pt x="1099" y="1192"/>
                        <a:pt x="1392" y="957"/>
                        <a:pt x="1392" y="605"/>
                      </a:cubicBezTo>
                      <a:cubicBezTo>
                        <a:pt x="1392" y="266"/>
                        <a:pt x="1126" y="0"/>
                        <a:pt x="78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8" name="Google Shape;4198;p69"/>
              <p:cNvGrpSpPr/>
              <p:nvPr/>
            </p:nvGrpSpPr>
            <p:grpSpPr>
              <a:xfrm>
                <a:off x="3597785" y="3377045"/>
                <a:ext cx="33591" cy="28699"/>
                <a:chOff x="3597785" y="3377045"/>
                <a:chExt cx="33591" cy="28699"/>
              </a:xfrm>
            </p:grpSpPr>
            <p:sp>
              <p:nvSpPr>
                <p:cNvPr id="4199" name="Google Shape;4199;p69"/>
                <p:cNvSpPr/>
                <p:nvPr/>
              </p:nvSpPr>
              <p:spPr>
                <a:xfrm>
                  <a:off x="3597785" y="3377045"/>
                  <a:ext cx="33591" cy="28699"/>
                </a:xfrm>
                <a:custGeom>
                  <a:avLst/>
                  <a:gdLst/>
                  <a:ahLst/>
                  <a:cxnLst/>
                  <a:rect l="l" t="t" r="r" b="b"/>
                  <a:pathLst>
                    <a:path w="4271" h="3649" extrusionOk="0">
                      <a:moveTo>
                        <a:pt x="2428" y="0"/>
                      </a:moveTo>
                      <a:cubicBezTo>
                        <a:pt x="1979" y="0"/>
                        <a:pt x="1522" y="167"/>
                        <a:pt x="1150" y="539"/>
                      </a:cubicBezTo>
                      <a:cubicBezTo>
                        <a:pt x="0" y="1676"/>
                        <a:pt x="811" y="3648"/>
                        <a:pt x="2444" y="3648"/>
                      </a:cubicBezTo>
                      <a:cubicBezTo>
                        <a:pt x="3448" y="3648"/>
                        <a:pt x="4259" y="2826"/>
                        <a:pt x="4271" y="1822"/>
                      </a:cubicBezTo>
                      <a:cubicBezTo>
                        <a:pt x="4262" y="726"/>
                        <a:pt x="3364" y="0"/>
                        <a:pt x="242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69"/>
                <p:cNvSpPr/>
                <p:nvPr/>
              </p:nvSpPr>
              <p:spPr>
                <a:xfrm>
                  <a:off x="3612343" y="3386703"/>
                  <a:ext cx="9328" cy="9336"/>
                </a:xfrm>
                <a:custGeom>
                  <a:avLst/>
                  <a:gdLst/>
                  <a:ahLst/>
                  <a:cxnLst/>
                  <a:rect l="l" t="t" r="r" b="b"/>
                  <a:pathLst>
                    <a:path w="1186" h="1187" extrusionOk="0">
                      <a:moveTo>
                        <a:pt x="593" y="1"/>
                      </a:moveTo>
                      <a:cubicBezTo>
                        <a:pt x="266" y="1"/>
                        <a:pt x="0" y="267"/>
                        <a:pt x="0" y="594"/>
                      </a:cubicBezTo>
                      <a:cubicBezTo>
                        <a:pt x="0" y="920"/>
                        <a:pt x="266" y="1186"/>
                        <a:pt x="593" y="1186"/>
                      </a:cubicBezTo>
                      <a:cubicBezTo>
                        <a:pt x="920" y="1186"/>
                        <a:pt x="1186" y="920"/>
                        <a:pt x="1186" y="594"/>
                      </a:cubicBezTo>
                      <a:cubicBezTo>
                        <a:pt x="1186" y="267"/>
                        <a:pt x="920"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1" name="Google Shape;4201;p69"/>
              <p:cNvGrpSpPr/>
              <p:nvPr/>
            </p:nvGrpSpPr>
            <p:grpSpPr>
              <a:xfrm>
                <a:off x="3887870" y="3669796"/>
                <a:ext cx="33591" cy="28692"/>
                <a:chOff x="3887870" y="3669796"/>
                <a:chExt cx="33591" cy="28692"/>
              </a:xfrm>
            </p:grpSpPr>
            <p:sp>
              <p:nvSpPr>
                <p:cNvPr id="4202" name="Google Shape;4202;p69"/>
                <p:cNvSpPr/>
                <p:nvPr/>
              </p:nvSpPr>
              <p:spPr>
                <a:xfrm>
                  <a:off x="3887870" y="3669796"/>
                  <a:ext cx="33591" cy="28692"/>
                </a:xfrm>
                <a:custGeom>
                  <a:avLst/>
                  <a:gdLst/>
                  <a:ahLst/>
                  <a:cxnLst/>
                  <a:rect l="l" t="t" r="r" b="b"/>
                  <a:pathLst>
                    <a:path w="4271" h="3648" extrusionOk="0">
                      <a:moveTo>
                        <a:pt x="2431" y="0"/>
                      </a:moveTo>
                      <a:cubicBezTo>
                        <a:pt x="1981" y="0"/>
                        <a:pt x="1522" y="167"/>
                        <a:pt x="1150" y="539"/>
                      </a:cubicBezTo>
                      <a:cubicBezTo>
                        <a:pt x="1" y="1676"/>
                        <a:pt x="823" y="3648"/>
                        <a:pt x="2444" y="3648"/>
                      </a:cubicBezTo>
                      <a:cubicBezTo>
                        <a:pt x="3448" y="3648"/>
                        <a:pt x="4271" y="2825"/>
                        <a:pt x="4271" y="1821"/>
                      </a:cubicBezTo>
                      <a:cubicBezTo>
                        <a:pt x="4271" y="725"/>
                        <a:pt x="3370" y="0"/>
                        <a:pt x="24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69"/>
                <p:cNvSpPr/>
                <p:nvPr/>
              </p:nvSpPr>
              <p:spPr>
                <a:xfrm>
                  <a:off x="3902428" y="3679454"/>
                  <a:ext cx="9422" cy="9328"/>
                </a:xfrm>
                <a:custGeom>
                  <a:avLst/>
                  <a:gdLst/>
                  <a:ahLst/>
                  <a:cxnLst/>
                  <a:rect l="l" t="t" r="r" b="b"/>
                  <a:pathLst>
                    <a:path w="1198" h="1186" extrusionOk="0">
                      <a:moveTo>
                        <a:pt x="593" y="1"/>
                      </a:moveTo>
                      <a:cubicBezTo>
                        <a:pt x="266" y="1"/>
                        <a:pt x="0" y="267"/>
                        <a:pt x="0" y="593"/>
                      </a:cubicBezTo>
                      <a:cubicBezTo>
                        <a:pt x="0" y="920"/>
                        <a:pt x="266" y="1186"/>
                        <a:pt x="593" y="1186"/>
                      </a:cubicBezTo>
                      <a:cubicBezTo>
                        <a:pt x="932" y="1186"/>
                        <a:pt x="1198" y="920"/>
                        <a:pt x="1198" y="593"/>
                      </a:cubicBezTo>
                      <a:cubicBezTo>
                        <a:pt x="1198" y="267"/>
                        <a:pt x="932"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4" name="Google Shape;4204;p69"/>
              <p:cNvGrpSpPr/>
              <p:nvPr/>
            </p:nvGrpSpPr>
            <p:grpSpPr>
              <a:xfrm>
                <a:off x="3818320" y="3481625"/>
                <a:ext cx="33497" cy="28770"/>
                <a:chOff x="3818320" y="3481625"/>
                <a:chExt cx="33497" cy="28770"/>
              </a:xfrm>
            </p:grpSpPr>
            <p:sp>
              <p:nvSpPr>
                <p:cNvPr id="4205" name="Google Shape;4205;p69"/>
                <p:cNvSpPr/>
                <p:nvPr/>
              </p:nvSpPr>
              <p:spPr>
                <a:xfrm>
                  <a:off x="3818320" y="3481625"/>
                  <a:ext cx="33497" cy="28770"/>
                </a:xfrm>
                <a:custGeom>
                  <a:avLst/>
                  <a:gdLst/>
                  <a:ahLst/>
                  <a:cxnLst/>
                  <a:rect l="l" t="t" r="r" b="b"/>
                  <a:pathLst>
                    <a:path w="4259" h="3658" extrusionOk="0">
                      <a:moveTo>
                        <a:pt x="2421" y="1"/>
                      </a:moveTo>
                      <a:cubicBezTo>
                        <a:pt x="1975" y="1"/>
                        <a:pt x="1520" y="166"/>
                        <a:pt x="1150" y="537"/>
                      </a:cubicBezTo>
                      <a:cubicBezTo>
                        <a:pt x="1" y="1686"/>
                        <a:pt x="811" y="3658"/>
                        <a:pt x="2432" y="3658"/>
                      </a:cubicBezTo>
                      <a:cubicBezTo>
                        <a:pt x="3448" y="3658"/>
                        <a:pt x="4259" y="2835"/>
                        <a:pt x="4259" y="1831"/>
                      </a:cubicBezTo>
                      <a:cubicBezTo>
                        <a:pt x="4259" y="732"/>
                        <a:pt x="3359" y="1"/>
                        <a:pt x="242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69"/>
                <p:cNvSpPr/>
                <p:nvPr/>
              </p:nvSpPr>
              <p:spPr>
                <a:xfrm>
                  <a:off x="3831258" y="3491362"/>
                  <a:ext cx="10956" cy="9375"/>
                </a:xfrm>
                <a:custGeom>
                  <a:avLst/>
                  <a:gdLst/>
                  <a:ahLst/>
                  <a:cxnLst/>
                  <a:rect l="l" t="t" r="r" b="b"/>
                  <a:pathLst>
                    <a:path w="1393" h="1192" extrusionOk="0">
                      <a:moveTo>
                        <a:pt x="787" y="0"/>
                      </a:moveTo>
                      <a:cubicBezTo>
                        <a:pt x="267" y="0"/>
                        <a:pt x="1" y="641"/>
                        <a:pt x="376" y="1016"/>
                      </a:cubicBezTo>
                      <a:cubicBezTo>
                        <a:pt x="497" y="1137"/>
                        <a:pt x="646" y="1192"/>
                        <a:pt x="792" y="1192"/>
                      </a:cubicBezTo>
                      <a:cubicBezTo>
                        <a:pt x="1098" y="1192"/>
                        <a:pt x="1392" y="953"/>
                        <a:pt x="1392" y="593"/>
                      </a:cubicBezTo>
                      <a:cubicBezTo>
                        <a:pt x="1392" y="266"/>
                        <a:pt x="1126" y="0"/>
                        <a:pt x="78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7" name="Google Shape;4207;p69"/>
              <p:cNvGrpSpPr/>
              <p:nvPr/>
            </p:nvGrpSpPr>
            <p:grpSpPr>
              <a:xfrm>
                <a:off x="4278139" y="4120948"/>
                <a:ext cx="37492" cy="32129"/>
                <a:chOff x="4278139" y="4120948"/>
                <a:chExt cx="37492" cy="32129"/>
              </a:xfrm>
            </p:grpSpPr>
            <p:sp>
              <p:nvSpPr>
                <p:cNvPr id="4208" name="Google Shape;4208;p69"/>
                <p:cNvSpPr/>
                <p:nvPr/>
              </p:nvSpPr>
              <p:spPr>
                <a:xfrm>
                  <a:off x="4278139" y="4120948"/>
                  <a:ext cx="37492" cy="32129"/>
                </a:xfrm>
                <a:custGeom>
                  <a:avLst/>
                  <a:gdLst/>
                  <a:ahLst/>
                  <a:cxnLst/>
                  <a:rect l="l" t="t" r="r" b="b"/>
                  <a:pathLst>
                    <a:path w="4767" h="4085" extrusionOk="0">
                      <a:moveTo>
                        <a:pt x="2708" y="0"/>
                      </a:moveTo>
                      <a:cubicBezTo>
                        <a:pt x="2207" y="0"/>
                        <a:pt x="1697" y="186"/>
                        <a:pt x="1283" y="600"/>
                      </a:cubicBezTo>
                      <a:cubicBezTo>
                        <a:pt x="1" y="1895"/>
                        <a:pt x="908" y="4084"/>
                        <a:pt x="2722" y="4084"/>
                      </a:cubicBezTo>
                      <a:cubicBezTo>
                        <a:pt x="3847" y="4084"/>
                        <a:pt x="4755" y="3177"/>
                        <a:pt x="4767" y="2052"/>
                      </a:cubicBezTo>
                      <a:cubicBezTo>
                        <a:pt x="4767" y="815"/>
                        <a:pt x="3758" y="0"/>
                        <a:pt x="270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69"/>
                <p:cNvSpPr/>
                <p:nvPr/>
              </p:nvSpPr>
              <p:spPr>
                <a:xfrm>
                  <a:off x="4290983" y="4130614"/>
                  <a:ext cx="14943" cy="12812"/>
                </a:xfrm>
                <a:custGeom>
                  <a:avLst/>
                  <a:gdLst/>
                  <a:ahLst/>
                  <a:cxnLst/>
                  <a:rect l="l" t="t" r="r" b="b"/>
                  <a:pathLst>
                    <a:path w="1900" h="1629" extrusionOk="0">
                      <a:moveTo>
                        <a:pt x="1089" y="0"/>
                      </a:moveTo>
                      <a:cubicBezTo>
                        <a:pt x="363" y="0"/>
                        <a:pt x="1" y="883"/>
                        <a:pt x="509" y="1391"/>
                      </a:cubicBezTo>
                      <a:cubicBezTo>
                        <a:pt x="673" y="1555"/>
                        <a:pt x="876" y="1629"/>
                        <a:pt x="1076" y="1629"/>
                      </a:cubicBezTo>
                      <a:cubicBezTo>
                        <a:pt x="1495" y="1629"/>
                        <a:pt x="1900" y="1306"/>
                        <a:pt x="1900" y="823"/>
                      </a:cubicBezTo>
                      <a:cubicBezTo>
                        <a:pt x="1900" y="363"/>
                        <a:pt x="1537" y="0"/>
                        <a:pt x="108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0" name="Google Shape;4210;p69"/>
              <p:cNvGrpSpPr/>
              <p:nvPr/>
            </p:nvGrpSpPr>
            <p:grpSpPr>
              <a:xfrm>
                <a:off x="4419898" y="3977388"/>
                <a:ext cx="33497" cy="28692"/>
                <a:chOff x="4419898" y="3977388"/>
                <a:chExt cx="33497" cy="28692"/>
              </a:xfrm>
            </p:grpSpPr>
            <p:sp>
              <p:nvSpPr>
                <p:cNvPr id="4211" name="Google Shape;4211;p69"/>
                <p:cNvSpPr/>
                <p:nvPr/>
              </p:nvSpPr>
              <p:spPr>
                <a:xfrm>
                  <a:off x="4419898" y="3977388"/>
                  <a:ext cx="33497" cy="28692"/>
                </a:xfrm>
                <a:custGeom>
                  <a:avLst/>
                  <a:gdLst/>
                  <a:ahLst/>
                  <a:cxnLst/>
                  <a:rect l="l" t="t" r="r" b="b"/>
                  <a:pathLst>
                    <a:path w="4259" h="3648" extrusionOk="0">
                      <a:moveTo>
                        <a:pt x="2426" y="0"/>
                      </a:moveTo>
                      <a:cubicBezTo>
                        <a:pt x="1979" y="0"/>
                        <a:pt x="1522" y="167"/>
                        <a:pt x="1150" y="539"/>
                      </a:cubicBezTo>
                      <a:cubicBezTo>
                        <a:pt x="1" y="1688"/>
                        <a:pt x="811" y="3648"/>
                        <a:pt x="2432" y="3648"/>
                      </a:cubicBezTo>
                      <a:cubicBezTo>
                        <a:pt x="3448" y="3648"/>
                        <a:pt x="4259" y="2837"/>
                        <a:pt x="4259" y="1833"/>
                      </a:cubicBezTo>
                      <a:cubicBezTo>
                        <a:pt x="4259" y="729"/>
                        <a:pt x="3362" y="0"/>
                        <a:pt x="242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69"/>
                <p:cNvSpPr/>
                <p:nvPr/>
              </p:nvSpPr>
              <p:spPr>
                <a:xfrm>
                  <a:off x="4432742" y="3987046"/>
                  <a:ext cx="11042" cy="9399"/>
                </a:xfrm>
                <a:custGeom>
                  <a:avLst/>
                  <a:gdLst/>
                  <a:ahLst/>
                  <a:cxnLst/>
                  <a:rect l="l" t="t" r="r" b="b"/>
                  <a:pathLst>
                    <a:path w="1404" h="1195" extrusionOk="0">
                      <a:moveTo>
                        <a:pt x="799" y="0"/>
                      </a:moveTo>
                      <a:cubicBezTo>
                        <a:pt x="267" y="0"/>
                        <a:pt x="1" y="641"/>
                        <a:pt x="376" y="1016"/>
                      </a:cubicBezTo>
                      <a:cubicBezTo>
                        <a:pt x="499" y="1139"/>
                        <a:pt x="650" y="1195"/>
                        <a:pt x="799" y="1195"/>
                      </a:cubicBezTo>
                      <a:cubicBezTo>
                        <a:pt x="1104" y="1195"/>
                        <a:pt x="1396" y="963"/>
                        <a:pt x="1404" y="605"/>
                      </a:cubicBezTo>
                      <a:cubicBezTo>
                        <a:pt x="1404" y="266"/>
                        <a:pt x="1138" y="0"/>
                        <a:pt x="79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3" name="Google Shape;4213;p69"/>
              <p:cNvGrpSpPr/>
              <p:nvPr/>
            </p:nvGrpSpPr>
            <p:grpSpPr>
              <a:xfrm>
                <a:off x="4158930" y="4034684"/>
                <a:ext cx="33497" cy="28762"/>
                <a:chOff x="4158930" y="4034684"/>
                <a:chExt cx="33497" cy="28762"/>
              </a:xfrm>
            </p:grpSpPr>
            <p:sp>
              <p:nvSpPr>
                <p:cNvPr id="4214" name="Google Shape;4214;p69"/>
                <p:cNvSpPr/>
                <p:nvPr/>
              </p:nvSpPr>
              <p:spPr>
                <a:xfrm>
                  <a:off x="4158930" y="4034684"/>
                  <a:ext cx="33497" cy="28762"/>
                </a:xfrm>
                <a:custGeom>
                  <a:avLst/>
                  <a:gdLst/>
                  <a:ahLst/>
                  <a:cxnLst/>
                  <a:rect l="l" t="t" r="r" b="b"/>
                  <a:pathLst>
                    <a:path w="4259" h="3657" extrusionOk="0">
                      <a:moveTo>
                        <a:pt x="2421" y="0"/>
                      </a:moveTo>
                      <a:cubicBezTo>
                        <a:pt x="1974" y="0"/>
                        <a:pt x="1520" y="166"/>
                        <a:pt x="1149" y="536"/>
                      </a:cubicBezTo>
                      <a:cubicBezTo>
                        <a:pt x="0" y="1685"/>
                        <a:pt x="811" y="3645"/>
                        <a:pt x="2432" y="3657"/>
                      </a:cubicBezTo>
                      <a:cubicBezTo>
                        <a:pt x="3436" y="3645"/>
                        <a:pt x="4258" y="2834"/>
                        <a:pt x="4258" y="1830"/>
                      </a:cubicBezTo>
                      <a:cubicBezTo>
                        <a:pt x="4258" y="732"/>
                        <a:pt x="3358" y="0"/>
                        <a:pt x="242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69"/>
                <p:cNvSpPr/>
                <p:nvPr/>
              </p:nvSpPr>
              <p:spPr>
                <a:xfrm>
                  <a:off x="4173385" y="4044319"/>
                  <a:ext cx="9336" cy="9430"/>
                </a:xfrm>
                <a:custGeom>
                  <a:avLst/>
                  <a:gdLst/>
                  <a:ahLst/>
                  <a:cxnLst/>
                  <a:rect l="l" t="t" r="r" b="b"/>
                  <a:pathLst>
                    <a:path w="1187" h="1199" extrusionOk="0">
                      <a:moveTo>
                        <a:pt x="594" y="1"/>
                      </a:moveTo>
                      <a:cubicBezTo>
                        <a:pt x="267" y="1"/>
                        <a:pt x="1" y="279"/>
                        <a:pt x="1" y="605"/>
                      </a:cubicBezTo>
                      <a:cubicBezTo>
                        <a:pt x="1" y="932"/>
                        <a:pt x="267" y="1198"/>
                        <a:pt x="594" y="1198"/>
                      </a:cubicBezTo>
                      <a:cubicBezTo>
                        <a:pt x="920" y="1198"/>
                        <a:pt x="1186" y="932"/>
                        <a:pt x="1186" y="605"/>
                      </a:cubicBezTo>
                      <a:cubicBezTo>
                        <a:pt x="1186" y="279"/>
                        <a:pt x="920" y="1"/>
                        <a:pt x="59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6" name="Google Shape;4216;p69"/>
              <p:cNvGrpSpPr/>
              <p:nvPr/>
            </p:nvGrpSpPr>
            <p:grpSpPr>
              <a:xfrm>
                <a:off x="4134949" y="3957049"/>
                <a:ext cx="33497" cy="28770"/>
                <a:chOff x="4134949" y="3957049"/>
                <a:chExt cx="33497" cy="28770"/>
              </a:xfrm>
            </p:grpSpPr>
            <p:sp>
              <p:nvSpPr>
                <p:cNvPr id="4217" name="Google Shape;4217;p69"/>
                <p:cNvSpPr/>
                <p:nvPr/>
              </p:nvSpPr>
              <p:spPr>
                <a:xfrm>
                  <a:off x="4134949" y="3957049"/>
                  <a:ext cx="33497" cy="28770"/>
                </a:xfrm>
                <a:custGeom>
                  <a:avLst/>
                  <a:gdLst/>
                  <a:ahLst/>
                  <a:cxnLst/>
                  <a:rect l="l" t="t" r="r" b="b"/>
                  <a:pathLst>
                    <a:path w="4259" h="3658" extrusionOk="0">
                      <a:moveTo>
                        <a:pt x="2421" y="0"/>
                      </a:moveTo>
                      <a:cubicBezTo>
                        <a:pt x="1975" y="0"/>
                        <a:pt x="1520" y="166"/>
                        <a:pt x="1150" y="536"/>
                      </a:cubicBezTo>
                      <a:cubicBezTo>
                        <a:pt x="1" y="1685"/>
                        <a:pt x="811" y="3657"/>
                        <a:pt x="2432" y="3657"/>
                      </a:cubicBezTo>
                      <a:cubicBezTo>
                        <a:pt x="3436" y="3657"/>
                        <a:pt x="4259" y="2834"/>
                        <a:pt x="4259" y="1830"/>
                      </a:cubicBezTo>
                      <a:cubicBezTo>
                        <a:pt x="4259" y="732"/>
                        <a:pt x="3359" y="0"/>
                        <a:pt x="242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69"/>
                <p:cNvSpPr/>
                <p:nvPr/>
              </p:nvSpPr>
              <p:spPr>
                <a:xfrm>
                  <a:off x="4147793" y="3966778"/>
                  <a:ext cx="10956" cy="9383"/>
                </a:xfrm>
                <a:custGeom>
                  <a:avLst/>
                  <a:gdLst/>
                  <a:ahLst/>
                  <a:cxnLst/>
                  <a:rect l="l" t="t" r="r" b="b"/>
                  <a:pathLst>
                    <a:path w="1393" h="1193" extrusionOk="0">
                      <a:moveTo>
                        <a:pt x="799" y="1"/>
                      </a:moveTo>
                      <a:cubicBezTo>
                        <a:pt x="267" y="1"/>
                        <a:pt x="1" y="642"/>
                        <a:pt x="376" y="1017"/>
                      </a:cubicBezTo>
                      <a:cubicBezTo>
                        <a:pt x="497" y="1138"/>
                        <a:pt x="646" y="1192"/>
                        <a:pt x="792" y="1192"/>
                      </a:cubicBezTo>
                      <a:cubicBezTo>
                        <a:pt x="1098" y="1192"/>
                        <a:pt x="1392" y="954"/>
                        <a:pt x="1392" y="593"/>
                      </a:cubicBezTo>
                      <a:cubicBezTo>
                        <a:pt x="1392" y="267"/>
                        <a:pt x="1126" y="1"/>
                        <a:pt x="799"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9" name="Google Shape;4219;p69"/>
              <p:cNvGrpSpPr/>
              <p:nvPr/>
            </p:nvGrpSpPr>
            <p:grpSpPr>
              <a:xfrm>
                <a:off x="4193653" y="4184403"/>
                <a:ext cx="43580" cy="37264"/>
                <a:chOff x="4193653" y="4184403"/>
                <a:chExt cx="43580" cy="37264"/>
              </a:xfrm>
            </p:grpSpPr>
            <p:sp>
              <p:nvSpPr>
                <p:cNvPr id="4220" name="Google Shape;4220;p69"/>
                <p:cNvSpPr/>
                <p:nvPr/>
              </p:nvSpPr>
              <p:spPr>
                <a:xfrm>
                  <a:off x="4193653" y="4184403"/>
                  <a:ext cx="43580" cy="37264"/>
                </a:xfrm>
                <a:custGeom>
                  <a:avLst/>
                  <a:gdLst/>
                  <a:ahLst/>
                  <a:cxnLst/>
                  <a:rect l="l" t="t" r="r" b="b"/>
                  <a:pathLst>
                    <a:path w="5541" h="4738" extrusionOk="0">
                      <a:moveTo>
                        <a:pt x="3156" y="1"/>
                      </a:moveTo>
                      <a:cubicBezTo>
                        <a:pt x="2575" y="1"/>
                        <a:pt x="1982" y="216"/>
                        <a:pt x="1501" y="698"/>
                      </a:cubicBezTo>
                      <a:cubicBezTo>
                        <a:pt x="1" y="2185"/>
                        <a:pt x="1065" y="4738"/>
                        <a:pt x="3170" y="4738"/>
                      </a:cubicBezTo>
                      <a:cubicBezTo>
                        <a:pt x="4476" y="4738"/>
                        <a:pt x="5529" y="3673"/>
                        <a:pt x="5541" y="2367"/>
                      </a:cubicBezTo>
                      <a:cubicBezTo>
                        <a:pt x="5541" y="943"/>
                        <a:pt x="4373" y="1"/>
                        <a:pt x="315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69"/>
                <p:cNvSpPr/>
                <p:nvPr/>
              </p:nvSpPr>
              <p:spPr>
                <a:xfrm>
                  <a:off x="4206591" y="4194069"/>
                  <a:ext cx="20944" cy="17948"/>
                </a:xfrm>
                <a:custGeom>
                  <a:avLst/>
                  <a:gdLst/>
                  <a:ahLst/>
                  <a:cxnLst/>
                  <a:rect l="l" t="t" r="r" b="b"/>
                  <a:pathLst>
                    <a:path w="2663" h="2282" extrusionOk="0">
                      <a:moveTo>
                        <a:pt x="1525" y="1"/>
                      </a:moveTo>
                      <a:cubicBezTo>
                        <a:pt x="509" y="1"/>
                        <a:pt x="1" y="1223"/>
                        <a:pt x="714" y="1948"/>
                      </a:cubicBezTo>
                      <a:cubicBezTo>
                        <a:pt x="948" y="2179"/>
                        <a:pt x="1234" y="2282"/>
                        <a:pt x="1514" y="2282"/>
                      </a:cubicBezTo>
                      <a:cubicBezTo>
                        <a:pt x="2101" y="2282"/>
                        <a:pt x="2662" y="1826"/>
                        <a:pt x="2662" y="1138"/>
                      </a:cubicBezTo>
                      <a:cubicBezTo>
                        <a:pt x="2662" y="509"/>
                        <a:pt x="2154" y="1"/>
                        <a:pt x="152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2" name="Google Shape;4222;p69"/>
              <p:cNvGrpSpPr/>
              <p:nvPr/>
            </p:nvGrpSpPr>
            <p:grpSpPr>
              <a:xfrm>
                <a:off x="4343600" y="3943844"/>
                <a:ext cx="43580" cy="37312"/>
                <a:chOff x="4343600" y="3943844"/>
                <a:chExt cx="43580" cy="37312"/>
              </a:xfrm>
            </p:grpSpPr>
            <p:sp>
              <p:nvSpPr>
                <p:cNvPr id="4223" name="Google Shape;4223;p69"/>
                <p:cNvSpPr/>
                <p:nvPr/>
              </p:nvSpPr>
              <p:spPr>
                <a:xfrm>
                  <a:off x="4343600" y="3943844"/>
                  <a:ext cx="43580" cy="37312"/>
                </a:xfrm>
                <a:custGeom>
                  <a:avLst/>
                  <a:gdLst/>
                  <a:ahLst/>
                  <a:cxnLst/>
                  <a:rect l="l" t="t" r="r" b="b"/>
                  <a:pathLst>
                    <a:path w="5541" h="4744" extrusionOk="0">
                      <a:moveTo>
                        <a:pt x="3156" y="1"/>
                      </a:moveTo>
                      <a:cubicBezTo>
                        <a:pt x="2574" y="1"/>
                        <a:pt x="1982" y="218"/>
                        <a:pt x="1500" y="703"/>
                      </a:cubicBezTo>
                      <a:cubicBezTo>
                        <a:pt x="0" y="2191"/>
                        <a:pt x="1065" y="4743"/>
                        <a:pt x="3169" y="4743"/>
                      </a:cubicBezTo>
                      <a:cubicBezTo>
                        <a:pt x="4476" y="4731"/>
                        <a:pt x="5528" y="3679"/>
                        <a:pt x="5540" y="2372"/>
                      </a:cubicBezTo>
                      <a:cubicBezTo>
                        <a:pt x="5540" y="949"/>
                        <a:pt x="4373" y="1"/>
                        <a:pt x="315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69"/>
                <p:cNvSpPr/>
                <p:nvPr/>
              </p:nvSpPr>
              <p:spPr>
                <a:xfrm>
                  <a:off x="4359581" y="3953557"/>
                  <a:ext cx="17893" cy="17893"/>
                </a:xfrm>
                <a:custGeom>
                  <a:avLst/>
                  <a:gdLst/>
                  <a:ahLst/>
                  <a:cxnLst/>
                  <a:rect l="l" t="t" r="r" b="b"/>
                  <a:pathLst>
                    <a:path w="2275" h="2275" extrusionOk="0">
                      <a:moveTo>
                        <a:pt x="1137" y="0"/>
                      </a:moveTo>
                      <a:cubicBezTo>
                        <a:pt x="508" y="0"/>
                        <a:pt x="0" y="508"/>
                        <a:pt x="0" y="1137"/>
                      </a:cubicBezTo>
                      <a:cubicBezTo>
                        <a:pt x="0" y="1766"/>
                        <a:pt x="508" y="2274"/>
                        <a:pt x="1137" y="2274"/>
                      </a:cubicBezTo>
                      <a:cubicBezTo>
                        <a:pt x="1766" y="2274"/>
                        <a:pt x="2275" y="1766"/>
                        <a:pt x="2275" y="1137"/>
                      </a:cubicBezTo>
                      <a:cubicBezTo>
                        <a:pt x="2275" y="508"/>
                        <a:pt x="1766" y="0"/>
                        <a:pt x="113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5" name="Google Shape;4225;p69"/>
              <p:cNvGrpSpPr/>
              <p:nvPr/>
            </p:nvGrpSpPr>
            <p:grpSpPr>
              <a:xfrm>
                <a:off x="4172339" y="3381693"/>
                <a:ext cx="31499" cy="27001"/>
                <a:chOff x="4172339" y="3381693"/>
                <a:chExt cx="31499" cy="27001"/>
              </a:xfrm>
            </p:grpSpPr>
            <p:sp>
              <p:nvSpPr>
                <p:cNvPr id="4226" name="Google Shape;4226;p69"/>
                <p:cNvSpPr/>
                <p:nvPr/>
              </p:nvSpPr>
              <p:spPr>
                <a:xfrm>
                  <a:off x="4172339" y="3381693"/>
                  <a:ext cx="31499" cy="27001"/>
                </a:xfrm>
                <a:custGeom>
                  <a:avLst/>
                  <a:gdLst/>
                  <a:ahLst/>
                  <a:cxnLst/>
                  <a:rect l="l" t="t" r="r" b="b"/>
                  <a:pathLst>
                    <a:path w="4005" h="3433" extrusionOk="0">
                      <a:moveTo>
                        <a:pt x="2285" y="1"/>
                      </a:moveTo>
                      <a:cubicBezTo>
                        <a:pt x="1866" y="1"/>
                        <a:pt x="1438" y="157"/>
                        <a:pt x="1090" y="505"/>
                      </a:cubicBezTo>
                      <a:cubicBezTo>
                        <a:pt x="1" y="1581"/>
                        <a:pt x="775" y="3420"/>
                        <a:pt x="2299" y="3432"/>
                      </a:cubicBezTo>
                      <a:cubicBezTo>
                        <a:pt x="3243" y="3420"/>
                        <a:pt x="4005" y="2658"/>
                        <a:pt x="4005" y="1714"/>
                      </a:cubicBezTo>
                      <a:cubicBezTo>
                        <a:pt x="4005"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69"/>
                <p:cNvSpPr/>
                <p:nvPr/>
              </p:nvSpPr>
              <p:spPr>
                <a:xfrm>
                  <a:off x="4185285" y="3391367"/>
                  <a:ext cx="8856" cy="7605"/>
                </a:xfrm>
                <a:custGeom>
                  <a:avLst/>
                  <a:gdLst/>
                  <a:ahLst/>
                  <a:cxnLst/>
                  <a:rect l="l" t="t" r="r" b="b"/>
                  <a:pathLst>
                    <a:path w="1126" h="967" extrusionOk="0">
                      <a:moveTo>
                        <a:pt x="653" y="1"/>
                      </a:moveTo>
                      <a:cubicBezTo>
                        <a:pt x="218" y="1"/>
                        <a:pt x="0" y="521"/>
                        <a:pt x="302" y="823"/>
                      </a:cubicBezTo>
                      <a:cubicBezTo>
                        <a:pt x="401" y="922"/>
                        <a:pt x="523" y="967"/>
                        <a:pt x="643" y="967"/>
                      </a:cubicBezTo>
                      <a:cubicBezTo>
                        <a:pt x="889" y="967"/>
                        <a:pt x="1125" y="778"/>
                        <a:pt x="1125" y="484"/>
                      </a:cubicBezTo>
                      <a:cubicBezTo>
                        <a:pt x="1125" y="218"/>
                        <a:pt x="919"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31"/>
        <p:cNvGrpSpPr/>
        <p:nvPr/>
      </p:nvGrpSpPr>
      <p:grpSpPr>
        <a:xfrm>
          <a:off x="0" y="0"/>
          <a:ext cx="0" cy="0"/>
          <a:chOff x="0" y="0"/>
          <a:chExt cx="0" cy="0"/>
        </a:xfrm>
      </p:grpSpPr>
      <p:grpSp>
        <p:nvGrpSpPr>
          <p:cNvPr id="4232" name="Google Shape;4232;p70"/>
          <p:cNvGrpSpPr/>
          <p:nvPr/>
        </p:nvGrpSpPr>
        <p:grpSpPr>
          <a:xfrm>
            <a:off x="729274" y="969771"/>
            <a:ext cx="2507799" cy="206239"/>
            <a:chOff x="106648" y="895722"/>
            <a:chExt cx="4481413" cy="374300"/>
          </a:xfrm>
        </p:grpSpPr>
        <p:grpSp>
          <p:nvGrpSpPr>
            <p:cNvPr id="4233" name="Google Shape;4233;p70"/>
            <p:cNvGrpSpPr/>
            <p:nvPr/>
          </p:nvGrpSpPr>
          <p:grpSpPr>
            <a:xfrm>
              <a:off x="2233276" y="895722"/>
              <a:ext cx="1082667" cy="223591"/>
              <a:chOff x="4808316" y="2800065"/>
              <a:chExt cx="1999386" cy="412910"/>
            </a:xfrm>
          </p:grpSpPr>
          <p:sp>
            <p:nvSpPr>
              <p:cNvPr id="4234" name="Google Shape;4234;p70"/>
              <p:cNvSpPr/>
              <p:nvPr/>
            </p:nvSpPr>
            <p:spPr>
              <a:xfrm>
                <a:off x="4849302" y="3079475"/>
                <a:ext cx="1958400" cy="133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5" name="Google Shape;4235;p70"/>
              <p:cNvGrpSpPr/>
              <p:nvPr/>
            </p:nvGrpSpPr>
            <p:grpSpPr>
              <a:xfrm>
                <a:off x="4808316" y="2800065"/>
                <a:ext cx="92400" cy="411825"/>
                <a:chOff x="845575" y="2563700"/>
                <a:chExt cx="92400" cy="411825"/>
              </a:xfrm>
            </p:grpSpPr>
            <p:cxnSp>
              <p:nvCxnSpPr>
                <p:cNvPr id="4236" name="Google Shape;4236;p70"/>
                <p:cNvCxnSpPr/>
                <p:nvPr/>
              </p:nvCxnSpPr>
              <p:spPr>
                <a:xfrm>
                  <a:off x="891775" y="2616125"/>
                  <a:ext cx="0" cy="359400"/>
                </a:xfrm>
                <a:prstGeom prst="straightConnector1">
                  <a:avLst/>
                </a:prstGeom>
                <a:noFill/>
                <a:ln w="9525" cap="flat" cmpd="sng">
                  <a:solidFill>
                    <a:srgbClr val="667E92"/>
                  </a:solidFill>
                  <a:prstDash val="solid"/>
                  <a:round/>
                  <a:headEnd type="none" w="sm" len="sm"/>
                  <a:tailEnd type="none" w="sm" len="sm"/>
                </a:ln>
              </p:spPr>
            </p:cxnSp>
            <p:sp>
              <p:nvSpPr>
                <p:cNvPr id="4237" name="Google Shape;4237;p70"/>
                <p:cNvSpPr/>
                <p:nvPr/>
              </p:nvSpPr>
              <p:spPr>
                <a:xfrm>
                  <a:off x="845575"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38" name="Google Shape;4238;p70"/>
            <p:cNvGrpSpPr/>
            <p:nvPr/>
          </p:nvGrpSpPr>
          <p:grpSpPr>
            <a:xfrm>
              <a:off x="106648" y="895722"/>
              <a:ext cx="1088401" cy="223591"/>
              <a:chOff x="881025" y="2800065"/>
              <a:chExt cx="2009975" cy="412910"/>
            </a:xfrm>
          </p:grpSpPr>
          <p:sp>
            <p:nvSpPr>
              <p:cNvPr id="4239" name="Google Shape;4239;p70"/>
              <p:cNvSpPr/>
              <p:nvPr/>
            </p:nvSpPr>
            <p:spPr>
              <a:xfrm>
                <a:off x="932600" y="3079475"/>
                <a:ext cx="1958400" cy="133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40" name="Google Shape;4240;p70"/>
              <p:cNvGrpSpPr/>
              <p:nvPr/>
            </p:nvGrpSpPr>
            <p:grpSpPr>
              <a:xfrm>
                <a:off x="881025" y="2800065"/>
                <a:ext cx="92400" cy="411825"/>
                <a:chOff x="845575" y="2563700"/>
                <a:chExt cx="92400" cy="411825"/>
              </a:xfrm>
            </p:grpSpPr>
            <p:cxnSp>
              <p:nvCxnSpPr>
                <p:cNvPr id="4241" name="Google Shape;4241;p70"/>
                <p:cNvCxnSpPr/>
                <p:nvPr/>
              </p:nvCxnSpPr>
              <p:spPr>
                <a:xfrm>
                  <a:off x="891775" y="2616125"/>
                  <a:ext cx="0" cy="359400"/>
                </a:xfrm>
                <a:prstGeom prst="straightConnector1">
                  <a:avLst/>
                </a:prstGeom>
                <a:noFill/>
                <a:ln w="9525" cap="flat" cmpd="sng">
                  <a:solidFill>
                    <a:srgbClr val="667E92"/>
                  </a:solidFill>
                  <a:prstDash val="solid"/>
                  <a:round/>
                  <a:headEnd type="none" w="sm" len="sm"/>
                  <a:tailEnd type="none" w="sm" len="sm"/>
                </a:ln>
              </p:spPr>
            </p:cxnSp>
            <p:sp>
              <p:nvSpPr>
                <p:cNvPr id="4242" name="Google Shape;4242;p70"/>
                <p:cNvSpPr/>
                <p:nvPr/>
              </p:nvSpPr>
              <p:spPr>
                <a:xfrm>
                  <a:off x="845575"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43" name="Google Shape;4243;p70"/>
            <p:cNvGrpSpPr/>
            <p:nvPr/>
          </p:nvGrpSpPr>
          <p:grpSpPr>
            <a:xfrm>
              <a:off x="1172346" y="1047018"/>
              <a:ext cx="1083151" cy="223003"/>
              <a:chOff x="2849073" y="3079467"/>
              <a:chExt cx="2000279" cy="411825"/>
            </a:xfrm>
          </p:grpSpPr>
          <p:sp>
            <p:nvSpPr>
              <p:cNvPr id="4244" name="Google Shape;4244;p70"/>
              <p:cNvSpPr/>
              <p:nvPr/>
            </p:nvSpPr>
            <p:spPr>
              <a:xfrm>
                <a:off x="2890952" y="3079475"/>
                <a:ext cx="1958400" cy="133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45" name="Google Shape;4245;p70"/>
              <p:cNvGrpSpPr/>
              <p:nvPr/>
            </p:nvGrpSpPr>
            <p:grpSpPr>
              <a:xfrm rot="10800000">
                <a:off x="2849073" y="3079467"/>
                <a:ext cx="92400" cy="411825"/>
                <a:chOff x="2070100" y="2563700"/>
                <a:chExt cx="92400" cy="411825"/>
              </a:xfrm>
            </p:grpSpPr>
            <p:cxnSp>
              <p:nvCxnSpPr>
                <p:cNvPr id="4246" name="Google Shape;4246;p70"/>
                <p:cNvCxnSpPr/>
                <p:nvPr/>
              </p:nvCxnSpPr>
              <p:spPr>
                <a:xfrm>
                  <a:off x="2116300" y="2616125"/>
                  <a:ext cx="0" cy="359400"/>
                </a:xfrm>
                <a:prstGeom prst="straightConnector1">
                  <a:avLst/>
                </a:prstGeom>
                <a:noFill/>
                <a:ln w="9525" cap="flat" cmpd="sng">
                  <a:solidFill>
                    <a:srgbClr val="667E92"/>
                  </a:solidFill>
                  <a:prstDash val="solid"/>
                  <a:round/>
                  <a:headEnd type="none" w="sm" len="sm"/>
                  <a:tailEnd type="none" w="sm" len="sm"/>
                </a:ln>
              </p:spPr>
            </p:cxnSp>
            <p:sp>
              <p:nvSpPr>
                <p:cNvPr id="4247" name="Google Shape;4247;p70"/>
                <p:cNvSpPr/>
                <p:nvPr/>
              </p:nvSpPr>
              <p:spPr>
                <a:xfrm>
                  <a:off x="2070100"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48" name="Google Shape;4248;p70"/>
            <p:cNvGrpSpPr/>
            <p:nvPr/>
          </p:nvGrpSpPr>
          <p:grpSpPr>
            <a:xfrm>
              <a:off x="3290132" y="1047018"/>
              <a:ext cx="1297929" cy="223003"/>
              <a:chOff x="6760035" y="3079467"/>
              <a:chExt cx="2396914" cy="411825"/>
            </a:xfrm>
          </p:grpSpPr>
          <p:sp>
            <p:nvSpPr>
              <p:cNvPr id="4249" name="Google Shape;4249;p70"/>
              <p:cNvSpPr/>
              <p:nvPr/>
            </p:nvSpPr>
            <p:spPr>
              <a:xfrm>
                <a:off x="6807650" y="3079475"/>
                <a:ext cx="2349300" cy="133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0" name="Google Shape;4250;p70"/>
              <p:cNvGrpSpPr/>
              <p:nvPr/>
            </p:nvGrpSpPr>
            <p:grpSpPr>
              <a:xfrm rot="10800000">
                <a:off x="6760035" y="3079467"/>
                <a:ext cx="92400" cy="411825"/>
                <a:chOff x="2070100" y="2563700"/>
                <a:chExt cx="92400" cy="411825"/>
              </a:xfrm>
            </p:grpSpPr>
            <p:cxnSp>
              <p:nvCxnSpPr>
                <p:cNvPr id="4251" name="Google Shape;4251;p70"/>
                <p:cNvCxnSpPr/>
                <p:nvPr/>
              </p:nvCxnSpPr>
              <p:spPr>
                <a:xfrm>
                  <a:off x="2116300" y="2616125"/>
                  <a:ext cx="0" cy="359400"/>
                </a:xfrm>
                <a:prstGeom prst="straightConnector1">
                  <a:avLst/>
                </a:prstGeom>
                <a:noFill/>
                <a:ln w="9525" cap="flat" cmpd="sng">
                  <a:solidFill>
                    <a:srgbClr val="667E92"/>
                  </a:solidFill>
                  <a:prstDash val="solid"/>
                  <a:round/>
                  <a:headEnd type="none" w="sm" len="sm"/>
                  <a:tailEnd type="none" w="sm" len="sm"/>
                </a:ln>
              </p:spPr>
            </p:cxnSp>
            <p:sp>
              <p:nvSpPr>
                <p:cNvPr id="4252" name="Google Shape;4252;p70"/>
                <p:cNvSpPr/>
                <p:nvPr/>
              </p:nvSpPr>
              <p:spPr>
                <a:xfrm>
                  <a:off x="2070100"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253" name="Google Shape;4253;p70"/>
          <p:cNvGrpSpPr/>
          <p:nvPr/>
        </p:nvGrpSpPr>
        <p:grpSpPr>
          <a:xfrm>
            <a:off x="2147036" y="3369142"/>
            <a:ext cx="1086701" cy="799429"/>
            <a:chOff x="2183288" y="3555572"/>
            <a:chExt cx="1136241" cy="835873"/>
          </a:xfrm>
        </p:grpSpPr>
        <p:sp>
          <p:nvSpPr>
            <p:cNvPr id="4254" name="Google Shape;4254;p70"/>
            <p:cNvSpPr/>
            <p:nvPr/>
          </p:nvSpPr>
          <p:spPr>
            <a:xfrm>
              <a:off x="2673740" y="4350566"/>
              <a:ext cx="270028" cy="11697"/>
            </a:xfrm>
            <a:custGeom>
              <a:avLst/>
              <a:gdLst/>
              <a:ahLst/>
              <a:cxnLst/>
              <a:rect l="l" t="t" r="r" b="b"/>
              <a:pathLst>
                <a:path w="106520" h="2706" extrusionOk="0">
                  <a:moveTo>
                    <a:pt x="0" y="0"/>
                  </a:moveTo>
                  <a:lnTo>
                    <a:pt x="0" y="2705"/>
                  </a:lnTo>
                  <a:lnTo>
                    <a:pt x="106520" y="2705"/>
                  </a:lnTo>
                  <a:lnTo>
                    <a:pt x="106520"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5" name="Google Shape;4255;p70"/>
            <p:cNvGrpSpPr/>
            <p:nvPr/>
          </p:nvGrpSpPr>
          <p:grpSpPr>
            <a:xfrm>
              <a:off x="2205895" y="3637269"/>
              <a:ext cx="1089848" cy="724993"/>
              <a:chOff x="2205895" y="3637269"/>
              <a:chExt cx="1089848" cy="724993"/>
            </a:xfrm>
          </p:grpSpPr>
          <p:sp>
            <p:nvSpPr>
              <p:cNvPr id="4256" name="Google Shape;4256;p70"/>
              <p:cNvSpPr/>
              <p:nvPr/>
            </p:nvSpPr>
            <p:spPr>
              <a:xfrm>
                <a:off x="2205895" y="4204394"/>
                <a:ext cx="555376" cy="157849"/>
              </a:xfrm>
              <a:custGeom>
                <a:avLst/>
                <a:gdLst/>
                <a:ahLst/>
                <a:cxnLst/>
                <a:rect l="l" t="t" r="r" b="b"/>
                <a:pathLst>
                  <a:path w="128485" h="36518" extrusionOk="0">
                    <a:moveTo>
                      <a:pt x="2706" y="1"/>
                    </a:moveTo>
                    <a:lnTo>
                      <a:pt x="1" y="326"/>
                    </a:lnTo>
                    <a:cubicBezTo>
                      <a:pt x="1461" y="10577"/>
                      <a:pt x="6547" y="19612"/>
                      <a:pt x="13850" y="26130"/>
                    </a:cubicBezTo>
                    <a:cubicBezTo>
                      <a:pt x="21288" y="32568"/>
                      <a:pt x="30999" y="36517"/>
                      <a:pt x="41575" y="36517"/>
                    </a:cubicBezTo>
                    <a:lnTo>
                      <a:pt x="128484" y="36517"/>
                    </a:lnTo>
                    <a:lnTo>
                      <a:pt x="128484" y="33812"/>
                    </a:lnTo>
                    <a:lnTo>
                      <a:pt x="41575" y="33812"/>
                    </a:lnTo>
                    <a:cubicBezTo>
                      <a:pt x="31675" y="33812"/>
                      <a:pt x="22641" y="30188"/>
                      <a:pt x="15662" y="24102"/>
                    </a:cubicBezTo>
                    <a:cubicBezTo>
                      <a:pt x="8792" y="18016"/>
                      <a:pt x="4058" y="9468"/>
                      <a:pt x="2706"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70"/>
              <p:cNvSpPr/>
              <p:nvPr/>
            </p:nvSpPr>
            <p:spPr>
              <a:xfrm>
                <a:off x="2206834" y="3993916"/>
                <a:ext cx="218757" cy="153401"/>
              </a:xfrm>
              <a:custGeom>
                <a:avLst/>
                <a:gdLst/>
                <a:ahLst/>
                <a:cxnLst/>
                <a:rect l="l" t="t" r="r" b="b"/>
                <a:pathLst>
                  <a:path w="50609" h="35489" extrusionOk="0">
                    <a:moveTo>
                      <a:pt x="41358" y="0"/>
                    </a:moveTo>
                    <a:cubicBezTo>
                      <a:pt x="30998" y="0"/>
                      <a:pt x="21423" y="3814"/>
                      <a:pt x="14093" y="10144"/>
                    </a:cubicBezTo>
                    <a:cubicBezTo>
                      <a:pt x="6762" y="16338"/>
                      <a:pt x="1596" y="25129"/>
                      <a:pt x="0" y="35029"/>
                    </a:cubicBezTo>
                    <a:lnTo>
                      <a:pt x="2597" y="35489"/>
                    </a:lnTo>
                    <a:cubicBezTo>
                      <a:pt x="4166" y="26238"/>
                      <a:pt x="9034" y="18015"/>
                      <a:pt x="15905" y="12173"/>
                    </a:cubicBezTo>
                    <a:cubicBezTo>
                      <a:pt x="22775" y="6303"/>
                      <a:pt x="31675" y="2705"/>
                      <a:pt x="41358" y="2705"/>
                    </a:cubicBezTo>
                    <a:lnTo>
                      <a:pt x="50609" y="2705"/>
                    </a:lnTo>
                    <a:lnTo>
                      <a:pt x="50609"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70"/>
              <p:cNvSpPr/>
              <p:nvPr/>
            </p:nvSpPr>
            <p:spPr>
              <a:xfrm>
                <a:off x="2487003" y="3847747"/>
                <a:ext cx="808740" cy="157849"/>
              </a:xfrm>
              <a:custGeom>
                <a:avLst/>
                <a:gdLst/>
                <a:ahLst/>
                <a:cxnLst/>
                <a:rect l="l" t="t" r="r" b="b"/>
                <a:pathLst>
                  <a:path w="187100" h="36518" extrusionOk="0">
                    <a:moveTo>
                      <a:pt x="184395" y="1"/>
                    </a:moveTo>
                    <a:cubicBezTo>
                      <a:pt x="183150" y="9468"/>
                      <a:pt x="178309" y="17908"/>
                      <a:pt x="171438" y="23994"/>
                    </a:cubicBezTo>
                    <a:cubicBezTo>
                      <a:pt x="164432" y="30080"/>
                      <a:pt x="155425" y="33812"/>
                      <a:pt x="145498" y="33812"/>
                    </a:cubicBezTo>
                    <a:lnTo>
                      <a:pt x="1" y="33812"/>
                    </a:lnTo>
                    <a:lnTo>
                      <a:pt x="1" y="36517"/>
                    </a:lnTo>
                    <a:lnTo>
                      <a:pt x="145498" y="36517"/>
                    </a:lnTo>
                    <a:cubicBezTo>
                      <a:pt x="156101" y="36517"/>
                      <a:pt x="165785" y="32568"/>
                      <a:pt x="173223" y="26022"/>
                    </a:cubicBezTo>
                    <a:cubicBezTo>
                      <a:pt x="180554" y="19612"/>
                      <a:pt x="185747" y="10469"/>
                      <a:pt x="187100" y="326"/>
                    </a:cubicBezTo>
                    <a:lnTo>
                      <a:pt x="184395"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70"/>
              <p:cNvSpPr/>
              <p:nvPr/>
            </p:nvSpPr>
            <p:spPr>
              <a:xfrm>
                <a:off x="2919192" y="3637269"/>
                <a:ext cx="375081" cy="148491"/>
              </a:xfrm>
              <a:custGeom>
                <a:avLst/>
                <a:gdLst/>
                <a:ahLst/>
                <a:cxnLst/>
                <a:rect l="l" t="t" r="r" b="b"/>
                <a:pathLst>
                  <a:path w="86774" h="34353" extrusionOk="0">
                    <a:moveTo>
                      <a:pt x="0" y="0"/>
                    </a:moveTo>
                    <a:lnTo>
                      <a:pt x="0" y="2705"/>
                    </a:lnTo>
                    <a:lnTo>
                      <a:pt x="45524" y="2705"/>
                    </a:lnTo>
                    <a:cubicBezTo>
                      <a:pt x="54991" y="2705"/>
                      <a:pt x="63674" y="6195"/>
                      <a:pt x="70545" y="11821"/>
                    </a:cubicBezTo>
                    <a:cubicBezTo>
                      <a:pt x="77415" y="17582"/>
                      <a:pt x="82284" y="25454"/>
                      <a:pt x="84177" y="34353"/>
                    </a:cubicBezTo>
                    <a:lnTo>
                      <a:pt x="86774" y="33920"/>
                    </a:lnTo>
                    <a:cubicBezTo>
                      <a:pt x="84854" y="24345"/>
                      <a:pt x="79579" y="15878"/>
                      <a:pt x="72249" y="9792"/>
                    </a:cubicBezTo>
                    <a:cubicBezTo>
                      <a:pt x="65027" y="3706"/>
                      <a:pt x="55668" y="0"/>
                      <a:pt x="4552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70"/>
              <p:cNvSpPr/>
              <p:nvPr/>
            </p:nvSpPr>
            <p:spPr>
              <a:xfrm>
                <a:off x="2233143" y="3637269"/>
                <a:ext cx="621199" cy="11697"/>
              </a:xfrm>
              <a:custGeom>
                <a:avLst/>
                <a:gdLst/>
                <a:ahLst/>
                <a:cxnLst/>
                <a:rect l="l" t="t" r="r" b="b"/>
                <a:pathLst>
                  <a:path w="143713" h="2706" extrusionOk="0">
                    <a:moveTo>
                      <a:pt x="0" y="0"/>
                    </a:moveTo>
                    <a:lnTo>
                      <a:pt x="0" y="2705"/>
                    </a:lnTo>
                    <a:lnTo>
                      <a:pt x="143712" y="2705"/>
                    </a:lnTo>
                    <a:lnTo>
                      <a:pt x="143712"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70"/>
              <p:cNvSpPr/>
              <p:nvPr/>
            </p:nvSpPr>
            <p:spPr>
              <a:xfrm>
                <a:off x="3004568" y="4350566"/>
                <a:ext cx="270028" cy="11697"/>
              </a:xfrm>
              <a:custGeom>
                <a:avLst/>
                <a:gdLst/>
                <a:ahLst/>
                <a:cxnLst/>
                <a:rect l="l" t="t" r="r" b="b"/>
                <a:pathLst>
                  <a:path w="106520" h="2706" extrusionOk="0">
                    <a:moveTo>
                      <a:pt x="0" y="0"/>
                    </a:moveTo>
                    <a:lnTo>
                      <a:pt x="0" y="2705"/>
                    </a:lnTo>
                    <a:lnTo>
                      <a:pt x="106520" y="2705"/>
                    </a:lnTo>
                    <a:lnTo>
                      <a:pt x="106520"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62" name="Google Shape;4262;p70"/>
            <p:cNvSpPr/>
            <p:nvPr/>
          </p:nvSpPr>
          <p:spPr>
            <a:xfrm rot="5400000">
              <a:off x="2852961" y="3612770"/>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63" name="Google Shape;4263;p70"/>
            <p:cNvCxnSpPr/>
            <p:nvPr/>
          </p:nvCxnSpPr>
          <p:spPr>
            <a:xfrm>
              <a:off x="2887992" y="3555572"/>
              <a:ext cx="0" cy="52500"/>
            </a:xfrm>
            <a:prstGeom prst="straightConnector1">
              <a:avLst/>
            </a:prstGeom>
            <a:noFill/>
            <a:ln w="9525" cap="flat" cmpd="sng">
              <a:solidFill>
                <a:srgbClr val="BAC8D3"/>
              </a:solidFill>
              <a:prstDash val="solid"/>
              <a:round/>
              <a:headEnd type="diamond" w="med" len="med"/>
              <a:tailEnd type="none" w="med" len="med"/>
            </a:ln>
          </p:spPr>
        </p:cxnSp>
        <p:grpSp>
          <p:nvGrpSpPr>
            <p:cNvPr id="4264" name="Google Shape;4264;p70"/>
            <p:cNvGrpSpPr/>
            <p:nvPr/>
          </p:nvGrpSpPr>
          <p:grpSpPr>
            <a:xfrm>
              <a:off x="3173850" y="3779426"/>
              <a:ext cx="145679" cy="70048"/>
              <a:chOff x="3173850" y="3779426"/>
              <a:chExt cx="145679" cy="70048"/>
            </a:xfrm>
          </p:grpSpPr>
          <p:cxnSp>
            <p:nvCxnSpPr>
              <p:cNvPr id="4265" name="Google Shape;4265;p70"/>
              <p:cNvCxnSpPr/>
              <p:nvPr/>
            </p:nvCxnSpPr>
            <p:spPr>
              <a:xfrm rot="10800000">
                <a:off x="3173850" y="3817250"/>
                <a:ext cx="94500" cy="0"/>
              </a:xfrm>
              <a:prstGeom prst="straightConnector1">
                <a:avLst/>
              </a:prstGeom>
              <a:noFill/>
              <a:ln w="9525" cap="flat" cmpd="sng">
                <a:solidFill>
                  <a:srgbClr val="BAC8D3"/>
                </a:solidFill>
                <a:prstDash val="solid"/>
                <a:round/>
                <a:headEnd type="none" w="med" len="med"/>
                <a:tailEnd type="diamond" w="med" len="med"/>
              </a:ln>
            </p:spPr>
          </p:cxnSp>
          <p:sp>
            <p:nvSpPr>
              <p:cNvPr id="4266" name="Google Shape;4266;p70"/>
              <p:cNvSpPr/>
              <p:nvPr/>
            </p:nvSpPr>
            <p:spPr>
              <a:xfrm rot="5400000">
                <a:off x="3254146" y="3784092"/>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7" name="Google Shape;4267;p70"/>
            <p:cNvGrpSpPr/>
            <p:nvPr/>
          </p:nvGrpSpPr>
          <p:grpSpPr>
            <a:xfrm>
              <a:off x="2183288" y="4139483"/>
              <a:ext cx="145133" cy="70048"/>
              <a:chOff x="2183288" y="4139483"/>
              <a:chExt cx="145133" cy="70048"/>
            </a:xfrm>
          </p:grpSpPr>
          <p:cxnSp>
            <p:nvCxnSpPr>
              <p:cNvPr id="4268" name="Google Shape;4268;p70"/>
              <p:cNvCxnSpPr/>
              <p:nvPr/>
            </p:nvCxnSpPr>
            <p:spPr>
              <a:xfrm rot="10800000">
                <a:off x="2239021" y="4174494"/>
                <a:ext cx="89400" cy="0"/>
              </a:xfrm>
              <a:prstGeom prst="straightConnector1">
                <a:avLst/>
              </a:prstGeom>
              <a:noFill/>
              <a:ln w="9525" cap="flat" cmpd="sng">
                <a:solidFill>
                  <a:srgbClr val="BAC8D3"/>
                </a:solidFill>
                <a:prstDash val="solid"/>
                <a:round/>
                <a:headEnd type="diamond" w="med" len="med"/>
                <a:tailEnd type="none" w="med" len="med"/>
              </a:ln>
            </p:spPr>
          </p:cxnSp>
          <p:sp>
            <p:nvSpPr>
              <p:cNvPr id="4269" name="Google Shape;4269;p70"/>
              <p:cNvSpPr/>
              <p:nvPr/>
            </p:nvSpPr>
            <p:spPr>
              <a:xfrm rot="5400000">
                <a:off x="2178622" y="4144149"/>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70" name="Google Shape;4270;p70"/>
            <p:cNvSpPr/>
            <p:nvPr/>
          </p:nvSpPr>
          <p:spPr>
            <a:xfrm rot="5400000">
              <a:off x="2420934" y="3967554"/>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71" name="Google Shape;4271;p70"/>
            <p:cNvCxnSpPr/>
            <p:nvPr/>
          </p:nvCxnSpPr>
          <p:spPr>
            <a:xfrm>
              <a:off x="2455973" y="3911736"/>
              <a:ext cx="0" cy="52500"/>
            </a:xfrm>
            <a:prstGeom prst="straightConnector1">
              <a:avLst/>
            </a:prstGeom>
            <a:noFill/>
            <a:ln w="9525" cap="flat" cmpd="sng">
              <a:solidFill>
                <a:srgbClr val="BAC8D3"/>
              </a:solidFill>
              <a:prstDash val="solid"/>
              <a:round/>
              <a:headEnd type="diamond" w="med" len="med"/>
              <a:tailEnd type="none" w="med" len="med"/>
            </a:ln>
          </p:spPr>
        </p:cxnSp>
        <p:grpSp>
          <p:nvGrpSpPr>
            <p:cNvPr id="4272" name="Google Shape;4272;p70"/>
            <p:cNvGrpSpPr/>
            <p:nvPr/>
          </p:nvGrpSpPr>
          <p:grpSpPr>
            <a:xfrm>
              <a:off x="2943836" y="4268886"/>
              <a:ext cx="60717" cy="122559"/>
              <a:chOff x="2943836" y="4268886"/>
              <a:chExt cx="60717" cy="122559"/>
            </a:xfrm>
          </p:grpSpPr>
          <p:sp>
            <p:nvSpPr>
              <p:cNvPr id="4273" name="Google Shape;4273;p70"/>
              <p:cNvSpPr/>
              <p:nvPr/>
            </p:nvSpPr>
            <p:spPr>
              <a:xfrm rot="5400000">
                <a:off x="2939170" y="4326062"/>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74" name="Google Shape;4274;p70"/>
              <p:cNvCxnSpPr/>
              <p:nvPr/>
            </p:nvCxnSpPr>
            <p:spPr>
              <a:xfrm>
                <a:off x="2974204" y="4268886"/>
                <a:ext cx="0" cy="52500"/>
              </a:xfrm>
              <a:prstGeom prst="straightConnector1">
                <a:avLst/>
              </a:prstGeom>
              <a:noFill/>
              <a:ln w="9525" cap="flat" cmpd="sng">
                <a:solidFill>
                  <a:srgbClr val="BAC8D3"/>
                </a:solidFill>
                <a:prstDash val="solid"/>
                <a:round/>
                <a:headEnd type="diamond" w="med" len="med"/>
                <a:tailEnd type="none" w="med" len="med"/>
              </a:ln>
            </p:spPr>
          </p:cxnSp>
        </p:grpSp>
      </p:grpSp>
      <p:grpSp>
        <p:nvGrpSpPr>
          <p:cNvPr id="4275" name="Google Shape;4275;p70"/>
          <p:cNvGrpSpPr/>
          <p:nvPr/>
        </p:nvGrpSpPr>
        <p:grpSpPr>
          <a:xfrm>
            <a:off x="3409981" y="1290142"/>
            <a:ext cx="1675870" cy="758251"/>
            <a:chOff x="3530532" y="1496185"/>
            <a:chExt cx="1562000" cy="706730"/>
          </a:xfrm>
        </p:grpSpPr>
        <p:cxnSp>
          <p:nvCxnSpPr>
            <p:cNvPr id="4276" name="Google Shape;4276;p70"/>
            <p:cNvCxnSpPr/>
            <p:nvPr/>
          </p:nvCxnSpPr>
          <p:spPr>
            <a:xfrm>
              <a:off x="3583832" y="1857562"/>
              <a:ext cx="1508700" cy="0"/>
            </a:xfrm>
            <a:prstGeom prst="straightConnector1">
              <a:avLst/>
            </a:prstGeom>
            <a:noFill/>
            <a:ln w="28575" cap="flat" cmpd="sng">
              <a:solidFill>
                <a:srgbClr val="A5B7C6"/>
              </a:solidFill>
              <a:prstDash val="solid"/>
              <a:round/>
              <a:headEnd type="none" w="med" len="med"/>
              <a:tailEnd type="triangle" w="med" len="med"/>
            </a:ln>
          </p:spPr>
        </p:cxnSp>
        <p:grpSp>
          <p:nvGrpSpPr>
            <p:cNvPr id="4277" name="Google Shape;4277;p70"/>
            <p:cNvGrpSpPr/>
            <p:nvPr/>
          </p:nvGrpSpPr>
          <p:grpSpPr>
            <a:xfrm>
              <a:off x="3530532" y="1496185"/>
              <a:ext cx="323430" cy="463587"/>
              <a:chOff x="3530532" y="1496185"/>
              <a:chExt cx="323430" cy="463587"/>
            </a:xfrm>
          </p:grpSpPr>
          <p:grpSp>
            <p:nvGrpSpPr>
              <p:cNvPr id="4278" name="Google Shape;4278;p70"/>
              <p:cNvGrpSpPr/>
              <p:nvPr/>
            </p:nvGrpSpPr>
            <p:grpSpPr>
              <a:xfrm>
                <a:off x="3567462" y="1496185"/>
                <a:ext cx="286500" cy="361376"/>
                <a:chOff x="3567462" y="1496185"/>
                <a:chExt cx="286500" cy="361376"/>
              </a:xfrm>
            </p:grpSpPr>
            <p:cxnSp>
              <p:nvCxnSpPr>
                <p:cNvPr id="4279" name="Google Shape;4279;p70"/>
                <p:cNvCxnSpPr/>
                <p:nvPr/>
              </p:nvCxnSpPr>
              <p:spPr>
                <a:xfrm rot="10800000">
                  <a:off x="3626630" y="1565661"/>
                  <a:ext cx="0" cy="291900"/>
                </a:xfrm>
                <a:prstGeom prst="straightConnector1">
                  <a:avLst/>
                </a:prstGeom>
                <a:noFill/>
                <a:ln w="28575" cap="flat" cmpd="sng">
                  <a:solidFill>
                    <a:srgbClr val="A5B7C6"/>
                  </a:solidFill>
                  <a:prstDash val="solid"/>
                  <a:round/>
                  <a:headEnd type="none" w="med" len="med"/>
                  <a:tailEnd type="none" w="med" len="med"/>
                </a:ln>
              </p:spPr>
            </p:cxnSp>
            <p:sp>
              <p:nvSpPr>
                <p:cNvPr id="4280" name="Google Shape;4280;p70"/>
                <p:cNvSpPr/>
                <p:nvPr/>
              </p:nvSpPr>
              <p:spPr>
                <a:xfrm>
                  <a:off x="3567462" y="1496185"/>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81" name="Google Shape;4281;p70"/>
              <p:cNvSpPr/>
              <p:nvPr/>
            </p:nvSpPr>
            <p:spPr>
              <a:xfrm>
                <a:off x="3530532" y="1771972"/>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2" name="Google Shape;4282;p70"/>
            <p:cNvGrpSpPr/>
            <p:nvPr/>
          </p:nvGrpSpPr>
          <p:grpSpPr>
            <a:xfrm>
              <a:off x="3891569" y="1779209"/>
              <a:ext cx="323945" cy="423706"/>
              <a:chOff x="3891569" y="1779209"/>
              <a:chExt cx="323945" cy="423706"/>
            </a:xfrm>
          </p:grpSpPr>
          <p:grpSp>
            <p:nvGrpSpPr>
              <p:cNvPr id="4283" name="Google Shape;4283;p70"/>
              <p:cNvGrpSpPr/>
              <p:nvPr/>
            </p:nvGrpSpPr>
            <p:grpSpPr>
              <a:xfrm>
                <a:off x="3929014" y="1881638"/>
                <a:ext cx="286500" cy="321278"/>
                <a:chOff x="3929014" y="1881638"/>
                <a:chExt cx="286500" cy="321278"/>
              </a:xfrm>
            </p:grpSpPr>
            <p:cxnSp>
              <p:nvCxnSpPr>
                <p:cNvPr id="4284" name="Google Shape;4284;p70"/>
                <p:cNvCxnSpPr/>
                <p:nvPr/>
              </p:nvCxnSpPr>
              <p:spPr>
                <a:xfrm rot="10800000">
                  <a:off x="3988388" y="1881638"/>
                  <a:ext cx="0" cy="291900"/>
                </a:xfrm>
                <a:prstGeom prst="straightConnector1">
                  <a:avLst/>
                </a:prstGeom>
                <a:noFill/>
                <a:ln w="28575" cap="flat" cmpd="sng">
                  <a:solidFill>
                    <a:srgbClr val="A5B7C6"/>
                  </a:solidFill>
                  <a:prstDash val="solid"/>
                  <a:round/>
                  <a:headEnd type="none" w="med" len="med"/>
                  <a:tailEnd type="none" w="med" len="med"/>
                </a:ln>
              </p:spPr>
            </p:cxnSp>
            <p:sp>
              <p:nvSpPr>
                <p:cNvPr id="4285" name="Google Shape;4285;p70"/>
                <p:cNvSpPr/>
                <p:nvPr/>
              </p:nvSpPr>
              <p:spPr>
                <a:xfrm>
                  <a:off x="3929014" y="2103016"/>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86" name="Google Shape;4286;p70"/>
              <p:cNvSpPr/>
              <p:nvPr/>
            </p:nvSpPr>
            <p:spPr>
              <a:xfrm>
                <a:off x="3891569" y="1779209"/>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7" name="Google Shape;4287;p70"/>
            <p:cNvGrpSpPr/>
            <p:nvPr/>
          </p:nvGrpSpPr>
          <p:grpSpPr>
            <a:xfrm>
              <a:off x="4252606" y="1496185"/>
              <a:ext cx="324721" cy="463587"/>
              <a:chOff x="4252606" y="1496185"/>
              <a:chExt cx="324721" cy="463587"/>
            </a:xfrm>
          </p:grpSpPr>
          <p:grpSp>
            <p:nvGrpSpPr>
              <p:cNvPr id="4288" name="Google Shape;4288;p70"/>
              <p:cNvGrpSpPr/>
              <p:nvPr/>
            </p:nvGrpSpPr>
            <p:grpSpPr>
              <a:xfrm>
                <a:off x="4290828" y="1496185"/>
                <a:ext cx="286500" cy="361376"/>
                <a:chOff x="4290828" y="1496185"/>
                <a:chExt cx="286500" cy="361376"/>
              </a:xfrm>
            </p:grpSpPr>
            <p:cxnSp>
              <p:nvCxnSpPr>
                <p:cNvPr id="4289" name="Google Shape;4289;p70"/>
                <p:cNvCxnSpPr/>
                <p:nvPr/>
              </p:nvCxnSpPr>
              <p:spPr>
                <a:xfrm rot="10800000">
                  <a:off x="4349995" y="1565661"/>
                  <a:ext cx="0" cy="291900"/>
                </a:xfrm>
                <a:prstGeom prst="straightConnector1">
                  <a:avLst/>
                </a:prstGeom>
                <a:noFill/>
                <a:ln w="28575" cap="flat" cmpd="sng">
                  <a:solidFill>
                    <a:srgbClr val="A5B7C6"/>
                  </a:solidFill>
                  <a:prstDash val="solid"/>
                  <a:round/>
                  <a:headEnd type="none" w="med" len="med"/>
                  <a:tailEnd type="none" w="med" len="med"/>
                </a:ln>
              </p:spPr>
            </p:cxnSp>
            <p:sp>
              <p:nvSpPr>
                <p:cNvPr id="4290" name="Google Shape;4290;p70"/>
                <p:cNvSpPr/>
                <p:nvPr/>
              </p:nvSpPr>
              <p:spPr>
                <a:xfrm>
                  <a:off x="4290828" y="1496185"/>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91" name="Google Shape;4291;p70"/>
              <p:cNvSpPr/>
              <p:nvPr/>
            </p:nvSpPr>
            <p:spPr>
              <a:xfrm>
                <a:off x="4252606" y="1771972"/>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2" name="Google Shape;4292;p70"/>
            <p:cNvGrpSpPr/>
            <p:nvPr/>
          </p:nvGrpSpPr>
          <p:grpSpPr>
            <a:xfrm>
              <a:off x="4613643" y="1763716"/>
              <a:ext cx="325308" cy="439200"/>
              <a:chOff x="4613643" y="1763716"/>
              <a:chExt cx="325308" cy="439200"/>
            </a:xfrm>
          </p:grpSpPr>
          <p:grpSp>
            <p:nvGrpSpPr>
              <p:cNvPr id="4293" name="Google Shape;4293;p70"/>
              <p:cNvGrpSpPr/>
              <p:nvPr/>
            </p:nvGrpSpPr>
            <p:grpSpPr>
              <a:xfrm>
                <a:off x="4652451" y="1879538"/>
                <a:ext cx="286500" cy="323378"/>
                <a:chOff x="4652451" y="1879538"/>
                <a:chExt cx="286500" cy="323378"/>
              </a:xfrm>
            </p:grpSpPr>
            <p:cxnSp>
              <p:nvCxnSpPr>
                <p:cNvPr id="4294" name="Google Shape;4294;p70"/>
                <p:cNvCxnSpPr/>
                <p:nvPr/>
              </p:nvCxnSpPr>
              <p:spPr>
                <a:xfrm rot="10800000">
                  <a:off x="4707486" y="1879538"/>
                  <a:ext cx="0" cy="294000"/>
                </a:xfrm>
                <a:prstGeom prst="straightConnector1">
                  <a:avLst/>
                </a:prstGeom>
                <a:noFill/>
                <a:ln w="28575" cap="flat" cmpd="sng">
                  <a:solidFill>
                    <a:srgbClr val="A5B7C6"/>
                  </a:solidFill>
                  <a:prstDash val="solid"/>
                  <a:round/>
                  <a:headEnd type="none" w="med" len="med"/>
                  <a:tailEnd type="none" w="med" len="med"/>
                </a:ln>
              </p:spPr>
            </p:cxnSp>
            <p:sp>
              <p:nvSpPr>
                <p:cNvPr id="4295" name="Google Shape;4295;p70"/>
                <p:cNvSpPr/>
                <p:nvPr/>
              </p:nvSpPr>
              <p:spPr>
                <a:xfrm>
                  <a:off x="4652451" y="2103016"/>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96" name="Google Shape;4296;p70"/>
              <p:cNvSpPr/>
              <p:nvPr/>
            </p:nvSpPr>
            <p:spPr>
              <a:xfrm>
                <a:off x="4613643" y="1763716"/>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97" name="Google Shape;4297;p70"/>
          <p:cNvGrpSpPr/>
          <p:nvPr/>
        </p:nvGrpSpPr>
        <p:grpSpPr>
          <a:xfrm>
            <a:off x="3421841" y="2143768"/>
            <a:ext cx="1652173" cy="391517"/>
            <a:chOff x="3512551" y="2358270"/>
            <a:chExt cx="1597383" cy="378533"/>
          </a:xfrm>
        </p:grpSpPr>
        <p:cxnSp>
          <p:nvCxnSpPr>
            <p:cNvPr id="4298" name="Google Shape;4298;p70"/>
            <p:cNvCxnSpPr>
              <a:stCxn id="4299" idx="6"/>
              <a:endCxn id="4300" idx="2"/>
            </p:cNvCxnSpPr>
            <p:nvPr/>
          </p:nvCxnSpPr>
          <p:spPr>
            <a:xfrm>
              <a:off x="3738198" y="2553118"/>
              <a:ext cx="1146000" cy="0"/>
            </a:xfrm>
            <a:prstGeom prst="straightConnector1">
              <a:avLst/>
            </a:prstGeom>
            <a:noFill/>
            <a:ln w="19050" cap="flat" cmpd="sng">
              <a:solidFill>
                <a:srgbClr val="435D74"/>
              </a:solidFill>
              <a:prstDash val="solid"/>
              <a:round/>
              <a:headEnd type="none" w="med" len="med"/>
              <a:tailEnd type="none" w="med" len="med"/>
            </a:ln>
          </p:spPr>
        </p:cxnSp>
        <p:grpSp>
          <p:nvGrpSpPr>
            <p:cNvPr id="4301" name="Google Shape;4301;p70"/>
            <p:cNvGrpSpPr/>
            <p:nvPr/>
          </p:nvGrpSpPr>
          <p:grpSpPr>
            <a:xfrm>
              <a:off x="3512551" y="2358270"/>
              <a:ext cx="225647" cy="307714"/>
              <a:chOff x="2182679" y="2004714"/>
              <a:chExt cx="792300" cy="1080458"/>
            </a:xfrm>
          </p:grpSpPr>
          <p:cxnSp>
            <p:nvCxnSpPr>
              <p:cNvPr id="4302" name="Google Shape;4302;p70"/>
              <p:cNvCxnSpPr>
                <a:stCxn id="4303" idx="0"/>
              </p:cNvCxnSpPr>
              <p:nvPr/>
            </p:nvCxnSpPr>
            <p:spPr>
              <a:xfrm rot="10800000">
                <a:off x="2578961" y="2004714"/>
                <a:ext cx="0" cy="389100"/>
              </a:xfrm>
              <a:prstGeom prst="straightConnector1">
                <a:avLst/>
              </a:prstGeom>
              <a:noFill/>
              <a:ln w="9525" cap="flat" cmpd="sng">
                <a:solidFill>
                  <a:srgbClr val="435D74"/>
                </a:solidFill>
                <a:prstDash val="solid"/>
                <a:round/>
                <a:headEnd type="none" w="med" len="med"/>
                <a:tailEnd type="none" w="med" len="med"/>
              </a:ln>
            </p:spPr>
          </p:cxnSp>
          <p:sp>
            <p:nvSpPr>
              <p:cNvPr id="4299" name="Google Shape;4299;p70"/>
              <p:cNvSpPr/>
              <p:nvPr/>
            </p:nvSpPr>
            <p:spPr>
              <a:xfrm>
                <a:off x="2182679" y="2292572"/>
                <a:ext cx="792300" cy="7926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70"/>
              <p:cNvSpPr/>
              <p:nvPr/>
            </p:nvSpPr>
            <p:spPr>
              <a:xfrm>
                <a:off x="2283911" y="2393814"/>
                <a:ext cx="590100" cy="5901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4" name="Google Shape;4304;p70"/>
            <p:cNvGrpSpPr/>
            <p:nvPr/>
          </p:nvGrpSpPr>
          <p:grpSpPr>
            <a:xfrm>
              <a:off x="3969644" y="2440153"/>
              <a:ext cx="225853" cy="296651"/>
              <a:chOff x="3775710" y="1729289"/>
              <a:chExt cx="136500" cy="179289"/>
            </a:xfrm>
          </p:grpSpPr>
          <p:cxnSp>
            <p:nvCxnSpPr>
              <p:cNvPr id="4305" name="Google Shape;4305;p70"/>
              <p:cNvCxnSpPr/>
              <p:nvPr/>
            </p:nvCxnSpPr>
            <p:spPr>
              <a:xfrm>
                <a:off x="3843851" y="1848278"/>
                <a:ext cx="0" cy="60300"/>
              </a:xfrm>
              <a:prstGeom prst="straightConnector1">
                <a:avLst/>
              </a:prstGeom>
              <a:noFill/>
              <a:ln w="9525" cap="flat" cmpd="sng">
                <a:solidFill>
                  <a:srgbClr val="435D74"/>
                </a:solidFill>
                <a:prstDash val="solid"/>
                <a:round/>
                <a:headEnd type="none" w="med" len="med"/>
                <a:tailEnd type="none" w="med" len="med"/>
              </a:ln>
            </p:spPr>
          </p:cxnSp>
          <p:sp>
            <p:nvSpPr>
              <p:cNvPr id="4306" name="Google Shape;4306;p70"/>
              <p:cNvSpPr/>
              <p:nvPr/>
            </p:nvSpPr>
            <p:spPr>
              <a:xfrm>
                <a:off x="3775710" y="1729289"/>
                <a:ext cx="136500" cy="1365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70"/>
              <p:cNvSpPr/>
              <p:nvPr/>
            </p:nvSpPr>
            <p:spPr>
              <a:xfrm>
                <a:off x="3793133" y="1746713"/>
                <a:ext cx="101700" cy="1017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8" name="Google Shape;4308;p70"/>
            <p:cNvGrpSpPr/>
            <p:nvPr/>
          </p:nvGrpSpPr>
          <p:grpSpPr>
            <a:xfrm>
              <a:off x="4427051" y="2358270"/>
              <a:ext cx="225647" cy="307714"/>
              <a:chOff x="5393704" y="2004714"/>
              <a:chExt cx="792300" cy="1080458"/>
            </a:xfrm>
          </p:grpSpPr>
          <p:cxnSp>
            <p:nvCxnSpPr>
              <p:cNvPr id="4309" name="Google Shape;4309;p70"/>
              <p:cNvCxnSpPr>
                <a:stCxn id="4310" idx="0"/>
              </p:cNvCxnSpPr>
              <p:nvPr/>
            </p:nvCxnSpPr>
            <p:spPr>
              <a:xfrm rot="10800000">
                <a:off x="5789986" y="2004714"/>
                <a:ext cx="0" cy="389100"/>
              </a:xfrm>
              <a:prstGeom prst="straightConnector1">
                <a:avLst/>
              </a:prstGeom>
              <a:noFill/>
              <a:ln w="9525" cap="flat" cmpd="sng">
                <a:solidFill>
                  <a:srgbClr val="435D74"/>
                </a:solidFill>
                <a:prstDash val="solid"/>
                <a:round/>
                <a:headEnd type="none" w="med" len="med"/>
                <a:tailEnd type="none" w="med" len="med"/>
              </a:ln>
            </p:spPr>
          </p:cxnSp>
          <p:sp>
            <p:nvSpPr>
              <p:cNvPr id="4311" name="Google Shape;4311;p70"/>
              <p:cNvSpPr/>
              <p:nvPr/>
            </p:nvSpPr>
            <p:spPr>
              <a:xfrm>
                <a:off x="5393704" y="2292572"/>
                <a:ext cx="792300" cy="7926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70"/>
              <p:cNvSpPr/>
              <p:nvPr/>
            </p:nvSpPr>
            <p:spPr>
              <a:xfrm>
                <a:off x="5494936" y="2393814"/>
                <a:ext cx="590100" cy="5901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12" name="Google Shape;4312;p70"/>
            <p:cNvGrpSpPr/>
            <p:nvPr/>
          </p:nvGrpSpPr>
          <p:grpSpPr>
            <a:xfrm>
              <a:off x="4884287" y="2440252"/>
              <a:ext cx="225647" cy="296532"/>
              <a:chOff x="6999166" y="2292572"/>
              <a:chExt cx="792300" cy="1041192"/>
            </a:xfrm>
          </p:grpSpPr>
          <p:cxnSp>
            <p:nvCxnSpPr>
              <p:cNvPr id="4313" name="Google Shape;4313;p70"/>
              <p:cNvCxnSpPr/>
              <p:nvPr/>
            </p:nvCxnSpPr>
            <p:spPr>
              <a:xfrm>
                <a:off x="7395553" y="2983964"/>
                <a:ext cx="0" cy="349800"/>
              </a:xfrm>
              <a:prstGeom prst="straightConnector1">
                <a:avLst/>
              </a:prstGeom>
              <a:noFill/>
              <a:ln w="9525" cap="flat" cmpd="sng">
                <a:solidFill>
                  <a:srgbClr val="435D74"/>
                </a:solidFill>
                <a:prstDash val="solid"/>
                <a:round/>
                <a:headEnd type="none" w="med" len="med"/>
                <a:tailEnd type="none" w="med" len="med"/>
              </a:ln>
            </p:spPr>
          </p:cxnSp>
          <p:sp>
            <p:nvSpPr>
              <p:cNvPr id="4300" name="Google Shape;4300;p70"/>
              <p:cNvSpPr/>
              <p:nvPr/>
            </p:nvSpPr>
            <p:spPr>
              <a:xfrm>
                <a:off x="6999166" y="2292572"/>
                <a:ext cx="792300" cy="7926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70"/>
              <p:cNvSpPr/>
              <p:nvPr/>
            </p:nvSpPr>
            <p:spPr>
              <a:xfrm>
                <a:off x="7100398" y="2393814"/>
                <a:ext cx="590100" cy="5901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15" name="Google Shape;4315;p70"/>
          <p:cNvGrpSpPr/>
          <p:nvPr/>
        </p:nvGrpSpPr>
        <p:grpSpPr>
          <a:xfrm>
            <a:off x="6842649" y="979967"/>
            <a:ext cx="1581844" cy="732818"/>
            <a:chOff x="634175" y="2986275"/>
            <a:chExt cx="3147949" cy="1458344"/>
          </a:xfrm>
        </p:grpSpPr>
        <p:cxnSp>
          <p:nvCxnSpPr>
            <p:cNvPr id="4316" name="Google Shape;4316;p70"/>
            <p:cNvCxnSpPr>
              <a:stCxn id="4317" idx="4"/>
              <a:endCxn id="4318" idx="0"/>
            </p:cNvCxnSpPr>
            <p:nvPr/>
          </p:nvCxnSpPr>
          <p:spPr>
            <a:xfrm>
              <a:off x="929975" y="3577875"/>
              <a:ext cx="591300" cy="275100"/>
            </a:xfrm>
            <a:prstGeom prst="straightConnector1">
              <a:avLst/>
            </a:prstGeom>
            <a:noFill/>
            <a:ln w="19050" cap="flat" cmpd="sng">
              <a:solidFill>
                <a:srgbClr val="435D74"/>
              </a:solidFill>
              <a:prstDash val="solid"/>
              <a:round/>
              <a:headEnd type="none" w="med" len="med"/>
              <a:tailEnd type="none" w="med" len="med"/>
            </a:ln>
          </p:spPr>
        </p:cxnSp>
        <p:cxnSp>
          <p:nvCxnSpPr>
            <p:cNvPr id="4319" name="Google Shape;4319;p70"/>
            <p:cNvCxnSpPr>
              <a:stCxn id="4318" idx="0"/>
              <a:endCxn id="4320" idx="4"/>
            </p:cNvCxnSpPr>
            <p:nvPr/>
          </p:nvCxnSpPr>
          <p:spPr>
            <a:xfrm rot="10800000" flipH="1">
              <a:off x="1521366" y="3577919"/>
              <a:ext cx="686700" cy="275100"/>
            </a:xfrm>
            <a:prstGeom prst="straightConnector1">
              <a:avLst/>
            </a:prstGeom>
            <a:noFill/>
            <a:ln w="19050" cap="flat" cmpd="sng">
              <a:solidFill>
                <a:srgbClr val="435D74"/>
              </a:solidFill>
              <a:prstDash val="solid"/>
              <a:round/>
              <a:headEnd type="none" w="med" len="med"/>
              <a:tailEnd type="none" w="med" len="med"/>
            </a:ln>
          </p:spPr>
        </p:cxnSp>
        <p:cxnSp>
          <p:nvCxnSpPr>
            <p:cNvPr id="4321" name="Google Shape;4321;p70"/>
            <p:cNvCxnSpPr>
              <a:stCxn id="4320" idx="4"/>
              <a:endCxn id="4322" idx="0"/>
            </p:cNvCxnSpPr>
            <p:nvPr/>
          </p:nvCxnSpPr>
          <p:spPr>
            <a:xfrm>
              <a:off x="2208152" y="3577875"/>
              <a:ext cx="686700" cy="275100"/>
            </a:xfrm>
            <a:prstGeom prst="straightConnector1">
              <a:avLst/>
            </a:prstGeom>
            <a:noFill/>
            <a:ln w="19050" cap="flat" cmpd="sng">
              <a:solidFill>
                <a:srgbClr val="435D74"/>
              </a:solidFill>
              <a:prstDash val="solid"/>
              <a:round/>
              <a:headEnd type="none" w="med" len="med"/>
              <a:tailEnd type="none" w="med" len="med"/>
            </a:ln>
          </p:spPr>
        </p:cxnSp>
        <p:cxnSp>
          <p:nvCxnSpPr>
            <p:cNvPr id="4323" name="Google Shape;4323;p70"/>
            <p:cNvCxnSpPr>
              <a:stCxn id="4322" idx="0"/>
              <a:endCxn id="4324" idx="4"/>
            </p:cNvCxnSpPr>
            <p:nvPr/>
          </p:nvCxnSpPr>
          <p:spPr>
            <a:xfrm rot="10800000" flipH="1">
              <a:off x="2894933" y="3577918"/>
              <a:ext cx="591300" cy="275100"/>
            </a:xfrm>
            <a:prstGeom prst="straightConnector1">
              <a:avLst/>
            </a:prstGeom>
            <a:noFill/>
            <a:ln w="19050" cap="flat" cmpd="sng">
              <a:solidFill>
                <a:srgbClr val="435D74"/>
              </a:solidFill>
              <a:prstDash val="solid"/>
              <a:round/>
              <a:headEnd type="none" w="med" len="med"/>
              <a:tailEnd type="none" w="med" len="med"/>
            </a:ln>
          </p:spPr>
        </p:cxnSp>
        <p:sp>
          <p:nvSpPr>
            <p:cNvPr id="4324" name="Google Shape;4324;p70"/>
            <p:cNvSpPr/>
            <p:nvPr/>
          </p:nvSpPr>
          <p:spPr>
            <a:xfrm>
              <a:off x="3190524" y="2986275"/>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4320" name="Google Shape;4320;p70"/>
            <p:cNvSpPr/>
            <p:nvPr/>
          </p:nvSpPr>
          <p:spPr>
            <a:xfrm>
              <a:off x="1912352" y="2986275"/>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4317" name="Google Shape;4317;p70"/>
            <p:cNvSpPr/>
            <p:nvPr/>
          </p:nvSpPr>
          <p:spPr>
            <a:xfrm>
              <a:off x="634175" y="2986275"/>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4322" name="Google Shape;4322;p70"/>
            <p:cNvSpPr/>
            <p:nvPr/>
          </p:nvSpPr>
          <p:spPr>
            <a:xfrm>
              <a:off x="2599133" y="3853018"/>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4318" name="Google Shape;4318;p70"/>
            <p:cNvSpPr/>
            <p:nvPr/>
          </p:nvSpPr>
          <p:spPr>
            <a:xfrm>
              <a:off x="1225566" y="3853019"/>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grpSp>
      <p:grpSp>
        <p:nvGrpSpPr>
          <p:cNvPr id="4325" name="Google Shape;4325;p70"/>
          <p:cNvGrpSpPr/>
          <p:nvPr/>
        </p:nvGrpSpPr>
        <p:grpSpPr>
          <a:xfrm>
            <a:off x="3410364" y="2674277"/>
            <a:ext cx="1675128" cy="313674"/>
            <a:chOff x="998425" y="1182125"/>
            <a:chExt cx="1065400" cy="199500"/>
          </a:xfrm>
        </p:grpSpPr>
        <p:sp>
          <p:nvSpPr>
            <p:cNvPr id="4326" name="Google Shape;4326;p70"/>
            <p:cNvSpPr/>
            <p:nvPr/>
          </p:nvSpPr>
          <p:spPr>
            <a:xfrm>
              <a:off x="998425" y="1182125"/>
              <a:ext cx="1065400" cy="199500"/>
            </a:xfrm>
            <a:custGeom>
              <a:avLst/>
              <a:gdLst/>
              <a:ahLst/>
              <a:cxnLst/>
              <a:rect l="l" t="t" r="r" b="b"/>
              <a:pathLst>
                <a:path w="42616" h="7980" extrusionOk="0">
                  <a:moveTo>
                    <a:pt x="4324" y="1"/>
                  </a:moveTo>
                  <a:cubicBezTo>
                    <a:pt x="3159" y="1"/>
                    <a:pt x="1997" y="512"/>
                    <a:pt x="1246" y="1424"/>
                  </a:cubicBezTo>
                  <a:cubicBezTo>
                    <a:pt x="180" y="2720"/>
                    <a:pt x="1" y="4577"/>
                    <a:pt x="867" y="6031"/>
                  </a:cubicBezTo>
                  <a:cubicBezTo>
                    <a:pt x="1600" y="7262"/>
                    <a:pt x="2935" y="7980"/>
                    <a:pt x="4331" y="7980"/>
                  </a:cubicBezTo>
                  <a:cubicBezTo>
                    <a:pt x="4576" y="7980"/>
                    <a:pt x="4822" y="7958"/>
                    <a:pt x="5067" y="7913"/>
                  </a:cubicBezTo>
                  <a:cubicBezTo>
                    <a:pt x="6219" y="7700"/>
                    <a:pt x="7170" y="6971"/>
                    <a:pt x="7733" y="6006"/>
                  </a:cubicBezTo>
                  <a:cubicBezTo>
                    <a:pt x="8105" y="5370"/>
                    <a:pt x="8773" y="4970"/>
                    <a:pt x="9508" y="4970"/>
                  </a:cubicBezTo>
                  <a:lnTo>
                    <a:pt x="10488" y="4970"/>
                  </a:lnTo>
                  <a:cubicBezTo>
                    <a:pt x="11237" y="4970"/>
                    <a:pt x="11919" y="5376"/>
                    <a:pt x="12300" y="6020"/>
                  </a:cubicBezTo>
                  <a:lnTo>
                    <a:pt x="12307" y="6031"/>
                  </a:lnTo>
                  <a:cubicBezTo>
                    <a:pt x="13039" y="7262"/>
                    <a:pt x="14375" y="7980"/>
                    <a:pt x="15771" y="7980"/>
                  </a:cubicBezTo>
                  <a:cubicBezTo>
                    <a:pt x="16016" y="7980"/>
                    <a:pt x="16262" y="7958"/>
                    <a:pt x="16507" y="7913"/>
                  </a:cubicBezTo>
                  <a:cubicBezTo>
                    <a:pt x="17658" y="7700"/>
                    <a:pt x="18610" y="6971"/>
                    <a:pt x="19173" y="6006"/>
                  </a:cubicBezTo>
                  <a:cubicBezTo>
                    <a:pt x="19545" y="5370"/>
                    <a:pt x="20213" y="4970"/>
                    <a:pt x="20946" y="4970"/>
                  </a:cubicBezTo>
                  <a:lnTo>
                    <a:pt x="21928" y="4970"/>
                  </a:lnTo>
                  <a:cubicBezTo>
                    <a:pt x="22677" y="4970"/>
                    <a:pt x="23359" y="5376"/>
                    <a:pt x="23740" y="6020"/>
                  </a:cubicBezTo>
                  <a:lnTo>
                    <a:pt x="23747" y="6031"/>
                  </a:lnTo>
                  <a:cubicBezTo>
                    <a:pt x="24479" y="7262"/>
                    <a:pt x="25815" y="7980"/>
                    <a:pt x="27210" y="7980"/>
                  </a:cubicBezTo>
                  <a:cubicBezTo>
                    <a:pt x="27454" y="7980"/>
                    <a:pt x="27700" y="7958"/>
                    <a:pt x="27945" y="7913"/>
                  </a:cubicBezTo>
                  <a:cubicBezTo>
                    <a:pt x="29098" y="7700"/>
                    <a:pt x="30048" y="6971"/>
                    <a:pt x="30613" y="6006"/>
                  </a:cubicBezTo>
                  <a:cubicBezTo>
                    <a:pt x="30985" y="5370"/>
                    <a:pt x="31652" y="4970"/>
                    <a:pt x="32388" y="4970"/>
                  </a:cubicBezTo>
                  <a:lnTo>
                    <a:pt x="33368" y="4970"/>
                  </a:lnTo>
                  <a:cubicBezTo>
                    <a:pt x="34117" y="4970"/>
                    <a:pt x="34799" y="5376"/>
                    <a:pt x="35180" y="6020"/>
                  </a:cubicBezTo>
                  <a:lnTo>
                    <a:pt x="35187" y="6031"/>
                  </a:lnTo>
                  <a:cubicBezTo>
                    <a:pt x="35920" y="7262"/>
                    <a:pt x="37255" y="7980"/>
                    <a:pt x="38651" y="7980"/>
                  </a:cubicBezTo>
                  <a:cubicBezTo>
                    <a:pt x="38896" y="7980"/>
                    <a:pt x="39142" y="7958"/>
                    <a:pt x="39387" y="7913"/>
                  </a:cubicBezTo>
                  <a:cubicBezTo>
                    <a:pt x="41256" y="7567"/>
                    <a:pt x="42594" y="5866"/>
                    <a:pt x="42615" y="3993"/>
                  </a:cubicBezTo>
                  <a:cubicBezTo>
                    <a:pt x="42599" y="2323"/>
                    <a:pt x="41557" y="833"/>
                    <a:pt x="39994" y="246"/>
                  </a:cubicBezTo>
                  <a:cubicBezTo>
                    <a:pt x="39559" y="81"/>
                    <a:pt x="39100" y="2"/>
                    <a:pt x="38642" y="2"/>
                  </a:cubicBezTo>
                  <a:cubicBezTo>
                    <a:pt x="37477" y="2"/>
                    <a:pt x="36315" y="513"/>
                    <a:pt x="35565" y="1426"/>
                  </a:cubicBezTo>
                  <a:cubicBezTo>
                    <a:pt x="35428" y="1592"/>
                    <a:pt x="35304" y="1770"/>
                    <a:pt x="35195" y="1957"/>
                  </a:cubicBezTo>
                  <a:cubicBezTo>
                    <a:pt x="34817" y="2606"/>
                    <a:pt x="34133" y="3018"/>
                    <a:pt x="33382" y="3018"/>
                  </a:cubicBezTo>
                  <a:lnTo>
                    <a:pt x="32420" y="3018"/>
                  </a:lnTo>
                  <a:cubicBezTo>
                    <a:pt x="31683" y="3018"/>
                    <a:pt x="30996" y="2632"/>
                    <a:pt x="30624" y="1994"/>
                  </a:cubicBezTo>
                  <a:cubicBezTo>
                    <a:pt x="30157" y="1190"/>
                    <a:pt x="29425" y="572"/>
                    <a:pt x="28556" y="244"/>
                  </a:cubicBezTo>
                  <a:cubicBezTo>
                    <a:pt x="28121" y="80"/>
                    <a:pt x="27663" y="1"/>
                    <a:pt x="27205" y="1"/>
                  </a:cubicBezTo>
                  <a:cubicBezTo>
                    <a:pt x="26039" y="1"/>
                    <a:pt x="24877" y="513"/>
                    <a:pt x="24125" y="1426"/>
                  </a:cubicBezTo>
                  <a:cubicBezTo>
                    <a:pt x="23989" y="1592"/>
                    <a:pt x="23865" y="1770"/>
                    <a:pt x="23755" y="1957"/>
                  </a:cubicBezTo>
                  <a:cubicBezTo>
                    <a:pt x="23377" y="2606"/>
                    <a:pt x="22695" y="3018"/>
                    <a:pt x="21944" y="3018"/>
                  </a:cubicBezTo>
                  <a:lnTo>
                    <a:pt x="20981" y="3018"/>
                  </a:lnTo>
                  <a:cubicBezTo>
                    <a:pt x="20243" y="3018"/>
                    <a:pt x="19556" y="2632"/>
                    <a:pt x="19185" y="1994"/>
                  </a:cubicBezTo>
                  <a:cubicBezTo>
                    <a:pt x="18717" y="1190"/>
                    <a:pt x="17987" y="572"/>
                    <a:pt x="17116" y="244"/>
                  </a:cubicBezTo>
                  <a:cubicBezTo>
                    <a:pt x="16681" y="80"/>
                    <a:pt x="16223" y="1"/>
                    <a:pt x="15766" y="1"/>
                  </a:cubicBezTo>
                  <a:cubicBezTo>
                    <a:pt x="14600" y="1"/>
                    <a:pt x="13437" y="513"/>
                    <a:pt x="12686" y="1426"/>
                  </a:cubicBezTo>
                  <a:cubicBezTo>
                    <a:pt x="12549" y="1592"/>
                    <a:pt x="12425" y="1770"/>
                    <a:pt x="12316" y="1957"/>
                  </a:cubicBezTo>
                  <a:cubicBezTo>
                    <a:pt x="11937" y="2606"/>
                    <a:pt x="11255" y="3016"/>
                    <a:pt x="10504" y="3016"/>
                  </a:cubicBezTo>
                  <a:lnTo>
                    <a:pt x="9541" y="3016"/>
                  </a:lnTo>
                  <a:cubicBezTo>
                    <a:pt x="8805" y="3016"/>
                    <a:pt x="8116" y="2632"/>
                    <a:pt x="7745" y="1994"/>
                  </a:cubicBezTo>
                  <a:cubicBezTo>
                    <a:pt x="7277" y="1190"/>
                    <a:pt x="6547" y="572"/>
                    <a:pt x="5676" y="244"/>
                  </a:cubicBezTo>
                  <a:cubicBezTo>
                    <a:pt x="5241" y="80"/>
                    <a:pt x="4782" y="1"/>
                    <a:pt x="432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70"/>
            <p:cNvSpPr/>
            <p:nvPr/>
          </p:nvSpPr>
          <p:spPr>
            <a:xfrm>
              <a:off x="1017250" y="1193175"/>
              <a:ext cx="177475" cy="1775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70"/>
            <p:cNvSpPr/>
            <p:nvPr/>
          </p:nvSpPr>
          <p:spPr>
            <a:xfrm>
              <a:off x="1303250" y="1193175"/>
              <a:ext cx="177475" cy="1775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70"/>
            <p:cNvSpPr/>
            <p:nvPr/>
          </p:nvSpPr>
          <p:spPr>
            <a:xfrm>
              <a:off x="1589250" y="1193175"/>
              <a:ext cx="177475" cy="177500"/>
            </a:xfrm>
            <a:custGeom>
              <a:avLst/>
              <a:gdLst/>
              <a:ahLst/>
              <a:cxnLst/>
              <a:rect l="l" t="t" r="r" b="b"/>
              <a:pathLst>
                <a:path w="7099" h="7100" extrusionOk="0">
                  <a:moveTo>
                    <a:pt x="3549" y="1"/>
                  </a:moveTo>
                  <a:cubicBezTo>
                    <a:pt x="1589" y="1"/>
                    <a:pt x="0" y="1589"/>
                    <a:pt x="0" y="3551"/>
                  </a:cubicBezTo>
                  <a:cubicBezTo>
                    <a:pt x="0" y="5511"/>
                    <a:pt x="1589" y="7099"/>
                    <a:pt x="3549" y="7099"/>
                  </a:cubicBezTo>
                  <a:cubicBezTo>
                    <a:pt x="5510" y="7099"/>
                    <a:pt x="7099" y="5511"/>
                    <a:pt x="7099" y="3551"/>
                  </a:cubicBezTo>
                  <a:cubicBezTo>
                    <a:pt x="7099" y="1589"/>
                    <a:pt x="5510" y="1"/>
                    <a:pt x="354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70"/>
            <p:cNvSpPr/>
            <p:nvPr/>
          </p:nvSpPr>
          <p:spPr>
            <a:xfrm>
              <a:off x="1875200" y="1193175"/>
              <a:ext cx="177525" cy="177500"/>
            </a:xfrm>
            <a:custGeom>
              <a:avLst/>
              <a:gdLst/>
              <a:ahLst/>
              <a:cxnLst/>
              <a:rect l="l" t="t" r="r" b="b"/>
              <a:pathLst>
                <a:path w="7101" h="7100" extrusionOk="0">
                  <a:moveTo>
                    <a:pt x="3551" y="1"/>
                  </a:moveTo>
                  <a:cubicBezTo>
                    <a:pt x="1590" y="1"/>
                    <a:pt x="0" y="1589"/>
                    <a:pt x="0" y="3551"/>
                  </a:cubicBezTo>
                  <a:cubicBezTo>
                    <a:pt x="0" y="5511"/>
                    <a:pt x="1590" y="7099"/>
                    <a:pt x="3551" y="7099"/>
                  </a:cubicBezTo>
                  <a:cubicBezTo>
                    <a:pt x="5511" y="7099"/>
                    <a:pt x="7101" y="5511"/>
                    <a:pt x="7101" y="3551"/>
                  </a:cubicBezTo>
                  <a:cubicBezTo>
                    <a:pt x="7101" y="1589"/>
                    <a:pt x="5511" y="1"/>
                    <a:pt x="355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1" name="Google Shape;4331;p70"/>
          <p:cNvGrpSpPr/>
          <p:nvPr/>
        </p:nvGrpSpPr>
        <p:grpSpPr>
          <a:xfrm>
            <a:off x="3410363" y="3630244"/>
            <a:ext cx="1675129" cy="525345"/>
            <a:chOff x="5194708" y="3484366"/>
            <a:chExt cx="3148148" cy="987304"/>
          </a:xfrm>
        </p:grpSpPr>
        <p:grpSp>
          <p:nvGrpSpPr>
            <p:cNvPr id="4332" name="Google Shape;4332;p70"/>
            <p:cNvGrpSpPr/>
            <p:nvPr/>
          </p:nvGrpSpPr>
          <p:grpSpPr>
            <a:xfrm>
              <a:off x="7531521" y="3484366"/>
              <a:ext cx="811335" cy="987304"/>
              <a:chOff x="3379425" y="1617275"/>
              <a:chExt cx="1090650" cy="1327200"/>
            </a:xfrm>
          </p:grpSpPr>
          <p:sp>
            <p:nvSpPr>
              <p:cNvPr id="4333" name="Google Shape;4333;p70"/>
              <p:cNvSpPr/>
              <p:nvPr/>
            </p:nvSpPr>
            <p:spPr>
              <a:xfrm>
                <a:off x="3554475"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70"/>
              <p:cNvSpPr/>
              <p:nvPr/>
            </p:nvSpPr>
            <p:spPr>
              <a:xfrm>
                <a:off x="3379425"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70"/>
              <p:cNvSpPr/>
              <p:nvPr/>
            </p:nvSpPr>
            <p:spPr>
              <a:xfrm>
                <a:off x="3775050" y="2771175"/>
                <a:ext cx="300875" cy="173300"/>
              </a:xfrm>
              <a:custGeom>
                <a:avLst/>
                <a:gdLst/>
                <a:ahLst/>
                <a:cxnLst/>
                <a:rect l="l" t="t" r="r" b="b"/>
                <a:pathLst>
                  <a:path w="12035" h="6932" extrusionOk="0">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6" name="Google Shape;4336;p70"/>
            <p:cNvGrpSpPr/>
            <p:nvPr/>
          </p:nvGrpSpPr>
          <p:grpSpPr>
            <a:xfrm>
              <a:off x="6752546" y="3484366"/>
              <a:ext cx="811428" cy="987304"/>
              <a:chOff x="2332275" y="1617275"/>
              <a:chExt cx="1090775" cy="1327200"/>
            </a:xfrm>
          </p:grpSpPr>
          <p:sp>
            <p:nvSpPr>
              <p:cNvPr id="4337" name="Google Shape;4337;p70"/>
              <p:cNvSpPr/>
              <p:nvPr/>
            </p:nvSpPr>
            <p:spPr>
              <a:xfrm>
                <a:off x="2507425"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70"/>
              <p:cNvSpPr/>
              <p:nvPr/>
            </p:nvSpPr>
            <p:spPr>
              <a:xfrm>
                <a:off x="2332275" y="1617275"/>
                <a:ext cx="1090775" cy="1273950"/>
              </a:xfrm>
              <a:custGeom>
                <a:avLst/>
                <a:gdLst/>
                <a:ahLst/>
                <a:cxnLst/>
                <a:rect l="l" t="t" r="r" b="b"/>
                <a:pathLst>
                  <a:path w="43631" h="50958" extrusionOk="0">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70"/>
              <p:cNvSpPr/>
              <p:nvPr/>
            </p:nvSpPr>
            <p:spPr>
              <a:xfrm>
                <a:off x="2727925"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0" name="Google Shape;4340;p70"/>
            <p:cNvGrpSpPr/>
            <p:nvPr/>
          </p:nvGrpSpPr>
          <p:grpSpPr>
            <a:xfrm>
              <a:off x="5973664" y="3484366"/>
              <a:ext cx="811335" cy="987304"/>
              <a:chOff x="1285250" y="1617275"/>
              <a:chExt cx="1090650" cy="1327200"/>
            </a:xfrm>
          </p:grpSpPr>
          <p:sp>
            <p:nvSpPr>
              <p:cNvPr id="4341" name="Google Shape;4341;p70"/>
              <p:cNvSpPr/>
              <p:nvPr/>
            </p:nvSpPr>
            <p:spPr>
              <a:xfrm>
                <a:off x="1460300"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70"/>
              <p:cNvSpPr/>
              <p:nvPr/>
            </p:nvSpPr>
            <p:spPr>
              <a:xfrm>
                <a:off x="1285250"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70"/>
              <p:cNvSpPr/>
              <p:nvPr/>
            </p:nvSpPr>
            <p:spPr>
              <a:xfrm>
                <a:off x="1680900" y="2771175"/>
                <a:ext cx="300850" cy="173300"/>
              </a:xfrm>
              <a:custGeom>
                <a:avLst/>
                <a:gdLst/>
                <a:ahLst/>
                <a:cxnLst/>
                <a:rect l="l" t="t" r="r" b="b"/>
                <a:pathLst>
                  <a:path w="12034" h="6932" extrusionOk="0">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4" name="Google Shape;4344;p70"/>
            <p:cNvGrpSpPr/>
            <p:nvPr/>
          </p:nvGrpSpPr>
          <p:grpSpPr>
            <a:xfrm>
              <a:off x="5194708" y="3484366"/>
              <a:ext cx="811409" cy="987304"/>
              <a:chOff x="238125" y="1617275"/>
              <a:chExt cx="1090750" cy="1327200"/>
            </a:xfrm>
          </p:grpSpPr>
          <p:sp>
            <p:nvSpPr>
              <p:cNvPr id="4345" name="Google Shape;4345;p70"/>
              <p:cNvSpPr/>
              <p:nvPr/>
            </p:nvSpPr>
            <p:spPr>
              <a:xfrm>
                <a:off x="413250"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70"/>
              <p:cNvSpPr/>
              <p:nvPr/>
            </p:nvSpPr>
            <p:spPr>
              <a:xfrm>
                <a:off x="238125" y="1617275"/>
                <a:ext cx="1090750" cy="1273950"/>
              </a:xfrm>
              <a:custGeom>
                <a:avLst/>
                <a:gdLst/>
                <a:ahLst/>
                <a:cxnLst/>
                <a:rect l="l" t="t" r="r" b="b"/>
                <a:pathLst>
                  <a:path w="43630" h="50958" extrusionOk="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70"/>
              <p:cNvSpPr/>
              <p:nvPr/>
            </p:nvSpPr>
            <p:spPr>
              <a:xfrm>
                <a:off x="633750"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48" name="Google Shape;4348;p70"/>
          <p:cNvGrpSpPr/>
          <p:nvPr/>
        </p:nvGrpSpPr>
        <p:grpSpPr>
          <a:xfrm>
            <a:off x="6844048" y="2276133"/>
            <a:ext cx="1579046" cy="522230"/>
            <a:chOff x="6853641" y="2534077"/>
            <a:chExt cx="1515545" cy="501229"/>
          </a:xfrm>
        </p:grpSpPr>
        <p:grpSp>
          <p:nvGrpSpPr>
            <p:cNvPr id="4349" name="Google Shape;4349;p70"/>
            <p:cNvGrpSpPr/>
            <p:nvPr/>
          </p:nvGrpSpPr>
          <p:grpSpPr>
            <a:xfrm>
              <a:off x="6853641" y="2618923"/>
              <a:ext cx="1515545" cy="324556"/>
              <a:chOff x="6853641" y="2618923"/>
              <a:chExt cx="1515545" cy="324556"/>
            </a:xfrm>
          </p:grpSpPr>
          <p:sp>
            <p:nvSpPr>
              <p:cNvPr id="4350" name="Google Shape;4350;p70"/>
              <p:cNvSpPr/>
              <p:nvPr/>
            </p:nvSpPr>
            <p:spPr>
              <a:xfrm>
                <a:off x="7747010" y="2781222"/>
                <a:ext cx="324578" cy="162258"/>
              </a:xfrm>
              <a:custGeom>
                <a:avLst/>
                <a:gdLst/>
                <a:ahLst/>
                <a:cxnLst/>
                <a:rect l="l" t="t" r="r" b="b"/>
                <a:pathLst>
                  <a:path w="7904" h="3951" extrusionOk="0">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70"/>
              <p:cNvSpPr/>
              <p:nvPr/>
            </p:nvSpPr>
            <p:spPr>
              <a:xfrm>
                <a:off x="7449412" y="2618923"/>
                <a:ext cx="324496" cy="162258"/>
              </a:xfrm>
              <a:custGeom>
                <a:avLst/>
                <a:gdLst/>
                <a:ahLst/>
                <a:cxnLst/>
                <a:rect l="l" t="t" r="r" b="b"/>
                <a:pathLst>
                  <a:path w="7902" h="3951" extrusionOk="0">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70"/>
              <p:cNvSpPr/>
              <p:nvPr/>
            </p:nvSpPr>
            <p:spPr>
              <a:xfrm>
                <a:off x="6853641" y="2618923"/>
                <a:ext cx="324824" cy="162792"/>
              </a:xfrm>
              <a:custGeom>
                <a:avLst/>
                <a:gdLst/>
                <a:ahLst/>
                <a:cxnLst/>
                <a:rect l="l" t="t" r="r" b="b"/>
                <a:pathLst>
                  <a:path w="7910" h="3964" extrusionOk="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70"/>
              <p:cNvSpPr/>
              <p:nvPr/>
            </p:nvSpPr>
            <p:spPr>
              <a:xfrm>
                <a:off x="7151691" y="2781222"/>
                <a:ext cx="324578" cy="162258"/>
              </a:xfrm>
              <a:custGeom>
                <a:avLst/>
                <a:gdLst/>
                <a:ahLst/>
                <a:cxnLst/>
                <a:rect l="l" t="t" r="r" b="b"/>
                <a:pathLst>
                  <a:path w="7904" h="3951" extrusionOk="0">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70"/>
              <p:cNvSpPr/>
              <p:nvPr/>
            </p:nvSpPr>
            <p:spPr>
              <a:xfrm>
                <a:off x="8044362" y="2618923"/>
                <a:ext cx="324824" cy="162792"/>
              </a:xfrm>
              <a:custGeom>
                <a:avLst/>
                <a:gdLst/>
                <a:ahLst/>
                <a:cxnLst/>
                <a:rect l="l" t="t" r="r" b="b"/>
                <a:pathLst>
                  <a:path w="7910" h="3964" extrusionOk="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5" name="Google Shape;4355;p70"/>
            <p:cNvSpPr/>
            <p:nvPr/>
          </p:nvSpPr>
          <p:spPr>
            <a:xfrm>
              <a:off x="6899264" y="2673830"/>
              <a:ext cx="225242" cy="361476"/>
            </a:xfrm>
            <a:custGeom>
              <a:avLst/>
              <a:gdLst/>
              <a:ahLst/>
              <a:cxnLst/>
              <a:rect l="l" t="t" r="r" b="b"/>
              <a:pathLst>
                <a:path w="5485" h="8802" extrusionOk="0">
                  <a:moveTo>
                    <a:pt x="2798" y="1197"/>
                  </a:moveTo>
                  <a:cubicBezTo>
                    <a:pt x="2989" y="1197"/>
                    <a:pt x="3183" y="1234"/>
                    <a:pt x="3366" y="1310"/>
                  </a:cubicBezTo>
                  <a:cubicBezTo>
                    <a:pt x="3924" y="1542"/>
                    <a:pt x="4287" y="2085"/>
                    <a:pt x="4287" y="2689"/>
                  </a:cubicBezTo>
                  <a:cubicBezTo>
                    <a:pt x="4287" y="3512"/>
                    <a:pt x="3619" y="4178"/>
                    <a:pt x="2796" y="4180"/>
                  </a:cubicBezTo>
                  <a:cubicBezTo>
                    <a:pt x="2194" y="4180"/>
                    <a:pt x="1650" y="3816"/>
                    <a:pt x="1419" y="3259"/>
                  </a:cubicBezTo>
                  <a:cubicBezTo>
                    <a:pt x="1189" y="2702"/>
                    <a:pt x="1317" y="2061"/>
                    <a:pt x="1743" y="1634"/>
                  </a:cubicBezTo>
                  <a:cubicBezTo>
                    <a:pt x="2028" y="1348"/>
                    <a:pt x="2410" y="1197"/>
                    <a:pt x="2798" y="1197"/>
                  </a:cubicBezTo>
                  <a:close/>
                  <a:moveTo>
                    <a:pt x="2796" y="1"/>
                  </a:moveTo>
                  <a:cubicBezTo>
                    <a:pt x="2254" y="1"/>
                    <a:pt x="1714" y="165"/>
                    <a:pt x="1253" y="489"/>
                  </a:cubicBezTo>
                  <a:cubicBezTo>
                    <a:pt x="433" y="1063"/>
                    <a:pt x="0" y="2048"/>
                    <a:pt x="132" y="3043"/>
                  </a:cubicBezTo>
                  <a:cubicBezTo>
                    <a:pt x="263" y="4037"/>
                    <a:pt x="937" y="4875"/>
                    <a:pt x="1880" y="5216"/>
                  </a:cubicBezTo>
                  <a:lnTo>
                    <a:pt x="1880" y="6705"/>
                  </a:lnTo>
                  <a:lnTo>
                    <a:pt x="1067" y="6705"/>
                  </a:lnTo>
                  <a:lnTo>
                    <a:pt x="2723" y="8801"/>
                  </a:lnTo>
                  <a:lnTo>
                    <a:pt x="4377" y="6705"/>
                  </a:lnTo>
                  <a:lnTo>
                    <a:pt x="3563" y="6705"/>
                  </a:lnTo>
                  <a:lnTo>
                    <a:pt x="3563" y="5265"/>
                  </a:lnTo>
                  <a:cubicBezTo>
                    <a:pt x="4703" y="4926"/>
                    <a:pt x="5485" y="3877"/>
                    <a:pt x="5485" y="2689"/>
                  </a:cubicBezTo>
                  <a:cubicBezTo>
                    <a:pt x="5485" y="1685"/>
                    <a:pt x="4926" y="766"/>
                    <a:pt x="4037" y="304"/>
                  </a:cubicBezTo>
                  <a:cubicBezTo>
                    <a:pt x="3647" y="101"/>
                    <a:pt x="3221" y="1"/>
                    <a:pt x="279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70"/>
            <p:cNvSpPr/>
            <p:nvPr/>
          </p:nvSpPr>
          <p:spPr>
            <a:xfrm>
              <a:off x="7198259" y="2534077"/>
              <a:ext cx="235261" cy="360532"/>
            </a:xfrm>
            <a:custGeom>
              <a:avLst/>
              <a:gdLst/>
              <a:ahLst/>
              <a:cxnLst/>
              <a:rect l="l" t="t" r="r" b="b"/>
              <a:pathLst>
                <a:path w="5729" h="8779" extrusionOk="0">
                  <a:moveTo>
                    <a:pt x="2858" y="4600"/>
                  </a:moveTo>
                  <a:cubicBezTo>
                    <a:pt x="3050" y="4600"/>
                    <a:pt x="3243" y="4637"/>
                    <a:pt x="3427" y="4713"/>
                  </a:cubicBezTo>
                  <a:cubicBezTo>
                    <a:pt x="3985" y="4945"/>
                    <a:pt x="4347" y="5488"/>
                    <a:pt x="4347" y="6092"/>
                  </a:cubicBezTo>
                  <a:cubicBezTo>
                    <a:pt x="4347" y="6915"/>
                    <a:pt x="3679" y="7581"/>
                    <a:pt x="2856" y="7583"/>
                  </a:cubicBezTo>
                  <a:cubicBezTo>
                    <a:pt x="2254" y="7583"/>
                    <a:pt x="1709" y="7219"/>
                    <a:pt x="1479" y="6662"/>
                  </a:cubicBezTo>
                  <a:cubicBezTo>
                    <a:pt x="1248" y="6105"/>
                    <a:pt x="1376" y="5464"/>
                    <a:pt x="1802" y="5037"/>
                  </a:cubicBezTo>
                  <a:cubicBezTo>
                    <a:pt x="2087" y="4751"/>
                    <a:pt x="2469" y="4600"/>
                    <a:pt x="2858" y="4600"/>
                  </a:cubicBezTo>
                  <a:close/>
                  <a:moveTo>
                    <a:pt x="2883" y="0"/>
                  </a:moveTo>
                  <a:lnTo>
                    <a:pt x="1227" y="2097"/>
                  </a:lnTo>
                  <a:lnTo>
                    <a:pt x="2041" y="2097"/>
                  </a:lnTo>
                  <a:lnTo>
                    <a:pt x="2041" y="3530"/>
                  </a:lnTo>
                  <a:cubicBezTo>
                    <a:pt x="782" y="3930"/>
                    <a:pt x="1" y="5184"/>
                    <a:pt x="196" y="6491"/>
                  </a:cubicBezTo>
                  <a:cubicBezTo>
                    <a:pt x="393" y="7796"/>
                    <a:pt x="1507" y="8766"/>
                    <a:pt x="2827" y="8779"/>
                  </a:cubicBezTo>
                  <a:cubicBezTo>
                    <a:pt x="2837" y="8779"/>
                    <a:pt x="2847" y="8779"/>
                    <a:pt x="2857" y="8779"/>
                  </a:cubicBezTo>
                  <a:cubicBezTo>
                    <a:pt x="4165" y="8779"/>
                    <a:pt x="5285" y="7837"/>
                    <a:pt x="5506" y="6545"/>
                  </a:cubicBezTo>
                  <a:cubicBezTo>
                    <a:pt x="5729" y="5245"/>
                    <a:pt x="4974" y="3973"/>
                    <a:pt x="3724" y="3547"/>
                  </a:cubicBezTo>
                  <a:lnTo>
                    <a:pt x="3724" y="2097"/>
                  </a:lnTo>
                  <a:lnTo>
                    <a:pt x="4539" y="2097"/>
                  </a:lnTo>
                  <a:lnTo>
                    <a:pt x="288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70"/>
            <p:cNvSpPr/>
            <p:nvPr/>
          </p:nvSpPr>
          <p:spPr>
            <a:xfrm>
              <a:off x="7493639" y="2673830"/>
              <a:ext cx="225200" cy="361476"/>
            </a:xfrm>
            <a:custGeom>
              <a:avLst/>
              <a:gdLst/>
              <a:ahLst/>
              <a:cxnLst/>
              <a:rect l="l" t="t" r="r" b="b"/>
              <a:pathLst>
                <a:path w="5484" h="8802" extrusionOk="0">
                  <a:moveTo>
                    <a:pt x="2796" y="1197"/>
                  </a:moveTo>
                  <a:cubicBezTo>
                    <a:pt x="2988" y="1197"/>
                    <a:pt x="3181" y="1234"/>
                    <a:pt x="3365" y="1310"/>
                  </a:cubicBezTo>
                  <a:cubicBezTo>
                    <a:pt x="3922" y="1542"/>
                    <a:pt x="4286" y="2085"/>
                    <a:pt x="4286" y="2689"/>
                  </a:cubicBezTo>
                  <a:cubicBezTo>
                    <a:pt x="4284" y="3512"/>
                    <a:pt x="3618" y="4178"/>
                    <a:pt x="2795" y="4180"/>
                  </a:cubicBezTo>
                  <a:cubicBezTo>
                    <a:pt x="2191" y="4180"/>
                    <a:pt x="1649" y="3816"/>
                    <a:pt x="1418" y="3259"/>
                  </a:cubicBezTo>
                  <a:cubicBezTo>
                    <a:pt x="1187" y="2702"/>
                    <a:pt x="1314" y="2061"/>
                    <a:pt x="1740" y="1634"/>
                  </a:cubicBezTo>
                  <a:cubicBezTo>
                    <a:pt x="2026" y="1348"/>
                    <a:pt x="2408" y="1197"/>
                    <a:pt x="2796" y="1197"/>
                  </a:cubicBezTo>
                  <a:close/>
                  <a:moveTo>
                    <a:pt x="2794" y="1"/>
                  </a:moveTo>
                  <a:cubicBezTo>
                    <a:pt x="2254" y="1"/>
                    <a:pt x="1717" y="163"/>
                    <a:pt x="1258" y="484"/>
                  </a:cubicBezTo>
                  <a:cubicBezTo>
                    <a:pt x="436" y="1055"/>
                    <a:pt x="1" y="2037"/>
                    <a:pt x="127" y="3030"/>
                  </a:cubicBezTo>
                  <a:cubicBezTo>
                    <a:pt x="255" y="4023"/>
                    <a:pt x="923" y="4863"/>
                    <a:pt x="1862" y="5211"/>
                  </a:cubicBezTo>
                  <a:lnTo>
                    <a:pt x="1862" y="6705"/>
                  </a:lnTo>
                  <a:lnTo>
                    <a:pt x="1048" y="6705"/>
                  </a:lnTo>
                  <a:lnTo>
                    <a:pt x="2704" y="8801"/>
                  </a:lnTo>
                  <a:lnTo>
                    <a:pt x="4360" y="6705"/>
                  </a:lnTo>
                  <a:lnTo>
                    <a:pt x="3545" y="6705"/>
                  </a:lnTo>
                  <a:lnTo>
                    <a:pt x="3545" y="5270"/>
                  </a:lnTo>
                  <a:cubicBezTo>
                    <a:pt x="4693" y="4935"/>
                    <a:pt x="5484" y="3883"/>
                    <a:pt x="5484" y="2689"/>
                  </a:cubicBezTo>
                  <a:cubicBezTo>
                    <a:pt x="5482" y="1688"/>
                    <a:pt x="4927" y="769"/>
                    <a:pt x="4039" y="306"/>
                  </a:cubicBezTo>
                  <a:cubicBezTo>
                    <a:pt x="3647" y="102"/>
                    <a:pt x="3220" y="1"/>
                    <a:pt x="279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70"/>
            <p:cNvSpPr/>
            <p:nvPr/>
          </p:nvSpPr>
          <p:spPr>
            <a:xfrm>
              <a:off x="7792387" y="2534077"/>
              <a:ext cx="235261" cy="360532"/>
            </a:xfrm>
            <a:custGeom>
              <a:avLst/>
              <a:gdLst/>
              <a:ahLst/>
              <a:cxnLst/>
              <a:rect l="l" t="t" r="r" b="b"/>
              <a:pathLst>
                <a:path w="5729" h="8779" extrusionOk="0">
                  <a:moveTo>
                    <a:pt x="2861" y="4601"/>
                  </a:moveTo>
                  <a:cubicBezTo>
                    <a:pt x="3053" y="4601"/>
                    <a:pt x="3247" y="4638"/>
                    <a:pt x="3431" y="4715"/>
                  </a:cubicBezTo>
                  <a:cubicBezTo>
                    <a:pt x="3988" y="4945"/>
                    <a:pt x="4351" y="5488"/>
                    <a:pt x="4351" y="6092"/>
                  </a:cubicBezTo>
                  <a:cubicBezTo>
                    <a:pt x="4350" y="6915"/>
                    <a:pt x="3684" y="7581"/>
                    <a:pt x="2861" y="7583"/>
                  </a:cubicBezTo>
                  <a:cubicBezTo>
                    <a:pt x="2259" y="7583"/>
                    <a:pt x="1714" y="7219"/>
                    <a:pt x="1483" y="6662"/>
                  </a:cubicBezTo>
                  <a:cubicBezTo>
                    <a:pt x="1253" y="6105"/>
                    <a:pt x="1381" y="5464"/>
                    <a:pt x="1807" y="5038"/>
                  </a:cubicBezTo>
                  <a:cubicBezTo>
                    <a:pt x="2092" y="4752"/>
                    <a:pt x="2473" y="4601"/>
                    <a:pt x="2861" y="4601"/>
                  </a:cubicBezTo>
                  <a:close/>
                  <a:moveTo>
                    <a:pt x="2870" y="0"/>
                  </a:moveTo>
                  <a:lnTo>
                    <a:pt x="1214" y="2097"/>
                  </a:lnTo>
                  <a:lnTo>
                    <a:pt x="2028" y="2097"/>
                  </a:lnTo>
                  <a:lnTo>
                    <a:pt x="2028" y="3536"/>
                  </a:lnTo>
                  <a:cubicBezTo>
                    <a:pt x="773" y="3944"/>
                    <a:pt x="1" y="5205"/>
                    <a:pt x="204" y="6508"/>
                  </a:cubicBezTo>
                  <a:cubicBezTo>
                    <a:pt x="409" y="7813"/>
                    <a:pt x="1532" y="8776"/>
                    <a:pt x="2851" y="8779"/>
                  </a:cubicBezTo>
                  <a:cubicBezTo>
                    <a:pt x="2854" y="8779"/>
                    <a:pt x="2858" y="8779"/>
                    <a:pt x="2861" y="8779"/>
                  </a:cubicBezTo>
                  <a:cubicBezTo>
                    <a:pt x="4178" y="8779"/>
                    <a:pt x="5300" y="7828"/>
                    <a:pt x="5514" y="6527"/>
                  </a:cubicBezTo>
                  <a:cubicBezTo>
                    <a:pt x="5729" y="5225"/>
                    <a:pt x="4965" y="3959"/>
                    <a:pt x="3713" y="3543"/>
                  </a:cubicBezTo>
                  <a:lnTo>
                    <a:pt x="3713" y="2097"/>
                  </a:lnTo>
                  <a:lnTo>
                    <a:pt x="4526" y="2097"/>
                  </a:lnTo>
                  <a:lnTo>
                    <a:pt x="2870"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70"/>
            <p:cNvSpPr/>
            <p:nvPr/>
          </p:nvSpPr>
          <p:spPr>
            <a:xfrm>
              <a:off x="8090150" y="2673789"/>
              <a:ext cx="225857" cy="361517"/>
            </a:xfrm>
            <a:custGeom>
              <a:avLst/>
              <a:gdLst/>
              <a:ahLst/>
              <a:cxnLst/>
              <a:rect l="l" t="t" r="r" b="b"/>
              <a:pathLst>
                <a:path w="5500" h="8803" extrusionOk="0">
                  <a:moveTo>
                    <a:pt x="2811" y="1198"/>
                  </a:moveTo>
                  <a:cubicBezTo>
                    <a:pt x="3003" y="1198"/>
                    <a:pt x="3197" y="1235"/>
                    <a:pt x="3381" y="1311"/>
                  </a:cubicBezTo>
                  <a:cubicBezTo>
                    <a:pt x="3938" y="1543"/>
                    <a:pt x="4302" y="2086"/>
                    <a:pt x="4302" y="2690"/>
                  </a:cubicBezTo>
                  <a:cubicBezTo>
                    <a:pt x="4300" y="3513"/>
                    <a:pt x="3634" y="4179"/>
                    <a:pt x="2811" y="4181"/>
                  </a:cubicBezTo>
                  <a:cubicBezTo>
                    <a:pt x="2209" y="4181"/>
                    <a:pt x="1664" y="3817"/>
                    <a:pt x="1434" y="3260"/>
                  </a:cubicBezTo>
                  <a:cubicBezTo>
                    <a:pt x="1203" y="2703"/>
                    <a:pt x="1330" y="2062"/>
                    <a:pt x="1757" y="1635"/>
                  </a:cubicBezTo>
                  <a:cubicBezTo>
                    <a:pt x="2042" y="1349"/>
                    <a:pt x="2423" y="1198"/>
                    <a:pt x="2811" y="1198"/>
                  </a:cubicBezTo>
                  <a:close/>
                  <a:moveTo>
                    <a:pt x="2812" y="1"/>
                  </a:moveTo>
                  <a:cubicBezTo>
                    <a:pt x="2257" y="1"/>
                    <a:pt x="1706" y="172"/>
                    <a:pt x="1238" y="509"/>
                  </a:cubicBezTo>
                  <a:cubicBezTo>
                    <a:pt x="420" y="1098"/>
                    <a:pt x="1" y="2097"/>
                    <a:pt x="154" y="3095"/>
                  </a:cubicBezTo>
                  <a:cubicBezTo>
                    <a:pt x="306" y="4093"/>
                    <a:pt x="1005" y="4920"/>
                    <a:pt x="1962" y="5239"/>
                  </a:cubicBezTo>
                  <a:lnTo>
                    <a:pt x="1962" y="6706"/>
                  </a:lnTo>
                  <a:lnTo>
                    <a:pt x="1149" y="6706"/>
                  </a:lnTo>
                  <a:lnTo>
                    <a:pt x="2804" y="8802"/>
                  </a:lnTo>
                  <a:lnTo>
                    <a:pt x="4460" y="6706"/>
                  </a:lnTo>
                  <a:lnTo>
                    <a:pt x="3645" y="6706"/>
                  </a:lnTo>
                  <a:lnTo>
                    <a:pt x="3645" y="5244"/>
                  </a:lnTo>
                  <a:cubicBezTo>
                    <a:pt x="4750" y="4882"/>
                    <a:pt x="5499" y="3852"/>
                    <a:pt x="5499" y="2690"/>
                  </a:cubicBezTo>
                  <a:cubicBezTo>
                    <a:pt x="5499" y="1679"/>
                    <a:pt x="4934" y="755"/>
                    <a:pt x="4036" y="296"/>
                  </a:cubicBezTo>
                  <a:cubicBezTo>
                    <a:pt x="3650" y="98"/>
                    <a:pt x="3230" y="1"/>
                    <a:pt x="281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0" name="Google Shape;4360;p70"/>
          <p:cNvGrpSpPr/>
          <p:nvPr/>
        </p:nvGrpSpPr>
        <p:grpSpPr>
          <a:xfrm>
            <a:off x="3438940" y="3151173"/>
            <a:ext cx="1617976" cy="346616"/>
            <a:chOff x="1808063" y="4294338"/>
            <a:chExt cx="3370782" cy="721817"/>
          </a:xfrm>
        </p:grpSpPr>
        <p:sp>
          <p:nvSpPr>
            <p:cNvPr id="4361" name="Google Shape;4361;p70"/>
            <p:cNvSpPr/>
            <p:nvPr/>
          </p:nvSpPr>
          <p:spPr>
            <a:xfrm>
              <a:off x="1906300"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70"/>
            <p:cNvSpPr/>
            <p:nvPr/>
          </p:nvSpPr>
          <p:spPr>
            <a:xfrm>
              <a:off x="3795035" y="4655290"/>
              <a:ext cx="721912" cy="360865"/>
            </a:xfrm>
            <a:custGeom>
              <a:avLst/>
              <a:gdLst/>
              <a:ahLst/>
              <a:cxnLst/>
              <a:rect l="l" t="t" r="r" b="b"/>
              <a:pathLst>
                <a:path w="7904" h="3951" extrusionOk="0">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70"/>
            <p:cNvSpPr/>
            <p:nvPr/>
          </p:nvSpPr>
          <p:spPr>
            <a:xfrm>
              <a:off x="3133137" y="4294338"/>
              <a:ext cx="721729" cy="360865"/>
            </a:xfrm>
            <a:custGeom>
              <a:avLst/>
              <a:gdLst/>
              <a:ahLst/>
              <a:cxnLst/>
              <a:rect l="l" t="t" r="r" b="b"/>
              <a:pathLst>
                <a:path w="7902" h="3951" extrusionOk="0">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70"/>
            <p:cNvSpPr/>
            <p:nvPr/>
          </p:nvSpPr>
          <p:spPr>
            <a:xfrm>
              <a:off x="1808063" y="4294338"/>
              <a:ext cx="722460" cy="362052"/>
            </a:xfrm>
            <a:custGeom>
              <a:avLst/>
              <a:gdLst/>
              <a:ahLst/>
              <a:cxnLst/>
              <a:rect l="l" t="t" r="r" b="b"/>
              <a:pathLst>
                <a:path w="7910" h="3964" extrusionOk="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70"/>
            <p:cNvSpPr/>
            <p:nvPr/>
          </p:nvSpPr>
          <p:spPr>
            <a:xfrm>
              <a:off x="2470965" y="4655290"/>
              <a:ext cx="721912" cy="360865"/>
            </a:xfrm>
            <a:custGeom>
              <a:avLst/>
              <a:gdLst/>
              <a:ahLst/>
              <a:cxnLst/>
              <a:rect l="l" t="t" r="r" b="b"/>
              <a:pathLst>
                <a:path w="7904" h="3951" extrusionOk="0">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70"/>
            <p:cNvSpPr/>
            <p:nvPr/>
          </p:nvSpPr>
          <p:spPr>
            <a:xfrm>
              <a:off x="4456385" y="4294338"/>
              <a:ext cx="722460" cy="362052"/>
            </a:xfrm>
            <a:custGeom>
              <a:avLst/>
              <a:gdLst/>
              <a:ahLst/>
              <a:cxnLst/>
              <a:rect l="l" t="t" r="r" b="b"/>
              <a:pathLst>
                <a:path w="7910" h="3964" extrusionOk="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70"/>
            <p:cNvSpPr/>
            <p:nvPr/>
          </p:nvSpPr>
          <p:spPr>
            <a:xfrm>
              <a:off x="2568813" y="43514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70"/>
            <p:cNvSpPr/>
            <p:nvPr/>
          </p:nvSpPr>
          <p:spPr>
            <a:xfrm>
              <a:off x="3231883"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70"/>
            <p:cNvSpPr/>
            <p:nvPr/>
          </p:nvSpPr>
          <p:spPr>
            <a:xfrm>
              <a:off x="3894395" y="43514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70"/>
            <p:cNvSpPr/>
            <p:nvPr/>
          </p:nvSpPr>
          <p:spPr>
            <a:xfrm>
              <a:off x="4560958"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1" name="Google Shape;4371;p70"/>
          <p:cNvGrpSpPr/>
          <p:nvPr/>
        </p:nvGrpSpPr>
        <p:grpSpPr>
          <a:xfrm>
            <a:off x="5264936" y="3817923"/>
            <a:ext cx="1417067" cy="350605"/>
            <a:chOff x="4234950" y="2101012"/>
            <a:chExt cx="4219974" cy="1044090"/>
          </a:xfrm>
        </p:grpSpPr>
        <p:sp>
          <p:nvSpPr>
            <p:cNvPr id="4372" name="Google Shape;4372;p70"/>
            <p:cNvSpPr/>
            <p:nvPr/>
          </p:nvSpPr>
          <p:spPr>
            <a:xfrm rot="10800000">
              <a:off x="7528544" y="2218809"/>
              <a:ext cx="826790" cy="826702"/>
            </a:xfrm>
            <a:custGeom>
              <a:avLst/>
              <a:gdLst/>
              <a:ahLst/>
              <a:cxnLst/>
              <a:rect l="l" t="t" r="r" b="b"/>
              <a:pathLst>
                <a:path w="34893" h="34893" extrusionOk="0">
                  <a:moveTo>
                    <a:pt x="1" y="1"/>
                  </a:moveTo>
                  <a:lnTo>
                    <a:pt x="1" y="34892"/>
                  </a:lnTo>
                  <a:lnTo>
                    <a:pt x="34892" y="34892"/>
                  </a:lnTo>
                  <a:lnTo>
                    <a:pt x="34892"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70"/>
            <p:cNvSpPr/>
            <p:nvPr/>
          </p:nvSpPr>
          <p:spPr>
            <a:xfrm rot="10800000">
              <a:off x="6487595" y="2218809"/>
              <a:ext cx="827572" cy="826702"/>
            </a:xfrm>
            <a:custGeom>
              <a:avLst/>
              <a:gdLst/>
              <a:ahLst/>
              <a:cxnLst/>
              <a:rect l="l" t="t" r="r" b="b"/>
              <a:pathLst>
                <a:path w="34926" h="34893" extrusionOk="0">
                  <a:moveTo>
                    <a:pt x="1" y="1"/>
                  </a:moveTo>
                  <a:lnTo>
                    <a:pt x="1" y="34892"/>
                  </a:lnTo>
                  <a:lnTo>
                    <a:pt x="34926" y="34892"/>
                  </a:lnTo>
                  <a:lnTo>
                    <a:pt x="349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70"/>
            <p:cNvSpPr/>
            <p:nvPr/>
          </p:nvSpPr>
          <p:spPr>
            <a:xfrm rot="10800000">
              <a:off x="5430819" y="2218809"/>
              <a:ext cx="827572" cy="826702"/>
            </a:xfrm>
            <a:custGeom>
              <a:avLst/>
              <a:gdLst/>
              <a:ahLst/>
              <a:cxnLst/>
              <a:rect l="l" t="t" r="r" b="b"/>
              <a:pathLst>
                <a:path w="34926" h="34893" extrusionOk="0">
                  <a:moveTo>
                    <a:pt x="0" y="1"/>
                  </a:moveTo>
                  <a:lnTo>
                    <a:pt x="0" y="34892"/>
                  </a:lnTo>
                  <a:lnTo>
                    <a:pt x="34925" y="34892"/>
                  </a:lnTo>
                  <a:lnTo>
                    <a:pt x="34925"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70"/>
            <p:cNvSpPr/>
            <p:nvPr/>
          </p:nvSpPr>
          <p:spPr>
            <a:xfrm rot="10800000">
              <a:off x="4374848" y="2218809"/>
              <a:ext cx="826790" cy="826702"/>
            </a:xfrm>
            <a:custGeom>
              <a:avLst/>
              <a:gdLst/>
              <a:ahLst/>
              <a:cxnLst/>
              <a:rect l="l" t="t" r="r" b="b"/>
              <a:pathLst>
                <a:path w="34893" h="34893" extrusionOk="0">
                  <a:moveTo>
                    <a:pt x="1" y="1"/>
                  </a:moveTo>
                  <a:lnTo>
                    <a:pt x="1" y="34892"/>
                  </a:lnTo>
                  <a:lnTo>
                    <a:pt x="34892" y="34892"/>
                  </a:lnTo>
                  <a:lnTo>
                    <a:pt x="34892"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70"/>
            <p:cNvSpPr/>
            <p:nvPr/>
          </p:nvSpPr>
          <p:spPr>
            <a:xfrm rot="10800000">
              <a:off x="7410780" y="2622683"/>
              <a:ext cx="1044144" cy="522420"/>
            </a:xfrm>
            <a:custGeom>
              <a:avLst/>
              <a:gdLst/>
              <a:ahLst/>
              <a:cxnLst/>
              <a:rect l="l" t="t" r="r" b="b"/>
              <a:pathLst>
                <a:path w="44066" h="22050" fill="none" extrusionOk="0">
                  <a:moveTo>
                    <a:pt x="1" y="22050"/>
                  </a:moveTo>
                  <a:cubicBezTo>
                    <a:pt x="1" y="9874"/>
                    <a:pt x="9874" y="1"/>
                    <a:pt x="22050" y="1"/>
                  </a:cubicBezTo>
                  <a:cubicBezTo>
                    <a:pt x="34192" y="1"/>
                    <a:pt x="44065" y="9874"/>
                    <a:pt x="44065" y="22050"/>
                  </a:cubicBezTo>
                </a:path>
              </a:pathLst>
            </a:custGeom>
            <a:noFill/>
            <a:ln w="20850" cap="rnd" cmpd="sng">
              <a:solidFill>
                <a:srgbClr val="435D7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70"/>
            <p:cNvSpPr/>
            <p:nvPr/>
          </p:nvSpPr>
          <p:spPr>
            <a:xfrm rot="10800000">
              <a:off x="6366656" y="2101012"/>
              <a:ext cx="1044144" cy="521638"/>
            </a:xfrm>
            <a:custGeom>
              <a:avLst/>
              <a:gdLst/>
              <a:ahLst/>
              <a:cxnLst/>
              <a:rect l="l" t="t" r="r" b="b"/>
              <a:pathLst>
                <a:path w="44066" h="22017" fill="none" extrusionOk="0">
                  <a:moveTo>
                    <a:pt x="44065" y="1"/>
                  </a:moveTo>
                  <a:cubicBezTo>
                    <a:pt x="44065" y="12176"/>
                    <a:pt x="34191" y="22016"/>
                    <a:pt x="22049" y="22016"/>
                  </a:cubicBezTo>
                  <a:cubicBezTo>
                    <a:pt x="9874" y="22016"/>
                    <a:pt x="0" y="12176"/>
                    <a:pt x="0" y="1"/>
                  </a:cubicBezTo>
                </a:path>
              </a:pathLst>
            </a:custGeom>
            <a:noFill/>
            <a:ln w="20850"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70"/>
            <p:cNvSpPr/>
            <p:nvPr/>
          </p:nvSpPr>
          <p:spPr>
            <a:xfrm rot="10800000">
              <a:off x="5322557" y="2622683"/>
              <a:ext cx="1044120" cy="522420"/>
            </a:xfrm>
            <a:custGeom>
              <a:avLst/>
              <a:gdLst/>
              <a:ahLst/>
              <a:cxnLst/>
              <a:rect l="l" t="t" r="r" b="b"/>
              <a:pathLst>
                <a:path w="44065" h="22050" fill="none" extrusionOk="0">
                  <a:moveTo>
                    <a:pt x="0" y="22050"/>
                  </a:moveTo>
                  <a:cubicBezTo>
                    <a:pt x="0" y="9874"/>
                    <a:pt x="9874" y="1"/>
                    <a:pt x="22049" y="1"/>
                  </a:cubicBezTo>
                  <a:cubicBezTo>
                    <a:pt x="34191" y="1"/>
                    <a:pt x="44065" y="9874"/>
                    <a:pt x="44065" y="22050"/>
                  </a:cubicBezTo>
                </a:path>
              </a:pathLst>
            </a:custGeom>
            <a:noFill/>
            <a:ln w="20850" cap="rnd" cmpd="sng">
              <a:solidFill>
                <a:srgbClr val="869FB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70"/>
            <p:cNvSpPr/>
            <p:nvPr/>
          </p:nvSpPr>
          <p:spPr>
            <a:xfrm rot="10800000">
              <a:off x="4278434" y="2101012"/>
              <a:ext cx="1044144" cy="521638"/>
            </a:xfrm>
            <a:custGeom>
              <a:avLst/>
              <a:gdLst/>
              <a:ahLst/>
              <a:cxnLst/>
              <a:rect l="l" t="t" r="r" b="b"/>
              <a:pathLst>
                <a:path w="44066" h="22017" fill="none" extrusionOk="0">
                  <a:moveTo>
                    <a:pt x="44066" y="1"/>
                  </a:moveTo>
                  <a:cubicBezTo>
                    <a:pt x="44066" y="12176"/>
                    <a:pt x="34192" y="22016"/>
                    <a:pt x="22017" y="22016"/>
                  </a:cubicBezTo>
                  <a:cubicBezTo>
                    <a:pt x="9875" y="22016"/>
                    <a:pt x="1" y="12176"/>
                    <a:pt x="1" y="1"/>
                  </a:cubicBezTo>
                </a:path>
              </a:pathLst>
            </a:custGeom>
            <a:noFill/>
            <a:ln w="20850" cap="rnd" cmpd="sng">
              <a:solidFill>
                <a:srgbClr val="BAC8D3"/>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70"/>
            <p:cNvSpPr/>
            <p:nvPr/>
          </p:nvSpPr>
          <p:spPr>
            <a:xfrm rot="10800000">
              <a:off x="7367296" y="2570459"/>
              <a:ext cx="86984" cy="86975"/>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70"/>
            <p:cNvSpPr/>
            <p:nvPr/>
          </p:nvSpPr>
          <p:spPr>
            <a:xfrm rot="10800000">
              <a:off x="6323197" y="2570459"/>
              <a:ext cx="86961" cy="86975"/>
            </a:xfrm>
            <a:custGeom>
              <a:avLst/>
              <a:gdLst/>
              <a:ahLst/>
              <a:cxnLst/>
              <a:rect l="l" t="t" r="r" b="b"/>
              <a:pathLst>
                <a:path w="3670" h="3671" extrusionOk="0">
                  <a:moveTo>
                    <a:pt x="1835" y="1"/>
                  </a:moveTo>
                  <a:cubicBezTo>
                    <a:pt x="834" y="1"/>
                    <a:pt x="1" y="835"/>
                    <a:pt x="1" y="1836"/>
                  </a:cubicBezTo>
                  <a:cubicBezTo>
                    <a:pt x="1" y="2870"/>
                    <a:pt x="834" y="3670"/>
                    <a:pt x="1835" y="3670"/>
                  </a:cubicBezTo>
                  <a:cubicBezTo>
                    <a:pt x="2836" y="3670"/>
                    <a:pt x="3670" y="2870"/>
                    <a:pt x="3670" y="1836"/>
                  </a:cubicBezTo>
                  <a:cubicBezTo>
                    <a:pt x="3670" y="835"/>
                    <a:pt x="2869"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70"/>
            <p:cNvSpPr/>
            <p:nvPr/>
          </p:nvSpPr>
          <p:spPr>
            <a:xfrm rot="10800000">
              <a:off x="5279073" y="2570459"/>
              <a:ext cx="86961" cy="86975"/>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70" y="2870"/>
                    <a:pt x="3670" y="1836"/>
                  </a:cubicBezTo>
                  <a:cubicBezTo>
                    <a:pt x="3670" y="835"/>
                    <a:pt x="2836"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70"/>
            <p:cNvSpPr/>
            <p:nvPr/>
          </p:nvSpPr>
          <p:spPr>
            <a:xfrm rot="10800000">
              <a:off x="4234950" y="2570459"/>
              <a:ext cx="86961" cy="86975"/>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69" y="2870"/>
                    <a:pt x="3669" y="1836"/>
                  </a:cubicBezTo>
                  <a:cubicBezTo>
                    <a:pt x="3669" y="835"/>
                    <a:pt x="2836"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70"/>
            <p:cNvSpPr/>
            <p:nvPr/>
          </p:nvSpPr>
          <p:spPr>
            <a:xfrm rot="10800000">
              <a:off x="7541197" y="2231460"/>
              <a:ext cx="801483" cy="800617"/>
            </a:xfrm>
            <a:custGeom>
              <a:avLst/>
              <a:gdLst/>
              <a:ahLst/>
              <a:cxnLst/>
              <a:rect l="l" t="t" r="r" b="b"/>
              <a:pathLst>
                <a:path w="33825" h="33792" extrusionOk="0">
                  <a:moveTo>
                    <a:pt x="16912" y="1835"/>
                  </a:moveTo>
                  <a:cubicBezTo>
                    <a:pt x="25218" y="1835"/>
                    <a:pt x="31956" y="8573"/>
                    <a:pt x="31956" y="16879"/>
                  </a:cubicBezTo>
                  <a:cubicBezTo>
                    <a:pt x="31956" y="25185"/>
                    <a:pt x="25218" y="31923"/>
                    <a:pt x="16912" y="31923"/>
                  </a:cubicBezTo>
                  <a:cubicBezTo>
                    <a:pt x="8606" y="31923"/>
                    <a:pt x="1868" y="25185"/>
                    <a:pt x="1868" y="16879"/>
                  </a:cubicBezTo>
                  <a:cubicBezTo>
                    <a:pt x="1868" y="8573"/>
                    <a:pt x="8606" y="1835"/>
                    <a:pt x="16912" y="1835"/>
                  </a:cubicBezTo>
                  <a:close/>
                  <a:moveTo>
                    <a:pt x="16912" y="1"/>
                  </a:moveTo>
                  <a:cubicBezTo>
                    <a:pt x="7572" y="1"/>
                    <a:pt x="0" y="7539"/>
                    <a:pt x="0" y="16879"/>
                  </a:cubicBezTo>
                  <a:cubicBezTo>
                    <a:pt x="0" y="26219"/>
                    <a:pt x="7572" y="33791"/>
                    <a:pt x="16912" y="33791"/>
                  </a:cubicBezTo>
                  <a:cubicBezTo>
                    <a:pt x="26252" y="33791"/>
                    <a:pt x="33824" y="26219"/>
                    <a:pt x="33824" y="16879"/>
                  </a:cubicBezTo>
                  <a:cubicBezTo>
                    <a:pt x="33824" y="7539"/>
                    <a:pt x="26252" y="1"/>
                    <a:pt x="169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70"/>
            <p:cNvSpPr/>
            <p:nvPr/>
          </p:nvSpPr>
          <p:spPr>
            <a:xfrm rot="10800000">
              <a:off x="6488377" y="2231460"/>
              <a:ext cx="800701" cy="800617"/>
            </a:xfrm>
            <a:custGeom>
              <a:avLst/>
              <a:gdLst/>
              <a:ahLst/>
              <a:cxnLst/>
              <a:rect l="l" t="t" r="r" b="b"/>
              <a:pathLst>
                <a:path w="33792" h="33792" extrusionOk="0">
                  <a:moveTo>
                    <a:pt x="16912" y="1"/>
                  </a:moveTo>
                  <a:cubicBezTo>
                    <a:pt x="7572" y="1"/>
                    <a:pt x="0" y="7539"/>
                    <a:pt x="0" y="16879"/>
                  </a:cubicBezTo>
                  <a:cubicBezTo>
                    <a:pt x="0" y="26219"/>
                    <a:pt x="7572" y="33791"/>
                    <a:pt x="16912" y="33791"/>
                  </a:cubicBezTo>
                  <a:cubicBezTo>
                    <a:pt x="26219" y="33791"/>
                    <a:pt x="33791" y="26219"/>
                    <a:pt x="33791" y="16879"/>
                  </a:cubicBezTo>
                  <a:cubicBezTo>
                    <a:pt x="33791" y="7539"/>
                    <a:pt x="26252" y="1"/>
                    <a:pt x="16912" y="1"/>
                  </a:cubicBezTo>
                  <a:close/>
                  <a:moveTo>
                    <a:pt x="16912" y="31923"/>
                  </a:moveTo>
                  <a:cubicBezTo>
                    <a:pt x="8607" y="31923"/>
                    <a:pt x="1868" y="25185"/>
                    <a:pt x="1868" y="16879"/>
                  </a:cubicBezTo>
                  <a:cubicBezTo>
                    <a:pt x="1868" y="8573"/>
                    <a:pt x="8607" y="1835"/>
                    <a:pt x="16912" y="1835"/>
                  </a:cubicBezTo>
                  <a:cubicBezTo>
                    <a:pt x="25218" y="1835"/>
                    <a:pt x="31957" y="8573"/>
                    <a:pt x="31957" y="16879"/>
                  </a:cubicBezTo>
                  <a:cubicBezTo>
                    <a:pt x="31957" y="25185"/>
                    <a:pt x="25218" y="31923"/>
                    <a:pt x="16912" y="31923"/>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70"/>
            <p:cNvSpPr/>
            <p:nvPr/>
          </p:nvSpPr>
          <p:spPr>
            <a:xfrm rot="10800000">
              <a:off x="5434776" y="2231460"/>
              <a:ext cx="800701" cy="800617"/>
            </a:xfrm>
            <a:custGeom>
              <a:avLst/>
              <a:gdLst/>
              <a:ahLst/>
              <a:cxnLst/>
              <a:rect l="l" t="t" r="r" b="b"/>
              <a:pathLst>
                <a:path w="33792" h="33792" extrusionOk="0">
                  <a:moveTo>
                    <a:pt x="16879" y="1"/>
                  </a:moveTo>
                  <a:cubicBezTo>
                    <a:pt x="7539" y="1"/>
                    <a:pt x="0" y="7539"/>
                    <a:pt x="0" y="16879"/>
                  </a:cubicBezTo>
                  <a:cubicBezTo>
                    <a:pt x="0" y="26219"/>
                    <a:pt x="7539" y="33791"/>
                    <a:pt x="16879" y="33791"/>
                  </a:cubicBezTo>
                  <a:cubicBezTo>
                    <a:pt x="26219" y="33791"/>
                    <a:pt x="33791" y="26219"/>
                    <a:pt x="33791" y="16879"/>
                  </a:cubicBezTo>
                  <a:cubicBezTo>
                    <a:pt x="33791" y="7539"/>
                    <a:pt x="26219" y="1"/>
                    <a:pt x="16879" y="1"/>
                  </a:cubicBezTo>
                  <a:close/>
                  <a:moveTo>
                    <a:pt x="16879" y="31923"/>
                  </a:moveTo>
                  <a:cubicBezTo>
                    <a:pt x="8573" y="31923"/>
                    <a:pt x="1835" y="25185"/>
                    <a:pt x="1835" y="16879"/>
                  </a:cubicBezTo>
                  <a:cubicBezTo>
                    <a:pt x="1835" y="8573"/>
                    <a:pt x="8573" y="1835"/>
                    <a:pt x="16879" y="1835"/>
                  </a:cubicBezTo>
                  <a:cubicBezTo>
                    <a:pt x="25185" y="1835"/>
                    <a:pt x="31923" y="8573"/>
                    <a:pt x="31923" y="16879"/>
                  </a:cubicBezTo>
                  <a:cubicBezTo>
                    <a:pt x="31923" y="25185"/>
                    <a:pt x="25185" y="31923"/>
                    <a:pt x="16879" y="31923"/>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70"/>
            <p:cNvSpPr/>
            <p:nvPr/>
          </p:nvSpPr>
          <p:spPr>
            <a:xfrm rot="10800000">
              <a:off x="4381980" y="2231460"/>
              <a:ext cx="800678" cy="800617"/>
            </a:xfrm>
            <a:custGeom>
              <a:avLst/>
              <a:gdLst/>
              <a:ahLst/>
              <a:cxnLst/>
              <a:rect l="l" t="t" r="r" b="b"/>
              <a:pathLst>
                <a:path w="33791" h="33792" extrusionOk="0">
                  <a:moveTo>
                    <a:pt x="16912" y="1"/>
                  </a:moveTo>
                  <a:cubicBezTo>
                    <a:pt x="7572" y="1"/>
                    <a:pt x="0" y="7539"/>
                    <a:pt x="0" y="16879"/>
                  </a:cubicBezTo>
                  <a:cubicBezTo>
                    <a:pt x="0" y="26219"/>
                    <a:pt x="7572" y="33791"/>
                    <a:pt x="16912" y="33791"/>
                  </a:cubicBezTo>
                  <a:cubicBezTo>
                    <a:pt x="26252" y="33791"/>
                    <a:pt x="33791" y="26219"/>
                    <a:pt x="33791" y="16879"/>
                  </a:cubicBezTo>
                  <a:cubicBezTo>
                    <a:pt x="33791" y="7539"/>
                    <a:pt x="26252" y="1"/>
                    <a:pt x="16912" y="1"/>
                  </a:cubicBezTo>
                  <a:close/>
                  <a:moveTo>
                    <a:pt x="16912" y="31923"/>
                  </a:moveTo>
                  <a:cubicBezTo>
                    <a:pt x="8606" y="31923"/>
                    <a:pt x="1868" y="25185"/>
                    <a:pt x="1868" y="16879"/>
                  </a:cubicBezTo>
                  <a:cubicBezTo>
                    <a:pt x="1868" y="8573"/>
                    <a:pt x="8606" y="1835"/>
                    <a:pt x="16912" y="1835"/>
                  </a:cubicBezTo>
                  <a:cubicBezTo>
                    <a:pt x="25218" y="1835"/>
                    <a:pt x="31956" y="8573"/>
                    <a:pt x="31956" y="16879"/>
                  </a:cubicBezTo>
                  <a:cubicBezTo>
                    <a:pt x="31956" y="25185"/>
                    <a:pt x="25218" y="31923"/>
                    <a:pt x="16912" y="31923"/>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8" name="Google Shape;4388;p70"/>
          <p:cNvGrpSpPr/>
          <p:nvPr/>
        </p:nvGrpSpPr>
        <p:grpSpPr>
          <a:xfrm>
            <a:off x="6840408" y="1808681"/>
            <a:ext cx="1586327" cy="371557"/>
            <a:chOff x="1247650" y="2075423"/>
            <a:chExt cx="6648477" cy="1557238"/>
          </a:xfrm>
        </p:grpSpPr>
        <p:sp>
          <p:nvSpPr>
            <p:cNvPr id="4389" name="Google Shape;4389;p70"/>
            <p:cNvSpPr/>
            <p:nvPr/>
          </p:nvSpPr>
          <p:spPr>
            <a:xfrm>
              <a:off x="6633862" y="2075423"/>
              <a:ext cx="953444" cy="825696"/>
            </a:xfrm>
            <a:custGeom>
              <a:avLst/>
              <a:gdLst/>
              <a:ahLst/>
              <a:cxnLst/>
              <a:rect l="l" t="t" r="r" b="b"/>
              <a:pathLst>
                <a:path w="57767" h="50027" extrusionOk="0">
                  <a:moveTo>
                    <a:pt x="14439" y="0"/>
                  </a:moveTo>
                  <a:lnTo>
                    <a:pt x="0" y="25014"/>
                  </a:lnTo>
                  <a:lnTo>
                    <a:pt x="14439" y="50027"/>
                  </a:lnTo>
                  <a:lnTo>
                    <a:pt x="43329" y="50027"/>
                  </a:lnTo>
                  <a:lnTo>
                    <a:pt x="57767" y="25014"/>
                  </a:lnTo>
                  <a:lnTo>
                    <a:pt x="4332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70"/>
            <p:cNvSpPr/>
            <p:nvPr/>
          </p:nvSpPr>
          <p:spPr>
            <a:xfrm>
              <a:off x="5359252" y="2806965"/>
              <a:ext cx="953461" cy="825696"/>
            </a:xfrm>
            <a:custGeom>
              <a:avLst/>
              <a:gdLst/>
              <a:ahLst/>
              <a:cxnLst/>
              <a:rect l="l" t="t" r="r" b="b"/>
              <a:pathLst>
                <a:path w="57768" h="50027" extrusionOk="0">
                  <a:moveTo>
                    <a:pt x="14439" y="0"/>
                  </a:moveTo>
                  <a:lnTo>
                    <a:pt x="1" y="25013"/>
                  </a:lnTo>
                  <a:lnTo>
                    <a:pt x="14439" y="50027"/>
                  </a:lnTo>
                  <a:lnTo>
                    <a:pt x="43329" y="50027"/>
                  </a:lnTo>
                  <a:lnTo>
                    <a:pt x="57767" y="25013"/>
                  </a:lnTo>
                  <a:lnTo>
                    <a:pt x="4332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70"/>
            <p:cNvSpPr/>
            <p:nvPr/>
          </p:nvSpPr>
          <p:spPr>
            <a:xfrm>
              <a:off x="1601478" y="2075425"/>
              <a:ext cx="953316" cy="825696"/>
            </a:xfrm>
            <a:custGeom>
              <a:avLst/>
              <a:gdLst/>
              <a:ahLst/>
              <a:cxnLst/>
              <a:rect l="l" t="t" r="r" b="b"/>
              <a:pathLst>
                <a:path w="57768" h="50027" extrusionOk="0">
                  <a:moveTo>
                    <a:pt x="14439" y="0"/>
                  </a:moveTo>
                  <a:lnTo>
                    <a:pt x="1" y="25013"/>
                  </a:lnTo>
                  <a:lnTo>
                    <a:pt x="14439" y="50027"/>
                  </a:lnTo>
                  <a:lnTo>
                    <a:pt x="43329" y="50027"/>
                  </a:lnTo>
                  <a:lnTo>
                    <a:pt x="57768" y="25013"/>
                  </a:lnTo>
                  <a:lnTo>
                    <a:pt x="4332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70"/>
            <p:cNvSpPr/>
            <p:nvPr/>
          </p:nvSpPr>
          <p:spPr>
            <a:xfrm>
              <a:off x="2857827" y="2807112"/>
              <a:ext cx="953370" cy="825320"/>
            </a:xfrm>
            <a:custGeom>
              <a:avLst/>
              <a:gdLst/>
              <a:ahLst/>
              <a:cxnLst/>
              <a:rect l="l" t="t" r="r" b="b"/>
              <a:pathLst>
                <a:path w="57780" h="50027" extrusionOk="0">
                  <a:moveTo>
                    <a:pt x="14452" y="0"/>
                  </a:moveTo>
                  <a:lnTo>
                    <a:pt x="0" y="25013"/>
                  </a:lnTo>
                  <a:lnTo>
                    <a:pt x="14452" y="50027"/>
                  </a:lnTo>
                  <a:lnTo>
                    <a:pt x="43328" y="50027"/>
                  </a:lnTo>
                  <a:lnTo>
                    <a:pt x="57780" y="25013"/>
                  </a:lnTo>
                  <a:lnTo>
                    <a:pt x="4332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70"/>
            <p:cNvSpPr/>
            <p:nvPr/>
          </p:nvSpPr>
          <p:spPr>
            <a:xfrm>
              <a:off x="4097386" y="2075425"/>
              <a:ext cx="953444" cy="825696"/>
            </a:xfrm>
            <a:custGeom>
              <a:avLst/>
              <a:gdLst/>
              <a:ahLst/>
              <a:cxnLst/>
              <a:rect l="l" t="t" r="r" b="b"/>
              <a:pathLst>
                <a:path w="57767" h="50027" extrusionOk="0">
                  <a:moveTo>
                    <a:pt x="14439" y="0"/>
                  </a:moveTo>
                  <a:lnTo>
                    <a:pt x="0" y="25013"/>
                  </a:lnTo>
                  <a:lnTo>
                    <a:pt x="14439" y="50027"/>
                  </a:lnTo>
                  <a:lnTo>
                    <a:pt x="43328" y="50027"/>
                  </a:lnTo>
                  <a:lnTo>
                    <a:pt x="57767" y="25013"/>
                  </a:lnTo>
                  <a:lnTo>
                    <a:pt x="4332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70"/>
            <p:cNvSpPr/>
            <p:nvPr/>
          </p:nvSpPr>
          <p:spPr>
            <a:xfrm>
              <a:off x="1247650" y="2490334"/>
              <a:ext cx="6648477" cy="729445"/>
            </a:xfrm>
            <a:custGeom>
              <a:avLst/>
              <a:gdLst/>
              <a:ahLst/>
              <a:cxnLst/>
              <a:rect l="l" t="t" r="r" b="b"/>
              <a:pathLst>
                <a:path w="285373" h="31310" fill="none" extrusionOk="0">
                  <a:moveTo>
                    <a:pt x="285373" y="3317"/>
                  </a:moveTo>
                  <a:lnTo>
                    <a:pt x="269256" y="31309"/>
                  </a:lnTo>
                  <a:lnTo>
                    <a:pt x="233095" y="31309"/>
                  </a:lnTo>
                  <a:lnTo>
                    <a:pt x="215067" y="352"/>
                  </a:lnTo>
                  <a:lnTo>
                    <a:pt x="179426" y="352"/>
                  </a:lnTo>
                  <a:lnTo>
                    <a:pt x="161606" y="31218"/>
                  </a:lnTo>
                  <a:lnTo>
                    <a:pt x="125718" y="31309"/>
                  </a:lnTo>
                  <a:lnTo>
                    <a:pt x="107651" y="0"/>
                  </a:lnTo>
                  <a:lnTo>
                    <a:pt x="71490" y="0"/>
                  </a:lnTo>
                  <a:lnTo>
                    <a:pt x="53669" y="31075"/>
                  </a:lnTo>
                  <a:lnTo>
                    <a:pt x="18042" y="31075"/>
                  </a:lnTo>
                  <a:lnTo>
                    <a:pt x="0" y="118"/>
                  </a:lnTo>
                </a:path>
              </a:pathLst>
            </a:custGeom>
            <a:solidFill>
              <a:srgbClr val="191919"/>
            </a:solidFill>
            <a:ln w="19050" cap="flat" cmpd="sng">
              <a:solidFill>
                <a:srgbClr val="869FB2"/>
              </a:solidFill>
              <a:prstDash val="solid"/>
              <a:miter lim="1300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5" name="Google Shape;4395;p70"/>
          <p:cNvGrpSpPr/>
          <p:nvPr/>
        </p:nvGrpSpPr>
        <p:grpSpPr>
          <a:xfrm>
            <a:off x="5271678" y="961870"/>
            <a:ext cx="1415601" cy="1648533"/>
            <a:chOff x="1839112" y="2209163"/>
            <a:chExt cx="1918159" cy="2233784"/>
          </a:xfrm>
        </p:grpSpPr>
        <p:sp>
          <p:nvSpPr>
            <p:cNvPr id="4396" name="Google Shape;4396;p70"/>
            <p:cNvSpPr/>
            <p:nvPr/>
          </p:nvSpPr>
          <p:spPr>
            <a:xfrm>
              <a:off x="1839112" y="2209163"/>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70"/>
            <p:cNvSpPr/>
            <p:nvPr/>
          </p:nvSpPr>
          <p:spPr>
            <a:xfrm>
              <a:off x="3182171" y="2209163"/>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70"/>
            <p:cNvSpPr/>
            <p:nvPr/>
          </p:nvSpPr>
          <p:spPr>
            <a:xfrm>
              <a:off x="3182171" y="3040766"/>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99" name="Google Shape;4399;p70"/>
            <p:cNvCxnSpPr>
              <a:stCxn id="4396" idx="6"/>
              <a:endCxn id="4397" idx="2"/>
            </p:cNvCxnSpPr>
            <p:nvPr/>
          </p:nvCxnSpPr>
          <p:spPr>
            <a:xfrm>
              <a:off x="2414212" y="2496713"/>
              <a:ext cx="768000" cy="600"/>
            </a:xfrm>
            <a:prstGeom prst="bentConnector3">
              <a:avLst>
                <a:gd name="adj1" fmla="val 49997"/>
              </a:avLst>
            </a:prstGeom>
            <a:noFill/>
            <a:ln w="19050" cap="flat" cmpd="sng">
              <a:solidFill>
                <a:srgbClr val="374957"/>
              </a:solidFill>
              <a:prstDash val="solid"/>
              <a:round/>
              <a:headEnd type="none" w="med" len="med"/>
              <a:tailEnd type="none" w="med" len="med"/>
            </a:ln>
          </p:spPr>
        </p:cxnSp>
        <p:cxnSp>
          <p:nvCxnSpPr>
            <p:cNvPr id="4400" name="Google Shape;4400;p70"/>
            <p:cNvCxnSpPr>
              <a:stCxn id="4397" idx="4"/>
              <a:endCxn id="4401" idx="0"/>
            </p:cNvCxnSpPr>
            <p:nvPr/>
          </p:nvCxnSpPr>
          <p:spPr>
            <a:xfrm rot="5400000">
              <a:off x="2669921" y="2240963"/>
              <a:ext cx="256500" cy="1343100"/>
            </a:xfrm>
            <a:prstGeom prst="bentConnector3">
              <a:avLst>
                <a:gd name="adj1" fmla="val 50000"/>
              </a:avLst>
            </a:prstGeom>
            <a:noFill/>
            <a:ln w="19050" cap="flat" cmpd="sng">
              <a:solidFill>
                <a:srgbClr val="374957"/>
              </a:solidFill>
              <a:prstDash val="solid"/>
              <a:round/>
              <a:headEnd type="none" w="med" len="med"/>
              <a:tailEnd type="none" w="med" len="med"/>
            </a:ln>
          </p:spPr>
        </p:cxnSp>
        <p:cxnSp>
          <p:nvCxnSpPr>
            <p:cNvPr id="4402" name="Google Shape;4402;p70"/>
            <p:cNvCxnSpPr>
              <a:stCxn id="4401" idx="6"/>
              <a:endCxn id="4398" idx="2"/>
            </p:cNvCxnSpPr>
            <p:nvPr/>
          </p:nvCxnSpPr>
          <p:spPr>
            <a:xfrm>
              <a:off x="2414212" y="3328316"/>
              <a:ext cx="768000" cy="600"/>
            </a:xfrm>
            <a:prstGeom prst="bentConnector3">
              <a:avLst>
                <a:gd name="adj1" fmla="val 49997"/>
              </a:avLst>
            </a:prstGeom>
            <a:noFill/>
            <a:ln w="19050" cap="flat" cmpd="sng">
              <a:solidFill>
                <a:srgbClr val="374957"/>
              </a:solidFill>
              <a:prstDash val="solid"/>
              <a:round/>
              <a:headEnd type="none" w="med" len="med"/>
              <a:tailEnd type="none" w="med" len="med"/>
            </a:ln>
          </p:spPr>
        </p:cxnSp>
        <p:cxnSp>
          <p:nvCxnSpPr>
            <p:cNvPr id="4403" name="Google Shape;4403;p70"/>
            <p:cNvCxnSpPr>
              <a:stCxn id="4398" idx="4"/>
              <a:endCxn id="4404" idx="0"/>
            </p:cNvCxnSpPr>
            <p:nvPr/>
          </p:nvCxnSpPr>
          <p:spPr>
            <a:xfrm rot="5400000">
              <a:off x="2672171" y="3070316"/>
              <a:ext cx="252000" cy="1343100"/>
            </a:xfrm>
            <a:prstGeom prst="bentConnector3">
              <a:avLst>
                <a:gd name="adj1" fmla="val 49996"/>
              </a:avLst>
            </a:prstGeom>
            <a:noFill/>
            <a:ln w="19050" cap="flat" cmpd="sng">
              <a:solidFill>
                <a:srgbClr val="374957"/>
              </a:solidFill>
              <a:prstDash val="solid"/>
              <a:round/>
              <a:headEnd type="none" w="med" len="med"/>
              <a:tailEnd type="none" w="med" len="med"/>
            </a:ln>
          </p:spPr>
        </p:cxnSp>
        <p:sp>
          <p:nvSpPr>
            <p:cNvPr id="4401" name="Google Shape;4401;p70"/>
            <p:cNvSpPr/>
            <p:nvPr/>
          </p:nvSpPr>
          <p:spPr>
            <a:xfrm>
              <a:off x="1839112" y="3040766"/>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70"/>
            <p:cNvSpPr/>
            <p:nvPr/>
          </p:nvSpPr>
          <p:spPr>
            <a:xfrm>
              <a:off x="1839112" y="3867848"/>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70"/>
            <p:cNvSpPr/>
            <p:nvPr/>
          </p:nvSpPr>
          <p:spPr>
            <a:xfrm>
              <a:off x="3182171" y="3867848"/>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06" name="Google Shape;4406;p70"/>
            <p:cNvCxnSpPr>
              <a:endCxn id="4405" idx="2"/>
            </p:cNvCxnSpPr>
            <p:nvPr/>
          </p:nvCxnSpPr>
          <p:spPr>
            <a:xfrm>
              <a:off x="2413871" y="4154498"/>
              <a:ext cx="768300" cy="900"/>
            </a:xfrm>
            <a:prstGeom prst="bentConnector3">
              <a:avLst>
                <a:gd name="adj1" fmla="val 50000"/>
              </a:avLst>
            </a:prstGeom>
            <a:noFill/>
            <a:ln w="19050" cap="flat" cmpd="sng">
              <a:solidFill>
                <a:srgbClr val="374957"/>
              </a:solidFill>
              <a:prstDash val="solid"/>
              <a:round/>
              <a:headEnd type="none" w="med" len="med"/>
              <a:tailEnd type="none" w="med" len="med"/>
            </a:ln>
          </p:spPr>
        </p:cxnSp>
      </p:grpSp>
      <p:grpSp>
        <p:nvGrpSpPr>
          <p:cNvPr id="4407" name="Google Shape;4407;p70"/>
          <p:cNvGrpSpPr/>
          <p:nvPr/>
        </p:nvGrpSpPr>
        <p:grpSpPr>
          <a:xfrm>
            <a:off x="3428944" y="979954"/>
            <a:ext cx="1637968" cy="154942"/>
            <a:chOff x="238125" y="2506075"/>
            <a:chExt cx="7115411" cy="673075"/>
          </a:xfrm>
        </p:grpSpPr>
        <p:sp>
          <p:nvSpPr>
            <p:cNvPr id="4408" name="Google Shape;4408;p70"/>
            <p:cNvSpPr/>
            <p:nvPr/>
          </p:nvSpPr>
          <p:spPr>
            <a:xfrm>
              <a:off x="238125" y="2506075"/>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70"/>
            <p:cNvSpPr/>
            <p:nvPr/>
          </p:nvSpPr>
          <p:spPr>
            <a:xfrm>
              <a:off x="1606190"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70"/>
            <p:cNvSpPr/>
            <p:nvPr/>
          </p:nvSpPr>
          <p:spPr>
            <a:xfrm>
              <a:off x="297348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70"/>
            <p:cNvSpPr/>
            <p:nvPr/>
          </p:nvSpPr>
          <p:spPr>
            <a:xfrm>
              <a:off x="570961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70"/>
            <p:cNvSpPr/>
            <p:nvPr/>
          </p:nvSpPr>
          <p:spPr>
            <a:xfrm>
              <a:off x="4342321" y="2506075"/>
              <a:ext cx="1643150" cy="673075"/>
            </a:xfrm>
            <a:custGeom>
              <a:avLst/>
              <a:gdLst/>
              <a:ahLst/>
              <a:cxnLst/>
              <a:rect l="l" t="t" r="r" b="b"/>
              <a:pathLst>
                <a:path w="65726" h="26923" extrusionOk="0">
                  <a:moveTo>
                    <a:pt x="1" y="0"/>
                  </a:moveTo>
                  <a:lnTo>
                    <a:pt x="10751" y="13477"/>
                  </a:lnTo>
                  <a:lnTo>
                    <a:pt x="1" y="26923"/>
                  </a:lnTo>
                  <a:lnTo>
                    <a:pt x="54944" y="26923"/>
                  </a:lnTo>
                  <a:lnTo>
                    <a:pt x="65726" y="13477"/>
                  </a:lnTo>
                  <a:lnTo>
                    <a:pt x="5494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3" name="Google Shape;4413;p70"/>
          <p:cNvGrpSpPr/>
          <p:nvPr/>
        </p:nvGrpSpPr>
        <p:grpSpPr>
          <a:xfrm>
            <a:off x="1969680" y="1294672"/>
            <a:ext cx="1262932" cy="785408"/>
            <a:chOff x="548861" y="389676"/>
            <a:chExt cx="3843371" cy="2390163"/>
          </a:xfrm>
        </p:grpSpPr>
        <p:cxnSp>
          <p:nvCxnSpPr>
            <p:cNvPr id="4414" name="Google Shape;4414;p70"/>
            <p:cNvCxnSpPr/>
            <p:nvPr/>
          </p:nvCxnSpPr>
          <p:spPr>
            <a:xfrm rot="10800000" flipH="1">
              <a:off x="3486925" y="1918250"/>
              <a:ext cx="742200" cy="690300"/>
            </a:xfrm>
            <a:prstGeom prst="bentConnector3">
              <a:avLst>
                <a:gd name="adj1" fmla="val 50000"/>
              </a:avLst>
            </a:prstGeom>
            <a:noFill/>
            <a:ln w="9525" cap="flat" cmpd="sng">
              <a:solidFill>
                <a:srgbClr val="869FB2"/>
              </a:solidFill>
              <a:prstDash val="solid"/>
              <a:round/>
              <a:headEnd type="none" w="med" len="med"/>
              <a:tailEnd type="none" w="med" len="med"/>
            </a:ln>
          </p:spPr>
        </p:cxnSp>
        <p:cxnSp>
          <p:nvCxnSpPr>
            <p:cNvPr id="4415" name="Google Shape;4415;p70"/>
            <p:cNvCxnSpPr/>
            <p:nvPr/>
          </p:nvCxnSpPr>
          <p:spPr>
            <a:xfrm rot="-5400000" flipH="1">
              <a:off x="3486925" y="577350"/>
              <a:ext cx="650100" cy="650100"/>
            </a:xfrm>
            <a:prstGeom prst="bentConnector3">
              <a:avLst>
                <a:gd name="adj1" fmla="val 50000"/>
              </a:avLst>
            </a:prstGeom>
            <a:noFill/>
            <a:ln w="9525" cap="flat" cmpd="sng">
              <a:solidFill>
                <a:srgbClr val="869FB2"/>
              </a:solidFill>
              <a:prstDash val="solid"/>
              <a:round/>
              <a:headEnd type="none" w="med" len="med"/>
              <a:tailEnd type="none" w="med" len="med"/>
            </a:ln>
          </p:spPr>
        </p:cxnSp>
        <p:cxnSp>
          <p:nvCxnSpPr>
            <p:cNvPr id="4416" name="Google Shape;4416;p70"/>
            <p:cNvCxnSpPr/>
            <p:nvPr/>
          </p:nvCxnSpPr>
          <p:spPr>
            <a:xfrm>
              <a:off x="2725450" y="576000"/>
              <a:ext cx="1410600" cy="1800"/>
            </a:xfrm>
            <a:prstGeom prst="bentConnector3">
              <a:avLst>
                <a:gd name="adj1" fmla="val 50000"/>
              </a:avLst>
            </a:prstGeom>
            <a:noFill/>
            <a:ln w="9525" cap="flat" cmpd="sng">
              <a:solidFill>
                <a:srgbClr val="869FB2"/>
              </a:solidFill>
              <a:prstDash val="solid"/>
              <a:round/>
              <a:headEnd type="none" w="med" len="med"/>
              <a:tailEnd type="none" w="med" len="med"/>
            </a:ln>
          </p:spPr>
        </p:cxnSp>
        <p:cxnSp>
          <p:nvCxnSpPr>
            <p:cNvPr id="4417" name="Google Shape;4417;p70"/>
            <p:cNvCxnSpPr/>
            <p:nvPr/>
          </p:nvCxnSpPr>
          <p:spPr>
            <a:xfrm rot="10800000" flipH="1">
              <a:off x="756500" y="577975"/>
              <a:ext cx="1705500" cy="1049100"/>
            </a:xfrm>
            <a:prstGeom prst="bentConnector3">
              <a:avLst>
                <a:gd name="adj1" fmla="val 50000"/>
              </a:avLst>
            </a:prstGeom>
            <a:noFill/>
            <a:ln w="9525" cap="flat" cmpd="sng">
              <a:solidFill>
                <a:srgbClr val="BAC8D3"/>
              </a:solidFill>
              <a:prstDash val="solid"/>
              <a:round/>
              <a:headEnd type="none" w="med" len="med"/>
              <a:tailEnd type="none" w="med" len="med"/>
            </a:ln>
          </p:spPr>
        </p:cxnSp>
        <p:cxnSp>
          <p:nvCxnSpPr>
            <p:cNvPr id="4418" name="Google Shape;4418;p70"/>
            <p:cNvCxnSpPr/>
            <p:nvPr/>
          </p:nvCxnSpPr>
          <p:spPr>
            <a:xfrm>
              <a:off x="760067" y="1625791"/>
              <a:ext cx="1689000" cy="974100"/>
            </a:xfrm>
            <a:prstGeom prst="bentConnector3">
              <a:avLst>
                <a:gd name="adj1" fmla="val 50000"/>
              </a:avLst>
            </a:prstGeom>
            <a:noFill/>
            <a:ln w="9525" cap="flat" cmpd="sng">
              <a:solidFill>
                <a:srgbClr val="BAC8D3"/>
              </a:solidFill>
              <a:prstDash val="solid"/>
              <a:round/>
              <a:headEnd type="none" w="med" len="med"/>
              <a:tailEnd type="none" w="med" len="med"/>
            </a:ln>
          </p:spPr>
        </p:cxnSp>
        <p:sp>
          <p:nvSpPr>
            <p:cNvPr id="4419" name="Google Shape;4419;p70"/>
            <p:cNvSpPr/>
            <p:nvPr/>
          </p:nvSpPr>
          <p:spPr>
            <a:xfrm>
              <a:off x="548861" y="1338125"/>
              <a:ext cx="502050" cy="502875"/>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20" name="Google Shape;4420;p70"/>
            <p:cNvCxnSpPr/>
            <p:nvPr/>
          </p:nvCxnSpPr>
          <p:spPr>
            <a:xfrm>
              <a:off x="2725450" y="2609025"/>
              <a:ext cx="1416000" cy="1800"/>
            </a:xfrm>
            <a:prstGeom prst="bentConnector3">
              <a:avLst>
                <a:gd name="adj1" fmla="val 50000"/>
              </a:avLst>
            </a:prstGeom>
            <a:noFill/>
            <a:ln w="9525" cap="flat" cmpd="sng">
              <a:solidFill>
                <a:srgbClr val="869FB2"/>
              </a:solidFill>
              <a:prstDash val="solid"/>
              <a:round/>
              <a:headEnd type="none" w="med" len="med"/>
              <a:tailEnd type="none" w="med" len="med"/>
            </a:ln>
          </p:spPr>
        </p:cxnSp>
        <p:sp>
          <p:nvSpPr>
            <p:cNvPr id="4421" name="Google Shape;4421;p70"/>
            <p:cNvSpPr/>
            <p:nvPr/>
          </p:nvSpPr>
          <p:spPr>
            <a:xfrm>
              <a:off x="4095707" y="1083398"/>
              <a:ext cx="289400" cy="268650"/>
            </a:xfrm>
            <a:custGeom>
              <a:avLst/>
              <a:gdLst/>
              <a:ahLst/>
              <a:cxnLst/>
              <a:rect l="l" t="t" r="r" b="b"/>
              <a:pathLst>
                <a:path w="11576" h="10746" extrusionOk="0">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70"/>
            <p:cNvSpPr/>
            <p:nvPr/>
          </p:nvSpPr>
          <p:spPr>
            <a:xfrm>
              <a:off x="2421967" y="389676"/>
              <a:ext cx="383625" cy="371825"/>
            </a:xfrm>
            <a:custGeom>
              <a:avLst/>
              <a:gdLst/>
              <a:ahLst/>
              <a:cxnLst/>
              <a:rect l="l" t="t" r="r" b="b"/>
              <a:pathLst>
                <a:path w="15345" h="14873" extrusionOk="0">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70"/>
            <p:cNvSpPr/>
            <p:nvPr/>
          </p:nvSpPr>
          <p:spPr>
            <a:xfrm>
              <a:off x="4095707" y="426309"/>
              <a:ext cx="289400" cy="268850"/>
            </a:xfrm>
            <a:custGeom>
              <a:avLst/>
              <a:gdLst/>
              <a:ahLst/>
              <a:cxnLst/>
              <a:rect l="l" t="t" r="r" b="b"/>
              <a:pathLst>
                <a:path w="11576" h="10754" extrusionOk="0">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70"/>
            <p:cNvSpPr/>
            <p:nvPr/>
          </p:nvSpPr>
          <p:spPr>
            <a:xfrm>
              <a:off x="4102832" y="2474633"/>
              <a:ext cx="289400" cy="269425"/>
            </a:xfrm>
            <a:custGeom>
              <a:avLst/>
              <a:gdLst/>
              <a:ahLst/>
              <a:cxnLst/>
              <a:rect l="l" t="t" r="r" b="b"/>
              <a:pathLst>
                <a:path w="11576" h="10777" extrusionOk="0">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70"/>
            <p:cNvSpPr/>
            <p:nvPr/>
          </p:nvSpPr>
          <p:spPr>
            <a:xfrm>
              <a:off x="4095707" y="1772738"/>
              <a:ext cx="289400" cy="268825"/>
            </a:xfrm>
            <a:custGeom>
              <a:avLst/>
              <a:gdLst/>
              <a:ahLst/>
              <a:cxnLst/>
              <a:rect l="l" t="t" r="r" b="b"/>
              <a:pathLst>
                <a:path w="11576" h="10753" extrusionOk="0">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70"/>
            <p:cNvSpPr/>
            <p:nvPr/>
          </p:nvSpPr>
          <p:spPr>
            <a:xfrm>
              <a:off x="2422792" y="2408015"/>
              <a:ext cx="383650" cy="371825"/>
            </a:xfrm>
            <a:custGeom>
              <a:avLst/>
              <a:gdLst/>
              <a:ahLst/>
              <a:cxnLst/>
              <a:rect l="l" t="t" r="r" b="b"/>
              <a:pathLst>
                <a:path w="15346" h="14873" extrusionOk="0">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27" name="Google Shape;4427;p70"/>
          <p:cNvGrpSpPr/>
          <p:nvPr/>
        </p:nvGrpSpPr>
        <p:grpSpPr>
          <a:xfrm>
            <a:off x="757812" y="2401550"/>
            <a:ext cx="1412054" cy="633562"/>
            <a:chOff x="1187400" y="2529299"/>
            <a:chExt cx="6769193" cy="2241903"/>
          </a:xfrm>
        </p:grpSpPr>
        <p:sp>
          <p:nvSpPr>
            <p:cNvPr id="4428" name="Google Shape;4428;p70"/>
            <p:cNvSpPr/>
            <p:nvPr/>
          </p:nvSpPr>
          <p:spPr>
            <a:xfrm>
              <a:off x="3802943" y="2529299"/>
              <a:ext cx="1538100" cy="442500"/>
            </a:xfrm>
            <a:prstGeom prst="roundRect">
              <a:avLst>
                <a:gd name="adj" fmla="val 5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4429" name="Google Shape;4429;p70"/>
            <p:cNvSpPr/>
            <p:nvPr/>
          </p:nvSpPr>
          <p:spPr>
            <a:xfrm>
              <a:off x="5573240" y="3429000"/>
              <a:ext cx="1538100" cy="442500"/>
            </a:xfrm>
            <a:prstGeom prst="roundRect">
              <a:avLst>
                <a:gd name="adj" fmla="val 50000"/>
              </a:avLst>
            </a:prstGeom>
            <a:solidFill>
              <a:srgbClr val="869F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430" name="Google Shape;4430;p70"/>
            <p:cNvSpPr/>
            <p:nvPr/>
          </p:nvSpPr>
          <p:spPr>
            <a:xfrm>
              <a:off x="2032647" y="3429000"/>
              <a:ext cx="1538100" cy="442500"/>
            </a:xfrm>
            <a:prstGeom prst="roundRect">
              <a:avLst>
                <a:gd name="adj" fmla="val 50000"/>
              </a:avLst>
            </a:prstGeom>
            <a:solidFill>
              <a:srgbClr val="869F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431" name="Google Shape;4431;p70"/>
            <p:cNvSpPr/>
            <p:nvPr/>
          </p:nvSpPr>
          <p:spPr>
            <a:xfrm>
              <a:off x="1187400"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432" name="Google Shape;4432;p70"/>
            <p:cNvSpPr/>
            <p:nvPr/>
          </p:nvSpPr>
          <p:spPr>
            <a:xfrm>
              <a:off x="2877893"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433" name="Google Shape;4433;p70"/>
            <p:cNvSpPr/>
            <p:nvPr/>
          </p:nvSpPr>
          <p:spPr>
            <a:xfrm>
              <a:off x="4728000"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434" name="Google Shape;4434;p70"/>
            <p:cNvSpPr/>
            <p:nvPr/>
          </p:nvSpPr>
          <p:spPr>
            <a:xfrm>
              <a:off x="6418493"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cxnSp>
          <p:nvCxnSpPr>
            <p:cNvPr id="4435" name="Google Shape;4435;p70"/>
            <p:cNvCxnSpPr>
              <a:stCxn id="4428" idx="2"/>
              <a:endCxn id="4429" idx="0"/>
            </p:cNvCxnSpPr>
            <p:nvPr/>
          </p:nvCxnSpPr>
          <p:spPr>
            <a:xfrm rot="-5400000" flipH="1">
              <a:off x="5228543" y="2315249"/>
              <a:ext cx="457200" cy="17703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4436" name="Google Shape;4436;p70"/>
            <p:cNvCxnSpPr>
              <a:stCxn id="4430" idx="0"/>
              <a:endCxn id="4428" idx="2"/>
            </p:cNvCxnSpPr>
            <p:nvPr/>
          </p:nvCxnSpPr>
          <p:spPr>
            <a:xfrm rot="-5400000">
              <a:off x="3458247" y="2315250"/>
              <a:ext cx="457200" cy="17703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4437" name="Google Shape;4437;p70"/>
            <p:cNvCxnSpPr>
              <a:stCxn id="4430" idx="2"/>
              <a:endCxn id="4432" idx="0"/>
            </p:cNvCxnSpPr>
            <p:nvPr/>
          </p:nvCxnSpPr>
          <p:spPr>
            <a:xfrm rot="-5400000" flipH="1">
              <a:off x="2995647" y="3677550"/>
              <a:ext cx="457200" cy="8451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4438" name="Google Shape;4438;p70"/>
            <p:cNvCxnSpPr>
              <a:stCxn id="4431" idx="0"/>
              <a:endCxn id="4430" idx="2"/>
            </p:cNvCxnSpPr>
            <p:nvPr/>
          </p:nvCxnSpPr>
          <p:spPr>
            <a:xfrm rot="-5400000">
              <a:off x="2150400" y="3677551"/>
              <a:ext cx="457200" cy="8451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4439" name="Google Shape;4439;p70"/>
            <p:cNvCxnSpPr>
              <a:stCxn id="4429" idx="2"/>
              <a:endCxn id="4434" idx="0"/>
            </p:cNvCxnSpPr>
            <p:nvPr/>
          </p:nvCxnSpPr>
          <p:spPr>
            <a:xfrm rot="-5400000" flipH="1">
              <a:off x="6536390" y="3677400"/>
              <a:ext cx="457200" cy="8454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4440" name="Google Shape;4440;p70"/>
            <p:cNvCxnSpPr>
              <a:stCxn id="4433" idx="0"/>
              <a:endCxn id="4429" idx="2"/>
            </p:cNvCxnSpPr>
            <p:nvPr/>
          </p:nvCxnSpPr>
          <p:spPr>
            <a:xfrm rot="-5400000">
              <a:off x="5691000" y="3677551"/>
              <a:ext cx="457200" cy="845100"/>
            </a:xfrm>
            <a:prstGeom prst="bentConnector3">
              <a:avLst>
                <a:gd name="adj1" fmla="val 49967"/>
              </a:avLst>
            </a:prstGeom>
            <a:noFill/>
            <a:ln w="9525" cap="flat" cmpd="sng">
              <a:solidFill>
                <a:srgbClr val="C2C2C2"/>
              </a:solidFill>
              <a:prstDash val="solid"/>
              <a:round/>
              <a:headEnd type="none" w="sm" len="sm"/>
              <a:tailEnd type="none" w="sm" len="sm"/>
            </a:ln>
          </p:spPr>
        </p:cxnSp>
      </p:grpSp>
      <p:grpSp>
        <p:nvGrpSpPr>
          <p:cNvPr id="4441" name="Google Shape;4441;p70"/>
          <p:cNvGrpSpPr/>
          <p:nvPr/>
        </p:nvGrpSpPr>
        <p:grpSpPr>
          <a:xfrm>
            <a:off x="6844058" y="2894258"/>
            <a:ext cx="1579035" cy="540873"/>
            <a:chOff x="6895650" y="3126697"/>
            <a:chExt cx="1436662" cy="492105"/>
          </a:xfrm>
        </p:grpSpPr>
        <p:sp>
          <p:nvSpPr>
            <p:cNvPr id="4442" name="Google Shape;4442;p70"/>
            <p:cNvSpPr/>
            <p:nvPr/>
          </p:nvSpPr>
          <p:spPr>
            <a:xfrm>
              <a:off x="7151820" y="3406364"/>
              <a:ext cx="414806" cy="212438"/>
            </a:xfrm>
            <a:custGeom>
              <a:avLst/>
              <a:gdLst/>
              <a:ahLst/>
              <a:cxnLst/>
              <a:rect l="l" t="t" r="r" b="b"/>
              <a:pathLst>
                <a:path w="12481" h="6392" extrusionOk="0">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5" y="1490"/>
                    <a:pt x="4793" y="838"/>
                    <a:pt x="4793" y="32"/>
                  </a:cubicBezTo>
                  <a:cubicBezTo>
                    <a:pt x="4793" y="23"/>
                    <a:pt x="4795" y="12"/>
                    <a:pt x="479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70"/>
            <p:cNvSpPr/>
            <p:nvPr/>
          </p:nvSpPr>
          <p:spPr>
            <a:xfrm>
              <a:off x="7664160" y="3406364"/>
              <a:ext cx="414806" cy="212438"/>
            </a:xfrm>
            <a:custGeom>
              <a:avLst/>
              <a:gdLst/>
              <a:ahLst/>
              <a:cxnLst/>
              <a:rect l="l" t="t" r="r" b="b"/>
              <a:pathLst>
                <a:path w="12481" h="6392" extrusionOk="0">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7" y="1490"/>
                    <a:pt x="4793" y="838"/>
                    <a:pt x="4793" y="32"/>
                  </a:cubicBezTo>
                  <a:cubicBezTo>
                    <a:pt x="4793" y="23"/>
                    <a:pt x="4795" y="12"/>
                    <a:pt x="479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70"/>
            <p:cNvSpPr/>
            <p:nvPr/>
          </p:nvSpPr>
          <p:spPr>
            <a:xfrm>
              <a:off x="6895650" y="3127761"/>
              <a:ext cx="420489" cy="212471"/>
            </a:xfrm>
            <a:custGeom>
              <a:avLst/>
              <a:gdLst/>
              <a:ahLst/>
              <a:cxnLst/>
              <a:rect l="l" t="t" r="r" b="b"/>
              <a:pathLst>
                <a:path w="12652" h="6393" extrusionOk="0">
                  <a:moveTo>
                    <a:pt x="6326" y="0"/>
                  </a:moveTo>
                  <a:cubicBezTo>
                    <a:pt x="2832" y="0"/>
                    <a:pt x="1" y="2833"/>
                    <a:pt x="1" y="6326"/>
                  </a:cubicBezTo>
                  <a:lnTo>
                    <a:pt x="1" y="6393"/>
                  </a:lnTo>
                  <a:lnTo>
                    <a:pt x="4883" y="6393"/>
                  </a:lnTo>
                  <a:cubicBezTo>
                    <a:pt x="4883" y="6382"/>
                    <a:pt x="4882" y="6370"/>
                    <a:pt x="4882" y="6359"/>
                  </a:cubicBezTo>
                  <a:cubicBezTo>
                    <a:pt x="4882" y="5555"/>
                    <a:pt x="5534" y="4904"/>
                    <a:pt x="6337" y="4904"/>
                  </a:cubicBezTo>
                  <a:cubicBezTo>
                    <a:pt x="7141" y="4904"/>
                    <a:pt x="7793" y="5555"/>
                    <a:pt x="7793" y="6359"/>
                  </a:cubicBezTo>
                  <a:cubicBezTo>
                    <a:pt x="7793" y="6370"/>
                    <a:pt x="7791" y="6382"/>
                    <a:pt x="7791" y="6393"/>
                  </a:cubicBezTo>
                  <a:lnTo>
                    <a:pt x="12651" y="6393"/>
                  </a:lnTo>
                  <a:lnTo>
                    <a:pt x="12651" y="6326"/>
                  </a:lnTo>
                  <a:cubicBezTo>
                    <a:pt x="12651" y="2833"/>
                    <a:pt x="9820" y="0"/>
                    <a:pt x="632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70"/>
            <p:cNvSpPr/>
            <p:nvPr/>
          </p:nvSpPr>
          <p:spPr>
            <a:xfrm>
              <a:off x="7399482" y="3126697"/>
              <a:ext cx="420489" cy="212438"/>
            </a:xfrm>
            <a:custGeom>
              <a:avLst/>
              <a:gdLst/>
              <a:ahLst/>
              <a:cxnLst/>
              <a:rect l="l" t="t" r="r" b="b"/>
              <a:pathLst>
                <a:path w="12652" h="6392" extrusionOk="0">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70"/>
            <p:cNvSpPr/>
            <p:nvPr/>
          </p:nvSpPr>
          <p:spPr>
            <a:xfrm>
              <a:off x="7911823" y="3126697"/>
              <a:ext cx="420489" cy="212438"/>
            </a:xfrm>
            <a:custGeom>
              <a:avLst/>
              <a:gdLst/>
              <a:ahLst/>
              <a:cxnLst/>
              <a:rect l="l" t="t" r="r" b="b"/>
              <a:pathLst>
                <a:path w="12652" h="6392" extrusionOk="0">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47" name="Google Shape;4447;p70"/>
            <p:cNvGrpSpPr/>
            <p:nvPr/>
          </p:nvGrpSpPr>
          <p:grpSpPr>
            <a:xfrm>
              <a:off x="6995957" y="3335810"/>
              <a:ext cx="1230393" cy="71754"/>
              <a:chOff x="6995957" y="3287964"/>
              <a:chExt cx="1230393" cy="71754"/>
            </a:xfrm>
          </p:grpSpPr>
          <p:sp>
            <p:nvSpPr>
              <p:cNvPr id="4448" name="Google Shape;4448;p70"/>
              <p:cNvSpPr/>
              <p:nvPr/>
            </p:nvSpPr>
            <p:spPr>
              <a:xfrm>
                <a:off x="8006733" y="3287964"/>
                <a:ext cx="219617" cy="71754"/>
              </a:xfrm>
              <a:custGeom>
                <a:avLst/>
                <a:gdLst/>
                <a:ahLst/>
                <a:cxnLst/>
                <a:rect l="l" t="t" r="r" b="b"/>
                <a:pathLst>
                  <a:path w="6608" h="2159" extrusionOk="0">
                    <a:moveTo>
                      <a:pt x="3501" y="647"/>
                    </a:moveTo>
                    <a:cubicBezTo>
                      <a:pt x="3723" y="647"/>
                      <a:pt x="3935" y="820"/>
                      <a:pt x="3936" y="1080"/>
                    </a:cubicBezTo>
                    <a:cubicBezTo>
                      <a:pt x="3936" y="1318"/>
                      <a:pt x="3743" y="1512"/>
                      <a:pt x="3504" y="1512"/>
                    </a:cubicBezTo>
                    <a:cubicBezTo>
                      <a:pt x="3118" y="1512"/>
                      <a:pt x="2924" y="1048"/>
                      <a:pt x="3198" y="775"/>
                    </a:cubicBezTo>
                    <a:cubicBezTo>
                      <a:pt x="3286" y="687"/>
                      <a:pt x="3395" y="647"/>
                      <a:pt x="3501" y="647"/>
                    </a:cubicBezTo>
                    <a:close/>
                    <a:moveTo>
                      <a:pt x="3504" y="0"/>
                    </a:moveTo>
                    <a:cubicBezTo>
                      <a:pt x="3051" y="0"/>
                      <a:pt x="2646" y="282"/>
                      <a:pt x="2490" y="708"/>
                    </a:cubicBezTo>
                    <a:lnTo>
                      <a:pt x="357" y="708"/>
                    </a:lnTo>
                    <a:cubicBezTo>
                      <a:pt x="160" y="708"/>
                      <a:pt x="0" y="868"/>
                      <a:pt x="0" y="1065"/>
                    </a:cubicBezTo>
                    <a:lnTo>
                      <a:pt x="0" y="1129"/>
                    </a:lnTo>
                    <a:cubicBezTo>
                      <a:pt x="0" y="1326"/>
                      <a:pt x="160" y="1486"/>
                      <a:pt x="357" y="1486"/>
                    </a:cubicBezTo>
                    <a:lnTo>
                      <a:pt x="2502" y="1486"/>
                    </a:lnTo>
                    <a:cubicBezTo>
                      <a:pt x="2668" y="1893"/>
                      <a:pt x="3064" y="2159"/>
                      <a:pt x="3502" y="2159"/>
                    </a:cubicBezTo>
                    <a:cubicBezTo>
                      <a:pt x="3943" y="2159"/>
                      <a:pt x="4338" y="1893"/>
                      <a:pt x="4503" y="1486"/>
                    </a:cubicBezTo>
                    <a:lnTo>
                      <a:pt x="6271" y="1486"/>
                    </a:lnTo>
                    <a:cubicBezTo>
                      <a:pt x="6457" y="1486"/>
                      <a:pt x="6607" y="1336"/>
                      <a:pt x="6607" y="1150"/>
                    </a:cubicBezTo>
                    <a:lnTo>
                      <a:pt x="6607" y="1044"/>
                    </a:lnTo>
                    <a:cubicBezTo>
                      <a:pt x="6607" y="859"/>
                      <a:pt x="6457" y="710"/>
                      <a:pt x="6271" y="708"/>
                    </a:cubicBezTo>
                    <a:lnTo>
                      <a:pt x="4518" y="708"/>
                    </a:lnTo>
                    <a:cubicBezTo>
                      <a:pt x="4362" y="282"/>
                      <a:pt x="3957" y="0"/>
                      <a:pt x="350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70"/>
              <p:cNvSpPr/>
              <p:nvPr/>
            </p:nvSpPr>
            <p:spPr>
              <a:xfrm>
                <a:off x="7756540" y="3287964"/>
                <a:ext cx="219617" cy="71754"/>
              </a:xfrm>
              <a:custGeom>
                <a:avLst/>
                <a:gdLst/>
                <a:ahLst/>
                <a:cxnLst/>
                <a:rect l="l" t="t" r="r" b="b"/>
                <a:pathLst>
                  <a:path w="6608" h="2159" extrusionOk="0">
                    <a:moveTo>
                      <a:pt x="3500" y="647"/>
                    </a:moveTo>
                    <a:cubicBezTo>
                      <a:pt x="3722" y="647"/>
                      <a:pt x="3935" y="820"/>
                      <a:pt x="3935" y="1080"/>
                    </a:cubicBezTo>
                    <a:cubicBezTo>
                      <a:pt x="3935" y="1318"/>
                      <a:pt x="3741" y="1512"/>
                      <a:pt x="3503" y="1512"/>
                    </a:cubicBezTo>
                    <a:cubicBezTo>
                      <a:pt x="3117" y="1512"/>
                      <a:pt x="2925" y="1048"/>
                      <a:pt x="3197" y="775"/>
                    </a:cubicBezTo>
                    <a:cubicBezTo>
                      <a:pt x="3285" y="687"/>
                      <a:pt x="3393" y="647"/>
                      <a:pt x="3500" y="647"/>
                    </a:cubicBezTo>
                    <a:close/>
                    <a:moveTo>
                      <a:pt x="3503" y="0"/>
                    </a:moveTo>
                    <a:cubicBezTo>
                      <a:pt x="3049" y="0"/>
                      <a:pt x="2644" y="282"/>
                      <a:pt x="2489" y="708"/>
                    </a:cubicBezTo>
                    <a:lnTo>
                      <a:pt x="358" y="708"/>
                    </a:lnTo>
                    <a:cubicBezTo>
                      <a:pt x="159" y="708"/>
                      <a:pt x="0" y="868"/>
                      <a:pt x="0" y="1065"/>
                    </a:cubicBezTo>
                    <a:lnTo>
                      <a:pt x="0" y="1129"/>
                    </a:lnTo>
                    <a:cubicBezTo>
                      <a:pt x="0" y="1326"/>
                      <a:pt x="159" y="1486"/>
                      <a:pt x="358" y="1486"/>
                    </a:cubicBezTo>
                    <a:lnTo>
                      <a:pt x="2502" y="1486"/>
                    </a:lnTo>
                    <a:cubicBezTo>
                      <a:pt x="2668" y="1893"/>
                      <a:pt x="3064" y="2159"/>
                      <a:pt x="3503" y="2159"/>
                    </a:cubicBezTo>
                    <a:cubicBezTo>
                      <a:pt x="3941" y="2159"/>
                      <a:pt x="4338" y="1893"/>
                      <a:pt x="4503" y="1486"/>
                    </a:cubicBezTo>
                    <a:lnTo>
                      <a:pt x="6271" y="1486"/>
                    </a:lnTo>
                    <a:cubicBezTo>
                      <a:pt x="6457" y="1486"/>
                      <a:pt x="6608" y="1336"/>
                      <a:pt x="6608" y="1150"/>
                    </a:cubicBezTo>
                    <a:lnTo>
                      <a:pt x="6608" y="1044"/>
                    </a:lnTo>
                    <a:cubicBezTo>
                      <a:pt x="6606" y="859"/>
                      <a:pt x="6455" y="708"/>
                      <a:pt x="6270" y="708"/>
                    </a:cubicBezTo>
                    <a:lnTo>
                      <a:pt x="4516" y="708"/>
                    </a:lnTo>
                    <a:cubicBezTo>
                      <a:pt x="4361" y="282"/>
                      <a:pt x="3956" y="0"/>
                      <a:pt x="350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70"/>
              <p:cNvSpPr/>
              <p:nvPr/>
            </p:nvSpPr>
            <p:spPr>
              <a:xfrm>
                <a:off x="7496443" y="3287964"/>
                <a:ext cx="219617" cy="71754"/>
              </a:xfrm>
              <a:custGeom>
                <a:avLst/>
                <a:gdLst/>
                <a:ahLst/>
                <a:cxnLst/>
                <a:rect l="l" t="t" r="r" b="b"/>
                <a:pathLst>
                  <a:path w="6608" h="2159" extrusionOk="0">
                    <a:moveTo>
                      <a:pt x="3500" y="647"/>
                    </a:moveTo>
                    <a:cubicBezTo>
                      <a:pt x="3722" y="647"/>
                      <a:pt x="3935" y="820"/>
                      <a:pt x="3935" y="1080"/>
                    </a:cubicBezTo>
                    <a:cubicBezTo>
                      <a:pt x="3935" y="1318"/>
                      <a:pt x="3743" y="1512"/>
                      <a:pt x="3504" y="1512"/>
                    </a:cubicBezTo>
                    <a:cubicBezTo>
                      <a:pt x="3119" y="1512"/>
                      <a:pt x="2925" y="1048"/>
                      <a:pt x="3197" y="775"/>
                    </a:cubicBezTo>
                    <a:cubicBezTo>
                      <a:pt x="3285" y="687"/>
                      <a:pt x="3394" y="647"/>
                      <a:pt x="3500" y="647"/>
                    </a:cubicBezTo>
                    <a:close/>
                    <a:moveTo>
                      <a:pt x="3504" y="0"/>
                    </a:moveTo>
                    <a:cubicBezTo>
                      <a:pt x="3050" y="0"/>
                      <a:pt x="2646" y="282"/>
                      <a:pt x="2491" y="708"/>
                    </a:cubicBezTo>
                    <a:lnTo>
                      <a:pt x="358" y="708"/>
                    </a:lnTo>
                    <a:cubicBezTo>
                      <a:pt x="159" y="708"/>
                      <a:pt x="1" y="868"/>
                      <a:pt x="1" y="1065"/>
                    </a:cubicBezTo>
                    <a:lnTo>
                      <a:pt x="1" y="1129"/>
                    </a:lnTo>
                    <a:cubicBezTo>
                      <a:pt x="1" y="1326"/>
                      <a:pt x="159" y="1486"/>
                      <a:pt x="358" y="1486"/>
                    </a:cubicBezTo>
                    <a:lnTo>
                      <a:pt x="2502" y="1486"/>
                    </a:lnTo>
                    <a:cubicBezTo>
                      <a:pt x="2669" y="1893"/>
                      <a:pt x="3064" y="2159"/>
                      <a:pt x="3503" y="2159"/>
                    </a:cubicBezTo>
                    <a:cubicBezTo>
                      <a:pt x="3943" y="2159"/>
                      <a:pt x="4339" y="1893"/>
                      <a:pt x="4504" y="1486"/>
                    </a:cubicBezTo>
                    <a:lnTo>
                      <a:pt x="6272" y="1486"/>
                    </a:lnTo>
                    <a:cubicBezTo>
                      <a:pt x="6457" y="1486"/>
                      <a:pt x="6608" y="1336"/>
                      <a:pt x="6608" y="1150"/>
                    </a:cubicBezTo>
                    <a:lnTo>
                      <a:pt x="6608" y="1044"/>
                    </a:lnTo>
                    <a:cubicBezTo>
                      <a:pt x="6608" y="859"/>
                      <a:pt x="6457" y="710"/>
                      <a:pt x="6272" y="708"/>
                    </a:cubicBezTo>
                    <a:lnTo>
                      <a:pt x="4518" y="708"/>
                    </a:lnTo>
                    <a:cubicBezTo>
                      <a:pt x="4361" y="282"/>
                      <a:pt x="3958" y="0"/>
                      <a:pt x="350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70"/>
              <p:cNvSpPr/>
              <p:nvPr/>
            </p:nvSpPr>
            <p:spPr>
              <a:xfrm>
                <a:off x="7243757" y="3287964"/>
                <a:ext cx="219617" cy="71754"/>
              </a:xfrm>
              <a:custGeom>
                <a:avLst/>
                <a:gdLst/>
                <a:ahLst/>
                <a:cxnLst/>
                <a:rect l="l" t="t" r="r" b="b"/>
                <a:pathLst>
                  <a:path w="6608" h="2159" extrusionOk="0">
                    <a:moveTo>
                      <a:pt x="3500" y="647"/>
                    </a:moveTo>
                    <a:cubicBezTo>
                      <a:pt x="3722" y="647"/>
                      <a:pt x="3935" y="820"/>
                      <a:pt x="3935" y="1080"/>
                    </a:cubicBezTo>
                    <a:cubicBezTo>
                      <a:pt x="3935" y="1318"/>
                      <a:pt x="3743" y="1512"/>
                      <a:pt x="3503" y="1512"/>
                    </a:cubicBezTo>
                    <a:cubicBezTo>
                      <a:pt x="3118" y="1512"/>
                      <a:pt x="2925" y="1048"/>
                      <a:pt x="3197" y="775"/>
                    </a:cubicBezTo>
                    <a:cubicBezTo>
                      <a:pt x="3285" y="687"/>
                      <a:pt x="3394" y="647"/>
                      <a:pt x="3500" y="647"/>
                    </a:cubicBezTo>
                    <a:close/>
                    <a:moveTo>
                      <a:pt x="3503" y="0"/>
                    </a:moveTo>
                    <a:cubicBezTo>
                      <a:pt x="3050" y="0"/>
                      <a:pt x="2644" y="282"/>
                      <a:pt x="2489" y="708"/>
                    </a:cubicBezTo>
                    <a:lnTo>
                      <a:pt x="358" y="708"/>
                    </a:lnTo>
                    <a:cubicBezTo>
                      <a:pt x="159" y="708"/>
                      <a:pt x="1" y="868"/>
                      <a:pt x="1" y="1065"/>
                    </a:cubicBezTo>
                    <a:lnTo>
                      <a:pt x="1" y="1129"/>
                    </a:lnTo>
                    <a:cubicBezTo>
                      <a:pt x="1" y="1326"/>
                      <a:pt x="159" y="1486"/>
                      <a:pt x="358" y="1486"/>
                    </a:cubicBezTo>
                    <a:lnTo>
                      <a:pt x="2502" y="1486"/>
                    </a:lnTo>
                    <a:cubicBezTo>
                      <a:pt x="2668" y="1893"/>
                      <a:pt x="3064" y="2159"/>
                      <a:pt x="3503" y="2159"/>
                    </a:cubicBezTo>
                    <a:cubicBezTo>
                      <a:pt x="3943" y="2159"/>
                      <a:pt x="4339" y="1893"/>
                      <a:pt x="4504" y="1486"/>
                    </a:cubicBezTo>
                    <a:lnTo>
                      <a:pt x="6271" y="1486"/>
                    </a:lnTo>
                    <a:cubicBezTo>
                      <a:pt x="6457" y="1486"/>
                      <a:pt x="6608" y="1336"/>
                      <a:pt x="6608" y="1150"/>
                    </a:cubicBezTo>
                    <a:lnTo>
                      <a:pt x="6608" y="1044"/>
                    </a:lnTo>
                    <a:cubicBezTo>
                      <a:pt x="6608" y="859"/>
                      <a:pt x="6457" y="710"/>
                      <a:pt x="6271" y="708"/>
                    </a:cubicBezTo>
                    <a:lnTo>
                      <a:pt x="4516" y="708"/>
                    </a:lnTo>
                    <a:cubicBezTo>
                      <a:pt x="4361" y="282"/>
                      <a:pt x="3956" y="0"/>
                      <a:pt x="350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70"/>
              <p:cNvSpPr/>
              <p:nvPr/>
            </p:nvSpPr>
            <p:spPr>
              <a:xfrm>
                <a:off x="6995957" y="3287964"/>
                <a:ext cx="219617" cy="71754"/>
              </a:xfrm>
              <a:custGeom>
                <a:avLst/>
                <a:gdLst/>
                <a:ahLst/>
                <a:cxnLst/>
                <a:rect l="l" t="t" r="r" b="b"/>
                <a:pathLst>
                  <a:path w="6608" h="2159" extrusionOk="0">
                    <a:moveTo>
                      <a:pt x="3502" y="647"/>
                    </a:moveTo>
                    <a:cubicBezTo>
                      <a:pt x="3724" y="647"/>
                      <a:pt x="3937" y="820"/>
                      <a:pt x="3937" y="1080"/>
                    </a:cubicBezTo>
                    <a:cubicBezTo>
                      <a:pt x="3937" y="1318"/>
                      <a:pt x="3743" y="1512"/>
                      <a:pt x="3505" y="1512"/>
                    </a:cubicBezTo>
                    <a:cubicBezTo>
                      <a:pt x="3119" y="1512"/>
                      <a:pt x="2926" y="1048"/>
                      <a:pt x="3199" y="775"/>
                    </a:cubicBezTo>
                    <a:cubicBezTo>
                      <a:pt x="3287" y="687"/>
                      <a:pt x="3395" y="647"/>
                      <a:pt x="3502" y="647"/>
                    </a:cubicBezTo>
                    <a:close/>
                    <a:moveTo>
                      <a:pt x="3505" y="0"/>
                    </a:moveTo>
                    <a:cubicBezTo>
                      <a:pt x="3051" y="0"/>
                      <a:pt x="2646" y="282"/>
                      <a:pt x="2491" y="708"/>
                    </a:cubicBezTo>
                    <a:lnTo>
                      <a:pt x="358" y="708"/>
                    </a:lnTo>
                    <a:cubicBezTo>
                      <a:pt x="161" y="708"/>
                      <a:pt x="1" y="868"/>
                      <a:pt x="1" y="1065"/>
                    </a:cubicBezTo>
                    <a:lnTo>
                      <a:pt x="1" y="1129"/>
                    </a:lnTo>
                    <a:cubicBezTo>
                      <a:pt x="1" y="1326"/>
                      <a:pt x="161" y="1486"/>
                      <a:pt x="358" y="1486"/>
                    </a:cubicBezTo>
                    <a:lnTo>
                      <a:pt x="2504" y="1486"/>
                    </a:lnTo>
                    <a:cubicBezTo>
                      <a:pt x="2669" y="1893"/>
                      <a:pt x="3064" y="2159"/>
                      <a:pt x="3505" y="2159"/>
                    </a:cubicBezTo>
                    <a:cubicBezTo>
                      <a:pt x="3943" y="2159"/>
                      <a:pt x="4339" y="1893"/>
                      <a:pt x="4505" y="1486"/>
                    </a:cubicBezTo>
                    <a:lnTo>
                      <a:pt x="6272" y="1486"/>
                    </a:lnTo>
                    <a:cubicBezTo>
                      <a:pt x="6457" y="1486"/>
                      <a:pt x="6608" y="1336"/>
                      <a:pt x="6608" y="1150"/>
                    </a:cubicBezTo>
                    <a:lnTo>
                      <a:pt x="6608" y="1044"/>
                    </a:lnTo>
                    <a:cubicBezTo>
                      <a:pt x="6608" y="859"/>
                      <a:pt x="6457" y="710"/>
                      <a:pt x="6272" y="708"/>
                    </a:cubicBezTo>
                    <a:lnTo>
                      <a:pt x="4518" y="708"/>
                    </a:lnTo>
                    <a:cubicBezTo>
                      <a:pt x="4363" y="282"/>
                      <a:pt x="3958" y="0"/>
                      <a:pt x="350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53" name="Google Shape;4453;p70"/>
          <p:cNvGrpSpPr/>
          <p:nvPr/>
        </p:nvGrpSpPr>
        <p:grpSpPr>
          <a:xfrm>
            <a:off x="6842640" y="3531021"/>
            <a:ext cx="1581862" cy="650625"/>
            <a:chOff x="6777990" y="3710194"/>
            <a:chExt cx="1646915" cy="677382"/>
          </a:xfrm>
        </p:grpSpPr>
        <p:grpSp>
          <p:nvGrpSpPr>
            <p:cNvPr id="4454" name="Google Shape;4454;p70"/>
            <p:cNvGrpSpPr/>
            <p:nvPr/>
          </p:nvGrpSpPr>
          <p:grpSpPr>
            <a:xfrm>
              <a:off x="6777990" y="3874492"/>
              <a:ext cx="411129" cy="513083"/>
              <a:chOff x="6777990" y="3874492"/>
              <a:chExt cx="411129" cy="513083"/>
            </a:xfrm>
          </p:grpSpPr>
          <p:cxnSp>
            <p:nvCxnSpPr>
              <p:cNvPr id="4455" name="Google Shape;4455;p70"/>
              <p:cNvCxnSpPr/>
              <p:nvPr/>
            </p:nvCxnSpPr>
            <p:spPr>
              <a:xfrm>
                <a:off x="6977019" y="4216875"/>
                <a:ext cx="0" cy="170700"/>
              </a:xfrm>
              <a:prstGeom prst="straightConnector1">
                <a:avLst/>
              </a:prstGeom>
              <a:noFill/>
              <a:ln w="19050" cap="flat" cmpd="sng">
                <a:solidFill>
                  <a:srgbClr val="A5B7C6"/>
                </a:solidFill>
                <a:prstDash val="solid"/>
                <a:round/>
                <a:headEnd type="none" w="med" len="med"/>
                <a:tailEnd type="diamond" w="med" len="med"/>
              </a:ln>
            </p:spPr>
          </p:cxnSp>
          <p:sp>
            <p:nvSpPr>
              <p:cNvPr id="4456" name="Google Shape;4456;p70"/>
              <p:cNvSpPr/>
              <p:nvPr/>
            </p:nvSpPr>
            <p:spPr>
              <a:xfrm>
                <a:off x="6777990" y="3874492"/>
                <a:ext cx="411129" cy="356237"/>
              </a:xfrm>
              <a:custGeom>
                <a:avLst/>
                <a:gdLst/>
                <a:ahLst/>
                <a:cxnLst/>
                <a:rect l="l" t="t" r="r" b="b"/>
                <a:pathLst>
                  <a:path w="69272" h="60023" extrusionOk="0">
                    <a:moveTo>
                      <a:pt x="17333" y="0"/>
                    </a:moveTo>
                    <a:lnTo>
                      <a:pt x="0" y="30011"/>
                    </a:lnTo>
                    <a:lnTo>
                      <a:pt x="17333" y="60023"/>
                    </a:lnTo>
                    <a:lnTo>
                      <a:pt x="51939" y="60023"/>
                    </a:lnTo>
                    <a:lnTo>
                      <a:pt x="69271" y="30011"/>
                    </a:lnTo>
                    <a:lnTo>
                      <a:pt x="51939"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7" name="Google Shape;4457;p70"/>
            <p:cNvGrpSpPr/>
            <p:nvPr/>
          </p:nvGrpSpPr>
          <p:grpSpPr>
            <a:xfrm>
              <a:off x="7188425" y="3710194"/>
              <a:ext cx="411123" cy="520535"/>
              <a:chOff x="7188425" y="3710194"/>
              <a:chExt cx="411123" cy="520535"/>
            </a:xfrm>
          </p:grpSpPr>
          <p:cxnSp>
            <p:nvCxnSpPr>
              <p:cNvPr id="4458" name="Google Shape;4458;p70"/>
              <p:cNvCxnSpPr/>
              <p:nvPr/>
            </p:nvCxnSpPr>
            <p:spPr>
              <a:xfrm rot="10800000">
                <a:off x="7393988" y="3710194"/>
                <a:ext cx="0" cy="170700"/>
              </a:xfrm>
              <a:prstGeom prst="straightConnector1">
                <a:avLst/>
              </a:prstGeom>
              <a:noFill/>
              <a:ln w="19050" cap="flat" cmpd="sng">
                <a:solidFill>
                  <a:srgbClr val="A5B7C6"/>
                </a:solidFill>
                <a:prstDash val="solid"/>
                <a:round/>
                <a:headEnd type="none" w="med" len="med"/>
                <a:tailEnd type="diamond" w="med" len="med"/>
              </a:ln>
            </p:spPr>
          </p:cxnSp>
          <p:sp>
            <p:nvSpPr>
              <p:cNvPr id="4459" name="Google Shape;4459;p70"/>
              <p:cNvSpPr/>
              <p:nvPr/>
            </p:nvSpPr>
            <p:spPr>
              <a:xfrm>
                <a:off x="7188425" y="3874492"/>
                <a:ext cx="411123" cy="356237"/>
              </a:xfrm>
              <a:custGeom>
                <a:avLst/>
                <a:gdLst/>
                <a:ahLst/>
                <a:cxnLst/>
                <a:rect l="l" t="t" r="r" b="b"/>
                <a:pathLst>
                  <a:path w="69271" h="60023" extrusionOk="0">
                    <a:moveTo>
                      <a:pt x="17274" y="0"/>
                    </a:moveTo>
                    <a:lnTo>
                      <a:pt x="0" y="30011"/>
                    </a:lnTo>
                    <a:lnTo>
                      <a:pt x="17274" y="60023"/>
                    </a:lnTo>
                    <a:lnTo>
                      <a:pt x="51939" y="60023"/>
                    </a:lnTo>
                    <a:lnTo>
                      <a:pt x="69271" y="30011"/>
                    </a:lnTo>
                    <a:lnTo>
                      <a:pt x="51939"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0" name="Google Shape;4460;p70"/>
            <p:cNvGrpSpPr/>
            <p:nvPr/>
          </p:nvGrpSpPr>
          <p:grpSpPr>
            <a:xfrm>
              <a:off x="7603341" y="3874492"/>
              <a:ext cx="411474" cy="513083"/>
              <a:chOff x="7603341" y="3874492"/>
              <a:chExt cx="411474" cy="513083"/>
            </a:xfrm>
          </p:grpSpPr>
          <p:cxnSp>
            <p:nvCxnSpPr>
              <p:cNvPr id="4461" name="Google Shape;4461;p70"/>
              <p:cNvCxnSpPr/>
              <p:nvPr/>
            </p:nvCxnSpPr>
            <p:spPr>
              <a:xfrm>
                <a:off x="7809095" y="4216875"/>
                <a:ext cx="0" cy="170700"/>
              </a:xfrm>
              <a:prstGeom prst="straightConnector1">
                <a:avLst/>
              </a:prstGeom>
              <a:noFill/>
              <a:ln w="19050" cap="flat" cmpd="sng">
                <a:solidFill>
                  <a:srgbClr val="A5B7C6"/>
                </a:solidFill>
                <a:prstDash val="solid"/>
                <a:round/>
                <a:headEnd type="none" w="med" len="med"/>
                <a:tailEnd type="diamond" w="med" len="med"/>
              </a:ln>
            </p:spPr>
          </p:cxnSp>
          <p:sp>
            <p:nvSpPr>
              <p:cNvPr id="4462" name="Google Shape;4462;p70"/>
              <p:cNvSpPr/>
              <p:nvPr/>
            </p:nvSpPr>
            <p:spPr>
              <a:xfrm>
                <a:off x="7603341" y="3874492"/>
                <a:ext cx="411474" cy="356237"/>
              </a:xfrm>
              <a:custGeom>
                <a:avLst/>
                <a:gdLst/>
                <a:ahLst/>
                <a:cxnLst/>
                <a:rect l="l" t="t" r="r" b="b"/>
                <a:pathLst>
                  <a:path w="69330" h="60023" extrusionOk="0">
                    <a:moveTo>
                      <a:pt x="17333" y="0"/>
                    </a:moveTo>
                    <a:lnTo>
                      <a:pt x="1" y="30011"/>
                    </a:lnTo>
                    <a:lnTo>
                      <a:pt x="17333" y="60023"/>
                    </a:lnTo>
                    <a:lnTo>
                      <a:pt x="51998" y="60023"/>
                    </a:lnTo>
                    <a:lnTo>
                      <a:pt x="69330" y="30011"/>
                    </a:lnTo>
                    <a:lnTo>
                      <a:pt x="51998"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3" name="Google Shape;4463;p70"/>
            <p:cNvGrpSpPr/>
            <p:nvPr/>
          </p:nvGrpSpPr>
          <p:grpSpPr>
            <a:xfrm>
              <a:off x="8013776" y="3722847"/>
              <a:ext cx="411129" cy="507881"/>
              <a:chOff x="8013776" y="3722847"/>
              <a:chExt cx="411129" cy="507881"/>
            </a:xfrm>
          </p:grpSpPr>
          <p:cxnSp>
            <p:nvCxnSpPr>
              <p:cNvPr id="4464" name="Google Shape;4464;p70"/>
              <p:cNvCxnSpPr/>
              <p:nvPr/>
            </p:nvCxnSpPr>
            <p:spPr>
              <a:xfrm rot="10800000">
                <a:off x="8219339" y="3722847"/>
                <a:ext cx="0" cy="169800"/>
              </a:xfrm>
              <a:prstGeom prst="straightConnector1">
                <a:avLst/>
              </a:prstGeom>
              <a:noFill/>
              <a:ln w="19050" cap="flat" cmpd="sng">
                <a:solidFill>
                  <a:srgbClr val="A5B7C6"/>
                </a:solidFill>
                <a:prstDash val="solid"/>
                <a:round/>
                <a:headEnd type="none" w="med" len="med"/>
                <a:tailEnd type="diamond" w="med" len="med"/>
              </a:ln>
            </p:spPr>
          </p:cxnSp>
          <p:sp>
            <p:nvSpPr>
              <p:cNvPr id="4465" name="Google Shape;4465;p70"/>
              <p:cNvSpPr/>
              <p:nvPr/>
            </p:nvSpPr>
            <p:spPr>
              <a:xfrm>
                <a:off x="8013776" y="3874492"/>
                <a:ext cx="411129" cy="356237"/>
              </a:xfrm>
              <a:custGeom>
                <a:avLst/>
                <a:gdLst/>
                <a:ahLst/>
                <a:cxnLst/>
                <a:rect l="l" t="t" r="r" b="b"/>
                <a:pathLst>
                  <a:path w="69272" h="60023" extrusionOk="0">
                    <a:moveTo>
                      <a:pt x="17333" y="0"/>
                    </a:moveTo>
                    <a:lnTo>
                      <a:pt x="0" y="30011"/>
                    </a:lnTo>
                    <a:lnTo>
                      <a:pt x="17333" y="60023"/>
                    </a:lnTo>
                    <a:lnTo>
                      <a:pt x="51939" y="60023"/>
                    </a:lnTo>
                    <a:lnTo>
                      <a:pt x="69271" y="30011"/>
                    </a:lnTo>
                    <a:lnTo>
                      <a:pt x="51939"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66" name="Google Shape;4466;p70"/>
          <p:cNvGrpSpPr/>
          <p:nvPr/>
        </p:nvGrpSpPr>
        <p:grpSpPr>
          <a:xfrm>
            <a:off x="5262155" y="2703861"/>
            <a:ext cx="1421889" cy="1020603"/>
            <a:chOff x="5190863" y="2824811"/>
            <a:chExt cx="1544860" cy="1108869"/>
          </a:xfrm>
        </p:grpSpPr>
        <p:grpSp>
          <p:nvGrpSpPr>
            <p:cNvPr id="4467" name="Google Shape;4467;p70"/>
            <p:cNvGrpSpPr/>
            <p:nvPr/>
          </p:nvGrpSpPr>
          <p:grpSpPr>
            <a:xfrm>
              <a:off x="5938695" y="3176919"/>
              <a:ext cx="685761" cy="404739"/>
              <a:chOff x="5938695" y="3176919"/>
              <a:chExt cx="685761" cy="404739"/>
            </a:xfrm>
          </p:grpSpPr>
          <p:grpSp>
            <p:nvGrpSpPr>
              <p:cNvPr id="4468" name="Google Shape;4468;p70"/>
              <p:cNvGrpSpPr/>
              <p:nvPr/>
            </p:nvGrpSpPr>
            <p:grpSpPr>
              <a:xfrm>
                <a:off x="5938695" y="3176919"/>
                <a:ext cx="685761" cy="404739"/>
                <a:chOff x="5938695" y="3176919"/>
                <a:chExt cx="685761" cy="404739"/>
              </a:xfrm>
            </p:grpSpPr>
            <p:sp>
              <p:nvSpPr>
                <p:cNvPr id="4469" name="Google Shape;4469;p70"/>
                <p:cNvSpPr/>
                <p:nvPr/>
              </p:nvSpPr>
              <p:spPr>
                <a:xfrm>
                  <a:off x="5938695" y="3176919"/>
                  <a:ext cx="404679" cy="404739"/>
                </a:xfrm>
                <a:custGeom>
                  <a:avLst/>
                  <a:gdLst/>
                  <a:ahLst/>
                  <a:cxnLst/>
                  <a:rect l="l" t="t" r="r" b="b"/>
                  <a:pathLst>
                    <a:path w="9649" h="9651" extrusionOk="0">
                      <a:moveTo>
                        <a:pt x="4922" y="1"/>
                      </a:moveTo>
                      <a:cubicBezTo>
                        <a:pt x="4890" y="1"/>
                        <a:pt x="4858" y="2"/>
                        <a:pt x="4826" y="2"/>
                      </a:cubicBezTo>
                      <a:lnTo>
                        <a:pt x="4826" y="1251"/>
                      </a:lnTo>
                      <a:cubicBezTo>
                        <a:pt x="4858" y="1251"/>
                        <a:pt x="4890" y="1251"/>
                        <a:pt x="4922" y="1253"/>
                      </a:cubicBezTo>
                      <a:lnTo>
                        <a:pt x="4925" y="1253"/>
                      </a:lnTo>
                      <a:cubicBezTo>
                        <a:pt x="6858" y="1309"/>
                        <a:pt x="8395" y="2891"/>
                        <a:pt x="8395" y="4825"/>
                      </a:cubicBezTo>
                      <a:cubicBezTo>
                        <a:pt x="8395" y="4845"/>
                        <a:pt x="8393" y="4864"/>
                        <a:pt x="8393" y="4883"/>
                      </a:cubicBezTo>
                      <a:cubicBezTo>
                        <a:pt x="8361" y="6814"/>
                        <a:pt x="6800" y="8371"/>
                        <a:pt x="4869" y="8396"/>
                      </a:cubicBezTo>
                      <a:cubicBezTo>
                        <a:pt x="4853" y="8397"/>
                        <a:pt x="4837" y="8397"/>
                        <a:pt x="4820" y="8397"/>
                      </a:cubicBezTo>
                      <a:cubicBezTo>
                        <a:pt x="2911" y="8397"/>
                        <a:pt x="1336" y="6893"/>
                        <a:pt x="1253" y="4979"/>
                      </a:cubicBezTo>
                      <a:lnTo>
                        <a:pt x="1253" y="4971"/>
                      </a:lnTo>
                      <a:cubicBezTo>
                        <a:pt x="1251" y="4942"/>
                        <a:pt x="1251" y="4912"/>
                        <a:pt x="1251" y="4883"/>
                      </a:cubicBezTo>
                      <a:lnTo>
                        <a:pt x="2" y="4883"/>
                      </a:lnTo>
                      <a:cubicBezTo>
                        <a:pt x="2" y="4913"/>
                        <a:pt x="2" y="4944"/>
                        <a:pt x="1" y="4976"/>
                      </a:cubicBezTo>
                      <a:lnTo>
                        <a:pt x="1" y="4979"/>
                      </a:lnTo>
                      <a:cubicBezTo>
                        <a:pt x="23" y="5762"/>
                        <a:pt x="238" y="6528"/>
                        <a:pt x="627" y="7208"/>
                      </a:cubicBezTo>
                      <a:cubicBezTo>
                        <a:pt x="1484" y="8717"/>
                        <a:pt x="3085" y="9650"/>
                        <a:pt x="4822" y="9650"/>
                      </a:cubicBezTo>
                      <a:cubicBezTo>
                        <a:pt x="7468" y="9650"/>
                        <a:pt x="9614" y="7520"/>
                        <a:pt x="9646" y="4883"/>
                      </a:cubicBezTo>
                      <a:cubicBezTo>
                        <a:pt x="9646" y="4864"/>
                        <a:pt x="9647" y="4845"/>
                        <a:pt x="9647" y="4825"/>
                      </a:cubicBezTo>
                      <a:cubicBezTo>
                        <a:pt x="9649" y="3088"/>
                        <a:pt x="8714" y="1483"/>
                        <a:pt x="7200" y="628"/>
                      </a:cubicBezTo>
                      <a:cubicBezTo>
                        <a:pt x="6746" y="369"/>
                        <a:pt x="6251" y="186"/>
                        <a:pt x="5737" y="87"/>
                      </a:cubicBezTo>
                      <a:cubicBezTo>
                        <a:pt x="5468" y="36"/>
                        <a:pt x="5195" y="7"/>
                        <a:pt x="492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70"/>
                <p:cNvSpPr/>
                <p:nvPr/>
              </p:nvSpPr>
              <p:spPr>
                <a:xfrm>
                  <a:off x="6256893" y="3285705"/>
                  <a:ext cx="367562" cy="187754"/>
                </a:xfrm>
                <a:custGeom>
                  <a:avLst/>
                  <a:gdLst/>
                  <a:ahLst/>
                  <a:cxnLst/>
                  <a:rect l="l" t="t" r="r" b="b"/>
                  <a:pathLst>
                    <a:path w="8764" h="4477" extrusionOk="0">
                      <a:moveTo>
                        <a:pt x="6645" y="1"/>
                      </a:moveTo>
                      <a:cubicBezTo>
                        <a:pt x="6644" y="1"/>
                        <a:pt x="6643" y="1"/>
                        <a:pt x="6642" y="1"/>
                      </a:cubicBezTo>
                      <a:lnTo>
                        <a:pt x="14" y="1"/>
                      </a:lnTo>
                      <a:cubicBezTo>
                        <a:pt x="1061" y="1309"/>
                        <a:pt x="1055" y="3173"/>
                        <a:pt x="1" y="4476"/>
                      </a:cubicBezTo>
                      <a:lnTo>
                        <a:pt x="6642" y="4476"/>
                      </a:lnTo>
                      <a:cubicBezTo>
                        <a:pt x="7814" y="4476"/>
                        <a:pt x="8763" y="3527"/>
                        <a:pt x="8763" y="2355"/>
                      </a:cubicBezTo>
                      <a:lnTo>
                        <a:pt x="8763" y="2121"/>
                      </a:lnTo>
                      <a:cubicBezTo>
                        <a:pt x="8762" y="950"/>
                        <a:pt x="7814" y="1"/>
                        <a:pt x="6645"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1" name="Google Shape;4471;p70"/>
              <p:cNvSpPr/>
              <p:nvPr/>
            </p:nvSpPr>
            <p:spPr>
              <a:xfrm>
                <a:off x="6044300" y="3282475"/>
                <a:ext cx="191959" cy="191990"/>
              </a:xfrm>
              <a:custGeom>
                <a:avLst/>
                <a:gdLst/>
                <a:ahLst/>
                <a:cxnLst/>
                <a:rect l="l" t="t" r="r" b="b"/>
                <a:pathLst>
                  <a:path w="4577" h="4578" extrusionOk="0">
                    <a:moveTo>
                      <a:pt x="2288" y="1"/>
                    </a:moveTo>
                    <a:cubicBezTo>
                      <a:pt x="1025" y="1"/>
                      <a:pt x="0" y="1024"/>
                      <a:pt x="0" y="2289"/>
                    </a:cubicBezTo>
                    <a:cubicBezTo>
                      <a:pt x="0" y="3553"/>
                      <a:pt x="1025" y="4577"/>
                      <a:pt x="2288" y="4577"/>
                    </a:cubicBezTo>
                    <a:cubicBezTo>
                      <a:pt x="3552" y="4577"/>
                      <a:pt x="4577" y="3553"/>
                      <a:pt x="4577" y="2289"/>
                    </a:cubicBezTo>
                    <a:cubicBezTo>
                      <a:pt x="4577" y="1024"/>
                      <a:pt x="3552" y="1"/>
                      <a:pt x="228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72" name="Google Shape;4472;p70"/>
            <p:cNvGrpSpPr/>
            <p:nvPr/>
          </p:nvGrpSpPr>
          <p:grpSpPr>
            <a:xfrm>
              <a:off x="5305233" y="3176835"/>
              <a:ext cx="685971" cy="404655"/>
              <a:chOff x="5305233" y="3176835"/>
              <a:chExt cx="685971" cy="404655"/>
            </a:xfrm>
          </p:grpSpPr>
          <p:grpSp>
            <p:nvGrpSpPr>
              <p:cNvPr id="4473" name="Google Shape;4473;p70"/>
              <p:cNvGrpSpPr/>
              <p:nvPr/>
            </p:nvGrpSpPr>
            <p:grpSpPr>
              <a:xfrm>
                <a:off x="5305233" y="3176835"/>
                <a:ext cx="685971" cy="404655"/>
                <a:chOff x="5305233" y="3176835"/>
                <a:chExt cx="685971" cy="404655"/>
              </a:xfrm>
            </p:grpSpPr>
            <p:sp>
              <p:nvSpPr>
                <p:cNvPr id="4474" name="Google Shape;4474;p70"/>
                <p:cNvSpPr/>
                <p:nvPr/>
              </p:nvSpPr>
              <p:spPr>
                <a:xfrm>
                  <a:off x="5586650" y="3176835"/>
                  <a:ext cx="404553" cy="404655"/>
                </a:xfrm>
                <a:custGeom>
                  <a:avLst/>
                  <a:gdLst/>
                  <a:ahLst/>
                  <a:cxnLst/>
                  <a:rect l="l" t="t" r="r" b="b"/>
                  <a:pathLst>
                    <a:path w="9646" h="9649" extrusionOk="0">
                      <a:moveTo>
                        <a:pt x="4824" y="1"/>
                      </a:moveTo>
                      <a:cubicBezTo>
                        <a:pt x="2159" y="1"/>
                        <a:pt x="1" y="2161"/>
                        <a:pt x="1" y="4826"/>
                      </a:cubicBezTo>
                      <a:lnTo>
                        <a:pt x="1" y="4883"/>
                      </a:lnTo>
                      <a:cubicBezTo>
                        <a:pt x="31" y="7486"/>
                        <a:pt x="2121" y="9594"/>
                        <a:pt x="4724" y="9647"/>
                      </a:cubicBezTo>
                      <a:cubicBezTo>
                        <a:pt x="4756" y="9647"/>
                        <a:pt x="4790" y="9649"/>
                        <a:pt x="4824" y="9649"/>
                      </a:cubicBezTo>
                      <a:lnTo>
                        <a:pt x="4829" y="9649"/>
                      </a:lnTo>
                      <a:cubicBezTo>
                        <a:pt x="4861" y="9649"/>
                        <a:pt x="4893" y="9649"/>
                        <a:pt x="4925" y="9647"/>
                      </a:cubicBezTo>
                      <a:cubicBezTo>
                        <a:pt x="5725" y="9633"/>
                        <a:pt x="6508" y="9417"/>
                        <a:pt x="7205" y="9021"/>
                      </a:cubicBezTo>
                      <a:cubicBezTo>
                        <a:pt x="6508" y="8626"/>
                        <a:pt x="5725" y="8411"/>
                        <a:pt x="4925" y="8395"/>
                      </a:cubicBezTo>
                      <a:cubicBezTo>
                        <a:pt x="4893" y="8397"/>
                        <a:pt x="4861" y="8397"/>
                        <a:pt x="4829" y="8397"/>
                      </a:cubicBezTo>
                      <a:lnTo>
                        <a:pt x="4824" y="8397"/>
                      </a:lnTo>
                      <a:cubicBezTo>
                        <a:pt x="4790" y="8397"/>
                        <a:pt x="4756" y="8397"/>
                        <a:pt x="4724" y="8395"/>
                      </a:cubicBezTo>
                      <a:cubicBezTo>
                        <a:pt x="2817" y="8344"/>
                        <a:pt x="1283" y="6795"/>
                        <a:pt x="1253" y="4883"/>
                      </a:cubicBezTo>
                      <a:cubicBezTo>
                        <a:pt x="1253" y="4863"/>
                        <a:pt x="1251" y="4843"/>
                        <a:pt x="1251" y="4824"/>
                      </a:cubicBezTo>
                      <a:cubicBezTo>
                        <a:pt x="1251" y="2851"/>
                        <a:pt x="2851" y="1252"/>
                        <a:pt x="4824" y="1252"/>
                      </a:cubicBezTo>
                      <a:cubicBezTo>
                        <a:pt x="6745" y="1252"/>
                        <a:pt x="8313" y="2768"/>
                        <a:pt x="8393" y="4670"/>
                      </a:cubicBezTo>
                      <a:lnTo>
                        <a:pt x="8393" y="4674"/>
                      </a:lnTo>
                      <a:cubicBezTo>
                        <a:pt x="8396" y="4723"/>
                        <a:pt x="8396" y="4774"/>
                        <a:pt x="8396" y="4824"/>
                      </a:cubicBezTo>
                      <a:cubicBezTo>
                        <a:pt x="8396" y="4845"/>
                        <a:pt x="8396" y="4863"/>
                        <a:pt x="8396" y="4883"/>
                      </a:cubicBezTo>
                      <a:lnTo>
                        <a:pt x="9644" y="4883"/>
                      </a:lnTo>
                      <a:cubicBezTo>
                        <a:pt x="9644" y="4863"/>
                        <a:pt x="9642" y="4843"/>
                        <a:pt x="9642" y="4824"/>
                      </a:cubicBezTo>
                      <a:cubicBezTo>
                        <a:pt x="9644" y="4778"/>
                        <a:pt x="9644" y="4728"/>
                        <a:pt x="9645" y="4680"/>
                      </a:cubicBezTo>
                      <a:lnTo>
                        <a:pt x="9645" y="4672"/>
                      </a:lnTo>
                      <a:cubicBezTo>
                        <a:pt x="9623" y="3889"/>
                        <a:pt x="9407" y="3124"/>
                        <a:pt x="9019" y="2443"/>
                      </a:cubicBezTo>
                      <a:cubicBezTo>
                        <a:pt x="8163" y="933"/>
                        <a:pt x="6560" y="1"/>
                        <a:pt x="482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70"/>
                <p:cNvSpPr/>
                <p:nvPr/>
              </p:nvSpPr>
              <p:spPr>
                <a:xfrm>
                  <a:off x="5305233" y="3285914"/>
                  <a:ext cx="367352" cy="187796"/>
                </a:xfrm>
                <a:custGeom>
                  <a:avLst/>
                  <a:gdLst/>
                  <a:ahLst/>
                  <a:cxnLst/>
                  <a:rect l="l" t="t" r="r" b="b"/>
                  <a:pathLst>
                    <a:path w="8759" h="4478" extrusionOk="0">
                      <a:moveTo>
                        <a:pt x="2123" y="0"/>
                      </a:moveTo>
                      <a:cubicBezTo>
                        <a:pt x="951" y="0"/>
                        <a:pt x="1" y="950"/>
                        <a:pt x="1" y="2122"/>
                      </a:cubicBezTo>
                      <a:lnTo>
                        <a:pt x="1" y="2356"/>
                      </a:lnTo>
                      <a:cubicBezTo>
                        <a:pt x="1" y="3528"/>
                        <a:pt x="951" y="4478"/>
                        <a:pt x="2123" y="4478"/>
                      </a:cubicBezTo>
                      <a:lnTo>
                        <a:pt x="8759" y="4478"/>
                      </a:lnTo>
                      <a:cubicBezTo>
                        <a:pt x="7702" y="3176"/>
                        <a:pt x="7694" y="1314"/>
                        <a:pt x="8739" y="2"/>
                      </a:cubicBezTo>
                      <a:lnTo>
                        <a:pt x="8739"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6" name="Google Shape;4476;p70"/>
              <p:cNvSpPr/>
              <p:nvPr/>
            </p:nvSpPr>
            <p:spPr>
              <a:xfrm>
                <a:off x="5694436" y="3282475"/>
                <a:ext cx="192001" cy="191990"/>
              </a:xfrm>
              <a:custGeom>
                <a:avLst/>
                <a:gdLst/>
                <a:ahLst/>
                <a:cxnLst/>
                <a:rect l="l" t="t" r="r" b="b"/>
                <a:pathLst>
                  <a:path w="4578" h="4578" extrusionOk="0">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77" name="Google Shape;4477;p70"/>
            <p:cNvSpPr/>
            <p:nvPr/>
          </p:nvSpPr>
          <p:spPr>
            <a:xfrm>
              <a:off x="6103938" y="3114683"/>
              <a:ext cx="40933" cy="7549"/>
            </a:xfrm>
            <a:custGeom>
              <a:avLst/>
              <a:gdLst/>
              <a:ahLst/>
              <a:cxnLst/>
              <a:rect l="l" t="t" r="r" b="b"/>
              <a:pathLst>
                <a:path w="976" h="180" extrusionOk="0">
                  <a:moveTo>
                    <a:pt x="1" y="1"/>
                  </a:moveTo>
                  <a:lnTo>
                    <a:pt x="1" y="1"/>
                  </a:lnTo>
                  <a:cubicBezTo>
                    <a:pt x="279" y="119"/>
                    <a:pt x="578" y="179"/>
                    <a:pt x="881" y="179"/>
                  </a:cubicBezTo>
                  <a:cubicBezTo>
                    <a:pt x="881" y="179"/>
                    <a:pt x="881" y="179"/>
                    <a:pt x="881" y="179"/>
                  </a:cubicBezTo>
                  <a:lnTo>
                    <a:pt x="881" y="179"/>
                  </a:lnTo>
                  <a:cubicBezTo>
                    <a:pt x="882" y="179"/>
                    <a:pt x="882" y="179"/>
                    <a:pt x="882" y="179"/>
                  </a:cubicBezTo>
                  <a:cubicBezTo>
                    <a:pt x="913" y="179"/>
                    <a:pt x="945" y="178"/>
                    <a:pt x="975" y="176"/>
                  </a:cubicBezTo>
                  <a:lnTo>
                    <a:pt x="975" y="176"/>
                  </a:lnTo>
                  <a:cubicBezTo>
                    <a:pt x="943" y="178"/>
                    <a:pt x="913" y="179"/>
                    <a:pt x="881" y="179"/>
                  </a:cubicBezTo>
                  <a:lnTo>
                    <a:pt x="881" y="179"/>
                  </a:lnTo>
                  <a:cubicBezTo>
                    <a:pt x="579" y="179"/>
                    <a:pt x="279" y="119"/>
                    <a:pt x="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78" name="Google Shape;4478;p70"/>
            <p:cNvGrpSpPr/>
            <p:nvPr/>
          </p:nvGrpSpPr>
          <p:grpSpPr>
            <a:xfrm>
              <a:off x="5657361" y="2824811"/>
              <a:ext cx="1078361" cy="404655"/>
              <a:chOff x="5657361" y="2824811"/>
              <a:chExt cx="1078361" cy="404655"/>
            </a:xfrm>
          </p:grpSpPr>
          <p:grpSp>
            <p:nvGrpSpPr>
              <p:cNvPr id="4479" name="Google Shape;4479;p70"/>
              <p:cNvGrpSpPr/>
              <p:nvPr/>
            </p:nvGrpSpPr>
            <p:grpSpPr>
              <a:xfrm>
                <a:off x="5657361" y="2824811"/>
                <a:ext cx="1078361" cy="404655"/>
                <a:chOff x="5657361" y="2824811"/>
                <a:chExt cx="1078361" cy="404655"/>
              </a:xfrm>
            </p:grpSpPr>
            <p:grpSp>
              <p:nvGrpSpPr>
                <p:cNvPr id="4480" name="Google Shape;4480;p70"/>
                <p:cNvGrpSpPr/>
                <p:nvPr/>
              </p:nvGrpSpPr>
              <p:grpSpPr>
                <a:xfrm>
                  <a:off x="5938485" y="2824811"/>
                  <a:ext cx="797237" cy="404655"/>
                  <a:chOff x="5938485" y="2824811"/>
                  <a:chExt cx="797237" cy="404655"/>
                </a:xfrm>
              </p:grpSpPr>
              <p:sp>
                <p:nvSpPr>
                  <p:cNvPr id="4481" name="Google Shape;4481;p70"/>
                  <p:cNvSpPr/>
                  <p:nvPr/>
                </p:nvSpPr>
                <p:spPr>
                  <a:xfrm>
                    <a:off x="6137952" y="2824811"/>
                    <a:ext cx="597771" cy="301698"/>
                  </a:xfrm>
                  <a:custGeom>
                    <a:avLst/>
                    <a:gdLst/>
                    <a:ahLst/>
                    <a:cxnLst/>
                    <a:rect l="l" t="t" r="r" b="b"/>
                    <a:pathLst>
                      <a:path w="14253" h="7194" extrusionOk="0">
                        <a:moveTo>
                          <a:pt x="1" y="1"/>
                        </a:moveTo>
                        <a:lnTo>
                          <a:pt x="1" y="1255"/>
                        </a:lnTo>
                        <a:cubicBezTo>
                          <a:pt x="1972" y="1256"/>
                          <a:pt x="3570" y="2856"/>
                          <a:pt x="3570" y="4826"/>
                        </a:cubicBezTo>
                        <a:lnTo>
                          <a:pt x="3570" y="4827"/>
                        </a:lnTo>
                        <a:cubicBezTo>
                          <a:pt x="3570" y="4994"/>
                          <a:pt x="3578" y="5160"/>
                          <a:pt x="3594" y="5322"/>
                        </a:cubicBezTo>
                        <a:cubicBezTo>
                          <a:pt x="3703" y="6385"/>
                          <a:pt x="4598" y="7194"/>
                          <a:pt x="5668" y="7194"/>
                        </a:cubicBezTo>
                        <a:lnTo>
                          <a:pt x="14253" y="7194"/>
                        </a:lnTo>
                        <a:lnTo>
                          <a:pt x="14253" y="6015"/>
                        </a:lnTo>
                        <a:lnTo>
                          <a:pt x="5982" y="6017"/>
                        </a:lnTo>
                        <a:cubicBezTo>
                          <a:pt x="5333" y="6017"/>
                          <a:pt x="4819" y="5485"/>
                          <a:pt x="4821" y="4838"/>
                        </a:cubicBezTo>
                        <a:lnTo>
                          <a:pt x="4821" y="4826"/>
                        </a:lnTo>
                        <a:cubicBezTo>
                          <a:pt x="4821" y="2163"/>
                          <a:pt x="2662" y="2"/>
                          <a:pt x="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70"/>
                  <p:cNvSpPr/>
                  <p:nvPr/>
                </p:nvSpPr>
                <p:spPr>
                  <a:xfrm>
                    <a:off x="5938485" y="2824811"/>
                    <a:ext cx="202151" cy="404655"/>
                  </a:xfrm>
                  <a:custGeom>
                    <a:avLst/>
                    <a:gdLst/>
                    <a:ahLst/>
                    <a:cxnLst/>
                    <a:rect l="l" t="t" r="r" b="b"/>
                    <a:pathLst>
                      <a:path w="4820" h="9649" extrusionOk="0">
                        <a:moveTo>
                          <a:pt x="4819" y="1"/>
                        </a:moveTo>
                        <a:cubicBezTo>
                          <a:pt x="2161" y="4"/>
                          <a:pt x="1" y="2167"/>
                          <a:pt x="1" y="4827"/>
                        </a:cubicBezTo>
                        <a:cubicBezTo>
                          <a:pt x="1" y="6565"/>
                          <a:pt x="934" y="8168"/>
                          <a:pt x="2446" y="9023"/>
                        </a:cubicBezTo>
                        <a:cubicBezTo>
                          <a:pt x="3141" y="9418"/>
                          <a:pt x="3924" y="9634"/>
                          <a:pt x="4725" y="9649"/>
                        </a:cubicBezTo>
                        <a:cubicBezTo>
                          <a:pt x="4757" y="9649"/>
                          <a:pt x="4789" y="9647"/>
                          <a:pt x="4819" y="9647"/>
                        </a:cubicBezTo>
                        <a:lnTo>
                          <a:pt x="4819" y="8398"/>
                        </a:lnTo>
                        <a:cubicBezTo>
                          <a:pt x="4787" y="8398"/>
                          <a:pt x="4757" y="8398"/>
                          <a:pt x="4725" y="8397"/>
                        </a:cubicBezTo>
                        <a:lnTo>
                          <a:pt x="4723" y="8397"/>
                        </a:lnTo>
                        <a:cubicBezTo>
                          <a:pt x="2742" y="8342"/>
                          <a:pt x="1165" y="6672"/>
                          <a:pt x="1256" y="4657"/>
                        </a:cubicBezTo>
                        <a:cubicBezTo>
                          <a:pt x="1340" y="2818"/>
                          <a:pt x="2843" y="1327"/>
                          <a:pt x="4685" y="1255"/>
                        </a:cubicBezTo>
                        <a:cubicBezTo>
                          <a:pt x="4730" y="1253"/>
                          <a:pt x="4774" y="1253"/>
                          <a:pt x="4819" y="1253"/>
                        </a:cubicBezTo>
                        <a:lnTo>
                          <a:pt x="481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3" name="Google Shape;4483;p70"/>
                <p:cNvSpPr/>
                <p:nvPr/>
              </p:nvSpPr>
              <p:spPr>
                <a:xfrm>
                  <a:off x="5657361" y="2934478"/>
                  <a:ext cx="367688" cy="187838"/>
                </a:xfrm>
                <a:custGeom>
                  <a:avLst/>
                  <a:gdLst/>
                  <a:ahLst/>
                  <a:cxnLst/>
                  <a:rect l="l" t="t" r="r" b="b"/>
                  <a:pathLst>
                    <a:path w="8767" h="4479" extrusionOk="0">
                      <a:moveTo>
                        <a:pt x="2123" y="1"/>
                      </a:moveTo>
                      <a:cubicBezTo>
                        <a:pt x="952" y="1"/>
                        <a:pt x="1" y="950"/>
                        <a:pt x="1" y="2123"/>
                      </a:cubicBezTo>
                      <a:lnTo>
                        <a:pt x="1" y="2356"/>
                      </a:lnTo>
                      <a:cubicBezTo>
                        <a:pt x="1" y="3527"/>
                        <a:pt x="952" y="4478"/>
                        <a:pt x="2123" y="4478"/>
                      </a:cubicBezTo>
                      <a:lnTo>
                        <a:pt x="8766" y="4478"/>
                      </a:lnTo>
                      <a:cubicBezTo>
                        <a:pt x="7702" y="3181"/>
                        <a:pt x="7684" y="1319"/>
                        <a:pt x="872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4" name="Google Shape;4484;p70"/>
              <p:cNvSpPr/>
              <p:nvPr/>
            </p:nvSpPr>
            <p:spPr>
              <a:xfrm>
                <a:off x="6047361" y="2932675"/>
                <a:ext cx="192001" cy="191990"/>
              </a:xfrm>
              <a:custGeom>
                <a:avLst/>
                <a:gdLst/>
                <a:ahLst/>
                <a:cxnLst/>
                <a:rect l="l" t="t" r="r" b="b"/>
                <a:pathLst>
                  <a:path w="4578" h="4578" extrusionOk="0">
                    <a:moveTo>
                      <a:pt x="2289" y="1"/>
                    </a:moveTo>
                    <a:cubicBezTo>
                      <a:pt x="1026" y="1"/>
                      <a:pt x="1" y="1024"/>
                      <a:pt x="1" y="2289"/>
                    </a:cubicBezTo>
                    <a:cubicBezTo>
                      <a:pt x="1" y="3552"/>
                      <a:pt x="1026" y="4577"/>
                      <a:pt x="2289" y="4577"/>
                    </a:cubicBezTo>
                    <a:cubicBezTo>
                      <a:pt x="3552" y="4577"/>
                      <a:pt x="4577" y="3552"/>
                      <a:pt x="4577" y="2289"/>
                    </a:cubicBezTo>
                    <a:cubicBezTo>
                      <a:pt x="4577" y="1024"/>
                      <a:pt x="3552"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5" name="Google Shape;4485;p70"/>
            <p:cNvGrpSpPr/>
            <p:nvPr/>
          </p:nvGrpSpPr>
          <p:grpSpPr>
            <a:xfrm>
              <a:off x="5190863" y="3528942"/>
              <a:ext cx="1078026" cy="404739"/>
              <a:chOff x="5190863" y="3528942"/>
              <a:chExt cx="1078026" cy="404739"/>
            </a:xfrm>
          </p:grpSpPr>
          <p:sp>
            <p:nvSpPr>
              <p:cNvPr id="4486" name="Google Shape;4486;p70"/>
              <p:cNvSpPr/>
              <p:nvPr/>
            </p:nvSpPr>
            <p:spPr>
              <a:xfrm>
                <a:off x="5694436" y="3635379"/>
                <a:ext cx="192001" cy="191990"/>
              </a:xfrm>
              <a:custGeom>
                <a:avLst/>
                <a:gdLst/>
                <a:ahLst/>
                <a:cxnLst/>
                <a:rect l="l" t="t" r="r" b="b"/>
                <a:pathLst>
                  <a:path w="4578" h="4578" extrusionOk="0">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87" name="Google Shape;4487;p70"/>
              <p:cNvGrpSpPr/>
              <p:nvPr/>
            </p:nvGrpSpPr>
            <p:grpSpPr>
              <a:xfrm>
                <a:off x="5190863" y="3528942"/>
                <a:ext cx="1078026" cy="404739"/>
                <a:chOff x="5190863" y="3528942"/>
                <a:chExt cx="1078026" cy="404739"/>
              </a:xfrm>
            </p:grpSpPr>
            <p:sp>
              <p:nvSpPr>
                <p:cNvPr id="4488" name="Google Shape;4488;p70"/>
                <p:cNvSpPr/>
                <p:nvPr/>
              </p:nvSpPr>
              <p:spPr>
                <a:xfrm>
                  <a:off x="5190863" y="3528942"/>
                  <a:ext cx="800551" cy="404739"/>
                </a:xfrm>
                <a:custGeom>
                  <a:avLst/>
                  <a:gdLst/>
                  <a:ahLst/>
                  <a:cxnLst/>
                  <a:rect l="l" t="t" r="r" b="b"/>
                  <a:pathLst>
                    <a:path w="19088" h="9651" extrusionOk="0">
                      <a:moveTo>
                        <a:pt x="14266" y="1"/>
                      </a:moveTo>
                      <a:lnTo>
                        <a:pt x="14266" y="1253"/>
                      </a:lnTo>
                      <a:cubicBezTo>
                        <a:pt x="14298" y="1253"/>
                        <a:pt x="14330" y="1253"/>
                        <a:pt x="14362" y="1255"/>
                      </a:cubicBezTo>
                      <a:cubicBezTo>
                        <a:pt x="16314" y="1309"/>
                        <a:pt x="17861" y="2922"/>
                        <a:pt x="17833" y="4874"/>
                      </a:cubicBezTo>
                      <a:cubicBezTo>
                        <a:pt x="17808" y="6827"/>
                        <a:pt x="16218" y="8396"/>
                        <a:pt x="14266" y="8398"/>
                      </a:cubicBezTo>
                      <a:lnTo>
                        <a:pt x="14261" y="8398"/>
                      </a:lnTo>
                      <a:cubicBezTo>
                        <a:pt x="12331" y="8398"/>
                        <a:pt x="10757" y="6867"/>
                        <a:pt x="10691" y="4952"/>
                      </a:cubicBezTo>
                      <a:lnTo>
                        <a:pt x="10691" y="4950"/>
                      </a:lnTo>
                      <a:cubicBezTo>
                        <a:pt x="10688" y="4909"/>
                        <a:pt x="10688" y="4867"/>
                        <a:pt x="10688" y="4825"/>
                      </a:cubicBezTo>
                      <a:cubicBezTo>
                        <a:pt x="10688" y="4784"/>
                        <a:pt x="10688" y="4744"/>
                        <a:pt x="10691" y="4704"/>
                      </a:cubicBezTo>
                      <a:lnTo>
                        <a:pt x="10691" y="4680"/>
                      </a:lnTo>
                      <a:cubicBezTo>
                        <a:pt x="10653" y="3432"/>
                        <a:pt x="9614" y="2446"/>
                        <a:pt x="8364" y="2446"/>
                      </a:cubicBezTo>
                      <a:cubicBezTo>
                        <a:pt x="8363" y="2446"/>
                        <a:pt x="8362" y="2446"/>
                        <a:pt x="8361" y="2446"/>
                      </a:cubicBezTo>
                      <a:cubicBezTo>
                        <a:pt x="6936" y="2446"/>
                        <a:pt x="2798" y="2449"/>
                        <a:pt x="1" y="2449"/>
                      </a:cubicBezTo>
                      <a:lnTo>
                        <a:pt x="1" y="3626"/>
                      </a:lnTo>
                      <a:lnTo>
                        <a:pt x="8387" y="3626"/>
                      </a:lnTo>
                      <a:cubicBezTo>
                        <a:pt x="8978" y="3626"/>
                        <a:pt x="9452" y="4113"/>
                        <a:pt x="9438" y="4704"/>
                      </a:cubicBezTo>
                      <a:lnTo>
                        <a:pt x="9438" y="4715"/>
                      </a:lnTo>
                      <a:cubicBezTo>
                        <a:pt x="9438" y="4752"/>
                        <a:pt x="9438" y="4789"/>
                        <a:pt x="9438" y="4825"/>
                      </a:cubicBezTo>
                      <a:cubicBezTo>
                        <a:pt x="9438" y="4862"/>
                        <a:pt x="9438" y="4901"/>
                        <a:pt x="9438" y="4939"/>
                      </a:cubicBezTo>
                      <a:cubicBezTo>
                        <a:pt x="9498" y="7558"/>
                        <a:pt x="11639" y="9650"/>
                        <a:pt x="14259" y="9650"/>
                      </a:cubicBezTo>
                      <a:cubicBezTo>
                        <a:pt x="14260" y="9650"/>
                        <a:pt x="14261" y="9650"/>
                        <a:pt x="14262" y="9650"/>
                      </a:cubicBezTo>
                      <a:lnTo>
                        <a:pt x="14267" y="9650"/>
                      </a:lnTo>
                      <a:cubicBezTo>
                        <a:pt x="16929" y="9647"/>
                        <a:pt x="19087" y="7488"/>
                        <a:pt x="19087" y="4825"/>
                      </a:cubicBezTo>
                      <a:cubicBezTo>
                        <a:pt x="19087" y="3088"/>
                        <a:pt x="18154" y="1484"/>
                        <a:pt x="16640" y="628"/>
                      </a:cubicBezTo>
                      <a:cubicBezTo>
                        <a:pt x="15945" y="233"/>
                        <a:pt x="15162" y="17"/>
                        <a:pt x="14362" y="2"/>
                      </a:cubicBezTo>
                      <a:cubicBezTo>
                        <a:pt x="14330" y="2"/>
                        <a:pt x="14298" y="1"/>
                        <a:pt x="1426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70"/>
                <p:cNvSpPr/>
                <p:nvPr/>
              </p:nvSpPr>
              <p:spPr>
                <a:xfrm>
                  <a:off x="5905730" y="3637351"/>
                  <a:ext cx="363158" cy="187796"/>
                </a:xfrm>
                <a:custGeom>
                  <a:avLst/>
                  <a:gdLst/>
                  <a:ahLst/>
                  <a:cxnLst/>
                  <a:rect l="l" t="t" r="r" b="b"/>
                  <a:pathLst>
                    <a:path w="8659" h="4478" extrusionOk="0">
                      <a:moveTo>
                        <a:pt x="0" y="0"/>
                      </a:moveTo>
                      <a:cubicBezTo>
                        <a:pt x="1051" y="1307"/>
                        <a:pt x="1051" y="3169"/>
                        <a:pt x="0" y="4478"/>
                      </a:cubicBezTo>
                      <a:lnTo>
                        <a:pt x="6537" y="4478"/>
                      </a:lnTo>
                      <a:cubicBezTo>
                        <a:pt x="7708" y="4478"/>
                        <a:pt x="8659" y="3526"/>
                        <a:pt x="8659" y="2356"/>
                      </a:cubicBezTo>
                      <a:lnTo>
                        <a:pt x="8659" y="2120"/>
                      </a:lnTo>
                      <a:cubicBezTo>
                        <a:pt x="8657" y="950"/>
                        <a:pt x="7708" y="0"/>
                        <a:pt x="65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490" name="Google Shape;4490;p70"/>
          <p:cNvGrpSpPr/>
          <p:nvPr/>
        </p:nvGrpSpPr>
        <p:grpSpPr>
          <a:xfrm>
            <a:off x="728162" y="1268329"/>
            <a:ext cx="1086719" cy="879487"/>
            <a:chOff x="803162" y="1474292"/>
            <a:chExt cx="1086719" cy="879487"/>
          </a:xfrm>
        </p:grpSpPr>
        <p:grpSp>
          <p:nvGrpSpPr>
            <p:cNvPr id="4491" name="Google Shape;4491;p70"/>
            <p:cNvGrpSpPr/>
            <p:nvPr/>
          </p:nvGrpSpPr>
          <p:grpSpPr>
            <a:xfrm>
              <a:off x="803162" y="1625948"/>
              <a:ext cx="445856" cy="576579"/>
              <a:chOff x="803162" y="1625948"/>
              <a:chExt cx="445856" cy="576579"/>
            </a:xfrm>
          </p:grpSpPr>
          <p:sp>
            <p:nvSpPr>
              <p:cNvPr id="4492" name="Google Shape;4492;p70"/>
              <p:cNvSpPr/>
              <p:nvPr/>
            </p:nvSpPr>
            <p:spPr>
              <a:xfrm>
                <a:off x="803162" y="1847356"/>
                <a:ext cx="133646" cy="133865"/>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93" name="Google Shape;4493;p70"/>
              <p:cNvGrpSpPr/>
              <p:nvPr/>
            </p:nvGrpSpPr>
            <p:grpSpPr>
              <a:xfrm>
                <a:off x="1056023" y="1625948"/>
                <a:ext cx="192995" cy="576579"/>
                <a:chOff x="1056023" y="1625948"/>
                <a:chExt cx="192995" cy="576579"/>
              </a:xfrm>
            </p:grpSpPr>
            <p:sp>
              <p:nvSpPr>
                <p:cNvPr id="4494" name="Google Shape;4494;p70"/>
                <p:cNvSpPr/>
                <p:nvPr/>
              </p:nvSpPr>
              <p:spPr>
                <a:xfrm>
                  <a:off x="1066902" y="1914079"/>
                  <a:ext cx="167456" cy="269382"/>
                </a:xfrm>
                <a:custGeom>
                  <a:avLst/>
                  <a:gdLst/>
                  <a:ahLst/>
                  <a:cxnLst/>
                  <a:rect l="l" t="t" r="r" b="b"/>
                  <a:pathLst>
                    <a:path w="25153" h="40463" fill="none" extrusionOk="0">
                      <a:moveTo>
                        <a:pt x="25152" y="40463"/>
                      </a:moveTo>
                      <a:cubicBezTo>
                        <a:pt x="19315" y="40463"/>
                        <a:pt x="14378" y="32724"/>
                        <a:pt x="12777" y="22150"/>
                      </a:cubicBezTo>
                      <a:lnTo>
                        <a:pt x="12810" y="22350"/>
                      </a:lnTo>
                      <a:cubicBezTo>
                        <a:pt x="10542" y="7606"/>
                        <a:pt x="6372" y="1"/>
                        <a:pt x="1" y="1"/>
                      </a:cubicBezTo>
                      <a:lnTo>
                        <a:pt x="1" y="1"/>
                      </a:lnTo>
                    </a:path>
                  </a:pathLst>
                </a:custGeom>
                <a:noFill/>
                <a:ln w="9525" cap="rnd" cmpd="sng">
                  <a:solidFill>
                    <a:srgbClr val="435D7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70"/>
                <p:cNvSpPr/>
                <p:nvPr/>
              </p:nvSpPr>
              <p:spPr>
                <a:xfrm>
                  <a:off x="1066902" y="1645136"/>
                  <a:ext cx="167456" cy="269382"/>
                </a:xfrm>
                <a:custGeom>
                  <a:avLst/>
                  <a:gdLst/>
                  <a:ahLst/>
                  <a:cxnLst/>
                  <a:rect l="l" t="t" r="r" b="b"/>
                  <a:pathLst>
                    <a:path w="25153" h="40463" fill="none" extrusionOk="0">
                      <a:moveTo>
                        <a:pt x="25152" y="0"/>
                      </a:moveTo>
                      <a:cubicBezTo>
                        <a:pt x="19315" y="0"/>
                        <a:pt x="14378" y="7706"/>
                        <a:pt x="12777" y="18313"/>
                      </a:cubicBezTo>
                      <a:lnTo>
                        <a:pt x="12810" y="18113"/>
                      </a:lnTo>
                      <a:cubicBezTo>
                        <a:pt x="10542" y="32857"/>
                        <a:pt x="6372" y="40462"/>
                        <a:pt x="1" y="40462"/>
                      </a:cubicBezTo>
                      <a:lnTo>
                        <a:pt x="1" y="40462"/>
                      </a:lnTo>
                    </a:path>
                  </a:pathLst>
                </a:custGeom>
                <a:noFill/>
                <a:ln w="9525" cap="rnd" cmpd="sng">
                  <a:solidFill>
                    <a:srgbClr val="435D7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70"/>
                <p:cNvSpPr/>
                <p:nvPr/>
              </p:nvSpPr>
              <p:spPr>
                <a:xfrm>
                  <a:off x="1056023" y="1893872"/>
                  <a:ext cx="40644" cy="40644"/>
                </a:xfrm>
                <a:custGeom>
                  <a:avLst/>
                  <a:gdLst/>
                  <a:ahLst/>
                  <a:cxnLst/>
                  <a:rect l="l" t="t" r="r" b="b"/>
                  <a:pathLst>
                    <a:path w="6105" h="6105" extrusionOk="0">
                      <a:moveTo>
                        <a:pt x="3069" y="0"/>
                      </a:moveTo>
                      <a:cubicBezTo>
                        <a:pt x="1368" y="0"/>
                        <a:pt x="0" y="1368"/>
                        <a:pt x="0" y="3036"/>
                      </a:cubicBezTo>
                      <a:cubicBezTo>
                        <a:pt x="0" y="4737"/>
                        <a:pt x="1368" y="6105"/>
                        <a:pt x="3069" y="6105"/>
                      </a:cubicBezTo>
                      <a:cubicBezTo>
                        <a:pt x="4737" y="6105"/>
                        <a:pt x="6105" y="4737"/>
                        <a:pt x="6105" y="3036"/>
                      </a:cubicBezTo>
                      <a:cubicBezTo>
                        <a:pt x="6105" y="1368"/>
                        <a:pt x="4737" y="0"/>
                        <a:pt x="30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70"/>
                <p:cNvSpPr/>
                <p:nvPr/>
              </p:nvSpPr>
              <p:spPr>
                <a:xfrm>
                  <a:off x="1220365" y="2164199"/>
                  <a:ext cx="28654" cy="38327"/>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03" y="3395"/>
                      </a:lnTo>
                      <a:cubicBezTo>
                        <a:pt x="4304" y="3195"/>
                        <a:pt x="4304" y="2795"/>
                        <a:pt x="4037" y="2595"/>
                      </a:cubicBezTo>
                      <a:lnTo>
                        <a:pt x="801" y="93"/>
                      </a:lnTo>
                      <a:cubicBezTo>
                        <a:pt x="710" y="29"/>
                        <a:pt x="608"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70"/>
                <p:cNvSpPr/>
                <p:nvPr/>
              </p:nvSpPr>
              <p:spPr>
                <a:xfrm>
                  <a:off x="1220365" y="1625948"/>
                  <a:ext cx="28654" cy="38467"/>
                </a:xfrm>
                <a:custGeom>
                  <a:avLst/>
                  <a:gdLst/>
                  <a:ahLst/>
                  <a:cxnLst/>
                  <a:rect l="l" t="t" r="r" b="b"/>
                  <a:pathLst>
                    <a:path w="4304" h="5778" extrusionOk="0">
                      <a:moveTo>
                        <a:pt x="489" y="0"/>
                      </a:moveTo>
                      <a:cubicBezTo>
                        <a:pt x="234" y="0"/>
                        <a:pt x="1" y="207"/>
                        <a:pt x="1" y="514"/>
                      </a:cubicBezTo>
                      <a:lnTo>
                        <a:pt x="1" y="5284"/>
                      </a:lnTo>
                      <a:cubicBezTo>
                        <a:pt x="1" y="5574"/>
                        <a:pt x="229" y="5777"/>
                        <a:pt x="482" y="5777"/>
                      </a:cubicBezTo>
                      <a:cubicBezTo>
                        <a:pt x="577" y="5777"/>
                        <a:pt x="676" y="5748"/>
                        <a:pt x="768" y="5684"/>
                      </a:cubicBezTo>
                      <a:lnTo>
                        <a:pt x="4003" y="3382"/>
                      </a:lnTo>
                      <a:cubicBezTo>
                        <a:pt x="4304" y="3182"/>
                        <a:pt x="4304" y="2782"/>
                        <a:pt x="4037" y="2582"/>
                      </a:cubicBezTo>
                      <a:lnTo>
                        <a:pt x="801" y="113"/>
                      </a:lnTo>
                      <a:cubicBezTo>
                        <a:pt x="704" y="35"/>
                        <a:pt x="595"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99" name="Google Shape;4499;p70"/>
            <p:cNvGrpSpPr/>
            <p:nvPr/>
          </p:nvGrpSpPr>
          <p:grpSpPr>
            <a:xfrm>
              <a:off x="1371406" y="1474292"/>
              <a:ext cx="518475" cy="879487"/>
              <a:chOff x="1398231" y="1474292"/>
              <a:chExt cx="518475" cy="879487"/>
            </a:xfrm>
          </p:grpSpPr>
          <p:grpSp>
            <p:nvGrpSpPr>
              <p:cNvPr id="4500" name="Google Shape;4500;p70"/>
              <p:cNvGrpSpPr/>
              <p:nvPr/>
            </p:nvGrpSpPr>
            <p:grpSpPr>
              <a:xfrm>
                <a:off x="1398231" y="1474292"/>
                <a:ext cx="518475" cy="341643"/>
                <a:chOff x="1398231" y="1474292"/>
                <a:chExt cx="518475" cy="341643"/>
              </a:xfrm>
            </p:grpSpPr>
            <p:sp>
              <p:nvSpPr>
                <p:cNvPr id="4501" name="Google Shape;4501;p70"/>
                <p:cNvSpPr/>
                <p:nvPr/>
              </p:nvSpPr>
              <p:spPr>
                <a:xfrm>
                  <a:off x="1398231" y="1595601"/>
                  <a:ext cx="102159" cy="99017"/>
                </a:xfrm>
                <a:custGeom>
                  <a:avLst/>
                  <a:gdLst/>
                  <a:ahLst/>
                  <a:cxnLst/>
                  <a:rect l="l" t="t" r="r" b="b"/>
                  <a:pathLst>
                    <a:path w="15345" h="14873" extrusionOk="0">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02" name="Google Shape;4502;p70"/>
                <p:cNvGrpSpPr/>
                <p:nvPr/>
              </p:nvGrpSpPr>
              <p:grpSpPr>
                <a:xfrm>
                  <a:off x="1616453" y="1474292"/>
                  <a:ext cx="300253" cy="341643"/>
                  <a:chOff x="1616453" y="1475379"/>
                  <a:chExt cx="300253" cy="341643"/>
                </a:xfrm>
              </p:grpSpPr>
              <p:sp>
                <p:nvSpPr>
                  <p:cNvPr id="4503" name="Google Shape;4503;p70"/>
                  <p:cNvSpPr/>
                  <p:nvPr/>
                </p:nvSpPr>
                <p:spPr>
                  <a:xfrm>
                    <a:off x="1631387" y="1645136"/>
                    <a:ext cx="85283" cy="74624"/>
                  </a:xfrm>
                  <a:custGeom>
                    <a:avLst/>
                    <a:gdLst/>
                    <a:ahLst/>
                    <a:cxnLst/>
                    <a:rect l="l" t="t" r="r" b="b"/>
                    <a:pathLst>
                      <a:path w="12810" h="11209" fill="none" extrusionOk="0">
                        <a:moveTo>
                          <a:pt x="1" y="0"/>
                        </a:moveTo>
                        <a:lnTo>
                          <a:pt x="1" y="0"/>
                        </a:lnTo>
                        <a:cubicBezTo>
                          <a:pt x="6372" y="0"/>
                          <a:pt x="10542" y="3803"/>
                          <a:pt x="12810" y="11208"/>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70"/>
                  <p:cNvSpPr/>
                  <p:nvPr/>
                </p:nvSpPr>
                <p:spPr>
                  <a:xfrm>
                    <a:off x="1716447" y="1509882"/>
                    <a:ext cx="82400" cy="61302"/>
                  </a:xfrm>
                  <a:custGeom>
                    <a:avLst/>
                    <a:gdLst/>
                    <a:ahLst/>
                    <a:cxnLst/>
                    <a:rect l="l" t="t" r="r" b="b"/>
                    <a:pathLst>
                      <a:path w="12377" h="9208" fill="none" extrusionOk="0">
                        <a:moveTo>
                          <a:pt x="1" y="9207"/>
                        </a:moveTo>
                        <a:cubicBezTo>
                          <a:pt x="1635" y="3870"/>
                          <a:pt x="6539" y="1"/>
                          <a:pt x="12376" y="1"/>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70"/>
                  <p:cNvSpPr/>
                  <p:nvPr/>
                </p:nvSpPr>
                <p:spPr>
                  <a:xfrm>
                    <a:off x="1716447" y="1719091"/>
                    <a:ext cx="82400" cy="61076"/>
                  </a:xfrm>
                  <a:custGeom>
                    <a:avLst/>
                    <a:gdLst/>
                    <a:ahLst/>
                    <a:cxnLst/>
                    <a:rect l="l" t="t" r="r" b="b"/>
                    <a:pathLst>
                      <a:path w="12377" h="9174" fill="none" extrusionOk="0">
                        <a:moveTo>
                          <a:pt x="1" y="0"/>
                        </a:moveTo>
                        <a:cubicBezTo>
                          <a:pt x="1635" y="5304"/>
                          <a:pt x="6539" y="9173"/>
                          <a:pt x="12376" y="9173"/>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70"/>
                  <p:cNvSpPr/>
                  <p:nvPr/>
                </p:nvSpPr>
                <p:spPr>
                  <a:xfrm>
                    <a:off x="1631387" y="1570955"/>
                    <a:ext cx="85283" cy="74185"/>
                  </a:xfrm>
                  <a:custGeom>
                    <a:avLst/>
                    <a:gdLst/>
                    <a:ahLst/>
                    <a:cxnLst/>
                    <a:rect l="l" t="t" r="r" b="b"/>
                    <a:pathLst>
                      <a:path w="12810" h="11143" fill="none" extrusionOk="0">
                        <a:moveTo>
                          <a:pt x="1" y="11142"/>
                        </a:moveTo>
                        <a:cubicBezTo>
                          <a:pt x="6539" y="11142"/>
                          <a:pt x="10275" y="7106"/>
                          <a:pt x="12810" y="1"/>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70"/>
                  <p:cNvSpPr/>
                  <p:nvPr/>
                </p:nvSpPr>
                <p:spPr>
                  <a:xfrm>
                    <a:off x="1616453" y="1624776"/>
                    <a:ext cx="42868" cy="40717"/>
                  </a:xfrm>
                  <a:custGeom>
                    <a:avLst/>
                    <a:gdLst/>
                    <a:ahLst/>
                    <a:cxnLst/>
                    <a:rect l="l" t="t" r="r" b="b"/>
                    <a:pathLst>
                      <a:path w="6439" h="6116" extrusionOk="0">
                        <a:moveTo>
                          <a:pt x="3199" y="1"/>
                        </a:moveTo>
                        <a:cubicBezTo>
                          <a:pt x="3079" y="1"/>
                          <a:pt x="2958" y="8"/>
                          <a:pt x="2835" y="23"/>
                        </a:cubicBezTo>
                        <a:cubicBezTo>
                          <a:pt x="1168" y="256"/>
                          <a:pt x="0" y="1757"/>
                          <a:pt x="200" y="3425"/>
                        </a:cubicBezTo>
                        <a:cubicBezTo>
                          <a:pt x="386" y="4971"/>
                          <a:pt x="1717" y="6115"/>
                          <a:pt x="3239" y="6115"/>
                        </a:cubicBezTo>
                        <a:cubicBezTo>
                          <a:pt x="3359" y="6115"/>
                          <a:pt x="3481" y="6108"/>
                          <a:pt x="3603" y="6094"/>
                        </a:cubicBezTo>
                        <a:cubicBezTo>
                          <a:pt x="5271" y="5860"/>
                          <a:pt x="6438" y="4359"/>
                          <a:pt x="6238" y="2691"/>
                        </a:cubicBezTo>
                        <a:cubicBezTo>
                          <a:pt x="6052" y="1145"/>
                          <a:pt x="4721" y="1"/>
                          <a:pt x="3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70"/>
                  <p:cNvSpPr/>
                  <p:nvPr/>
                </p:nvSpPr>
                <p:spPr>
                  <a:xfrm>
                    <a:off x="1784849" y="1760975"/>
                    <a:ext cx="28654" cy="38467"/>
                  </a:xfrm>
                  <a:custGeom>
                    <a:avLst/>
                    <a:gdLst/>
                    <a:ahLst/>
                    <a:cxnLst/>
                    <a:rect l="l" t="t" r="r" b="b"/>
                    <a:pathLst>
                      <a:path w="4304" h="5778" extrusionOk="0">
                        <a:moveTo>
                          <a:pt x="489" y="0"/>
                        </a:moveTo>
                        <a:cubicBezTo>
                          <a:pt x="234" y="0"/>
                          <a:pt x="1" y="207"/>
                          <a:pt x="1" y="514"/>
                        </a:cubicBezTo>
                        <a:lnTo>
                          <a:pt x="1" y="5284"/>
                        </a:lnTo>
                        <a:cubicBezTo>
                          <a:pt x="1" y="5575"/>
                          <a:pt x="229" y="5777"/>
                          <a:pt x="482" y="5777"/>
                        </a:cubicBezTo>
                        <a:cubicBezTo>
                          <a:pt x="577" y="5777"/>
                          <a:pt x="676" y="5748"/>
                          <a:pt x="768" y="5684"/>
                        </a:cubicBezTo>
                        <a:lnTo>
                          <a:pt x="4037" y="3383"/>
                        </a:lnTo>
                        <a:cubicBezTo>
                          <a:pt x="4304" y="3183"/>
                          <a:pt x="4304" y="2782"/>
                          <a:pt x="4037" y="2582"/>
                        </a:cubicBezTo>
                        <a:lnTo>
                          <a:pt x="801" y="114"/>
                        </a:lnTo>
                        <a:cubicBezTo>
                          <a:pt x="704" y="36"/>
                          <a:pt x="595"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70"/>
                  <p:cNvSpPr/>
                  <p:nvPr/>
                </p:nvSpPr>
                <p:spPr>
                  <a:xfrm>
                    <a:off x="1784849" y="1490834"/>
                    <a:ext cx="28654" cy="38327"/>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37" y="3395"/>
                        </a:lnTo>
                        <a:cubicBezTo>
                          <a:pt x="4304" y="3195"/>
                          <a:pt x="4304" y="2795"/>
                          <a:pt x="4037" y="2561"/>
                        </a:cubicBezTo>
                        <a:lnTo>
                          <a:pt x="801" y="93"/>
                        </a:lnTo>
                        <a:cubicBezTo>
                          <a:pt x="710" y="29"/>
                          <a:pt x="608"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10" name="Google Shape;4510;p70"/>
                  <p:cNvGrpSpPr/>
                  <p:nvPr/>
                </p:nvGrpSpPr>
                <p:grpSpPr>
                  <a:xfrm>
                    <a:off x="1839639" y="1475379"/>
                    <a:ext cx="77067" cy="341643"/>
                    <a:chOff x="1839639" y="1475379"/>
                    <a:chExt cx="77067" cy="341643"/>
                  </a:xfrm>
                </p:grpSpPr>
                <p:sp>
                  <p:nvSpPr>
                    <p:cNvPr id="4511" name="Google Shape;4511;p70"/>
                    <p:cNvSpPr/>
                    <p:nvPr/>
                  </p:nvSpPr>
                  <p:spPr>
                    <a:xfrm>
                      <a:off x="1839639" y="1745481"/>
                      <a:ext cx="77067" cy="71541"/>
                    </a:xfrm>
                    <a:custGeom>
                      <a:avLst/>
                      <a:gdLst/>
                      <a:ahLst/>
                      <a:cxnLst/>
                      <a:rect l="l" t="t" r="r" b="b"/>
                      <a:pathLst>
                        <a:path w="11576" h="10746" extrusionOk="0">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70"/>
                    <p:cNvSpPr/>
                    <p:nvPr/>
                  </p:nvSpPr>
                  <p:spPr>
                    <a:xfrm>
                      <a:off x="1839639" y="1475379"/>
                      <a:ext cx="77067" cy="71595"/>
                    </a:xfrm>
                    <a:custGeom>
                      <a:avLst/>
                      <a:gdLst/>
                      <a:ahLst/>
                      <a:cxnLst/>
                      <a:rect l="l" t="t" r="r" b="b"/>
                      <a:pathLst>
                        <a:path w="11576" h="10754" extrusionOk="0">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513" name="Google Shape;4513;p70"/>
              <p:cNvGrpSpPr/>
              <p:nvPr/>
            </p:nvGrpSpPr>
            <p:grpSpPr>
              <a:xfrm>
                <a:off x="1398451" y="2012951"/>
                <a:ext cx="518255" cy="340828"/>
                <a:chOff x="1398451" y="2012951"/>
                <a:chExt cx="518255" cy="340828"/>
              </a:xfrm>
            </p:grpSpPr>
            <p:sp>
              <p:nvSpPr>
                <p:cNvPr id="4514" name="Google Shape;4514;p70"/>
                <p:cNvSpPr/>
                <p:nvPr/>
              </p:nvSpPr>
              <p:spPr>
                <a:xfrm>
                  <a:off x="1398451" y="2133928"/>
                  <a:ext cx="102166" cy="99017"/>
                </a:xfrm>
                <a:custGeom>
                  <a:avLst/>
                  <a:gdLst/>
                  <a:ahLst/>
                  <a:cxnLst/>
                  <a:rect l="l" t="t" r="r" b="b"/>
                  <a:pathLst>
                    <a:path w="15346" h="14873" extrusionOk="0">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15" name="Google Shape;4515;p70"/>
                <p:cNvGrpSpPr/>
                <p:nvPr/>
              </p:nvGrpSpPr>
              <p:grpSpPr>
                <a:xfrm>
                  <a:off x="1616453" y="2012951"/>
                  <a:ext cx="300253" cy="340828"/>
                  <a:chOff x="1616453" y="2013538"/>
                  <a:chExt cx="300253" cy="340828"/>
                </a:xfrm>
              </p:grpSpPr>
              <p:sp>
                <p:nvSpPr>
                  <p:cNvPr id="4516" name="Google Shape;4516;p70"/>
                  <p:cNvSpPr/>
                  <p:nvPr/>
                </p:nvSpPr>
                <p:spPr>
                  <a:xfrm>
                    <a:off x="1631387" y="2183474"/>
                    <a:ext cx="85283" cy="74624"/>
                  </a:xfrm>
                  <a:custGeom>
                    <a:avLst/>
                    <a:gdLst/>
                    <a:ahLst/>
                    <a:cxnLst/>
                    <a:rect l="l" t="t" r="r" b="b"/>
                    <a:pathLst>
                      <a:path w="12810" h="11209" fill="none" extrusionOk="0">
                        <a:moveTo>
                          <a:pt x="1" y="0"/>
                        </a:moveTo>
                        <a:lnTo>
                          <a:pt x="1" y="0"/>
                        </a:lnTo>
                        <a:cubicBezTo>
                          <a:pt x="6372" y="0"/>
                          <a:pt x="10542" y="3803"/>
                          <a:pt x="12810" y="11208"/>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70"/>
                  <p:cNvSpPr/>
                  <p:nvPr/>
                </p:nvSpPr>
                <p:spPr>
                  <a:xfrm>
                    <a:off x="1716447" y="2048220"/>
                    <a:ext cx="82400" cy="61076"/>
                  </a:xfrm>
                  <a:custGeom>
                    <a:avLst/>
                    <a:gdLst/>
                    <a:ahLst/>
                    <a:cxnLst/>
                    <a:rect l="l" t="t" r="r" b="b"/>
                    <a:pathLst>
                      <a:path w="12377" h="9174" fill="none" extrusionOk="0">
                        <a:moveTo>
                          <a:pt x="1" y="9174"/>
                        </a:moveTo>
                        <a:cubicBezTo>
                          <a:pt x="1635" y="3870"/>
                          <a:pt x="6539" y="0"/>
                          <a:pt x="12376" y="0"/>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70"/>
                  <p:cNvSpPr/>
                  <p:nvPr/>
                </p:nvSpPr>
                <p:spPr>
                  <a:xfrm>
                    <a:off x="1716447" y="2257422"/>
                    <a:ext cx="82400" cy="61083"/>
                  </a:xfrm>
                  <a:custGeom>
                    <a:avLst/>
                    <a:gdLst/>
                    <a:ahLst/>
                    <a:cxnLst/>
                    <a:rect l="l" t="t" r="r" b="b"/>
                    <a:pathLst>
                      <a:path w="12377" h="9175" fill="none" extrusionOk="0">
                        <a:moveTo>
                          <a:pt x="1" y="1"/>
                        </a:moveTo>
                        <a:cubicBezTo>
                          <a:pt x="1635" y="5305"/>
                          <a:pt x="6539" y="9174"/>
                          <a:pt x="12376" y="9174"/>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70"/>
                  <p:cNvSpPr/>
                  <p:nvPr/>
                </p:nvSpPr>
                <p:spPr>
                  <a:xfrm>
                    <a:off x="1631387" y="2109073"/>
                    <a:ext cx="85283" cy="74398"/>
                  </a:xfrm>
                  <a:custGeom>
                    <a:avLst/>
                    <a:gdLst/>
                    <a:ahLst/>
                    <a:cxnLst/>
                    <a:rect l="l" t="t" r="r" b="b"/>
                    <a:pathLst>
                      <a:path w="12810" h="11175" fill="none" extrusionOk="0">
                        <a:moveTo>
                          <a:pt x="1" y="11175"/>
                        </a:moveTo>
                        <a:cubicBezTo>
                          <a:pt x="6539" y="11175"/>
                          <a:pt x="10275" y="7105"/>
                          <a:pt x="12810" y="0"/>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70"/>
                  <p:cNvSpPr/>
                  <p:nvPr/>
                </p:nvSpPr>
                <p:spPr>
                  <a:xfrm>
                    <a:off x="1616453" y="2163114"/>
                    <a:ext cx="42868" cy="40491"/>
                  </a:xfrm>
                  <a:custGeom>
                    <a:avLst/>
                    <a:gdLst/>
                    <a:ahLst/>
                    <a:cxnLst/>
                    <a:rect l="l" t="t" r="r" b="b"/>
                    <a:pathLst>
                      <a:path w="6439" h="6082" extrusionOk="0">
                        <a:moveTo>
                          <a:pt x="3241" y="0"/>
                        </a:moveTo>
                        <a:cubicBezTo>
                          <a:pt x="3118" y="0"/>
                          <a:pt x="2994" y="8"/>
                          <a:pt x="2869" y="23"/>
                        </a:cubicBezTo>
                        <a:cubicBezTo>
                          <a:pt x="1168" y="223"/>
                          <a:pt x="0" y="1724"/>
                          <a:pt x="200" y="3392"/>
                        </a:cubicBezTo>
                        <a:cubicBezTo>
                          <a:pt x="386" y="4937"/>
                          <a:pt x="1717" y="6082"/>
                          <a:pt x="3239" y="6082"/>
                        </a:cubicBezTo>
                        <a:cubicBezTo>
                          <a:pt x="3359" y="6082"/>
                          <a:pt x="3481" y="6075"/>
                          <a:pt x="3603" y="6060"/>
                        </a:cubicBezTo>
                        <a:cubicBezTo>
                          <a:pt x="5271" y="5860"/>
                          <a:pt x="6438" y="4326"/>
                          <a:pt x="6238" y="2658"/>
                        </a:cubicBezTo>
                        <a:cubicBezTo>
                          <a:pt x="6053" y="1115"/>
                          <a:pt x="4754" y="0"/>
                          <a:pt x="3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70"/>
                  <p:cNvSpPr/>
                  <p:nvPr/>
                </p:nvSpPr>
                <p:spPr>
                  <a:xfrm>
                    <a:off x="1784849" y="2299227"/>
                    <a:ext cx="28654" cy="38514"/>
                  </a:xfrm>
                  <a:custGeom>
                    <a:avLst/>
                    <a:gdLst/>
                    <a:ahLst/>
                    <a:cxnLst/>
                    <a:rect l="l" t="t" r="r" b="b"/>
                    <a:pathLst>
                      <a:path w="4304" h="5785" extrusionOk="0">
                        <a:moveTo>
                          <a:pt x="509" y="0"/>
                        </a:moveTo>
                        <a:cubicBezTo>
                          <a:pt x="247" y="0"/>
                          <a:pt x="1" y="203"/>
                          <a:pt x="1" y="493"/>
                        </a:cubicBezTo>
                        <a:lnTo>
                          <a:pt x="1" y="5264"/>
                        </a:lnTo>
                        <a:cubicBezTo>
                          <a:pt x="1" y="5561"/>
                          <a:pt x="240" y="5784"/>
                          <a:pt x="499" y="5784"/>
                        </a:cubicBezTo>
                        <a:cubicBezTo>
                          <a:pt x="589" y="5784"/>
                          <a:pt x="682" y="5757"/>
                          <a:pt x="768" y="5697"/>
                        </a:cubicBezTo>
                        <a:lnTo>
                          <a:pt x="4037" y="3396"/>
                        </a:lnTo>
                        <a:cubicBezTo>
                          <a:pt x="4304" y="3195"/>
                          <a:pt x="4304" y="2795"/>
                          <a:pt x="4037" y="2595"/>
                        </a:cubicBezTo>
                        <a:lnTo>
                          <a:pt x="801" y="93"/>
                        </a:lnTo>
                        <a:cubicBezTo>
                          <a:pt x="710" y="29"/>
                          <a:pt x="608"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70"/>
                  <p:cNvSpPr/>
                  <p:nvPr/>
                </p:nvSpPr>
                <p:spPr>
                  <a:xfrm>
                    <a:off x="1784849" y="2028946"/>
                    <a:ext cx="28654" cy="38547"/>
                  </a:xfrm>
                  <a:custGeom>
                    <a:avLst/>
                    <a:gdLst/>
                    <a:ahLst/>
                    <a:cxnLst/>
                    <a:rect l="l" t="t" r="r" b="b"/>
                    <a:pathLst>
                      <a:path w="4304" h="5790" extrusionOk="0">
                        <a:moveTo>
                          <a:pt x="509" y="1"/>
                        </a:moveTo>
                        <a:cubicBezTo>
                          <a:pt x="247" y="1"/>
                          <a:pt x="1" y="203"/>
                          <a:pt x="1" y="494"/>
                        </a:cubicBezTo>
                        <a:lnTo>
                          <a:pt x="1" y="5264"/>
                        </a:lnTo>
                        <a:cubicBezTo>
                          <a:pt x="1" y="5580"/>
                          <a:pt x="231" y="5790"/>
                          <a:pt x="485" y="5790"/>
                        </a:cubicBezTo>
                        <a:cubicBezTo>
                          <a:pt x="580" y="5790"/>
                          <a:pt x="677" y="5761"/>
                          <a:pt x="768" y="5697"/>
                        </a:cubicBezTo>
                        <a:lnTo>
                          <a:pt x="4037" y="3396"/>
                        </a:lnTo>
                        <a:cubicBezTo>
                          <a:pt x="4304" y="3196"/>
                          <a:pt x="4304" y="2795"/>
                          <a:pt x="4037" y="2595"/>
                        </a:cubicBezTo>
                        <a:lnTo>
                          <a:pt x="801" y="93"/>
                        </a:lnTo>
                        <a:cubicBezTo>
                          <a:pt x="710" y="29"/>
                          <a:pt x="608" y="1"/>
                          <a:pt x="5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23" name="Google Shape;4523;p70"/>
                  <p:cNvGrpSpPr/>
                  <p:nvPr/>
                </p:nvGrpSpPr>
                <p:grpSpPr>
                  <a:xfrm>
                    <a:off x="1839639" y="2013538"/>
                    <a:ext cx="77067" cy="340828"/>
                    <a:chOff x="1839639" y="2013538"/>
                    <a:chExt cx="77067" cy="340828"/>
                  </a:xfrm>
                </p:grpSpPr>
                <p:sp>
                  <p:nvSpPr>
                    <p:cNvPr id="4524" name="Google Shape;4524;p70"/>
                    <p:cNvSpPr/>
                    <p:nvPr/>
                  </p:nvSpPr>
                  <p:spPr>
                    <a:xfrm>
                      <a:off x="1839639" y="2282618"/>
                      <a:ext cx="77067" cy="71748"/>
                    </a:xfrm>
                    <a:custGeom>
                      <a:avLst/>
                      <a:gdLst/>
                      <a:ahLst/>
                      <a:cxnLst/>
                      <a:rect l="l" t="t" r="r" b="b"/>
                      <a:pathLst>
                        <a:path w="11576" h="10777" extrusionOk="0">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70"/>
                    <p:cNvSpPr/>
                    <p:nvPr/>
                  </p:nvSpPr>
                  <p:spPr>
                    <a:xfrm>
                      <a:off x="1839639" y="2013538"/>
                      <a:ext cx="77067" cy="71588"/>
                    </a:xfrm>
                    <a:custGeom>
                      <a:avLst/>
                      <a:gdLst/>
                      <a:ahLst/>
                      <a:cxnLst/>
                      <a:rect l="l" t="t" r="r" b="b"/>
                      <a:pathLst>
                        <a:path w="11576" h="10753" extrusionOk="0">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grpSp>
        <p:nvGrpSpPr>
          <p:cNvPr id="4526" name="Google Shape;4526;p70"/>
          <p:cNvGrpSpPr/>
          <p:nvPr/>
        </p:nvGrpSpPr>
        <p:grpSpPr>
          <a:xfrm>
            <a:off x="724986" y="3399516"/>
            <a:ext cx="1368681" cy="682918"/>
            <a:chOff x="724986" y="3605478"/>
            <a:chExt cx="1368681" cy="682918"/>
          </a:xfrm>
        </p:grpSpPr>
        <p:grpSp>
          <p:nvGrpSpPr>
            <p:cNvPr id="4527" name="Google Shape;4527;p70"/>
            <p:cNvGrpSpPr/>
            <p:nvPr/>
          </p:nvGrpSpPr>
          <p:grpSpPr>
            <a:xfrm>
              <a:off x="1289102" y="3823629"/>
              <a:ext cx="240442" cy="250435"/>
              <a:chOff x="-165066" y="3843615"/>
              <a:chExt cx="221259" cy="230455"/>
            </a:xfrm>
          </p:grpSpPr>
          <p:sp>
            <p:nvSpPr>
              <p:cNvPr id="4528" name="Google Shape;4528;p70"/>
              <p:cNvSpPr/>
              <p:nvPr/>
            </p:nvSpPr>
            <p:spPr>
              <a:xfrm>
                <a:off x="-165066" y="3843615"/>
                <a:ext cx="106189" cy="230455"/>
              </a:xfrm>
              <a:custGeom>
                <a:avLst/>
                <a:gdLst/>
                <a:ahLst/>
                <a:cxnLst/>
                <a:rect l="l" t="t" r="r" b="b"/>
                <a:pathLst>
                  <a:path w="9076" h="19697" extrusionOk="0">
                    <a:moveTo>
                      <a:pt x="7950" y="0"/>
                    </a:moveTo>
                    <a:cubicBezTo>
                      <a:pt x="7325" y="0"/>
                      <a:pt x="7031" y="353"/>
                      <a:pt x="6905" y="861"/>
                    </a:cubicBezTo>
                    <a:cubicBezTo>
                      <a:pt x="6789" y="843"/>
                      <a:pt x="6673" y="834"/>
                      <a:pt x="6560" y="834"/>
                    </a:cubicBezTo>
                    <a:cubicBezTo>
                      <a:pt x="5374" y="834"/>
                      <a:pt x="4369" y="1804"/>
                      <a:pt x="4378" y="3035"/>
                    </a:cubicBezTo>
                    <a:cubicBezTo>
                      <a:pt x="4378" y="3093"/>
                      <a:pt x="4384" y="3152"/>
                      <a:pt x="4388" y="3210"/>
                    </a:cubicBezTo>
                    <a:cubicBezTo>
                      <a:pt x="4095" y="3091"/>
                      <a:pt x="3789" y="3034"/>
                      <a:pt x="3486" y="3034"/>
                    </a:cubicBezTo>
                    <a:cubicBezTo>
                      <a:pt x="2814" y="3034"/>
                      <a:pt x="2155" y="3317"/>
                      <a:pt x="1689" y="3841"/>
                    </a:cubicBezTo>
                    <a:cubicBezTo>
                      <a:pt x="1013" y="4601"/>
                      <a:pt x="893" y="5704"/>
                      <a:pt x="1385" y="6594"/>
                    </a:cubicBezTo>
                    <a:cubicBezTo>
                      <a:pt x="0" y="7697"/>
                      <a:pt x="117" y="9839"/>
                      <a:pt x="1618" y="10780"/>
                    </a:cubicBezTo>
                    <a:cubicBezTo>
                      <a:pt x="664" y="11961"/>
                      <a:pt x="1036" y="13721"/>
                      <a:pt x="2388" y="14417"/>
                    </a:cubicBezTo>
                    <a:cubicBezTo>
                      <a:pt x="2375" y="14508"/>
                      <a:pt x="2372" y="14595"/>
                      <a:pt x="2372" y="14685"/>
                    </a:cubicBezTo>
                    <a:cubicBezTo>
                      <a:pt x="2372" y="15776"/>
                      <a:pt x="3106" y="16727"/>
                      <a:pt x="4161" y="17002"/>
                    </a:cubicBezTo>
                    <a:cubicBezTo>
                      <a:pt x="4473" y="17901"/>
                      <a:pt x="5317" y="18472"/>
                      <a:pt x="6226" y="18472"/>
                    </a:cubicBezTo>
                    <a:cubicBezTo>
                      <a:pt x="6429" y="18472"/>
                      <a:pt x="6635" y="18443"/>
                      <a:pt x="6840" y="18383"/>
                    </a:cubicBezTo>
                    <a:cubicBezTo>
                      <a:pt x="6888" y="19128"/>
                      <a:pt x="7157" y="19697"/>
                      <a:pt x="7953" y="19697"/>
                    </a:cubicBezTo>
                    <a:cubicBezTo>
                      <a:pt x="9074" y="19697"/>
                      <a:pt x="9059" y="18730"/>
                      <a:pt x="9075" y="18730"/>
                    </a:cubicBezTo>
                    <a:cubicBezTo>
                      <a:pt x="9075" y="18730"/>
                      <a:pt x="9075" y="18730"/>
                      <a:pt x="9075" y="18730"/>
                    </a:cubicBezTo>
                    <a:cubicBezTo>
                      <a:pt x="9072" y="18726"/>
                      <a:pt x="9046" y="1055"/>
                      <a:pt x="9033" y="1055"/>
                    </a:cubicBezTo>
                    <a:cubicBezTo>
                      <a:pt x="9033" y="1055"/>
                      <a:pt x="9033" y="1055"/>
                      <a:pt x="9033" y="1055"/>
                    </a:cubicBezTo>
                    <a:cubicBezTo>
                      <a:pt x="9014" y="919"/>
                      <a:pt x="8982" y="790"/>
                      <a:pt x="8936" y="660"/>
                    </a:cubicBezTo>
                    <a:cubicBezTo>
                      <a:pt x="8784" y="259"/>
                      <a:pt x="8490" y="0"/>
                      <a:pt x="7950" y="0"/>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70"/>
              <p:cNvSpPr/>
              <p:nvPr/>
            </p:nvSpPr>
            <p:spPr>
              <a:xfrm>
                <a:off x="-100985" y="3906105"/>
                <a:ext cx="41804" cy="52708"/>
              </a:xfrm>
              <a:custGeom>
                <a:avLst/>
                <a:gdLst/>
                <a:ahLst/>
                <a:cxnLst/>
                <a:rect l="l" t="t" r="r" b="b"/>
                <a:pathLst>
                  <a:path w="3573" h="4505" fill="none" extrusionOk="0">
                    <a:moveTo>
                      <a:pt x="3573" y="1"/>
                    </a:moveTo>
                    <a:cubicBezTo>
                      <a:pt x="3573" y="1"/>
                      <a:pt x="1" y="221"/>
                      <a:pt x="997" y="4504"/>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70"/>
              <p:cNvSpPr/>
              <p:nvPr/>
            </p:nvSpPr>
            <p:spPr>
              <a:xfrm>
                <a:off x="-86594" y="3875146"/>
                <a:ext cx="27296" cy="25717"/>
              </a:xfrm>
              <a:custGeom>
                <a:avLst/>
                <a:gdLst/>
                <a:ahLst/>
                <a:cxnLst/>
                <a:rect l="l" t="t" r="r" b="b"/>
                <a:pathLst>
                  <a:path w="2333" h="2198" fill="none" extrusionOk="0">
                    <a:moveTo>
                      <a:pt x="0" y="696"/>
                    </a:moveTo>
                    <a:cubicBezTo>
                      <a:pt x="0" y="696"/>
                      <a:pt x="2333" y="0"/>
                      <a:pt x="2333" y="219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70"/>
              <p:cNvSpPr/>
              <p:nvPr/>
            </p:nvSpPr>
            <p:spPr>
              <a:xfrm>
                <a:off x="-113855" y="3879078"/>
                <a:ext cx="8986" cy="21785"/>
              </a:xfrm>
              <a:custGeom>
                <a:avLst/>
                <a:gdLst/>
                <a:ahLst/>
                <a:cxnLst/>
                <a:rect l="l" t="t" r="r" b="b"/>
                <a:pathLst>
                  <a:path w="768" h="1862" fill="none" extrusionOk="0">
                    <a:moveTo>
                      <a:pt x="1" y="1"/>
                    </a:moveTo>
                    <a:cubicBezTo>
                      <a:pt x="1" y="1"/>
                      <a:pt x="1" y="1056"/>
                      <a:pt x="768" y="186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70"/>
              <p:cNvSpPr/>
              <p:nvPr/>
            </p:nvSpPr>
            <p:spPr>
              <a:xfrm>
                <a:off x="-148861" y="3908679"/>
                <a:ext cx="53340" cy="15538"/>
              </a:xfrm>
              <a:custGeom>
                <a:avLst/>
                <a:gdLst/>
                <a:ahLst/>
                <a:cxnLst/>
                <a:rect l="l" t="t" r="r" b="b"/>
                <a:pathLst>
                  <a:path w="4559" h="1328" fill="none" extrusionOk="0">
                    <a:moveTo>
                      <a:pt x="0" y="1030"/>
                    </a:moveTo>
                    <a:cubicBezTo>
                      <a:pt x="1301" y="1"/>
                      <a:pt x="2559" y="1327"/>
                      <a:pt x="2559" y="1327"/>
                    </a:cubicBezTo>
                    <a:cubicBezTo>
                      <a:pt x="2559" y="1327"/>
                      <a:pt x="2828" y="150"/>
                      <a:pt x="4559" y="642"/>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70"/>
              <p:cNvSpPr/>
              <p:nvPr/>
            </p:nvSpPr>
            <p:spPr>
              <a:xfrm>
                <a:off x="-137430" y="3963493"/>
                <a:ext cx="28092" cy="51948"/>
              </a:xfrm>
              <a:custGeom>
                <a:avLst/>
                <a:gdLst/>
                <a:ahLst/>
                <a:cxnLst/>
                <a:rect l="l" t="t" r="r" b="b"/>
                <a:pathLst>
                  <a:path w="2401" h="4440" fill="none" extrusionOk="0">
                    <a:moveTo>
                      <a:pt x="10" y="4439"/>
                    </a:moveTo>
                    <a:cubicBezTo>
                      <a:pt x="10" y="4439"/>
                      <a:pt x="0" y="2220"/>
                      <a:pt x="1718" y="2437"/>
                    </a:cubicBezTo>
                    <a:cubicBezTo>
                      <a:pt x="1718" y="2437"/>
                      <a:pt x="828" y="1217"/>
                      <a:pt x="2401" y="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70"/>
              <p:cNvSpPr/>
              <p:nvPr/>
            </p:nvSpPr>
            <p:spPr>
              <a:xfrm>
                <a:off x="-122021" y="4015429"/>
                <a:ext cx="12461" cy="32374"/>
              </a:xfrm>
              <a:custGeom>
                <a:avLst/>
                <a:gdLst/>
                <a:ahLst/>
                <a:cxnLst/>
                <a:rect l="l" t="t" r="r" b="b"/>
                <a:pathLst>
                  <a:path w="1065" h="2767" fill="none" extrusionOk="0">
                    <a:moveTo>
                      <a:pt x="1064" y="0"/>
                    </a:moveTo>
                    <a:cubicBezTo>
                      <a:pt x="1064" y="0"/>
                      <a:pt x="0" y="1146"/>
                      <a:pt x="702" y="276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70"/>
              <p:cNvSpPr/>
              <p:nvPr/>
            </p:nvSpPr>
            <p:spPr>
              <a:xfrm>
                <a:off x="-95533" y="4013124"/>
                <a:ext cx="36235" cy="21739"/>
              </a:xfrm>
              <a:custGeom>
                <a:avLst/>
                <a:gdLst/>
                <a:ahLst/>
                <a:cxnLst/>
                <a:rect l="l" t="t" r="r" b="b"/>
                <a:pathLst>
                  <a:path w="3097" h="1858" fill="none" extrusionOk="0">
                    <a:moveTo>
                      <a:pt x="3097" y="197"/>
                    </a:moveTo>
                    <a:cubicBezTo>
                      <a:pt x="1463" y="0"/>
                      <a:pt x="764" y="1579"/>
                      <a:pt x="764" y="1579"/>
                    </a:cubicBezTo>
                    <a:cubicBezTo>
                      <a:pt x="764" y="1579"/>
                      <a:pt x="334" y="1391"/>
                      <a:pt x="1" y="185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70"/>
              <p:cNvSpPr/>
              <p:nvPr/>
            </p:nvSpPr>
            <p:spPr>
              <a:xfrm>
                <a:off x="-123355" y="3941357"/>
                <a:ext cx="32000" cy="17913"/>
              </a:xfrm>
              <a:custGeom>
                <a:avLst/>
                <a:gdLst/>
                <a:ahLst/>
                <a:cxnLst/>
                <a:rect l="l" t="t" r="r" b="b"/>
                <a:pathLst>
                  <a:path w="2735" h="1531" fill="none" extrusionOk="0">
                    <a:moveTo>
                      <a:pt x="2735" y="0"/>
                    </a:moveTo>
                    <a:cubicBezTo>
                      <a:pt x="2735" y="0"/>
                      <a:pt x="1085" y="1530"/>
                      <a:pt x="1" y="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70"/>
              <p:cNvSpPr/>
              <p:nvPr/>
            </p:nvSpPr>
            <p:spPr>
              <a:xfrm>
                <a:off x="-91367" y="3973672"/>
                <a:ext cx="32070" cy="15807"/>
              </a:xfrm>
              <a:custGeom>
                <a:avLst/>
                <a:gdLst/>
                <a:ahLst/>
                <a:cxnLst/>
                <a:rect l="l" t="t" r="r" b="b"/>
                <a:pathLst>
                  <a:path w="2741" h="1351" fill="none" extrusionOk="0">
                    <a:moveTo>
                      <a:pt x="1" y="434"/>
                    </a:moveTo>
                    <a:cubicBezTo>
                      <a:pt x="1" y="434"/>
                      <a:pt x="1709" y="1"/>
                      <a:pt x="2741" y="135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70"/>
              <p:cNvSpPr/>
              <p:nvPr/>
            </p:nvSpPr>
            <p:spPr>
              <a:xfrm>
                <a:off x="-49996" y="3843615"/>
                <a:ext cx="106189" cy="230455"/>
              </a:xfrm>
              <a:custGeom>
                <a:avLst/>
                <a:gdLst/>
                <a:ahLst/>
                <a:cxnLst/>
                <a:rect l="l" t="t" r="r" b="b"/>
                <a:pathLst>
                  <a:path w="9076" h="19697" extrusionOk="0">
                    <a:moveTo>
                      <a:pt x="1127" y="0"/>
                    </a:moveTo>
                    <a:cubicBezTo>
                      <a:pt x="586" y="0"/>
                      <a:pt x="292" y="259"/>
                      <a:pt x="140" y="660"/>
                    </a:cubicBezTo>
                    <a:cubicBezTo>
                      <a:pt x="95" y="790"/>
                      <a:pt x="62" y="919"/>
                      <a:pt x="43" y="1055"/>
                    </a:cubicBezTo>
                    <a:cubicBezTo>
                      <a:pt x="43" y="1055"/>
                      <a:pt x="43" y="1055"/>
                      <a:pt x="43" y="1055"/>
                    </a:cubicBezTo>
                    <a:cubicBezTo>
                      <a:pt x="30" y="1055"/>
                      <a:pt x="4" y="18726"/>
                      <a:pt x="1" y="18730"/>
                    </a:cubicBezTo>
                    <a:cubicBezTo>
                      <a:pt x="1" y="18730"/>
                      <a:pt x="1" y="18730"/>
                      <a:pt x="1" y="18730"/>
                    </a:cubicBezTo>
                    <a:cubicBezTo>
                      <a:pt x="17" y="18730"/>
                      <a:pt x="3" y="19697"/>
                      <a:pt x="1123" y="19697"/>
                    </a:cubicBezTo>
                    <a:cubicBezTo>
                      <a:pt x="1919" y="19697"/>
                      <a:pt x="2188" y="19128"/>
                      <a:pt x="2236" y="18383"/>
                    </a:cubicBezTo>
                    <a:cubicBezTo>
                      <a:pt x="2441" y="18443"/>
                      <a:pt x="2647" y="18472"/>
                      <a:pt x="2850" y="18472"/>
                    </a:cubicBezTo>
                    <a:cubicBezTo>
                      <a:pt x="3758" y="18472"/>
                      <a:pt x="4600" y="17901"/>
                      <a:pt x="4915" y="17002"/>
                    </a:cubicBezTo>
                    <a:cubicBezTo>
                      <a:pt x="5970" y="16727"/>
                      <a:pt x="6704" y="15776"/>
                      <a:pt x="6704" y="14685"/>
                    </a:cubicBezTo>
                    <a:cubicBezTo>
                      <a:pt x="6704" y="14595"/>
                      <a:pt x="6698" y="14508"/>
                      <a:pt x="6688" y="14417"/>
                    </a:cubicBezTo>
                    <a:cubicBezTo>
                      <a:pt x="8040" y="13725"/>
                      <a:pt x="8412" y="11961"/>
                      <a:pt x="7458" y="10780"/>
                    </a:cubicBezTo>
                    <a:cubicBezTo>
                      <a:pt x="8956" y="9839"/>
                      <a:pt x="9076" y="7697"/>
                      <a:pt x="7691" y="6594"/>
                    </a:cubicBezTo>
                    <a:cubicBezTo>
                      <a:pt x="8183" y="5704"/>
                      <a:pt x="8060" y="4601"/>
                      <a:pt x="7387" y="3841"/>
                    </a:cubicBezTo>
                    <a:cubicBezTo>
                      <a:pt x="6921" y="3315"/>
                      <a:pt x="6264" y="3033"/>
                      <a:pt x="5593" y="3033"/>
                    </a:cubicBezTo>
                    <a:cubicBezTo>
                      <a:pt x="5289" y="3033"/>
                      <a:pt x="4982" y="3091"/>
                      <a:pt x="4689" y="3210"/>
                    </a:cubicBezTo>
                    <a:cubicBezTo>
                      <a:pt x="4692" y="3152"/>
                      <a:pt x="4695" y="3093"/>
                      <a:pt x="4695" y="3035"/>
                    </a:cubicBezTo>
                    <a:cubicBezTo>
                      <a:pt x="4704" y="1804"/>
                      <a:pt x="3702" y="834"/>
                      <a:pt x="2514" y="834"/>
                    </a:cubicBezTo>
                    <a:cubicBezTo>
                      <a:pt x="2400" y="834"/>
                      <a:pt x="2285" y="843"/>
                      <a:pt x="2168" y="861"/>
                    </a:cubicBezTo>
                    <a:cubicBezTo>
                      <a:pt x="2045" y="353"/>
                      <a:pt x="1751" y="0"/>
                      <a:pt x="1127" y="0"/>
                    </a:cubicBezTo>
                    <a:close/>
                  </a:path>
                </a:pathLst>
              </a:custGeom>
              <a:solidFill>
                <a:srgbClr val="405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70"/>
              <p:cNvSpPr/>
              <p:nvPr/>
            </p:nvSpPr>
            <p:spPr>
              <a:xfrm>
                <a:off x="-49692" y="3906105"/>
                <a:ext cx="41804" cy="52708"/>
              </a:xfrm>
              <a:custGeom>
                <a:avLst/>
                <a:gdLst/>
                <a:ahLst/>
                <a:cxnLst/>
                <a:rect l="l" t="t" r="r" b="b"/>
                <a:pathLst>
                  <a:path w="3573" h="4505" fill="none" extrusionOk="0">
                    <a:moveTo>
                      <a:pt x="1" y="1"/>
                    </a:moveTo>
                    <a:cubicBezTo>
                      <a:pt x="1" y="1"/>
                      <a:pt x="3572" y="221"/>
                      <a:pt x="2573" y="4504"/>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70"/>
              <p:cNvSpPr/>
              <p:nvPr/>
            </p:nvSpPr>
            <p:spPr>
              <a:xfrm>
                <a:off x="-49575" y="3875146"/>
                <a:ext cx="27261" cy="25717"/>
              </a:xfrm>
              <a:custGeom>
                <a:avLst/>
                <a:gdLst/>
                <a:ahLst/>
                <a:cxnLst/>
                <a:rect l="l" t="t" r="r" b="b"/>
                <a:pathLst>
                  <a:path w="2330" h="2198" fill="none" extrusionOk="0">
                    <a:moveTo>
                      <a:pt x="2330" y="696"/>
                    </a:moveTo>
                    <a:cubicBezTo>
                      <a:pt x="2330" y="696"/>
                      <a:pt x="0" y="0"/>
                      <a:pt x="0" y="219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70"/>
              <p:cNvSpPr/>
              <p:nvPr/>
            </p:nvSpPr>
            <p:spPr>
              <a:xfrm>
                <a:off x="-4003" y="3879078"/>
                <a:ext cx="8986" cy="21785"/>
              </a:xfrm>
              <a:custGeom>
                <a:avLst/>
                <a:gdLst/>
                <a:ahLst/>
                <a:cxnLst/>
                <a:rect l="l" t="t" r="r" b="b"/>
                <a:pathLst>
                  <a:path w="768" h="1862" fill="none" extrusionOk="0">
                    <a:moveTo>
                      <a:pt x="767" y="1"/>
                    </a:moveTo>
                    <a:cubicBezTo>
                      <a:pt x="767" y="1"/>
                      <a:pt x="767" y="1056"/>
                      <a:pt x="1" y="186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70"/>
              <p:cNvSpPr/>
              <p:nvPr/>
            </p:nvSpPr>
            <p:spPr>
              <a:xfrm>
                <a:off x="-13352" y="3908679"/>
                <a:ext cx="53352" cy="15538"/>
              </a:xfrm>
              <a:custGeom>
                <a:avLst/>
                <a:gdLst/>
                <a:ahLst/>
                <a:cxnLst/>
                <a:rect l="l" t="t" r="r" b="b"/>
                <a:pathLst>
                  <a:path w="4560" h="1328" fill="none" extrusionOk="0">
                    <a:moveTo>
                      <a:pt x="4559" y="1030"/>
                    </a:moveTo>
                    <a:cubicBezTo>
                      <a:pt x="3258" y="1"/>
                      <a:pt x="1997" y="1327"/>
                      <a:pt x="1997" y="1327"/>
                    </a:cubicBezTo>
                    <a:cubicBezTo>
                      <a:pt x="1997" y="1327"/>
                      <a:pt x="1731" y="150"/>
                      <a:pt x="1" y="642"/>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70"/>
              <p:cNvSpPr/>
              <p:nvPr/>
            </p:nvSpPr>
            <p:spPr>
              <a:xfrm>
                <a:off x="466" y="3963493"/>
                <a:ext cx="28092" cy="51948"/>
              </a:xfrm>
              <a:custGeom>
                <a:avLst/>
                <a:gdLst/>
                <a:ahLst/>
                <a:cxnLst/>
                <a:rect l="l" t="t" r="r" b="b"/>
                <a:pathLst>
                  <a:path w="2401" h="4440" fill="none" extrusionOk="0">
                    <a:moveTo>
                      <a:pt x="2391" y="4439"/>
                    </a:moveTo>
                    <a:cubicBezTo>
                      <a:pt x="2391" y="4439"/>
                      <a:pt x="2401" y="2220"/>
                      <a:pt x="683" y="2437"/>
                    </a:cubicBezTo>
                    <a:cubicBezTo>
                      <a:pt x="683" y="2437"/>
                      <a:pt x="1573" y="1217"/>
                      <a:pt x="0" y="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70"/>
              <p:cNvSpPr/>
              <p:nvPr/>
            </p:nvSpPr>
            <p:spPr>
              <a:xfrm>
                <a:off x="688" y="4015429"/>
                <a:ext cx="12472" cy="32374"/>
              </a:xfrm>
              <a:custGeom>
                <a:avLst/>
                <a:gdLst/>
                <a:ahLst/>
                <a:cxnLst/>
                <a:rect l="l" t="t" r="r" b="b"/>
                <a:pathLst>
                  <a:path w="1066" h="2767" fill="none" extrusionOk="0">
                    <a:moveTo>
                      <a:pt x="1" y="0"/>
                    </a:moveTo>
                    <a:cubicBezTo>
                      <a:pt x="1" y="0"/>
                      <a:pt x="1065" y="1146"/>
                      <a:pt x="363" y="276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70"/>
              <p:cNvSpPr/>
              <p:nvPr/>
            </p:nvSpPr>
            <p:spPr>
              <a:xfrm>
                <a:off x="-49575" y="4013124"/>
                <a:ext cx="36235" cy="21739"/>
              </a:xfrm>
              <a:custGeom>
                <a:avLst/>
                <a:gdLst/>
                <a:ahLst/>
                <a:cxnLst/>
                <a:rect l="l" t="t" r="r" b="b"/>
                <a:pathLst>
                  <a:path w="3097" h="1858" fill="none" extrusionOk="0">
                    <a:moveTo>
                      <a:pt x="0" y="197"/>
                    </a:moveTo>
                    <a:cubicBezTo>
                      <a:pt x="1631" y="0"/>
                      <a:pt x="2330" y="1579"/>
                      <a:pt x="2330" y="1579"/>
                    </a:cubicBezTo>
                    <a:cubicBezTo>
                      <a:pt x="2330" y="1579"/>
                      <a:pt x="2763" y="1391"/>
                      <a:pt x="3097" y="185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70"/>
              <p:cNvSpPr/>
              <p:nvPr/>
            </p:nvSpPr>
            <p:spPr>
              <a:xfrm>
                <a:off x="-17517" y="3941357"/>
                <a:ext cx="32000" cy="17913"/>
              </a:xfrm>
              <a:custGeom>
                <a:avLst/>
                <a:gdLst/>
                <a:ahLst/>
                <a:cxnLst/>
                <a:rect l="l" t="t" r="r" b="b"/>
                <a:pathLst>
                  <a:path w="2735" h="1531" fill="none" extrusionOk="0">
                    <a:moveTo>
                      <a:pt x="1" y="0"/>
                    </a:moveTo>
                    <a:cubicBezTo>
                      <a:pt x="1" y="0"/>
                      <a:pt x="1651" y="1530"/>
                      <a:pt x="2734" y="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70"/>
              <p:cNvSpPr/>
              <p:nvPr/>
            </p:nvSpPr>
            <p:spPr>
              <a:xfrm>
                <a:off x="-49575" y="3973672"/>
                <a:ext cx="32070" cy="15807"/>
              </a:xfrm>
              <a:custGeom>
                <a:avLst/>
                <a:gdLst/>
                <a:ahLst/>
                <a:cxnLst/>
                <a:rect l="l" t="t" r="r" b="b"/>
                <a:pathLst>
                  <a:path w="2741" h="1351" fill="none" extrusionOk="0">
                    <a:moveTo>
                      <a:pt x="2741" y="434"/>
                    </a:moveTo>
                    <a:cubicBezTo>
                      <a:pt x="2741" y="434"/>
                      <a:pt x="1032" y="1"/>
                      <a:pt x="0" y="135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48" name="Google Shape;4548;p70"/>
            <p:cNvGrpSpPr/>
            <p:nvPr/>
          </p:nvGrpSpPr>
          <p:grpSpPr>
            <a:xfrm>
              <a:off x="724986" y="3605478"/>
              <a:ext cx="1368681" cy="682918"/>
              <a:chOff x="724986" y="3605478"/>
              <a:chExt cx="1368681" cy="682918"/>
            </a:xfrm>
          </p:grpSpPr>
          <p:grpSp>
            <p:nvGrpSpPr>
              <p:cNvPr id="4549" name="Google Shape;4549;p70"/>
              <p:cNvGrpSpPr/>
              <p:nvPr/>
            </p:nvGrpSpPr>
            <p:grpSpPr>
              <a:xfrm>
                <a:off x="1498221" y="4047614"/>
                <a:ext cx="529172" cy="240783"/>
                <a:chOff x="1498221" y="4047614"/>
                <a:chExt cx="529172" cy="240783"/>
              </a:xfrm>
            </p:grpSpPr>
            <p:grpSp>
              <p:nvGrpSpPr>
                <p:cNvPr id="4550" name="Google Shape;4550;p70"/>
                <p:cNvGrpSpPr/>
                <p:nvPr/>
              </p:nvGrpSpPr>
              <p:grpSpPr>
                <a:xfrm>
                  <a:off x="1826655" y="4224370"/>
                  <a:ext cx="200738" cy="25631"/>
                  <a:chOff x="1826655" y="4224370"/>
                  <a:chExt cx="200738" cy="25631"/>
                </a:xfrm>
              </p:grpSpPr>
              <p:sp>
                <p:nvSpPr>
                  <p:cNvPr id="4551" name="Google Shape;4551;p70"/>
                  <p:cNvSpPr/>
                  <p:nvPr/>
                </p:nvSpPr>
                <p:spPr>
                  <a:xfrm>
                    <a:off x="1826655" y="4238011"/>
                    <a:ext cx="175094" cy="5"/>
                  </a:xfrm>
                  <a:custGeom>
                    <a:avLst/>
                    <a:gdLst/>
                    <a:ahLst/>
                    <a:cxnLst/>
                    <a:rect l="l" t="t" r="r" b="b"/>
                    <a:pathLst>
                      <a:path w="36535" h="1" fill="none" extrusionOk="0">
                        <a:moveTo>
                          <a:pt x="1" y="0"/>
                        </a:moveTo>
                        <a:lnTo>
                          <a:pt x="36535"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70"/>
                  <p:cNvSpPr/>
                  <p:nvPr/>
                </p:nvSpPr>
                <p:spPr>
                  <a:xfrm>
                    <a:off x="2000728" y="4224370"/>
                    <a:ext cx="26665" cy="25631"/>
                  </a:xfrm>
                  <a:custGeom>
                    <a:avLst/>
                    <a:gdLst/>
                    <a:ahLst/>
                    <a:cxnLst/>
                    <a:rect l="l" t="t" r="r" b="b"/>
                    <a:pathLst>
                      <a:path w="5564" h="5351" extrusionOk="0">
                        <a:moveTo>
                          <a:pt x="2887" y="0"/>
                        </a:moveTo>
                        <a:cubicBezTo>
                          <a:pt x="2190" y="0"/>
                          <a:pt x="1506" y="271"/>
                          <a:pt x="996" y="783"/>
                        </a:cubicBezTo>
                        <a:cubicBezTo>
                          <a:pt x="230" y="1550"/>
                          <a:pt x="0" y="2699"/>
                          <a:pt x="416" y="3698"/>
                        </a:cubicBezTo>
                        <a:cubicBezTo>
                          <a:pt x="828" y="4698"/>
                          <a:pt x="1806" y="5351"/>
                          <a:pt x="2886" y="5351"/>
                        </a:cubicBezTo>
                        <a:cubicBezTo>
                          <a:pt x="4363" y="5351"/>
                          <a:pt x="5560" y="4150"/>
                          <a:pt x="5563" y="2677"/>
                        </a:cubicBezTo>
                        <a:cubicBezTo>
                          <a:pt x="5560" y="1593"/>
                          <a:pt x="4911" y="619"/>
                          <a:pt x="3911" y="203"/>
                        </a:cubicBezTo>
                        <a:cubicBezTo>
                          <a:pt x="3580" y="67"/>
                          <a:pt x="3232" y="0"/>
                          <a:pt x="2887"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3" name="Google Shape;4553;p70"/>
                <p:cNvGrpSpPr/>
                <p:nvPr/>
              </p:nvGrpSpPr>
              <p:grpSpPr>
                <a:xfrm>
                  <a:off x="1498221" y="4047614"/>
                  <a:ext cx="328444" cy="240783"/>
                  <a:chOff x="1498221" y="4047614"/>
                  <a:chExt cx="328444" cy="240783"/>
                </a:xfrm>
              </p:grpSpPr>
              <p:sp>
                <p:nvSpPr>
                  <p:cNvPr id="4554" name="Google Shape;4554;p70"/>
                  <p:cNvSpPr/>
                  <p:nvPr/>
                </p:nvSpPr>
                <p:spPr>
                  <a:xfrm>
                    <a:off x="1648778" y="4185661"/>
                    <a:ext cx="177888" cy="102736"/>
                  </a:xfrm>
                  <a:custGeom>
                    <a:avLst/>
                    <a:gdLst/>
                    <a:ahLst/>
                    <a:cxnLst/>
                    <a:rect l="l" t="t" r="r" b="b"/>
                    <a:pathLst>
                      <a:path w="37118" h="21448" extrusionOk="0">
                        <a:moveTo>
                          <a:pt x="4950" y="1"/>
                        </a:moveTo>
                        <a:cubicBezTo>
                          <a:pt x="2218" y="1"/>
                          <a:pt x="0" y="2679"/>
                          <a:pt x="0" y="5984"/>
                        </a:cubicBezTo>
                        <a:lnTo>
                          <a:pt x="0" y="15461"/>
                        </a:lnTo>
                        <a:cubicBezTo>
                          <a:pt x="0" y="18766"/>
                          <a:pt x="2218" y="21447"/>
                          <a:pt x="4950" y="21447"/>
                        </a:cubicBezTo>
                        <a:lnTo>
                          <a:pt x="32168" y="21447"/>
                        </a:lnTo>
                        <a:cubicBezTo>
                          <a:pt x="34904" y="21447"/>
                          <a:pt x="37118" y="18766"/>
                          <a:pt x="37118" y="15461"/>
                        </a:cubicBezTo>
                        <a:lnTo>
                          <a:pt x="37118" y="5984"/>
                        </a:lnTo>
                        <a:cubicBezTo>
                          <a:pt x="37118" y="2679"/>
                          <a:pt x="34904" y="1"/>
                          <a:pt x="32168" y="1"/>
                        </a:cubicBezTo>
                        <a:close/>
                      </a:path>
                    </a:pathLst>
                  </a:custGeom>
                  <a:solidFill>
                    <a:srgbClr val="213B55"/>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55" name="Google Shape;4555;p70"/>
                  <p:cNvGrpSpPr/>
                  <p:nvPr/>
                </p:nvGrpSpPr>
                <p:grpSpPr>
                  <a:xfrm>
                    <a:off x="1498221" y="4047614"/>
                    <a:ext cx="150566" cy="190416"/>
                    <a:chOff x="1498221" y="4047614"/>
                    <a:chExt cx="150566" cy="190416"/>
                  </a:xfrm>
                </p:grpSpPr>
                <p:sp>
                  <p:nvSpPr>
                    <p:cNvPr id="4556" name="Google Shape;4556;p70"/>
                    <p:cNvSpPr/>
                    <p:nvPr/>
                  </p:nvSpPr>
                  <p:spPr>
                    <a:xfrm>
                      <a:off x="1510686" y="4060421"/>
                      <a:ext cx="138101" cy="177608"/>
                    </a:xfrm>
                    <a:custGeom>
                      <a:avLst/>
                      <a:gdLst/>
                      <a:ahLst/>
                      <a:cxnLst/>
                      <a:rect l="l" t="t" r="r" b="b"/>
                      <a:pathLst>
                        <a:path w="28816" h="37079" fill="none" extrusionOk="0">
                          <a:moveTo>
                            <a:pt x="28815" y="37078"/>
                          </a:moveTo>
                          <a:lnTo>
                            <a:pt x="17922" y="37078"/>
                          </a:lnTo>
                          <a:cubicBezTo>
                            <a:pt x="14829" y="37078"/>
                            <a:pt x="14212" y="33613"/>
                            <a:pt x="14212" y="33613"/>
                          </a:cubicBezTo>
                          <a:lnTo>
                            <a:pt x="14212" y="10631"/>
                          </a:lnTo>
                          <a:lnTo>
                            <a:pt x="0" y="10631"/>
                          </a:lnTo>
                          <a:lnTo>
                            <a:pt x="0"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70"/>
                    <p:cNvSpPr/>
                    <p:nvPr/>
                  </p:nvSpPr>
                  <p:spPr>
                    <a:xfrm>
                      <a:off x="1498221" y="4047614"/>
                      <a:ext cx="26646" cy="25622"/>
                    </a:xfrm>
                    <a:custGeom>
                      <a:avLst/>
                      <a:gdLst/>
                      <a:ahLst/>
                      <a:cxnLst/>
                      <a:rect l="l" t="t" r="r" b="b"/>
                      <a:pathLst>
                        <a:path w="5560" h="5349" extrusionOk="0">
                          <a:moveTo>
                            <a:pt x="2886" y="1"/>
                          </a:moveTo>
                          <a:cubicBezTo>
                            <a:pt x="1806" y="1"/>
                            <a:pt x="828" y="654"/>
                            <a:pt x="416" y="1653"/>
                          </a:cubicBezTo>
                          <a:cubicBezTo>
                            <a:pt x="0" y="2649"/>
                            <a:pt x="230" y="3802"/>
                            <a:pt x="996" y="4564"/>
                          </a:cubicBezTo>
                          <a:cubicBezTo>
                            <a:pt x="1506" y="5077"/>
                            <a:pt x="2190" y="5349"/>
                            <a:pt x="2886" y="5349"/>
                          </a:cubicBezTo>
                          <a:cubicBezTo>
                            <a:pt x="3232" y="5349"/>
                            <a:pt x="3580" y="5282"/>
                            <a:pt x="3911" y="5144"/>
                          </a:cubicBezTo>
                          <a:cubicBezTo>
                            <a:pt x="4910" y="4732"/>
                            <a:pt x="5560" y="3758"/>
                            <a:pt x="5560" y="2675"/>
                          </a:cubicBezTo>
                          <a:cubicBezTo>
                            <a:pt x="5560" y="1197"/>
                            <a:pt x="4363" y="1"/>
                            <a:pt x="28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558" name="Google Shape;4558;p70"/>
              <p:cNvGrpSpPr/>
              <p:nvPr/>
            </p:nvGrpSpPr>
            <p:grpSpPr>
              <a:xfrm>
                <a:off x="1560718" y="3800594"/>
                <a:ext cx="532948" cy="302090"/>
                <a:chOff x="1560718" y="3800594"/>
                <a:chExt cx="532948" cy="302090"/>
              </a:xfrm>
            </p:grpSpPr>
            <p:grpSp>
              <p:nvGrpSpPr>
                <p:cNvPr id="4559" name="Google Shape;4559;p70"/>
                <p:cNvGrpSpPr/>
                <p:nvPr/>
              </p:nvGrpSpPr>
              <p:grpSpPr>
                <a:xfrm>
                  <a:off x="1912179" y="3827344"/>
                  <a:ext cx="181487" cy="25631"/>
                  <a:chOff x="1912179" y="3827344"/>
                  <a:chExt cx="181487" cy="25631"/>
                </a:xfrm>
              </p:grpSpPr>
              <p:sp>
                <p:nvSpPr>
                  <p:cNvPr id="4560" name="Google Shape;4560;p70"/>
                  <p:cNvSpPr/>
                  <p:nvPr/>
                </p:nvSpPr>
                <p:spPr>
                  <a:xfrm>
                    <a:off x="2067020" y="3827344"/>
                    <a:ext cx="26646" cy="25631"/>
                  </a:xfrm>
                  <a:custGeom>
                    <a:avLst/>
                    <a:gdLst/>
                    <a:ahLst/>
                    <a:cxnLst/>
                    <a:rect l="l" t="t" r="r" b="b"/>
                    <a:pathLst>
                      <a:path w="5560" h="5351" extrusionOk="0">
                        <a:moveTo>
                          <a:pt x="2886" y="0"/>
                        </a:moveTo>
                        <a:cubicBezTo>
                          <a:pt x="1806" y="0"/>
                          <a:pt x="828" y="653"/>
                          <a:pt x="416" y="1653"/>
                        </a:cubicBezTo>
                        <a:cubicBezTo>
                          <a:pt x="0" y="2652"/>
                          <a:pt x="230" y="3801"/>
                          <a:pt x="993" y="4567"/>
                        </a:cubicBezTo>
                        <a:cubicBezTo>
                          <a:pt x="1505" y="5080"/>
                          <a:pt x="2190" y="5351"/>
                          <a:pt x="2887" y="5351"/>
                        </a:cubicBezTo>
                        <a:cubicBezTo>
                          <a:pt x="3232" y="5351"/>
                          <a:pt x="3580" y="5284"/>
                          <a:pt x="3911" y="5148"/>
                        </a:cubicBezTo>
                        <a:cubicBezTo>
                          <a:pt x="4910" y="4732"/>
                          <a:pt x="5560" y="3758"/>
                          <a:pt x="5560" y="2678"/>
                        </a:cubicBezTo>
                        <a:cubicBezTo>
                          <a:pt x="5560" y="1200"/>
                          <a:pt x="4363" y="0"/>
                          <a:pt x="288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70"/>
                  <p:cNvSpPr/>
                  <p:nvPr/>
                </p:nvSpPr>
                <p:spPr>
                  <a:xfrm>
                    <a:off x="1912179" y="3842838"/>
                    <a:ext cx="156825" cy="5"/>
                  </a:xfrm>
                  <a:custGeom>
                    <a:avLst/>
                    <a:gdLst/>
                    <a:ahLst/>
                    <a:cxnLst/>
                    <a:rect l="l" t="t" r="r" b="b"/>
                    <a:pathLst>
                      <a:path w="32723" h="1" fill="none" extrusionOk="0">
                        <a:moveTo>
                          <a:pt x="1" y="1"/>
                        </a:moveTo>
                        <a:lnTo>
                          <a:pt x="3272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2" name="Google Shape;4562;p70"/>
                <p:cNvGrpSpPr/>
                <p:nvPr/>
              </p:nvGrpSpPr>
              <p:grpSpPr>
                <a:xfrm>
                  <a:off x="1912179" y="4044505"/>
                  <a:ext cx="181487" cy="25622"/>
                  <a:chOff x="1912179" y="4044506"/>
                  <a:chExt cx="181487" cy="25622"/>
                </a:xfrm>
              </p:grpSpPr>
              <p:sp>
                <p:nvSpPr>
                  <p:cNvPr id="4563" name="Google Shape;4563;p70"/>
                  <p:cNvSpPr/>
                  <p:nvPr/>
                </p:nvSpPr>
                <p:spPr>
                  <a:xfrm>
                    <a:off x="2067020" y="4044505"/>
                    <a:ext cx="26646" cy="25622"/>
                  </a:xfrm>
                  <a:custGeom>
                    <a:avLst/>
                    <a:gdLst/>
                    <a:ahLst/>
                    <a:cxnLst/>
                    <a:rect l="l" t="t" r="r" b="b"/>
                    <a:pathLst>
                      <a:path w="5560" h="5349" extrusionOk="0">
                        <a:moveTo>
                          <a:pt x="2886" y="0"/>
                        </a:moveTo>
                        <a:cubicBezTo>
                          <a:pt x="1806" y="0"/>
                          <a:pt x="828" y="650"/>
                          <a:pt x="416" y="1649"/>
                        </a:cubicBezTo>
                        <a:cubicBezTo>
                          <a:pt x="0" y="2649"/>
                          <a:pt x="230" y="3802"/>
                          <a:pt x="993" y="4564"/>
                        </a:cubicBezTo>
                        <a:cubicBezTo>
                          <a:pt x="1505" y="5076"/>
                          <a:pt x="2190" y="5349"/>
                          <a:pt x="2887" y="5349"/>
                        </a:cubicBezTo>
                        <a:cubicBezTo>
                          <a:pt x="3232" y="5349"/>
                          <a:pt x="3580" y="5282"/>
                          <a:pt x="3911" y="5144"/>
                        </a:cubicBezTo>
                        <a:cubicBezTo>
                          <a:pt x="4910" y="4732"/>
                          <a:pt x="5560" y="3758"/>
                          <a:pt x="5560" y="2674"/>
                        </a:cubicBezTo>
                        <a:cubicBezTo>
                          <a:pt x="5560" y="1197"/>
                          <a:pt x="4363" y="0"/>
                          <a:pt x="288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70"/>
                  <p:cNvSpPr/>
                  <p:nvPr/>
                </p:nvSpPr>
                <p:spPr>
                  <a:xfrm>
                    <a:off x="1912179" y="4059966"/>
                    <a:ext cx="156825" cy="5"/>
                  </a:xfrm>
                  <a:custGeom>
                    <a:avLst/>
                    <a:gdLst/>
                    <a:ahLst/>
                    <a:cxnLst/>
                    <a:rect l="l" t="t" r="r" b="b"/>
                    <a:pathLst>
                      <a:path w="32723" h="1" fill="none" extrusionOk="0">
                        <a:moveTo>
                          <a:pt x="32723"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5" name="Google Shape;4565;p70"/>
                <p:cNvGrpSpPr/>
                <p:nvPr/>
              </p:nvGrpSpPr>
              <p:grpSpPr>
                <a:xfrm>
                  <a:off x="1560718" y="3800594"/>
                  <a:ext cx="351472" cy="302090"/>
                  <a:chOff x="1560718" y="3800594"/>
                  <a:chExt cx="351472" cy="302090"/>
                </a:xfrm>
              </p:grpSpPr>
              <p:grpSp>
                <p:nvGrpSpPr>
                  <p:cNvPr id="4566" name="Google Shape;4566;p70"/>
                  <p:cNvGrpSpPr/>
                  <p:nvPr/>
                </p:nvGrpSpPr>
                <p:grpSpPr>
                  <a:xfrm>
                    <a:off x="1560718" y="3842857"/>
                    <a:ext cx="173586" cy="217131"/>
                    <a:chOff x="1560718" y="3842857"/>
                    <a:chExt cx="173586" cy="217131"/>
                  </a:xfrm>
                </p:grpSpPr>
                <p:sp>
                  <p:nvSpPr>
                    <p:cNvPr id="4567" name="Google Shape;4567;p70"/>
                    <p:cNvSpPr/>
                    <p:nvPr/>
                  </p:nvSpPr>
                  <p:spPr>
                    <a:xfrm>
                      <a:off x="1560718" y="3951414"/>
                      <a:ext cx="84343" cy="5"/>
                    </a:xfrm>
                    <a:custGeom>
                      <a:avLst/>
                      <a:gdLst/>
                      <a:ahLst/>
                      <a:cxnLst/>
                      <a:rect l="l" t="t" r="r" b="b"/>
                      <a:pathLst>
                        <a:path w="17599" h="1" fill="none" extrusionOk="0">
                          <a:moveTo>
                            <a:pt x="1" y="0"/>
                          </a:moveTo>
                          <a:lnTo>
                            <a:pt x="17598"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70"/>
                    <p:cNvSpPr/>
                    <p:nvPr/>
                  </p:nvSpPr>
                  <p:spPr>
                    <a:xfrm>
                      <a:off x="1631242" y="3936509"/>
                      <a:ext cx="26646" cy="25622"/>
                    </a:xfrm>
                    <a:custGeom>
                      <a:avLst/>
                      <a:gdLst/>
                      <a:ahLst/>
                      <a:cxnLst/>
                      <a:rect l="l" t="t" r="r" b="b"/>
                      <a:pathLst>
                        <a:path w="5560" h="5349" extrusionOk="0">
                          <a:moveTo>
                            <a:pt x="2882" y="1"/>
                          </a:moveTo>
                          <a:cubicBezTo>
                            <a:pt x="1802" y="1"/>
                            <a:pt x="828" y="650"/>
                            <a:pt x="412" y="1649"/>
                          </a:cubicBezTo>
                          <a:cubicBezTo>
                            <a:pt x="0" y="2649"/>
                            <a:pt x="226" y="3798"/>
                            <a:pt x="993" y="4564"/>
                          </a:cubicBezTo>
                          <a:cubicBezTo>
                            <a:pt x="1502" y="5076"/>
                            <a:pt x="2187" y="5349"/>
                            <a:pt x="2883" y="5349"/>
                          </a:cubicBezTo>
                          <a:cubicBezTo>
                            <a:pt x="3228" y="5349"/>
                            <a:pt x="3576" y="5282"/>
                            <a:pt x="3907" y="5144"/>
                          </a:cubicBezTo>
                          <a:cubicBezTo>
                            <a:pt x="4907" y="4732"/>
                            <a:pt x="5556" y="3758"/>
                            <a:pt x="5560" y="2674"/>
                          </a:cubicBezTo>
                          <a:cubicBezTo>
                            <a:pt x="5560" y="1197"/>
                            <a:pt x="4360" y="1"/>
                            <a:pt x="288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70"/>
                    <p:cNvSpPr/>
                    <p:nvPr/>
                  </p:nvSpPr>
                  <p:spPr>
                    <a:xfrm>
                      <a:off x="1645054" y="3842857"/>
                      <a:ext cx="89251" cy="217131"/>
                    </a:xfrm>
                    <a:custGeom>
                      <a:avLst/>
                      <a:gdLst/>
                      <a:ahLst/>
                      <a:cxnLst/>
                      <a:rect l="l" t="t" r="r" b="b"/>
                      <a:pathLst>
                        <a:path w="18623" h="45330" fill="none" extrusionOk="0">
                          <a:moveTo>
                            <a:pt x="18623" y="45330"/>
                          </a:moveTo>
                          <a:lnTo>
                            <a:pt x="5625" y="45330"/>
                          </a:lnTo>
                          <a:cubicBezTo>
                            <a:pt x="2889" y="45330"/>
                            <a:pt x="0" y="42619"/>
                            <a:pt x="0" y="35634"/>
                          </a:cubicBezTo>
                          <a:lnTo>
                            <a:pt x="0" y="9697"/>
                          </a:lnTo>
                          <a:cubicBezTo>
                            <a:pt x="0" y="2711"/>
                            <a:pt x="2889" y="1"/>
                            <a:pt x="5625" y="1"/>
                          </a:cubicBezTo>
                          <a:lnTo>
                            <a:pt x="1862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0" name="Google Shape;4570;p70"/>
                  <p:cNvSpPr/>
                  <p:nvPr/>
                </p:nvSpPr>
                <p:spPr>
                  <a:xfrm>
                    <a:off x="1733808" y="3800594"/>
                    <a:ext cx="177874" cy="102731"/>
                  </a:xfrm>
                  <a:custGeom>
                    <a:avLst/>
                    <a:gdLst/>
                    <a:ahLst/>
                    <a:cxnLst/>
                    <a:rect l="l" t="t" r="r" b="b"/>
                    <a:pathLst>
                      <a:path w="37115" h="21447" extrusionOk="0">
                        <a:moveTo>
                          <a:pt x="4951" y="0"/>
                        </a:moveTo>
                        <a:cubicBezTo>
                          <a:pt x="2215" y="0"/>
                          <a:pt x="1" y="2678"/>
                          <a:pt x="1" y="5983"/>
                        </a:cubicBezTo>
                        <a:lnTo>
                          <a:pt x="1" y="15460"/>
                        </a:lnTo>
                        <a:cubicBezTo>
                          <a:pt x="1" y="18765"/>
                          <a:pt x="2215" y="21446"/>
                          <a:pt x="4951" y="21446"/>
                        </a:cubicBezTo>
                        <a:lnTo>
                          <a:pt x="32168" y="21446"/>
                        </a:lnTo>
                        <a:cubicBezTo>
                          <a:pt x="34901" y="21446"/>
                          <a:pt x="37115" y="18765"/>
                          <a:pt x="37115" y="15460"/>
                        </a:cubicBezTo>
                        <a:lnTo>
                          <a:pt x="37115" y="5983"/>
                        </a:lnTo>
                        <a:cubicBezTo>
                          <a:pt x="37115" y="2678"/>
                          <a:pt x="34901" y="0"/>
                          <a:pt x="32168" y="0"/>
                        </a:cubicBezTo>
                        <a:close/>
                      </a:path>
                    </a:pathLst>
                  </a:custGeom>
                  <a:solidFill>
                    <a:srgbClr val="445D73"/>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70"/>
                  <p:cNvSpPr/>
                  <p:nvPr/>
                </p:nvSpPr>
                <p:spPr>
                  <a:xfrm>
                    <a:off x="1734297" y="3999967"/>
                    <a:ext cx="177893" cy="102717"/>
                  </a:xfrm>
                  <a:custGeom>
                    <a:avLst/>
                    <a:gdLst/>
                    <a:ahLst/>
                    <a:cxnLst/>
                    <a:rect l="l" t="t" r="r" b="b"/>
                    <a:pathLst>
                      <a:path w="37119" h="21444" extrusionOk="0">
                        <a:moveTo>
                          <a:pt x="4951" y="1"/>
                        </a:moveTo>
                        <a:cubicBezTo>
                          <a:pt x="2219" y="1"/>
                          <a:pt x="1" y="2678"/>
                          <a:pt x="1" y="5983"/>
                        </a:cubicBezTo>
                        <a:lnTo>
                          <a:pt x="1" y="15461"/>
                        </a:lnTo>
                        <a:cubicBezTo>
                          <a:pt x="1" y="18766"/>
                          <a:pt x="2219" y="21443"/>
                          <a:pt x="4951" y="21443"/>
                        </a:cubicBezTo>
                        <a:lnTo>
                          <a:pt x="32168" y="21443"/>
                        </a:lnTo>
                        <a:cubicBezTo>
                          <a:pt x="34901" y="21443"/>
                          <a:pt x="37119" y="18766"/>
                          <a:pt x="37119" y="15461"/>
                        </a:cubicBezTo>
                        <a:lnTo>
                          <a:pt x="37119" y="5983"/>
                        </a:lnTo>
                        <a:cubicBezTo>
                          <a:pt x="37119" y="2678"/>
                          <a:pt x="34901" y="1"/>
                          <a:pt x="32168" y="1"/>
                        </a:cubicBezTo>
                        <a:close/>
                      </a:path>
                    </a:pathLst>
                  </a:custGeom>
                  <a:solidFill>
                    <a:srgbClr val="869FB1"/>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72" name="Google Shape;4572;p70"/>
              <p:cNvSpPr/>
              <p:nvPr/>
            </p:nvSpPr>
            <p:spPr>
              <a:xfrm>
                <a:off x="1258451" y="3798060"/>
                <a:ext cx="302718" cy="302541"/>
              </a:xfrm>
              <a:custGeom>
                <a:avLst/>
                <a:gdLst/>
                <a:ahLst/>
                <a:cxnLst/>
                <a:rect l="l" t="t" r="r" b="b"/>
                <a:pathLst>
                  <a:path w="63165" h="63161" fill="none" extrusionOk="0">
                    <a:moveTo>
                      <a:pt x="63165" y="31580"/>
                    </a:moveTo>
                    <a:cubicBezTo>
                      <a:pt x="63165" y="49021"/>
                      <a:pt x="49025" y="63161"/>
                      <a:pt x="31585" y="63161"/>
                    </a:cubicBezTo>
                    <a:cubicBezTo>
                      <a:pt x="14140" y="63161"/>
                      <a:pt x="1" y="49021"/>
                      <a:pt x="1" y="31580"/>
                    </a:cubicBezTo>
                    <a:cubicBezTo>
                      <a:pt x="1" y="14140"/>
                      <a:pt x="14140" y="0"/>
                      <a:pt x="31585" y="0"/>
                    </a:cubicBezTo>
                    <a:cubicBezTo>
                      <a:pt x="49025" y="0"/>
                      <a:pt x="63165" y="14140"/>
                      <a:pt x="63165" y="31580"/>
                    </a:cubicBezTo>
                    <a:close/>
                  </a:path>
                </a:pathLst>
              </a:custGeom>
              <a:no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73" name="Google Shape;4573;p70"/>
              <p:cNvGrpSpPr/>
              <p:nvPr/>
            </p:nvGrpSpPr>
            <p:grpSpPr>
              <a:xfrm>
                <a:off x="785350" y="3605478"/>
                <a:ext cx="535311" cy="249245"/>
                <a:chOff x="785350" y="3605478"/>
                <a:chExt cx="535311" cy="249245"/>
              </a:xfrm>
            </p:grpSpPr>
            <p:grpSp>
              <p:nvGrpSpPr>
                <p:cNvPr id="4574" name="Google Shape;4574;p70"/>
                <p:cNvGrpSpPr/>
                <p:nvPr/>
              </p:nvGrpSpPr>
              <p:grpSpPr>
                <a:xfrm>
                  <a:off x="785350" y="3605478"/>
                  <a:ext cx="376191" cy="102736"/>
                  <a:chOff x="785350" y="3605478"/>
                  <a:chExt cx="376191" cy="102736"/>
                </a:xfrm>
              </p:grpSpPr>
              <p:sp>
                <p:nvSpPr>
                  <p:cNvPr id="4575" name="Google Shape;4575;p70"/>
                  <p:cNvSpPr/>
                  <p:nvPr/>
                </p:nvSpPr>
                <p:spPr>
                  <a:xfrm>
                    <a:off x="808023" y="3655851"/>
                    <a:ext cx="175636" cy="5"/>
                  </a:xfrm>
                  <a:custGeom>
                    <a:avLst/>
                    <a:gdLst/>
                    <a:ahLst/>
                    <a:cxnLst/>
                    <a:rect l="l" t="t" r="r" b="b"/>
                    <a:pathLst>
                      <a:path w="36648" h="1" fill="none" extrusionOk="0">
                        <a:moveTo>
                          <a:pt x="36648"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70"/>
                  <p:cNvSpPr/>
                  <p:nvPr/>
                </p:nvSpPr>
                <p:spPr>
                  <a:xfrm>
                    <a:off x="785350" y="3643867"/>
                    <a:ext cx="25635" cy="25622"/>
                  </a:xfrm>
                  <a:custGeom>
                    <a:avLst/>
                    <a:gdLst/>
                    <a:ahLst/>
                    <a:cxnLst/>
                    <a:rect l="l" t="t" r="r" b="b"/>
                    <a:pathLst>
                      <a:path w="5349" h="5349" extrusionOk="0">
                        <a:moveTo>
                          <a:pt x="2674" y="0"/>
                        </a:moveTo>
                        <a:cubicBezTo>
                          <a:pt x="1197" y="0"/>
                          <a:pt x="0" y="1197"/>
                          <a:pt x="0" y="2674"/>
                        </a:cubicBezTo>
                        <a:cubicBezTo>
                          <a:pt x="0" y="4152"/>
                          <a:pt x="1197" y="5348"/>
                          <a:pt x="2674" y="5348"/>
                        </a:cubicBezTo>
                        <a:cubicBezTo>
                          <a:pt x="4152" y="5348"/>
                          <a:pt x="5348" y="4152"/>
                          <a:pt x="5348" y="2674"/>
                        </a:cubicBezTo>
                        <a:cubicBezTo>
                          <a:pt x="5348" y="1197"/>
                          <a:pt x="4152" y="0"/>
                          <a:pt x="267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70"/>
                  <p:cNvSpPr/>
                  <p:nvPr/>
                </p:nvSpPr>
                <p:spPr>
                  <a:xfrm>
                    <a:off x="983648" y="3605478"/>
                    <a:ext cx="177893" cy="102736"/>
                  </a:xfrm>
                  <a:custGeom>
                    <a:avLst/>
                    <a:gdLst/>
                    <a:ahLst/>
                    <a:cxnLst/>
                    <a:rect l="l" t="t" r="r" b="b"/>
                    <a:pathLst>
                      <a:path w="37119" h="21448" extrusionOk="0">
                        <a:moveTo>
                          <a:pt x="4951" y="1"/>
                        </a:moveTo>
                        <a:cubicBezTo>
                          <a:pt x="2219" y="1"/>
                          <a:pt x="1" y="2682"/>
                          <a:pt x="1" y="5987"/>
                        </a:cubicBezTo>
                        <a:lnTo>
                          <a:pt x="1" y="15464"/>
                        </a:lnTo>
                        <a:cubicBezTo>
                          <a:pt x="1" y="18769"/>
                          <a:pt x="2219" y="21447"/>
                          <a:pt x="4951" y="21447"/>
                        </a:cubicBezTo>
                        <a:lnTo>
                          <a:pt x="32172" y="21447"/>
                        </a:lnTo>
                        <a:cubicBezTo>
                          <a:pt x="34904" y="21447"/>
                          <a:pt x="37119" y="18769"/>
                          <a:pt x="37119" y="15464"/>
                        </a:cubicBezTo>
                        <a:lnTo>
                          <a:pt x="37119" y="5987"/>
                        </a:lnTo>
                        <a:cubicBezTo>
                          <a:pt x="37119" y="2682"/>
                          <a:pt x="34904" y="1"/>
                          <a:pt x="32172" y="1"/>
                        </a:cubicBezTo>
                        <a:close/>
                      </a:path>
                    </a:pathLst>
                  </a:custGeom>
                  <a:solidFill>
                    <a:srgbClr val="E3E9ED"/>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78" name="Google Shape;4578;p70"/>
                <p:cNvGrpSpPr/>
                <p:nvPr/>
              </p:nvGrpSpPr>
              <p:grpSpPr>
                <a:xfrm>
                  <a:off x="1161530" y="3655851"/>
                  <a:ext cx="159131" cy="198872"/>
                  <a:chOff x="1161530" y="3655851"/>
                  <a:chExt cx="159131" cy="198872"/>
                </a:xfrm>
              </p:grpSpPr>
              <p:sp>
                <p:nvSpPr>
                  <p:cNvPr id="4579" name="Google Shape;4579;p70"/>
                  <p:cNvSpPr/>
                  <p:nvPr/>
                </p:nvSpPr>
                <p:spPr>
                  <a:xfrm>
                    <a:off x="1161530" y="3655851"/>
                    <a:ext cx="146440" cy="186082"/>
                  </a:xfrm>
                  <a:custGeom>
                    <a:avLst/>
                    <a:gdLst/>
                    <a:ahLst/>
                    <a:cxnLst/>
                    <a:rect l="l" t="t" r="r" b="b"/>
                    <a:pathLst>
                      <a:path w="30556" h="38848" fill="none" extrusionOk="0">
                        <a:moveTo>
                          <a:pt x="1" y="1"/>
                        </a:moveTo>
                        <a:lnTo>
                          <a:pt x="12633" y="1"/>
                        </a:lnTo>
                        <a:cubicBezTo>
                          <a:pt x="15723" y="1"/>
                          <a:pt x="16343" y="3466"/>
                          <a:pt x="16343" y="3466"/>
                        </a:cubicBezTo>
                        <a:lnTo>
                          <a:pt x="16343" y="26448"/>
                        </a:lnTo>
                        <a:lnTo>
                          <a:pt x="30556" y="26448"/>
                        </a:lnTo>
                        <a:lnTo>
                          <a:pt x="30556" y="38848"/>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70"/>
                  <p:cNvSpPr/>
                  <p:nvPr/>
                </p:nvSpPr>
                <p:spPr>
                  <a:xfrm>
                    <a:off x="1293991" y="3829092"/>
                    <a:ext cx="26670" cy="25631"/>
                  </a:xfrm>
                  <a:custGeom>
                    <a:avLst/>
                    <a:gdLst/>
                    <a:ahLst/>
                    <a:cxnLst/>
                    <a:rect l="l" t="t" r="r" b="b"/>
                    <a:pathLst>
                      <a:path w="5565" h="5351" extrusionOk="0">
                        <a:moveTo>
                          <a:pt x="2890" y="0"/>
                        </a:moveTo>
                        <a:cubicBezTo>
                          <a:pt x="1807" y="0"/>
                          <a:pt x="833" y="653"/>
                          <a:pt x="417" y="1653"/>
                        </a:cubicBezTo>
                        <a:cubicBezTo>
                          <a:pt x="1" y="2652"/>
                          <a:pt x="231" y="3801"/>
                          <a:pt x="997" y="4567"/>
                        </a:cubicBezTo>
                        <a:cubicBezTo>
                          <a:pt x="1509" y="5080"/>
                          <a:pt x="2193" y="5350"/>
                          <a:pt x="2888" y="5350"/>
                        </a:cubicBezTo>
                        <a:cubicBezTo>
                          <a:pt x="3233" y="5350"/>
                          <a:pt x="3580" y="5284"/>
                          <a:pt x="3912" y="5147"/>
                        </a:cubicBezTo>
                        <a:cubicBezTo>
                          <a:pt x="4911" y="4731"/>
                          <a:pt x="5564" y="3757"/>
                          <a:pt x="5564" y="2678"/>
                        </a:cubicBezTo>
                        <a:cubicBezTo>
                          <a:pt x="5564" y="1200"/>
                          <a:pt x="4364" y="0"/>
                          <a:pt x="28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581" name="Google Shape;4581;p70"/>
              <p:cNvGrpSpPr/>
              <p:nvPr/>
            </p:nvGrpSpPr>
            <p:grpSpPr>
              <a:xfrm>
                <a:off x="785350" y="4047614"/>
                <a:ext cx="535311" cy="240783"/>
                <a:chOff x="785350" y="4047614"/>
                <a:chExt cx="535311" cy="240783"/>
              </a:xfrm>
            </p:grpSpPr>
            <p:grpSp>
              <p:nvGrpSpPr>
                <p:cNvPr id="4582" name="Google Shape;4582;p70"/>
                <p:cNvGrpSpPr/>
                <p:nvPr/>
              </p:nvGrpSpPr>
              <p:grpSpPr>
                <a:xfrm>
                  <a:off x="1161636" y="4047614"/>
                  <a:ext cx="159025" cy="190415"/>
                  <a:chOff x="1161636" y="4047614"/>
                  <a:chExt cx="159025" cy="190415"/>
                </a:xfrm>
              </p:grpSpPr>
              <p:sp>
                <p:nvSpPr>
                  <p:cNvPr id="4583" name="Google Shape;4583;p70"/>
                  <p:cNvSpPr/>
                  <p:nvPr/>
                </p:nvSpPr>
                <p:spPr>
                  <a:xfrm>
                    <a:off x="1293991" y="4047614"/>
                    <a:ext cx="26670" cy="25631"/>
                  </a:xfrm>
                  <a:custGeom>
                    <a:avLst/>
                    <a:gdLst/>
                    <a:ahLst/>
                    <a:cxnLst/>
                    <a:rect l="l" t="t" r="r" b="b"/>
                    <a:pathLst>
                      <a:path w="5565" h="5351" extrusionOk="0">
                        <a:moveTo>
                          <a:pt x="2890" y="1"/>
                        </a:moveTo>
                        <a:cubicBezTo>
                          <a:pt x="1807" y="1"/>
                          <a:pt x="833" y="654"/>
                          <a:pt x="417" y="1653"/>
                        </a:cubicBezTo>
                        <a:cubicBezTo>
                          <a:pt x="1" y="2653"/>
                          <a:pt x="231" y="3802"/>
                          <a:pt x="997" y="4568"/>
                        </a:cubicBezTo>
                        <a:cubicBezTo>
                          <a:pt x="1510" y="5078"/>
                          <a:pt x="2195" y="5350"/>
                          <a:pt x="2891" y="5350"/>
                        </a:cubicBezTo>
                        <a:cubicBezTo>
                          <a:pt x="3235" y="5350"/>
                          <a:pt x="3581" y="5284"/>
                          <a:pt x="3912" y="5148"/>
                        </a:cubicBezTo>
                        <a:cubicBezTo>
                          <a:pt x="4911" y="4732"/>
                          <a:pt x="5564" y="3758"/>
                          <a:pt x="5564" y="2675"/>
                        </a:cubicBezTo>
                        <a:cubicBezTo>
                          <a:pt x="5564" y="1197"/>
                          <a:pt x="4364" y="1"/>
                          <a:pt x="28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70"/>
                  <p:cNvSpPr/>
                  <p:nvPr/>
                </p:nvSpPr>
                <p:spPr>
                  <a:xfrm>
                    <a:off x="1161636" y="4073229"/>
                    <a:ext cx="146334" cy="164800"/>
                  </a:xfrm>
                  <a:custGeom>
                    <a:avLst/>
                    <a:gdLst/>
                    <a:ahLst/>
                    <a:cxnLst/>
                    <a:rect l="l" t="t" r="r" b="b"/>
                    <a:pathLst>
                      <a:path w="30534" h="34405" fill="none" extrusionOk="0">
                        <a:moveTo>
                          <a:pt x="0" y="34404"/>
                        </a:moveTo>
                        <a:lnTo>
                          <a:pt x="12611" y="34404"/>
                        </a:lnTo>
                        <a:cubicBezTo>
                          <a:pt x="15705" y="34404"/>
                          <a:pt x="16325" y="30939"/>
                          <a:pt x="16325" y="30939"/>
                        </a:cubicBezTo>
                        <a:lnTo>
                          <a:pt x="16325" y="7957"/>
                        </a:lnTo>
                        <a:lnTo>
                          <a:pt x="30534" y="7957"/>
                        </a:lnTo>
                        <a:lnTo>
                          <a:pt x="30534"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5" name="Google Shape;4585;p70"/>
                <p:cNvGrpSpPr/>
                <p:nvPr/>
              </p:nvGrpSpPr>
              <p:grpSpPr>
                <a:xfrm>
                  <a:off x="785350" y="4185661"/>
                  <a:ext cx="376191" cy="102736"/>
                  <a:chOff x="785350" y="4185661"/>
                  <a:chExt cx="376191" cy="102736"/>
                </a:xfrm>
              </p:grpSpPr>
              <p:sp>
                <p:nvSpPr>
                  <p:cNvPr id="4586" name="Google Shape;4586;p70"/>
                  <p:cNvSpPr/>
                  <p:nvPr/>
                </p:nvSpPr>
                <p:spPr>
                  <a:xfrm>
                    <a:off x="808023" y="4238011"/>
                    <a:ext cx="175636" cy="5"/>
                  </a:xfrm>
                  <a:custGeom>
                    <a:avLst/>
                    <a:gdLst/>
                    <a:ahLst/>
                    <a:cxnLst/>
                    <a:rect l="l" t="t" r="r" b="b"/>
                    <a:pathLst>
                      <a:path w="36648" h="1" fill="none" extrusionOk="0">
                        <a:moveTo>
                          <a:pt x="36648" y="0"/>
                        </a:moveTo>
                        <a:lnTo>
                          <a:pt x="1"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70"/>
                  <p:cNvSpPr/>
                  <p:nvPr/>
                </p:nvSpPr>
                <p:spPr>
                  <a:xfrm>
                    <a:off x="983648" y="4185661"/>
                    <a:ext cx="177893" cy="102736"/>
                  </a:xfrm>
                  <a:custGeom>
                    <a:avLst/>
                    <a:gdLst/>
                    <a:ahLst/>
                    <a:cxnLst/>
                    <a:rect l="l" t="t" r="r" b="b"/>
                    <a:pathLst>
                      <a:path w="37119" h="21448" extrusionOk="0">
                        <a:moveTo>
                          <a:pt x="4951" y="1"/>
                        </a:moveTo>
                        <a:cubicBezTo>
                          <a:pt x="2219" y="1"/>
                          <a:pt x="1" y="2679"/>
                          <a:pt x="1" y="5984"/>
                        </a:cubicBezTo>
                        <a:lnTo>
                          <a:pt x="1" y="15461"/>
                        </a:lnTo>
                        <a:cubicBezTo>
                          <a:pt x="1" y="18766"/>
                          <a:pt x="2219" y="21447"/>
                          <a:pt x="4951" y="21447"/>
                        </a:cubicBezTo>
                        <a:lnTo>
                          <a:pt x="32172" y="21447"/>
                        </a:lnTo>
                        <a:cubicBezTo>
                          <a:pt x="34904" y="21447"/>
                          <a:pt x="37119" y="18766"/>
                          <a:pt x="37119" y="15461"/>
                        </a:cubicBezTo>
                        <a:lnTo>
                          <a:pt x="37119" y="5984"/>
                        </a:lnTo>
                        <a:cubicBezTo>
                          <a:pt x="37119" y="2679"/>
                          <a:pt x="34904" y="1"/>
                          <a:pt x="32172" y="1"/>
                        </a:cubicBezTo>
                        <a:close/>
                      </a:path>
                    </a:pathLst>
                  </a:custGeom>
                  <a:solidFill>
                    <a:srgbClr val="E4E9ED"/>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70"/>
                  <p:cNvSpPr/>
                  <p:nvPr/>
                </p:nvSpPr>
                <p:spPr>
                  <a:xfrm>
                    <a:off x="785350" y="4224370"/>
                    <a:ext cx="26646" cy="25631"/>
                  </a:xfrm>
                  <a:custGeom>
                    <a:avLst/>
                    <a:gdLst/>
                    <a:ahLst/>
                    <a:cxnLst/>
                    <a:rect l="l" t="t" r="r" b="b"/>
                    <a:pathLst>
                      <a:path w="5560" h="5351" extrusionOk="0">
                        <a:moveTo>
                          <a:pt x="2674" y="0"/>
                        </a:moveTo>
                        <a:cubicBezTo>
                          <a:pt x="2328" y="0"/>
                          <a:pt x="1980" y="67"/>
                          <a:pt x="1649" y="203"/>
                        </a:cubicBezTo>
                        <a:cubicBezTo>
                          <a:pt x="650" y="619"/>
                          <a:pt x="0" y="1593"/>
                          <a:pt x="0" y="2677"/>
                        </a:cubicBezTo>
                        <a:cubicBezTo>
                          <a:pt x="0" y="4150"/>
                          <a:pt x="1197" y="5351"/>
                          <a:pt x="2674" y="5351"/>
                        </a:cubicBezTo>
                        <a:cubicBezTo>
                          <a:pt x="3754" y="5351"/>
                          <a:pt x="4732" y="4698"/>
                          <a:pt x="5144" y="3698"/>
                        </a:cubicBezTo>
                        <a:cubicBezTo>
                          <a:pt x="5560" y="2699"/>
                          <a:pt x="5330" y="1550"/>
                          <a:pt x="4568" y="783"/>
                        </a:cubicBezTo>
                        <a:cubicBezTo>
                          <a:pt x="4055" y="271"/>
                          <a:pt x="3370" y="0"/>
                          <a:pt x="2674" y="0"/>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589" name="Google Shape;4589;p70"/>
              <p:cNvGrpSpPr/>
              <p:nvPr/>
            </p:nvGrpSpPr>
            <p:grpSpPr>
              <a:xfrm>
                <a:off x="1501054" y="3605478"/>
                <a:ext cx="526340" cy="249240"/>
                <a:chOff x="1501054" y="3605478"/>
                <a:chExt cx="526340" cy="249240"/>
              </a:xfrm>
            </p:grpSpPr>
            <p:grpSp>
              <p:nvGrpSpPr>
                <p:cNvPr id="4590" name="Google Shape;4590;p70"/>
                <p:cNvGrpSpPr/>
                <p:nvPr/>
              </p:nvGrpSpPr>
              <p:grpSpPr>
                <a:xfrm>
                  <a:off x="1834208" y="3643867"/>
                  <a:ext cx="193185" cy="25622"/>
                  <a:chOff x="1834208" y="3643867"/>
                  <a:chExt cx="193185" cy="25622"/>
                </a:xfrm>
              </p:grpSpPr>
              <p:sp>
                <p:nvSpPr>
                  <p:cNvPr id="4591" name="Google Shape;4591;p70"/>
                  <p:cNvSpPr/>
                  <p:nvPr/>
                </p:nvSpPr>
                <p:spPr>
                  <a:xfrm>
                    <a:off x="1834208" y="3655851"/>
                    <a:ext cx="167541" cy="5"/>
                  </a:xfrm>
                  <a:custGeom>
                    <a:avLst/>
                    <a:gdLst/>
                    <a:ahLst/>
                    <a:cxnLst/>
                    <a:rect l="l" t="t" r="r" b="b"/>
                    <a:pathLst>
                      <a:path w="34959" h="1" fill="none" extrusionOk="0">
                        <a:moveTo>
                          <a:pt x="1" y="1"/>
                        </a:moveTo>
                        <a:lnTo>
                          <a:pt x="34959"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70"/>
                  <p:cNvSpPr/>
                  <p:nvPr/>
                </p:nvSpPr>
                <p:spPr>
                  <a:xfrm>
                    <a:off x="2000728" y="3643867"/>
                    <a:ext cx="26665" cy="25622"/>
                  </a:xfrm>
                  <a:custGeom>
                    <a:avLst/>
                    <a:gdLst/>
                    <a:ahLst/>
                    <a:cxnLst/>
                    <a:rect l="l" t="t" r="r" b="b"/>
                    <a:pathLst>
                      <a:path w="5564" h="5349" extrusionOk="0">
                        <a:moveTo>
                          <a:pt x="2886" y="0"/>
                        </a:moveTo>
                        <a:cubicBezTo>
                          <a:pt x="1806" y="0"/>
                          <a:pt x="828" y="650"/>
                          <a:pt x="416" y="1649"/>
                        </a:cubicBezTo>
                        <a:cubicBezTo>
                          <a:pt x="0" y="2649"/>
                          <a:pt x="230" y="3802"/>
                          <a:pt x="996" y="4564"/>
                        </a:cubicBezTo>
                        <a:cubicBezTo>
                          <a:pt x="1506" y="5076"/>
                          <a:pt x="2190" y="5349"/>
                          <a:pt x="2887" y="5349"/>
                        </a:cubicBezTo>
                        <a:cubicBezTo>
                          <a:pt x="3232" y="5349"/>
                          <a:pt x="3580" y="5282"/>
                          <a:pt x="3911" y="5144"/>
                        </a:cubicBezTo>
                        <a:cubicBezTo>
                          <a:pt x="4911" y="4732"/>
                          <a:pt x="5560" y="3758"/>
                          <a:pt x="5563" y="2674"/>
                        </a:cubicBezTo>
                        <a:cubicBezTo>
                          <a:pt x="5560" y="1197"/>
                          <a:pt x="4363" y="0"/>
                          <a:pt x="288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93" name="Google Shape;4593;p70"/>
                <p:cNvGrpSpPr/>
                <p:nvPr/>
              </p:nvGrpSpPr>
              <p:grpSpPr>
                <a:xfrm>
                  <a:off x="1501054" y="3605478"/>
                  <a:ext cx="333165" cy="249240"/>
                  <a:chOff x="1501054" y="3605478"/>
                  <a:chExt cx="333165" cy="249240"/>
                </a:xfrm>
              </p:grpSpPr>
              <p:sp>
                <p:nvSpPr>
                  <p:cNvPr id="4594" name="Google Shape;4594;p70"/>
                  <p:cNvSpPr/>
                  <p:nvPr/>
                </p:nvSpPr>
                <p:spPr>
                  <a:xfrm>
                    <a:off x="1656330" y="3605478"/>
                    <a:ext cx="177888" cy="102736"/>
                  </a:xfrm>
                  <a:custGeom>
                    <a:avLst/>
                    <a:gdLst/>
                    <a:ahLst/>
                    <a:cxnLst/>
                    <a:rect l="l" t="t" r="r" b="b"/>
                    <a:pathLst>
                      <a:path w="37118" h="21448" extrusionOk="0">
                        <a:moveTo>
                          <a:pt x="4947" y="1"/>
                        </a:moveTo>
                        <a:cubicBezTo>
                          <a:pt x="2214" y="1"/>
                          <a:pt x="0" y="2682"/>
                          <a:pt x="0" y="5987"/>
                        </a:cubicBezTo>
                        <a:lnTo>
                          <a:pt x="0" y="15464"/>
                        </a:lnTo>
                        <a:cubicBezTo>
                          <a:pt x="0" y="18769"/>
                          <a:pt x="2214" y="21447"/>
                          <a:pt x="4950" y="21447"/>
                        </a:cubicBezTo>
                        <a:lnTo>
                          <a:pt x="32168" y="21447"/>
                        </a:lnTo>
                        <a:cubicBezTo>
                          <a:pt x="34900" y="21447"/>
                          <a:pt x="37118" y="18769"/>
                          <a:pt x="37118" y="15464"/>
                        </a:cubicBezTo>
                        <a:lnTo>
                          <a:pt x="37118" y="5987"/>
                        </a:lnTo>
                        <a:cubicBezTo>
                          <a:pt x="37118" y="2682"/>
                          <a:pt x="34900" y="1"/>
                          <a:pt x="32168" y="1"/>
                        </a:cubicBezTo>
                        <a:close/>
                      </a:path>
                    </a:pathLst>
                  </a:custGeom>
                  <a:solidFill>
                    <a:srgbClr val="A5B7C5"/>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95" name="Google Shape;4595;p70"/>
                  <p:cNvGrpSpPr/>
                  <p:nvPr/>
                </p:nvGrpSpPr>
                <p:grpSpPr>
                  <a:xfrm>
                    <a:off x="1501054" y="3655851"/>
                    <a:ext cx="155286" cy="198867"/>
                    <a:chOff x="1501054" y="3655851"/>
                    <a:chExt cx="155286" cy="198867"/>
                  </a:xfrm>
                </p:grpSpPr>
                <p:sp>
                  <p:nvSpPr>
                    <p:cNvPr id="4596" name="Google Shape;4596;p70"/>
                    <p:cNvSpPr/>
                    <p:nvPr/>
                  </p:nvSpPr>
                  <p:spPr>
                    <a:xfrm>
                      <a:off x="1516351" y="3655851"/>
                      <a:ext cx="139989" cy="186082"/>
                    </a:xfrm>
                    <a:custGeom>
                      <a:avLst/>
                      <a:gdLst/>
                      <a:ahLst/>
                      <a:cxnLst/>
                      <a:rect l="l" t="t" r="r" b="b"/>
                      <a:pathLst>
                        <a:path w="29210" h="38848" fill="none" extrusionOk="0">
                          <a:moveTo>
                            <a:pt x="29209" y="1"/>
                          </a:moveTo>
                          <a:lnTo>
                            <a:pt x="17922" y="1"/>
                          </a:lnTo>
                          <a:cubicBezTo>
                            <a:pt x="14829" y="1"/>
                            <a:pt x="14209" y="3466"/>
                            <a:pt x="14209" y="3466"/>
                          </a:cubicBezTo>
                          <a:lnTo>
                            <a:pt x="14209" y="26448"/>
                          </a:lnTo>
                          <a:lnTo>
                            <a:pt x="0" y="26448"/>
                          </a:lnTo>
                          <a:lnTo>
                            <a:pt x="0" y="38848"/>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70"/>
                    <p:cNvSpPr/>
                    <p:nvPr/>
                  </p:nvSpPr>
                  <p:spPr>
                    <a:xfrm>
                      <a:off x="1501054" y="3829092"/>
                      <a:ext cx="26646" cy="25626"/>
                    </a:xfrm>
                    <a:custGeom>
                      <a:avLst/>
                      <a:gdLst/>
                      <a:ahLst/>
                      <a:cxnLst/>
                      <a:rect l="l" t="t" r="r" b="b"/>
                      <a:pathLst>
                        <a:path w="5560" h="5350" extrusionOk="0">
                          <a:moveTo>
                            <a:pt x="2886" y="0"/>
                          </a:moveTo>
                          <a:cubicBezTo>
                            <a:pt x="1806" y="0"/>
                            <a:pt x="828" y="653"/>
                            <a:pt x="416" y="1653"/>
                          </a:cubicBezTo>
                          <a:cubicBezTo>
                            <a:pt x="0" y="2652"/>
                            <a:pt x="230" y="3801"/>
                            <a:pt x="996" y="4567"/>
                          </a:cubicBezTo>
                          <a:cubicBezTo>
                            <a:pt x="1507" y="5078"/>
                            <a:pt x="2192" y="5350"/>
                            <a:pt x="2890" y="5350"/>
                          </a:cubicBezTo>
                          <a:cubicBezTo>
                            <a:pt x="3234" y="5350"/>
                            <a:pt x="3581" y="5283"/>
                            <a:pt x="3911" y="5147"/>
                          </a:cubicBezTo>
                          <a:cubicBezTo>
                            <a:pt x="4910" y="4731"/>
                            <a:pt x="5560" y="3757"/>
                            <a:pt x="5560" y="2678"/>
                          </a:cubicBezTo>
                          <a:cubicBezTo>
                            <a:pt x="5560" y="1200"/>
                            <a:pt x="4363" y="0"/>
                            <a:pt x="288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598" name="Google Shape;4598;p70"/>
              <p:cNvGrpSpPr/>
              <p:nvPr/>
            </p:nvGrpSpPr>
            <p:grpSpPr>
              <a:xfrm>
                <a:off x="724986" y="3800594"/>
                <a:ext cx="532950" cy="302090"/>
                <a:chOff x="724986" y="3800594"/>
                <a:chExt cx="532950" cy="302090"/>
              </a:xfrm>
            </p:grpSpPr>
            <p:grpSp>
              <p:nvGrpSpPr>
                <p:cNvPr id="4599" name="Google Shape;4599;p70"/>
                <p:cNvGrpSpPr/>
                <p:nvPr/>
              </p:nvGrpSpPr>
              <p:grpSpPr>
                <a:xfrm>
                  <a:off x="724986" y="4044367"/>
                  <a:ext cx="181314" cy="25626"/>
                  <a:chOff x="724986" y="4044367"/>
                  <a:chExt cx="181314" cy="25626"/>
                </a:xfrm>
              </p:grpSpPr>
              <p:sp>
                <p:nvSpPr>
                  <p:cNvPr id="4600" name="Google Shape;4600;p70"/>
                  <p:cNvSpPr/>
                  <p:nvPr/>
                </p:nvSpPr>
                <p:spPr>
                  <a:xfrm>
                    <a:off x="746695" y="4059966"/>
                    <a:ext cx="159605" cy="5"/>
                  </a:xfrm>
                  <a:custGeom>
                    <a:avLst/>
                    <a:gdLst/>
                    <a:ahLst/>
                    <a:cxnLst/>
                    <a:rect l="l" t="t" r="r" b="b"/>
                    <a:pathLst>
                      <a:path w="33303" h="1" fill="none" extrusionOk="0">
                        <a:moveTo>
                          <a:pt x="1" y="1"/>
                        </a:moveTo>
                        <a:lnTo>
                          <a:pt x="3330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70"/>
                  <p:cNvSpPr/>
                  <p:nvPr/>
                </p:nvSpPr>
                <p:spPr>
                  <a:xfrm>
                    <a:off x="724986" y="4044367"/>
                    <a:ext cx="26646" cy="25626"/>
                  </a:xfrm>
                  <a:custGeom>
                    <a:avLst/>
                    <a:gdLst/>
                    <a:ahLst/>
                    <a:cxnLst/>
                    <a:rect l="l" t="t" r="r" b="b"/>
                    <a:pathLst>
                      <a:path w="5560" h="5350" extrusionOk="0">
                        <a:moveTo>
                          <a:pt x="2674" y="0"/>
                        </a:moveTo>
                        <a:cubicBezTo>
                          <a:pt x="1197" y="0"/>
                          <a:pt x="0" y="1197"/>
                          <a:pt x="0" y="2674"/>
                        </a:cubicBezTo>
                        <a:cubicBezTo>
                          <a:pt x="0" y="3758"/>
                          <a:pt x="653" y="4732"/>
                          <a:pt x="1653" y="5147"/>
                        </a:cubicBezTo>
                        <a:cubicBezTo>
                          <a:pt x="1983" y="5284"/>
                          <a:pt x="2329" y="5350"/>
                          <a:pt x="2673" y="5350"/>
                        </a:cubicBezTo>
                        <a:cubicBezTo>
                          <a:pt x="3369" y="5350"/>
                          <a:pt x="4054" y="5078"/>
                          <a:pt x="4567" y="4567"/>
                        </a:cubicBezTo>
                        <a:cubicBezTo>
                          <a:pt x="5330" y="3801"/>
                          <a:pt x="5559" y="2649"/>
                          <a:pt x="5147" y="1653"/>
                        </a:cubicBezTo>
                        <a:cubicBezTo>
                          <a:pt x="4731" y="653"/>
                          <a:pt x="3757" y="0"/>
                          <a:pt x="267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2" name="Google Shape;4602;p70"/>
                <p:cNvGrpSpPr/>
                <p:nvPr/>
              </p:nvGrpSpPr>
              <p:grpSpPr>
                <a:xfrm>
                  <a:off x="906290" y="3800594"/>
                  <a:ext cx="351646" cy="302090"/>
                  <a:chOff x="906290" y="3800594"/>
                  <a:chExt cx="351646" cy="302090"/>
                </a:xfrm>
              </p:grpSpPr>
              <p:grpSp>
                <p:nvGrpSpPr>
                  <p:cNvPr id="4603" name="Google Shape;4603;p70"/>
                  <p:cNvGrpSpPr/>
                  <p:nvPr/>
                </p:nvGrpSpPr>
                <p:grpSpPr>
                  <a:xfrm>
                    <a:off x="1084172" y="3842857"/>
                    <a:ext cx="173764" cy="217131"/>
                    <a:chOff x="1084172" y="3842857"/>
                    <a:chExt cx="173764" cy="217131"/>
                  </a:xfrm>
                </p:grpSpPr>
                <p:grpSp>
                  <p:nvGrpSpPr>
                    <p:cNvPr id="4604" name="Google Shape;4604;p70"/>
                    <p:cNvGrpSpPr/>
                    <p:nvPr/>
                  </p:nvGrpSpPr>
                  <p:grpSpPr>
                    <a:xfrm>
                      <a:off x="1156862" y="3936509"/>
                      <a:ext cx="101073" cy="25622"/>
                      <a:chOff x="1156862" y="3936509"/>
                      <a:chExt cx="101073" cy="25622"/>
                    </a:xfrm>
                  </p:grpSpPr>
                  <p:sp>
                    <p:nvSpPr>
                      <p:cNvPr id="4605" name="Google Shape;4605;p70"/>
                      <p:cNvSpPr/>
                      <p:nvPr/>
                    </p:nvSpPr>
                    <p:spPr>
                      <a:xfrm>
                        <a:off x="1156862" y="3936509"/>
                        <a:ext cx="26651" cy="25622"/>
                      </a:xfrm>
                      <a:custGeom>
                        <a:avLst/>
                        <a:gdLst/>
                        <a:ahLst/>
                        <a:cxnLst/>
                        <a:rect l="l" t="t" r="r" b="b"/>
                        <a:pathLst>
                          <a:path w="5561" h="5349" extrusionOk="0">
                            <a:moveTo>
                              <a:pt x="2886" y="1"/>
                            </a:moveTo>
                            <a:cubicBezTo>
                              <a:pt x="1803" y="1"/>
                              <a:pt x="829" y="650"/>
                              <a:pt x="413" y="1649"/>
                            </a:cubicBezTo>
                            <a:cubicBezTo>
                              <a:pt x="1" y="2649"/>
                              <a:pt x="227" y="3798"/>
                              <a:pt x="993" y="4564"/>
                            </a:cubicBezTo>
                            <a:cubicBezTo>
                              <a:pt x="1505" y="5076"/>
                              <a:pt x="2189" y="5349"/>
                              <a:pt x="2884" y="5349"/>
                            </a:cubicBezTo>
                            <a:cubicBezTo>
                              <a:pt x="3229" y="5349"/>
                              <a:pt x="3576" y="5282"/>
                              <a:pt x="3908" y="5144"/>
                            </a:cubicBezTo>
                            <a:cubicBezTo>
                              <a:pt x="4907" y="4732"/>
                              <a:pt x="5560" y="3758"/>
                              <a:pt x="5560" y="2674"/>
                            </a:cubicBezTo>
                            <a:cubicBezTo>
                              <a:pt x="5560" y="1197"/>
                              <a:pt x="4364" y="1"/>
                              <a:pt x="28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70"/>
                      <p:cNvSpPr/>
                      <p:nvPr/>
                    </p:nvSpPr>
                    <p:spPr>
                      <a:xfrm>
                        <a:off x="1173592" y="3951414"/>
                        <a:ext cx="84343" cy="5"/>
                      </a:xfrm>
                      <a:custGeom>
                        <a:avLst/>
                        <a:gdLst/>
                        <a:ahLst/>
                        <a:cxnLst/>
                        <a:rect l="l" t="t" r="r" b="b"/>
                        <a:pathLst>
                          <a:path w="17599" h="1" fill="none" extrusionOk="0">
                            <a:moveTo>
                              <a:pt x="17598" y="0"/>
                            </a:moveTo>
                            <a:lnTo>
                              <a:pt x="1"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07" name="Google Shape;4607;p70"/>
                    <p:cNvSpPr/>
                    <p:nvPr/>
                  </p:nvSpPr>
                  <p:spPr>
                    <a:xfrm>
                      <a:off x="1084172" y="3842857"/>
                      <a:ext cx="86476" cy="217131"/>
                    </a:xfrm>
                    <a:custGeom>
                      <a:avLst/>
                      <a:gdLst/>
                      <a:ahLst/>
                      <a:cxnLst/>
                      <a:rect l="l" t="t" r="r" b="b"/>
                      <a:pathLst>
                        <a:path w="18044" h="45330" fill="none" extrusionOk="0">
                          <a:moveTo>
                            <a:pt x="0" y="45330"/>
                          </a:moveTo>
                          <a:lnTo>
                            <a:pt x="12418" y="45330"/>
                          </a:lnTo>
                          <a:cubicBezTo>
                            <a:pt x="15150" y="45330"/>
                            <a:pt x="18043" y="42619"/>
                            <a:pt x="18043" y="35634"/>
                          </a:cubicBezTo>
                          <a:lnTo>
                            <a:pt x="18043" y="9697"/>
                          </a:lnTo>
                          <a:cubicBezTo>
                            <a:pt x="18043" y="2711"/>
                            <a:pt x="15150" y="1"/>
                            <a:pt x="12418" y="1"/>
                          </a:cubicBezTo>
                          <a:lnTo>
                            <a:pt x="1715"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08" name="Google Shape;4608;p70"/>
                  <p:cNvSpPr/>
                  <p:nvPr/>
                </p:nvSpPr>
                <p:spPr>
                  <a:xfrm>
                    <a:off x="906290" y="3999967"/>
                    <a:ext cx="177893" cy="102717"/>
                  </a:xfrm>
                  <a:custGeom>
                    <a:avLst/>
                    <a:gdLst/>
                    <a:ahLst/>
                    <a:cxnLst/>
                    <a:rect l="l" t="t" r="r" b="b"/>
                    <a:pathLst>
                      <a:path w="37119" h="21444" extrusionOk="0">
                        <a:moveTo>
                          <a:pt x="4947" y="1"/>
                        </a:moveTo>
                        <a:cubicBezTo>
                          <a:pt x="2215" y="1"/>
                          <a:pt x="1" y="2678"/>
                          <a:pt x="1" y="5983"/>
                        </a:cubicBezTo>
                        <a:lnTo>
                          <a:pt x="1" y="15461"/>
                        </a:lnTo>
                        <a:cubicBezTo>
                          <a:pt x="1" y="18766"/>
                          <a:pt x="2215" y="21443"/>
                          <a:pt x="4947" y="21443"/>
                        </a:cubicBezTo>
                        <a:lnTo>
                          <a:pt x="32168" y="21443"/>
                        </a:lnTo>
                        <a:cubicBezTo>
                          <a:pt x="34901" y="21443"/>
                          <a:pt x="37118" y="18766"/>
                          <a:pt x="37118" y="15461"/>
                        </a:cubicBezTo>
                        <a:lnTo>
                          <a:pt x="37118" y="5983"/>
                        </a:lnTo>
                        <a:cubicBezTo>
                          <a:pt x="37118" y="2678"/>
                          <a:pt x="34901" y="1"/>
                          <a:pt x="32168" y="1"/>
                        </a:cubicBezTo>
                        <a:close/>
                      </a:path>
                    </a:pathLst>
                  </a:custGeom>
                  <a:solidFill>
                    <a:srgbClr val="667E92"/>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70"/>
                  <p:cNvSpPr/>
                  <p:nvPr/>
                </p:nvSpPr>
                <p:spPr>
                  <a:xfrm>
                    <a:off x="914509" y="3800594"/>
                    <a:ext cx="177888" cy="102731"/>
                  </a:xfrm>
                  <a:custGeom>
                    <a:avLst/>
                    <a:gdLst/>
                    <a:ahLst/>
                    <a:cxnLst/>
                    <a:rect l="l" t="t" r="r" b="b"/>
                    <a:pathLst>
                      <a:path w="37118" h="21447" extrusionOk="0">
                        <a:moveTo>
                          <a:pt x="4951" y="0"/>
                        </a:moveTo>
                        <a:cubicBezTo>
                          <a:pt x="2218" y="0"/>
                          <a:pt x="0" y="2678"/>
                          <a:pt x="0" y="5983"/>
                        </a:cubicBezTo>
                        <a:lnTo>
                          <a:pt x="0" y="15460"/>
                        </a:lnTo>
                        <a:cubicBezTo>
                          <a:pt x="0" y="18765"/>
                          <a:pt x="2215" y="21446"/>
                          <a:pt x="4951" y="21446"/>
                        </a:cubicBezTo>
                        <a:lnTo>
                          <a:pt x="32168" y="21446"/>
                        </a:lnTo>
                        <a:cubicBezTo>
                          <a:pt x="34900" y="21446"/>
                          <a:pt x="37118" y="18765"/>
                          <a:pt x="37118" y="15460"/>
                        </a:cubicBezTo>
                        <a:lnTo>
                          <a:pt x="37118" y="5983"/>
                        </a:lnTo>
                        <a:cubicBezTo>
                          <a:pt x="37118" y="2678"/>
                          <a:pt x="34900" y="0"/>
                          <a:pt x="32168" y="0"/>
                        </a:cubicBezTo>
                        <a:close/>
                      </a:path>
                    </a:pathLst>
                  </a:custGeom>
                  <a:solidFill>
                    <a:srgbClr val="E6EBEF"/>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10" name="Google Shape;4610;p70"/>
                <p:cNvGrpSpPr/>
                <p:nvPr/>
              </p:nvGrpSpPr>
              <p:grpSpPr>
                <a:xfrm>
                  <a:off x="724986" y="3830189"/>
                  <a:ext cx="189533" cy="25626"/>
                  <a:chOff x="724986" y="3830189"/>
                  <a:chExt cx="189533" cy="25626"/>
                </a:xfrm>
              </p:grpSpPr>
              <p:sp>
                <p:nvSpPr>
                  <p:cNvPr id="4611" name="Google Shape;4611;p70"/>
                  <p:cNvSpPr/>
                  <p:nvPr/>
                </p:nvSpPr>
                <p:spPr>
                  <a:xfrm>
                    <a:off x="724986" y="3830189"/>
                    <a:ext cx="26646" cy="25626"/>
                  </a:xfrm>
                  <a:custGeom>
                    <a:avLst/>
                    <a:gdLst/>
                    <a:ahLst/>
                    <a:cxnLst/>
                    <a:rect l="l" t="t" r="r" b="b"/>
                    <a:pathLst>
                      <a:path w="5560" h="5350" extrusionOk="0">
                        <a:moveTo>
                          <a:pt x="2674" y="1"/>
                        </a:moveTo>
                        <a:cubicBezTo>
                          <a:pt x="1197" y="1"/>
                          <a:pt x="0" y="1197"/>
                          <a:pt x="0" y="2675"/>
                        </a:cubicBezTo>
                        <a:cubicBezTo>
                          <a:pt x="0" y="3758"/>
                          <a:pt x="653" y="4732"/>
                          <a:pt x="1653" y="5144"/>
                        </a:cubicBezTo>
                        <a:cubicBezTo>
                          <a:pt x="1984" y="5282"/>
                          <a:pt x="2331" y="5349"/>
                          <a:pt x="2676" y="5349"/>
                        </a:cubicBezTo>
                        <a:cubicBezTo>
                          <a:pt x="3371" y="5349"/>
                          <a:pt x="4055" y="5077"/>
                          <a:pt x="4567" y="4564"/>
                        </a:cubicBezTo>
                        <a:cubicBezTo>
                          <a:pt x="5330" y="3802"/>
                          <a:pt x="5559" y="2649"/>
                          <a:pt x="5147" y="1650"/>
                        </a:cubicBezTo>
                        <a:cubicBezTo>
                          <a:pt x="4731" y="650"/>
                          <a:pt x="3757" y="1"/>
                          <a:pt x="2674"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70"/>
                  <p:cNvSpPr/>
                  <p:nvPr/>
                </p:nvSpPr>
                <p:spPr>
                  <a:xfrm>
                    <a:off x="746695" y="3842838"/>
                    <a:ext cx="167824" cy="5"/>
                  </a:xfrm>
                  <a:custGeom>
                    <a:avLst/>
                    <a:gdLst/>
                    <a:ahLst/>
                    <a:cxnLst/>
                    <a:rect l="l" t="t" r="r" b="b"/>
                    <a:pathLst>
                      <a:path w="35018" h="1" fill="none" extrusionOk="0">
                        <a:moveTo>
                          <a:pt x="35017"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4613" name="Google Shape;4613;p70"/>
          <p:cNvGrpSpPr/>
          <p:nvPr/>
        </p:nvGrpSpPr>
        <p:grpSpPr>
          <a:xfrm>
            <a:off x="2253298" y="2249677"/>
            <a:ext cx="948701" cy="935378"/>
            <a:chOff x="2253298" y="2428317"/>
            <a:chExt cx="948701" cy="935378"/>
          </a:xfrm>
        </p:grpSpPr>
        <p:sp>
          <p:nvSpPr>
            <p:cNvPr id="4614" name="Google Shape;4614;p70"/>
            <p:cNvSpPr/>
            <p:nvPr/>
          </p:nvSpPr>
          <p:spPr>
            <a:xfrm>
              <a:off x="2418065" y="2799334"/>
              <a:ext cx="619167" cy="193359"/>
            </a:xfrm>
            <a:custGeom>
              <a:avLst/>
              <a:gdLst/>
              <a:ahLst/>
              <a:cxnLst/>
              <a:rect l="l" t="t" r="r" b="b"/>
              <a:pathLst>
                <a:path w="116549" h="36397" extrusionOk="0">
                  <a:moveTo>
                    <a:pt x="18199" y="1"/>
                  </a:moveTo>
                  <a:cubicBezTo>
                    <a:pt x="8148" y="1"/>
                    <a:pt x="1" y="8148"/>
                    <a:pt x="1" y="18198"/>
                  </a:cubicBezTo>
                  <a:cubicBezTo>
                    <a:pt x="1" y="28249"/>
                    <a:pt x="8148" y="36396"/>
                    <a:pt x="18199" y="36396"/>
                  </a:cubicBezTo>
                  <a:lnTo>
                    <a:pt x="98350" y="36396"/>
                  </a:lnTo>
                  <a:cubicBezTo>
                    <a:pt x="108401" y="36396"/>
                    <a:pt x="116548" y="28249"/>
                    <a:pt x="116548" y="18198"/>
                  </a:cubicBezTo>
                  <a:cubicBezTo>
                    <a:pt x="116548" y="8148"/>
                    <a:pt x="108401" y="1"/>
                    <a:pt x="98350"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70"/>
            <p:cNvSpPr/>
            <p:nvPr/>
          </p:nvSpPr>
          <p:spPr>
            <a:xfrm>
              <a:off x="2373234" y="2761962"/>
              <a:ext cx="248482" cy="268106"/>
            </a:xfrm>
            <a:custGeom>
              <a:avLst/>
              <a:gdLst/>
              <a:ahLst/>
              <a:cxnLst/>
              <a:rect l="l" t="t" r="r" b="b"/>
              <a:pathLst>
                <a:path w="46773" h="50467" extrusionOk="0">
                  <a:moveTo>
                    <a:pt x="25232" y="1"/>
                  </a:moveTo>
                  <a:cubicBezTo>
                    <a:pt x="11319" y="1"/>
                    <a:pt x="0" y="11322"/>
                    <a:pt x="0" y="25233"/>
                  </a:cubicBezTo>
                  <a:cubicBezTo>
                    <a:pt x="0" y="39146"/>
                    <a:pt x="11319" y="50466"/>
                    <a:pt x="25232" y="50466"/>
                  </a:cubicBezTo>
                  <a:lnTo>
                    <a:pt x="46773" y="50466"/>
                  </a:lnTo>
                  <a:lnTo>
                    <a:pt x="46773" y="49007"/>
                  </a:lnTo>
                  <a:lnTo>
                    <a:pt x="25232" y="49007"/>
                  </a:lnTo>
                  <a:cubicBezTo>
                    <a:pt x="12124" y="49007"/>
                    <a:pt x="1456" y="38344"/>
                    <a:pt x="1456" y="25233"/>
                  </a:cubicBezTo>
                  <a:cubicBezTo>
                    <a:pt x="1456" y="12123"/>
                    <a:pt x="12124" y="1457"/>
                    <a:pt x="25232" y="1457"/>
                  </a:cubicBezTo>
                  <a:lnTo>
                    <a:pt x="46773" y="1457"/>
                  </a:lnTo>
                  <a:lnTo>
                    <a:pt x="46773" y="1"/>
                  </a:ln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70"/>
            <p:cNvSpPr/>
            <p:nvPr/>
          </p:nvSpPr>
          <p:spPr>
            <a:xfrm>
              <a:off x="2726356" y="3024889"/>
              <a:ext cx="2582" cy="99328"/>
            </a:xfrm>
            <a:custGeom>
              <a:avLst/>
              <a:gdLst/>
              <a:ahLst/>
              <a:cxnLst/>
              <a:rect l="l" t="t" r="r" b="b"/>
              <a:pathLst>
                <a:path w="486" h="18697" extrusionOk="0">
                  <a:moveTo>
                    <a:pt x="243" y="1"/>
                  </a:moveTo>
                  <a:cubicBezTo>
                    <a:pt x="108" y="1"/>
                    <a:pt x="1" y="109"/>
                    <a:pt x="1" y="243"/>
                  </a:cubicBezTo>
                  <a:lnTo>
                    <a:pt x="1" y="18455"/>
                  </a:lnTo>
                  <a:cubicBezTo>
                    <a:pt x="1" y="18588"/>
                    <a:pt x="108" y="18697"/>
                    <a:pt x="243" y="18697"/>
                  </a:cubicBezTo>
                  <a:cubicBezTo>
                    <a:pt x="377" y="18697"/>
                    <a:pt x="485" y="18588"/>
                    <a:pt x="485" y="18455"/>
                  </a:cubicBezTo>
                  <a:lnTo>
                    <a:pt x="485" y="243"/>
                  </a:lnTo>
                  <a:cubicBezTo>
                    <a:pt x="485" y="109"/>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70"/>
            <p:cNvSpPr/>
            <p:nvPr/>
          </p:nvSpPr>
          <p:spPr>
            <a:xfrm>
              <a:off x="2785174" y="3024884"/>
              <a:ext cx="287220" cy="99333"/>
            </a:xfrm>
            <a:custGeom>
              <a:avLst/>
              <a:gdLst/>
              <a:ahLst/>
              <a:cxnLst/>
              <a:rect l="l" t="t" r="r" b="b"/>
              <a:pathLst>
                <a:path w="54065" h="18698" extrusionOk="0">
                  <a:moveTo>
                    <a:pt x="242" y="0"/>
                  </a:moveTo>
                  <a:cubicBezTo>
                    <a:pt x="109" y="0"/>
                    <a:pt x="0" y="109"/>
                    <a:pt x="0" y="242"/>
                  </a:cubicBezTo>
                  <a:lnTo>
                    <a:pt x="0" y="5286"/>
                  </a:lnTo>
                  <a:cubicBezTo>
                    <a:pt x="0" y="8843"/>
                    <a:pt x="2895" y="11736"/>
                    <a:pt x="6451" y="11736"/>
                  </a:cubicBezTo>
                  <a:lnTo>
                    <a:pt x="46862" y="11736"/>
                  </a:lnTo>
                  <a:cubicBezTo>
                    <a:pt x="50567" y="11736"/>
                    <a:pt x="53580" y="14751"/>
                    <a:pt x="53580" y="18456"/>
                  </a:cubicBezTo>
                  <a:cubicBezTo>
                    <a:pt x="53580" y="18589"/>
                    <a:pt x="53689" y="18698"/>
                    <a:pt x="53822" y="18698"/>
                  </a:cubicBezTo>
                  <a:cubicBezTo>
                    <a:pt x="53957" y="18698"/>
                    <a:pt x="54064" y="18589"/>
                    <a:pt x="54063" y="18456"/>
                  </a:cubicBezTo>
                  <a:cubicBezTo>
                    <a:pt x="54063" y="14484"/>
                    <a:pt x="50831" y="11250"/>
                    <a:pt x="46858" y="11250"/>
                  </a:cubicBezTo>
                  <a:lnTo>
                    <a:pt x="6449" y="11250"/>
                  </a:lnTo>
                  <a:cubicBezTo>
                    <a:pt x="3160" y="11250"/>
                    <a:pt x="484" y="8576"/>
                    <a:pt x="484" y="5286"/>
                  </a:cubicBezTo>
                  <a:lnTo>
                    <a:pt x="484" y="242"/>
                  </a:lnTo>
                  <a:cubicBezTo>
                    <a:pt x="484" y="109"/>
                    <a:pt x="376" y="0"/>
                    <a:pt x="242"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70"/>
            <p:cNvSpPr/>
            <p:nvPr/>
          </p:nvSpPr>
          <p:spPr>
            <a:xfrm>
              <a:off x="2382903" y="3024884"/>
              <a:ext cx="287215" cy="99333"/>
            </a:xfrm>
            <a:custGeom>
              <a:avLst/>
              <a:gdLst/>
              <a:ahLst/>
              <a:cxnLst/>
              <a:rect l="l" t="t" r="r" b="b"/>
              <a:pathLst>
                <a:path w="54064" h="18698" extrusionOk="0">
                  <a:moveTo>
                    <a:pt x="53821" y="0"/>
                  </a:moveTo>
                  <a:cubicBezTo>
                    <a:pt x="53686" y="0"/>
                    <a:pt x="53579" y="109"/>
                    <a:pt x="53579" y="242"/>
                  </a:cubicBezTo>
                  <a:lnTo>
                    <a:pt x="53579" y="5286"/>
                  </a:lnTo>
                  <a:cubicBezTo>
                    <a:pt x="53579" y="8576"/>
                    <a:pt x="50903" y="11250"/>
                    <a:pt x="47614" y="11250"/>
                  </a:cubicBezTo>
                  <a:lnTo>
                    <a:pt x="7205" y="11250"/>
                  </a:lnTo>
                  <a:cubicBezTo>
                    <a:pt x="3232" y="11250"/>
                    <a:pt x="0" y="14484"/>
                    <a:pt x="0" y="18456"/>
                  </a:cubicBezTo>
                  <a:cubicBezTo>
                    <a:pt x="0" y="18589"/>
                    <a:pt x="109" y="18698"/>
                    <a:pt x="242" y="18698"/>
                  </a:cubicBezTo>
                  <a:cubicBezTo>
                    <a:pt x="376" y="18698"/>
                    <a:pt x="485" y="18589"/>
                    <a:pt x="485" y="18456"/>
                  </a:cubicBezTo>
                  <a:cubicBezTo>
                    <a:pt x="485" y="14751"/>
                    <a:pt x="3499" y="11736"/>
                    <a:pt x="7202" y="11736"/>
                  </a:cubicBezTo>
                  <a:lnTo>
                    <a:pt x="47612" y="11736"/>
                  </a:lnTo>
                  <a:cubicBezTo>
                    <a:pt x="51169" y="11736"/>
                    <a:pt x="54063" y="8843"/>
                    <a:pt x="54063" y="5286"/>
                  </a:cubicBezTo>
                  <a:lnTo>
                    <a:pt x="54063" y="242"/>
                  </a:lnTo>
                  <a:cubicBezTo>
                    <a:pt x="54063" y="109"/>
                    <a:pt x="53955" y="0"/>
                    <a:pt x="53821"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70"/>
            <p:cNvSpPr/>
            <p:nvPr/>
          </p:nvSpPr>
          <p:spPr>
            <a:xfrm>
              <a:off x="2596756" y="3151259"/>
              <a:ext cx="261784" cy="212436"/>
            </a:xfrm>
            <a:custGeom>
              <a:avLst/>
              <a:gdLst/>
              <a:ahLst/>
              <a:cxnLst/>
              <a:rect l="l" t="t" r="r" b="b"/>
              <a:pathLst>
                <a:path w="49277" h="39988" extrusionOk="0">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70"/>
            <p:cNvSpPr/>
            <p:nvPr/>
          </p:nvSpPr>
          <p:spPr>
            <a:xfrm>
              <a:off x="2940204" y="3151259"/>
              <a:ext cx="261795" cy="212436"/>
            </a:xfrm>
            <a:custGeom>
              <a:avLst/>
              <a:gdLst/>
              <a:ahLst/>
              <a:cxnLst/>
              <a:rect l="l" t="t" r="r" b="b"/>
              <a:pathLst>
                <a:path w="49279" h="39988" extrusionOk="0">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70"/>
            <p:cNvSpPr/>
            <p:nvPr/>
          </p:nvSpPr>
          <p:spPr>
            <a:xfrm>
              <a:off x="2253298" y="3151259"/>
              <a:ext cx="261795" cy="212436"/>
            </a:xfrm>
            <a:custGeom>
              <a:avLst/>
              <a:gdLst/>
              <a:ahLst/>
              <a:cxnLst/>
              <a:rect l="l" t="t" r="r" b="b"/>
              <a:pathLst>
                <a:path w="49279" h="39988" extrusionOk="0">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70"/>
            <p:cNvSpPr/>
            <p:nvPr/>
          </p:nvSpPr>
          <p:spPr>
            <a:xfrm>
              <a:off x="2718685" y="3113966"/>
              <a:ext cx="17919" cy="17924"/>
            </a:xfrm>
            <a:custGeom>
              <a:avLst/>
              <a:gdLst/>
              <a:ahLst/>
              <a:cxnLst/>
              <a:rect l="l" t="t" r="r" b="b"/>
              <a:pathLst>
                <a:path w="3373" h="3374" extrusionOk="0">
                  <a:moveTo>
                    <a:pt x="1687" y="0"/>
                  </a:moveTo>
                  <a:cubicBezTo>
                    <a:pt x="755" y="0"/>
                    <a:pt x="1" y="755"/>
                    <a:pt x="1" y="1687"/>
                  </a:cubicBezTo>
                  <a:cubicBezTo>
                    <a:pt x="1" y="2619"/>
                    <a:pt x="755" y="3373"/>
                    <a:pt x="1687" y="3373"/>
                  </a:cubicBezTo>
                  <a:cubicBezTo>
                    <a:pt x="2618" y="3373"/>
                    <a:pt x="3372" y="2619"/>
                    <a:pt x="3372" y="1687"/>
                  </a:cubicBezTo>
                  <a:cubicBezTo>
                    <a:pt x="3372" y="755"/>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70"/>
            <p:cNvSpPr/>
            <p:nvPr/>
          </p:nvSpPr>
          <p:spPr>
            <a:xfrm>
              <a:off x="3062128" y="3113966"/>
              <a:ext cx="17924" cy="17924"/>
            </a:xfrm>
            <a:custGeom>
              <a:avLst/>
              <a:gdLst/>
              <a:ahLst/>
              <a:cxnLst/>
              <a:rect l="l" t="t" r="r" b="b"/>
              <a:pathLst>
                <a:path w="3374" h="3374" extrusionOk="0">
                  <a:moveTo>
                    <a:pt x="1687" y="0"/>
                  </a:moveTo>
                  <a:cubicBezTo>
                    <a:pt x="755" y="0"/>
                    <a:pt x="0" y="755"/>
                    <a:pt x="0" y="1687"/>
                  </a:cubicBezTo>
                  <a:cubicBezTo>
                    <a:pt x="0" y="2619"/>
                    <a:pt x="755" y="3373"/>
                    <a:pt x="1687" y="3373"/>
                  </a:cubicBezTo>
                  <a:cubicBezTo>
                    <a:pt x="2619" y="3373"/>
                    <a:pt x="3373" y="2619"/>
                    <a:pt x="3373" y="1687"/>
                  </a:cubicBezTo>
                  <a:cubicBezTo>
                    <a:pt x="3373"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70"/>
            <p:cNvSpPr/>
            <p:nvPr/>
          </p:nvSpPr>
          <p:spPr>
            <a:xfrm>
              <a:off x="2375226" y="3113966"/>
              <a:ext cx="17924" cy="17924"/>
            </a:xfrm>
            <a:custGeom>
              <a:avLst/>
              <a:gdLst/>
              <a:ahLst/>
              <a:cxnLst/>
              <a:rect l="l" t="t" r="r" b="b"/>
              <a:pathLst>
                <a:path w="3374" h="3374" extrusionOk="0">
                  <a:moveTo>
                    <a:pt x="1687" y="0"/>
                  </a:moveTo>
                  <a:cubicBezTo>
                    <a:pt x="755" y="0"/>
                    <a:pt x="1" y="755"/>
                    <a:pt x="1" y="1687"/>
                  </a:cubicBezTo>
                  <a:cubicBezTo>
                    <a:pt x="1" y="2619"/>
                    <a:pt x="755" y="3373"/>
                    <a:pt x="1687" y="3373"/>
                  </a:cubicBezTo>
                  <a:cubicBezTo>
                    <a:pt x="2619" y="3373"/>
                    <a:pt x="3374" y="2619"/>
                    <a:pt x="3374" y="1687"/>
                  </a:cubicBezTo>
                  <a:cubicBezTo>
                    <a:pt x="3374"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70"/>
            <p:cNvSpPr/>
            <p:nvPr/>
          </p:nvSpPr>
          <p:spPr>
            <a:xfrm>
              <a:off x="2718685" y="3017224"/>
              <a:ext cx="17919" cy="17919"/>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8"/>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70"/>
            <p:cNvSpPr/>
            <p:nvPr/>
          </p:nvSpPr>
          <p:spPr>
            <a:xfrm>
              <a:off x="2777509" y="3017224"/>
              <a:ext cx="17914" cy="17919"/>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8"/>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70"/>
            <p:cNvSpPr/>
            <p:nvPr/>
          </p:nvSpPr>
          <p:spPr>
            <a:xfrm>
              <a:off x="2659856" y="3017224"/>
              <a:ext cx="17914" cy="17919"/>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8"/>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70"/>
            <p:cNvSpPr/>
            <p:nvPr/>
          </p:nvSpPr>
          <p:spPr>
            <a:xfrm>
              <a:off x="2726356" y="2667807"/>
              <a:ext cx="2582" cy="99322"/>
            </a:xfrm>
            <a:custGeom>
              <a:avLst/>
              <a:gdLst/>
              <a:ahLst/>
              <a:cxnLst/>
              <a:rect l="l" t="t" r="r" b="b"/>
              <a:pathLst>
                <a:path w="486" h="18696" extrusionOk="0">
                  <a:moveTo>
                    <a:pt x="243" y="0"/>
                  </a:moveTo>
                  <a:cubicBezTo>
                    <a:pt x="108" y="0"/>
                    <a:pt x="1" y="109"/>
                    <a:pt x="1" y="243"/>
                  </a:cubicBezTo>
                  <a:lnTo>
                    <a:pt x="1" y="18453"/>
                  </a:lnTo>
                  <a:cubicBezTo>
                    <a:pt x="1" y="18588"/>
                    <a:pt x="108" y="18695"/>
                    <a:pt x="243" y="18695"/>
                  </a:cubicBezTo>
                  <a:cubicBezTo>
                    <a:pt x="377" y="18695"/>
                    <a:pt x="485" y="18588"/>
                    <a:pt x="485" y="18453"/>
                  </a:cubicBezTo>
                  <a:lnTo>
                    <a:pt x="485" y="243"/>
                  </a:lnTo>
                  <a:cubicBezTo>
                    <a:pt x="485" y="109"/>
                    <a:pt x="377" y="0"/>
                    <a:pt x="243"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70"/>
            <p:cNvSpPr/>
            <p:nvPr/>
          </p:nvSpPr>
          <p:spPr>
            <a:xfrm>
              <a:off x="2785174" y="2667796"/>
              <a:ext cx="287210" cy="99333"/>
            </a:xfrm>
            <a:custGeom>
              <a:avLst/>
              <a:gdLst/>
              <a:ahLst/>
              <a:cxnLst/>
              <a:rect l="l" t="t" r="r" b="b"/>
              <a:pathLst>
                <a:path w="54063" h="18698" extrusionOk="0">
                  <a:moveTo>
                    <a:pt x="53821" y="1"/>
                  </a:moveTo>
                  <a:cubicBezTo>
                    <a:pt x="53687" y="1"/>
                    <a:pt x="53579" y="108"/>
                    <a:pt x="53579" y="243"/>
                  </a:cubicBezTo>
                  <a:cubicBezTo>
                    <a:pt x="53579" y="3946"/>
                    <a:pt x="50564" y="6961"/>
                    <a:pt x="46861" y="6961"/>
                  </a:cubicBezTo>
                  <a:lnTo>
                    <a:pt x="6451" y="6961"/>
                  </a:lnTo>
                  <a:cubicBezTo>
                    <a:pt x="2895" y="6961"/>
                    <a:pt x="0" y="9857"/>
                    <a:pt x="0" y="13412"/>
                  </a:cubicBezTo>
                  <a:lnTo>
                    <a:pt x="0" y="18455"/>
                  </a:lnTo>
                  <a:cubicBezTo>
                    <a:pt x="0" y="18590"/>
                    <a:pt x="109" y="18697"/>
                    <a:pt x="242" y="18697"/>
                  </a:cubicBezTo>
                  <a:cubicBezTo>
                    <a:pt x="379" y="18697"/>
                    <a:pt x="487" y="18590"/>
                    <a:pt x="486" y="18455"/>
                  </a:cubicBezTo>
                  <a:lnTo>
                    <a:pt x="486" y="13412"/>
                  </a:lnTo>
                  <a:cubicBezTo>
                    <a:pt x="486" y="10122"/>
                    <a:pt x="3162" y="7447"/>
                    <a:pt x="6451" y="7447"/>
                  </a:cubicBezTo>
                  <a:lnTo>
                    <a:pt x="46858" y="7447"/>
                  </a:lnTo>
                  <a:cubicBezTo>
                    <a:pt x="50831" y="7447"/>
                    <a:pt x="54063" y="4215"/>
                    <a:pt x="54063" y="243"/>
                  </a:cubicBezTo>
                  <a:cubicBezTo>
                    <a:pt x="54063" y="108"/>
                    <a:pt x="53954" y="1"/>
                    <a:pt x="53821"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70"/>
            <p:cNvSpPr/>
            <p:nvPr/>
          </p:nvSpPr>
          <p:spPr>
            <a:xfrm>
              <a:off x="2382892" y="2667796"/>
              <a:ext cx="287226" cy="99333"/>
            </a:xfrm>
            <a:custGeom>
              <a:avLst/>
              <a:gdLst/>
              <a:ahLst/>
              <a:cxnLst/>
              <a:rect l="l" t="t" r="r" b="b"/>
              <a:pathLst>
                <a:path w="54066" h="18698" extrusionOk="0">
                  <a:moveTo>
                    <a:pt x="243" y="1"/>
                  </a:moveTo>
                  <a:cubicBezTo>
                    <a:pt x="108" y="1"/>
                    <a:pt x="1" y="108"/>
                    <a:pt x="1" y="243"/>
                  </a:cubicBezTo>
                  <a:cubicBezTo>
                    <a:pt x="1" y="4216"/>
                    <a:pt x="3233" y="7447"/>
                    <a:pt x="7204" y="7447"/>
                  </a:cubicBezTo>
                  <a:lnTo>
                    <a:pt x="47616" y="7447"/>
                  </a:lnTo>
                  <a:cubicBezTo>
                    <a:pt x="50905" y="7447"/>
                    <a:pt x="53581" y="10122"/>
                    <a:pt x="53581" y="13412"/>
                  </a:cubicBezTo>
                  <a:lnTo>
                    <a:pt x="53581" y="18455"/>
                  </a:lnTo>
                  <a:cubicBezTo>
                    <a:pt x="53581" y="18590"/>
                    <a:pt x="53688" y="18697"/>
                    <a:pt x="53823" y="18697"/>
                  </a:cubicBezTo>
                  <a:cubicBezTo>
                    <a:pt x="53957" y="18697"/>
                    <a:pt x="54065" y="18590"/>
                    <a:pt x="54062" y="18455"/>
                  </a:cubicBezTo>
                  <a:lnTo>
                    <a:pt x="54062" y="13412"/>
                  </a:lnTo>
                  <a:cubicBezTo>
                    <a:pt x="54062" y="9854"/>
                    <a:pt x="51169" y="6961"/>
                    <a:pt x="47611" y="6961"/>
                  </a:cubicBezTo>
                  <a:lnTo>
                    <a:pt x="7203" y="6961"/>
                  </a:lnTo>
                  <a:cubicBezTo>
                    <a:pt x="3498" y="6961"/>
                    <a:pt x="485" y="3946"/>
                    <a:pt x="485" y="243"/>
                  </a:cubicBezTo>
                  <a:cubicBezTo>
                    <a:pt x="485" y="108"/>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70"/>
            <p:cNvSpPr/>
            <p:nvPr/>
          </p:nvSpPr>
          <p:spPr>
            <a:xfrm>
              <a:off x="2596756" y="2428317"/>
              <a:ext cx="261784" cy="212447"/>
            </a:xfrm>
            <a:custGeom>
              <a:avLst/>
              <a:gdLst/>
              <a:ahLst/>
              <a:cxnLst/>
              <a:rect l="l" t="t" r="r" b="b"/>
              <a:pathLst>
                <a:path w="49277" h="39990" extrusionOk="0">
                  <a:moveTo>
                    <a:pt x="7996" y="1"/>
                  </a:moveTo>
                  <a:cubicBezTo>
                    <a:pt x="3580" y="1"/>
                    <a:pt x="0" y="3580"/>
                    <a:pt x="0" y="7995"/>
                  </a:cubicBezTo>
                  <a:lnTo>
                    <a:pt x="0" y="31993"/>
                  </a:lnTo>
                  <a:cubicBezTo>
                    <a:pt x="0" y="36409"/>
                    <a:pt x="3580" y="39989"/>
                    <a:pt x="7996" y="39989"/>
                  </a:cubicBezTo>
                  <a:lnTo>
                    <a:pt x="41280" y="39989"/>
                  </a:lnTo>
                  <a:cubicBezTo>
                    <a:pt x="45697" y="39989"/>
                    <a:pt x="49277" y="36409"/>
                    <a:pt x="49277" y="31993"/>
                  </a:cubicBezTo>
                  <a:lnTo>
                    <a:pt x="49277" y="7995"/>
                  </a:lnTo>
                  <a:cubicBezTo>
                    <a:pt x="49277" y="3580"/>
                    <a:pt x="45697" y="1"/>
                    <a:pt x="4128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70"/>
            <p:cNvSpPr/>
            <p:nvPr/>
          </p:nvSpPr>
          <p:spPr>
            <a:xfrm>
              <a:off x="2940204" y="2428317"/>
              <a:ext cx="261795" cy="212447"/>
            </a:xfrm>
            <a:custGeom>
              <a:avLst/>
              <a:gdLst/>
              <a:ahLst/>
              <a:cxnLst/>
              <a:rect l="l" t="t" r="r" b="b"/>
              <a:pathLst>
                <a:path w="49279" h="39990" extrusionOk="0">
                  <a:moveTo>
                    <a:pt x="7995" y="1"/>
                  </a:moveTo>
                  <a:cubicBezTo>
                    <a:pt x="3580" y="1"/>
                    <a:pt x="0" y="3580"/>
                    <a:pt x="0" y="7995"/>
                  </a:cubicBezTo>
                  <a:lnTo>
                    <a:pt x="0" y="31993"/>
                  </a:lnTo>
                  <a:cubicBezTo>
                    <a:pt x="0" y="36409"/>
                    <a:pt x="3580" y="39989"/>
                    <a:pt x="7995" y="39989"/>
                  </a:cubicBezTo>
                  <a:lnTo>
                    <a:pt x="41282" y="39989"/>
                  </a:lnTo>
                  <a:cubicBezTo>
                    <a:pt x="45698" y="39989"/>
                    <a:pt x="49278" y="36409"/>
                    <a:pt x="49278" y="31993"/>
                  </a:cubicBezTo>
                  <a:lnTo>
                    <a:pt x="49278" y="7995"/>
                  </a:lnTo>
                  <a:cubicBezTo>
                    <a:pt x="49278" y="3580"/>
                    <a:pt x="45698" y="1"/>
                    <a:pt x="412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70"/>
            <p:cNvSpPr/>
            <p:nvPr/>
          </p:nvSpPr>
          <p:spPr>
            <a:xfrm>
              <a:off x="2253298" y="2428317"/>
              <a:ext cx="261795" cy="212447"/>
            </a:xfrm>
            <a:custGeom>
              <a:avLst/>
              <a:gdLst/>
              <a:ahLst/>
              <a:cxnLst/>
              <a:rect l="l" t="t" r="r" b="b"/>
              <a:pathLst>
                <a:path w="49279" h="39990" extrusionOk="0">
                  <a:moveTo>
                    <a:pt x="7997" y="1"/>
                  </a:moveTo>
                  <a:cubicBezTo>
                    <a:pt x="3580" y="1"/>
                    <a:pt x="0" y="3580"/>
                    <a:pt x="0" y="7995"/>
                  </a:cubicBezTo>
                  <a:lnTo>
                    <a:pt x="0" y="31993"/>
                  </a:lnTo>
                  <a:cubicBezTo>
                    <a:pt x="0" y="36409"/>
                    <a:pt x="3580" y="39989"/>
                    <a:pt x="7997" y="39989"/>
                  </a:cubicBezTo>
                  <a:lnTo>
                    <a:pt x="41282" y="39989"/>
                  </a:lnTo>
                  <a:cubicBezTo>
                    <a:pt x="45697" y="39989"/>
                    <a:pt x="49277" y="36409"/>
                    <a:pt x="49277" y="31993"/>
                  </a:cubicBezTo>
                  <a:lnTo>
                    <a:pt x="49277" y="7995"/>
                  </a:lnTo>
                  <a:cubicBezTo>
                    <a:pt x="49278" y="3580"/>
                    <a:pt x="45697" y="1"/>
                    <a:pt x="412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70"/>
            <p:cNvSpPr/>
            <p:nvPr/>
          </p:nvSpPr>
          <p:spPr>
            <a:xfrm>
              <a:off x="2718685" y="2660136"/>
              <a:ext cx="17919" cy="17919"/>
            </a:xfrm>
            <a:custGeom>
              <a:avLst/>
              <a:gdLst/>
              <a:ahLst/>
              <a:cxnLst/>
              <a:rect l="l" t="t" r="r" b="b"/>
              <a:pathLst>
                <a:path w="3373" h="3373" extrusionOk="0">
                  <a:moveTo>
                    <a:pt x="1687" y="0"/>
                  </a:moveTo>
                  <a:cubicBezTo>
                    <a:pt x="755" y="0"/>
                    <a:pt x="1" y="754"/>
                    <a:pt x="1" y="1687"/>
                  </a:cubicBezTo>
                  <a:cubicBezTo>
                    <a:pt x="1" y="2619"/>
                    <a:pt x="755" y="3373"/>
                    <a:pt x="1687" y="3373"/>
                  </a:cubicBezTo>
                  <a:cubicBezTo>
                    <a:pt x="2618" y="3373"/>
                    <a:pt x="3372" y="2617"/>
                    <a:pt x="3372" y="1687"/>
                  </a:cubicBezTo>
                  <a:cubicBezTo>
                    <a:pt x="3372" y="754"/>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70"/>
            <p:cNvSpPr/>
            <p:nvPr/>
          </p:nvSpPr>
          <p:spPr>
            <a:xfrm>
              <a:off x="3062128" y="2660136"/>
              <a:ext cx="17924" cy="17919"/>
            </a:xfrm>
            <a:custGeom>
              <a:avLst/>
              <a:gdLst/>
              <a:ahLst/>
              <a:cxnLst/>
              <a:rect l="l" t="t" r="r" b="b"/>
              <a:pathLst>
                <a:path w="3374" h="3373" extrusionOk="0">
                  <a:moveTo>
                    <a:pt x="1687" y="0"/>
                  </a:moveTo>
                  <a:cubicBezTo>
                    <a:pt x="755" y="0"/>
                    <a:pt x="0" y="754"/>
                    <a:pt x="0" y="1687"/>
                  </a:cubicBezTo>
                  <a:cubicBezTo>
                    <a:pt x="0" y="2619"/>
                    <a:pt x="755" y="3373"/>
                    <a:pt x="1687" y="3373"/>
                  </a:cubicBezTo>
                  <a:cubicBezTo>
                    <a:pt x="2619" y="3370"/>
                    <a:pt x="3373" y="2617"/>
                    <a:pt x="3373" y="1687"/>
                  </a:cubicBezTo>
                  <a:cubicBezTo>
                    <a:pt x="3373"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70"/>
            <p:cNvSpPr/>
            <p:nvPr/>
          </p:nvSpPr>
          <p:spPr>
            <a:xfrm>
              <a:off x="2375226" y="2660136"/>
              <a:ext cx="17924" cy="17919"/>
            </a:xfrm>
            <a:custGeom>
              <a:avLst/>
              <a:gdLst/>
              <a:ahLst/>
              <a:cxnLst/>
              <a:rect l="l" t="t" r="r" b="b"/>
              <a:pathLst>
                <a:path w="3374" h="3373" extrusionOk="0">
                  <a:moveTo>
                    <a:pt x="1687" y="0"/>
                  </a:moveTo>
                  <a:cubicBezTo>
                    <a:pt x="755" y="0"/>
                    <a:pt x="1" y="754"/>
                    <a:pt x="1" y="1687"/>
                  </a:cubicBezTo>
                  <a:cubicBezTo>
                    <a:pt x="1" y="2619"/>
                    <a:pt x="755" y="3373"/>
                    <a:pt x="1687" y="3373"/>
                  </a:cubicBezTo>
                  <a:cubicBezTo>
                    <a:pt x="2619" y="3370"/>
                    <a:pt x="3374" y="2617"/>
                    <a:pt x="3374" y="1687"/>
                  </a:cubicBezTo>
                  <a:cubicBezTo>
                    <a:pt x="3374"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70"/>
            <p:cNvSpPr/>
            <p:nvPr/>
          </p:nvSpPr>
          <p:spPr>
            <a:xfrm>
              <a:off x="2718685" y="2756878"/>
              <a:ext cx="17919" cy="17919"/>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6"/>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70"/>
            <p:cNvSpPr/>
            <p:nvPr/>
          </p:nvSpPr>
          <p:spPr>
            <a:xfrm>
              <a:off x="2777509" y="2756878"/>
              <a:ext cx="17914" cy="17919"/>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6"/>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70"/>
            <p:cNvSpPr/>
            <p:nvPr/>
          </p:nvSpPr>
          <p:spPr>
            <a:xfrm>
              <a:off x="2659856" y="2756878"/>
              <a:ext cx="17914" cy="17919"/>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6"/>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70"/>
            <p:cNvSpPr/>
            <p:nvPr/>
          </p:nvSpPr>
          <p:spPr>
            <a:xfrm>
              <a:off x="2301024" y="2533889"/>
              <a:ext cx="163753" cy="1291"/>
            </a:xfrm>
            <a:custGeom>
              <a:avLst/>
              <a:gdLst/>
              <a:ahLst/>
              <a:cxnLst/>
              <a:rect l="l" t="t" r="r" b="b"/>
              <a:pathLst>
                <a:path w="30824" h="243" extrusionOk="0">
                  <a:moveTo>
                    <a:pt x="121" y="1"/>
                  </a:moveTo>
                  <a:cubicBezTo>
                    <a:pt x="55" y="1"/>
                    <a:pt x="0" y="55"/>
                    <a:pt x="0" y="121"/>
                  </a:cubicBezTo>
                  <a:cubicBezTo>
                    <a:pt x="0" y="187"/>
                    <a:pt x="55" y="243"/>
                    <a:pt x="121" y="243"/>
                  </a:cubicBezTo>
                  <a:lnTo>
                    <a:pt x="30703" y="243"/>
                  </a:lnTo>
                  <a:cubicBezTo>
                    <a:pt x="30769" y="243"/>
                    <a:pt x="30823" y="187"/>
                    <a:pt x="30823" y="121"/>
                  </a:cubicBezTo>
                  <a:cubicBezTo>
                    <a:pt x="30823" y="55"/>
                    <a:pt x="30767" y="1"/>
                    <a:pt x="307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70"/>
            <p:cNvSpPr/>
            <p:nvPr/>
          </p:nvSpPr>
          <p:spPr>
            <a:xfrm>
              <a:off x="2644918" y="2533889"/>
              <a:ext cx="163747" cy="1291"/>
            </a:xfrm>
            <a:custGeom>
              <a:avLst/>
              <a:gdLst/>
              <a:ahLst/>
              <a:cxnLst/>
              <a:rect l="l" t="t" r="r" b="b"/>
              <a:pathLst>
                <a:path w="30823" h="243" extrusionOk="0">
                  <a:moveTo>
                    <a:pt x="121" y="1"/>
                  </a:moveTo>
                  <a:cubicBezTo>
                    <a:pt x="55" y="1"/>
                    <a:pt x="0" y="55"/>
                    <a:pt x="0" y="121"/>
                  </a:cubicBezTo>
                  <a:cubicBezTo>
                    <a:pt x="0" y="187"/>
                    <a:pt x="55" y="243"/>
                    <a:pt x="121" y="243"/>
                  </a:cubicBezTo>
                  <a:lnTo>
                    <a:pt x="30701" y="243"/>
                  </a:lnTo>
                  <a:cubicBezTo>
                    <a:pt x="30769" y="243"/>
                    <a:pt x="30823" y="187"/>
                    <a:pt x="30823" y="121"/>
                  </a:cubicBezTo>
                  <a:cubicBezTo>
                    <a:pt x="30823" y="55"/>
                    <a:pt x="30767" y="1"/>
                    <a:pt x="307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70"/>
            <p:cNvSpPr/>
            <p:nvPr/>
          </p:nvSpPr>
          <p:spPr>
            <a:xfrm>
              <a:off x="2990071" y="2533889"/>
              <a:ext cx="163753" cy="1291"/>
            </a:xfrm>
            <a:custGeom>
              <a:avLst/>
              <a:gdLst/>
              <a:ahLst/>
              <a:cxnLst/>
              <a:rect l="l" t="t" r="r" b="b"/>
              <a:pathLst>
                <a:path w="30824" h="243" extrusionOk="0">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70"/>
            <p:cNvSpPr/>
            <p:nvPr/>
          </p:nvSpPr>
          <p:spPr>
            <a:xfrm>
              <a:off x="2644918" y="3256825"/>
              <a:ext cx="163758" cy="1291"/>
            </a:xfrm>
            <a:custGeom>
              <a:avLst/>
              <a:gdLst/>
              <a:ahLst/>
              <a:cxnLst/>
              <a:rect l="l" t="t" r="r" b="b"/>
              <a:pathLst>
                <a:path w="30825" h="243" extrusionOk="0">
                  <a:moveTo>
                    <a:pt x="121" y="0"/>
                  </a:moveTo>
                  <a:cubicBezTo>
                    <a:pt x="55" y="0"/>
                    <a:pt x="0" y="55"/>
                    <a:pt x="0" y="122"/>
                  </a:cubicBezTo>
                  <a:cubicBezTo>
                    <a:pt x="0" y="188"/>
                    <a:pt x="55" y="242"/>
                    <a:pt x="121" y="242"/>
                  </a:cubicBezTo>
                  <a:lnTo>
                    <a:pt x="30701" y="242"/>
                  </a:lnTo>
                  <a:cubicBezTo>
                    <a:pt x="30769" y="242"/>
                    <a:pt x="30824" y="190"/>
                    <a:pt x="30823" y="122"/>
                  </a:cubicBezTo>
                  <a:cubicBezTo>
                    <a:pt x="30823" y="56"/>
                    <a:pt x="30767" y="0"/>
                    <a:pt x="30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70"/>
            <p:cNvSpPr/>
            <p:nvPr/>
          </p:nvSpPr>
          <p:spPr>
            <a:xfrm>
              <a:off x="2301427" y="3256825"/>
              <a:ext cx="163758" cy="1291"/>
            </a:xfrm>
            <a:custGeom>
              <a:avLst/>
              <a:gdLst/>
              <a:ahLst/>
              <a:cxnLst/>
              <a:rect l="l" t="t" r="r" b="b"/>
              <a:pathLst>
                <a:path w="30825" h="243" extrusionOk="0">
                  <a:moveTo>
                    <a:pt x="123" y="0"/>
                  </a:moveTo>
                  <a:cubicBezTo>
                    <a:pt x="57" y="0"/>
                    <a:pt x="1" y="55"/>
                    <a:pt x="1" y="122"/>
                  </a:cubicBezTo>
                  <a:cubicBezTo>
                    <a:pt x="1" y="188"/>
                    <a:pt x="57" y="242"/>
                    <a:pt x="123" y="242"/>
                  </a:cubicBezTo>
                  <a:lnTo>
                    <a:pt x="30702" y="242"/>
                  </a:lnTo>
                  <a:cubicBezTo>
                    <a:pt x="30771" y="242"/>
                    <a:pt x="30825" y="190"/>
                    <a:pt x="30823" y="122"/>
                  </a:cubicBezTo>
                  <a:cubicBezTo>
                    <a:pt x="30823" y="56"/>
                    <a:pt x="30769" y="0"/>
                    <a:pt x="30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70"/>
            <p:cNvSpPr/>
            <p:nvPr/>
          </p:nvSpPr>
          <p:spPr>
            <a:xfrm>
              <a:off x="2990102" y="3256847"/>
              <a:ext cx="163753" cy="1291"/>
            </a:xfrm>
            <a:custGeom>
              <a:avLst/>
              <a:gdLst/>
              <a:ahLst/>
              <a:cxnLst/>
              <a:rect l="l" t="t" r="r" b="b"/>
              <a:pathLst>
                <a:path w="30824" h="243" extrusionOk="0">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70"/>
            <p:cNvSpPr/>
            <p:nvPr/>
          </p:nvSpPr>
          <p:spPr>
            <a:xfrm>
              <a:off x="2833559" y="2761962"/>
              <a:ext cx="248503" cy="268106"/>
            </a:xfrm>
            <a:custGeom>
              <a:avLst/>
              <a:gdLst/>
              <a:ahLst/>
              <a:cxnLst/>
              <a:rect l="l" t="t" r="r" b="b"/>
              <a:pathLst>
                <a:path w="46777" h="50467" extrusionOk="0">
                  <a:moveTo>
                    <a:pt x="1" y="1"/>
                  </a:moveTo>
                  <a:lnTo>
                    <a:pt x="1" y="1458"/>
                  </a:lnTo>
                  <a:lnTo>
                    <a:pt x="21544" y="1458"/>
                  </a:lnTo>
                  <a:cubicBezTo>
                    <a:pt x="34653" y="1458"/>
                    <a:pt x="45320" y="12123"/>
                    <a:pt x="45320" y="25233"/>
                  </a:cubicBezTo>
                  <a:cubicBezTo>
                    <a:pt x="45320" y="38344"/>
                    <a:pt x="34653" y="49009"/>
                    <a:pt x="21544" y="49009"/>
                  </a:cubicBezTo>
                  <a:lnTo>
                    <a:pt x="1" y="49009"/>
                  </a:lnTo>
                  <a:lnTo>
                    <a:pt x="1" y="50466"/>
                  </a:lnTo>
                  <a:lnTo>
                    <a:pt x="21544" y="50466"/>
                  </a:lnTo>
                  <a:cubicBezTo>
                    <a:pt x="35457" y="50466"/>
                    <a:pt x="46776" y="39146"/>
                    <a:pt x="46776" y="25233"/>
                  </a:cubicBezTo>
                  <a:cubicBezTo>
                    <a:pt x="46776" y="11322"/>
                    <a:pt x="35457" y="1"/>
                    <a:pt x="21544" y="1"/>
                  </a:cubicBez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50"/>
        <p:cNvGrpSpPr/>
        <p:nvPr/>
      </p:nvGrpSpPr>
      <p:grpSpPr>
        <a:xfrm>
          <a:off x="0" y="0"/>
          <a:ext cx="0" cy="0"/>
          <a:chOff x="0" y="0"/>
          <a:chExt cx="0" cy="0"/>
        </a:xfrm>
      </p:grpSpPr>
      <p:grpSp>
        <p:nvGrpSpPr>
          <p:cNvPr id="4651" name="Google Shape;4651;p71"/>
          <p:cNvGrpSpPr/>
          <p:nvPr/>
        </p:nvGrpSpPr>
        <p:grpSpPr>
          <a:xfrm>
            <a:off x="3339744" y="952977"/>
            <a:ext cx="2363393" cy="1017867"/>
            <a:chOff x="3292400" y="1219146"/>
            <a:chExt cx="2615240" cy="1110239"/>
          </a:xfrm>
        </p:grpSpPr>
        <p:sp>
          <p:nvSpPr>
            <p:cNvPr id="4652" name="Google Shape;4652;p71"/>
            <p:cNvSpPr/>
            <p:nvPr/>
          </p:nvSpPr>
          <p:spPr>
            <a:xfrm>
              <a:off x="3292400" y="1845763"/>
              <a:ext cx="370500" cy="478500"/>
            </a:xfrm>
            <a:prstGeom prst="round2DiagRect">
              <a:avLst>
                <a:gd name="adj1" fmla="val 16667"/>
                <a:gd name="adj2" fmla="val 0"/>
              </a:avLst>
            </a:prstGeom>
            <a:solidFill>
              <a:srgbClr val="ABBCC9"/>
            </a:solidFill>
            <a:ln>
              <a:noFill/>
            </a:ln>
          </p:spPr>
          <p:txBody>
            <a:bodyPr spcFirstLastPara="1" wrap="square" lIns="0" tIns="0" rIns="0" bIns="0" anchor="ctr" anchorCtr="0">
              <a:noAutofit/>
            </a:bodyPr>
            <a:lstStyle/>
            <a:p>
              <a:pPr marL="0" lvl="0" indent="0" algn="l" rtl="0">
                <a:spcBef>
                  <a:spcPts val="0"/>
                </a:spcBef>
                <a:spcAft>
                  <a:spcPts val="0"/>
                </a:spcAft>
                <a:buNone/>
              </a:pPr>
              <a:endParaRPr sz="200">
                <a:solidFill>
                  <a:srgbClr val="FFFFFF"/>
                </a:solidFill>
              </a:endParaRPr>
            </a:p>
          </p:txBody>
        </p:sp>
        <p:sp>
          <p:nvSpPr>
            <p:cNvPr id="4653" name="Google Shape;4653;p71"/>
            <p:cNvSpPr/>
            <p:nvPr/>
          </p:nvSpPr>
          <p:spPr>
            <a:xfrm>
              <a:off x="3292400" y="1314860"/>
              <a:ext cx="370500" cy="478500"/>
            </a:xfrm>
            <a:prstGeom prst="round2DiagRect">
              <a:avLst>
                <a:gd name="adj1" fmla="val 16667"/>
                <a:gd name="adj2" fmla="val 0"/>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54" name="Google Shape;4654;p71"/>
            <p:cNvSpPr txBox="1"/>
            <p:nvPr/>
          </p:nvSpPr>
          <p:spPr>
            <a:xfrm flipH="1">
              <a:off x="3678794" y="1219157"/>
              <a:ext cx="3705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419" sz="200">
                  <a:solidFill>
                    <a:srgbClr val="FFFFFF"/>
                  </a:solidFill>
                </a:rPr>
                <a:t>JANUARY</a:t>
              </a:r>
              <a:endParaRPr sz="200">
                <a:solidFill>
                  <a:srgbClr val="FFFFFF"/>
                </a:solidFill>
              </a:endParaRPr>
            </a:p>
          </p:txBody>
        </p:sp>
        <p:sp>
          <p:nvSpPr>
            <p:cNvPr id="4655" name="Google Shape;4655;p71"/>
            <p:cNvSpPr txBox="1"/>
            <p:nvPr/>
          </p:nvSpPr>
          <p:spPr>
            <a:xfrm flipH="1">
              <a:off x="4051671" y="1219146"/>
              <a:ext cx="4014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419" sz="200">
                  <a:solidFill>
                    <a:srgbClr val="FFFFFF"/>
                  </a:solidFill>
                </a:rPr>
                <a:t>FEBRUARY</a:t>
              </a:r>
              <a:endParaRPr sz="200">
                <a:solidFill>
                  <a:srgbClr val="FFFFFF"/>
                </a:solidFill>
              </a:endParaRPr>
            </a:p>
          </p:txBody>
        </p:sp>
        <p:sp>
          <p:nvSpPr>
            <p:cNvPr id="4656" name="Google Shape;4656;p71"/>
            <p:cNvSpPr txBox="1"/>
            <p:nvPr/>
          </p:nvSpPr>
          <p:spPr>
            <a:xfrm flipH="1">
              <a:off x="4453057" y="1219146"/>
              <a:ext cx="3480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419" sz="200">
                  <a:solidFill>
                    <a:srgbClr val="FFFFFF"/>
                  </a:solidFill>
                </a:rPr>
                <a:t>MARCH</a:t>
              </a:r>
              <a:endParaRPr sz="200">
                <a:solidFill>
                  <a:srgbClr val="FFFFFF"/>
                </a:solidFill>
              </a:endParaRPr>
            </a:p>
          </p:txBody>
        </p:sp>
        <p:sp>
          <p:nvSpPr>
            <p:cNvPr id="4657" name="Google Shape;4657;p71"/>
            <p:cNvSpPr txBox="1"/>
            <p:nvPr/>
          </p:nvSpPr>
          <p:spPr>
            <a:xfrm flipH="1">
              <a:off x="4831790"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419" sz="200">
                  <a:solidFill>
                    <a:srgbClr val="FFFFFF"/>
                  </a:solidFill>
                </a:rPr>
                <a:t>APRIL</a:t>
              </a:r>
              <a:endParaRPr sz="200">
                <a:solidFill>
                  <a:srgbClr val="FFFFFF"/>
                </a:solidFill>
              </a:endParaRPr>
            </a:p>
          </p:txBody>
        </p:sp>
        <p:sp>
          <p:nvSpPr>
            <p:cNvPr id="4658" name="Google Shape;4658;p71"/>
            <p:cNvSpPr txBox="1"/>
            <p:nvPr/>
          </p:nvSpPr>
          <p:spPr>
            <a:xfrm flipH="1">
              <a:off x="5186134"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419" sz="200">
                  <a:solidFill>
                    <a:srgbClr val="FFFFFF"/>
                  </a:solidFill>
                </a:rPr>
                <a:t>MAY</a:t>
              </a:r>
              <a:endParaRPr sz="200">
                <a:solidFill>
                  <a:srgbClr val="FFFFFF"/>
                </a:solidFill>
              </a:endParaRPr>
            </a:p>
          </p:txBody>
        </p:sp>
        <p:sp>
          <p:nvSpPr>
            <p:cNvPr id="4659" name="Google Shape;4659;p71"/>
            <p:cNvSpPr txBox="1"/>
            <p:nvPr/>
          </p:nvSpPr>
          <p:spPr>
            <a:xfrm flipH="1">
              <a:off x="5562148"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419" sz="200">
                  <a:solidFill>
                    <a:srgbClr val="FFFFFF"/>
                  </a:solidFill>
                </a:rPr>
                <a:t>JUNE</a:t>
              </a:r>
              <a:endParaRPr sz="200">
                <a:solidFill>
                  <a:srgbClr val="FFFFFF"/>
                </a:solidFill>
              </a:endParaRPr>
            </a:p>
          </p:txBody>
        </p:sp>
        <p:sp>
          <p:nvSpPr>
            <p:cNvPr id="4660" name="Google Shape;4660;p71"/>
            <p:cNvSpPr txBox="1"/>
            <p:nvPr/>
          </p:nvSpPr>
          <p:spPr>
            <a:xfrm flipH="1">
              <a:off x="3338153" y="1379250"/>
              <a:ext cx="279000" cy="96600"/>
            </a:xfrm>
            <a:prstGeom prst="rect">
              <a:avLst/>
            </a:prstGeom>
            <a:noFill/>
            <a:ln>
              <a:noFill/>
            </a:ln>
          </p:spPr>
          <p:txBody>
            <a:bodyPr spcFirstLastPara="1" wrap="square" lIns="0" tIns="0" rIns="0" bIns="0" anchor="t" anchorCtr="0">
              <a:noAutofit/>
            </a:bodyPr>
            <a:lstStyle/>
            <a:p>
              <a:pPr marL="0" lvl="0" indent="0" algn="r" rtl="0">
                <a:spcBef>
                  <a:spcPts val="0"/>
                </a:spcBef>
                <a:spcAft>
                  <a:spcPts val="1600"/>
                </a:spcAft>
                <a:buNone/>
              </a:pPr>
              <a:r>
                <a:rPr lang="es-419" sz="200">
                  <a:solidFill>
                    <a:srgbClr val="FFFFFF"/>
                  </a:solidFill>
                </a:rPr>
                <a:t>PHASE 1</a:t>
              </a:r>
              <a:endParaRPr sz="200">
                <a:solidFill>
                  <a:srgbClr val="FFFFFF"/>
                </a:solidFill>
              </a:endParaRPr>
            </a:p>
          </p:txBody>
        </p:sp>
        <p:sp>
          <p:nvSpPr>
            <p:cNvPr id="4661" name="Google Shape;4661;p71"/>
            <p:cNvSpPr txBox="1"/>
            <p:nvPr/>
          </p:nvSpPr>
          <p:spPr>
            <a:xfrm flipH="1">
              <a:off x="3338156" y="1902299"/>
              <a:ext cx="279000" cy="96600"/>
            </a:xfrm>
            <a:prstGeom prst="rect">
              <a:avLst/>
            </a:prstGeom>
            <a:noFill/>
            <a:ln>
              <a:noFill/>
            </a:ln>
          </p:spPr>
          <p:txBody>
            <a:bodyPr spcFirstLastPara="1" wrap="square" lIns="0" tIns="0" rIns="0" bIns="0" anchor="t" anchorCtr="0">
              <a:noAutofit/>
            </a:bodyPr>
            <a:lstStyle/>
            <a:p>
              <a:pPr marL="0" lvl="0" indent="0" algn="r" rtl="0">
                <a:spcBef>
                  <a:spcPts val="0"/>
                </a:spcBef>
                <a:spcAft>
                  <a:spcPts val="1600"/>
                </a:spcAft>
                <a:buNone/>
              </a:pPr>
              <a:r>
                <a:rPr lang="es-419" sz="200">
                  <a:solidFill>
                    <a:srgbClr val="FFFFFF"/>
                  </a:solidFill>
                </a:rPr>
                <a:t>PHASE 2</a:t>
              </a:r>
              <a:endParaRPr sz="200">
                <a:solidFill>
                  <a:srgbClr val="FFFFFF"/>
                </a:solidFill>
              </a:endParaRPr>
            </a:p>
          </p:txBody>
        </p:sp>
        <p:sp>
          <p:nvSpPr>
            <p:cNvPr id="4662" name="Google Shape;4662;p71"/>
            <p:cNvSpPr txBox="1"/>
            <p:nvPr/>
          </p:nvSpPr>
          <p:spPr>
            <a:xfrm flipH="1">
              <a:off x="3344522" y="1537172"/>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419" sz="200">
                  <a:solidFill>
                    <a:srgbClr val="FFFFFF"/>
                  </a:solidFill>
                </a:rPr>
                <a:t>Task 1</a:t>
              </a:r>
              <a:endParaRPr sz="200">
                <a:solidFill>
                  <a:srgbClr val="FFFFFF"/>
                </a:solidFill>
              </a:endParaRPr>
            </a:p>
          </p:txBody>
        </p:sp>
        <p:sp>
          <p:nvSpPr>
            <p:cNvPr id="4663" name="Google Shape;4663;p71"/>
            <p:cNvSpPr txBox="1"/>
            <p:nvPr/>
          </p:nvSpPr>
          <p:spPr>
            <a:xfrm flipH="1">
              <a:off x="3344522" y="1713877"/>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419" sz="200">
                  <a:solidFill>
                    <a:srgbClr val="FFFFFF"/>
                  </a:solidFill>
                </a:rPr>
                <a:t>Task 2</a:t>
              </a:r>
              <a:endParaRPr sz="200">
                <a:solidFill>
                  <a:srgbClr val="FFFFFF"/>
                </a:solidFill>
              </a:endParaRPr>
            </a:p>
          </p:txBody>
        </p:sp>
        <p:sp>
          <p:nvSpPr>
            <p:cNvPr id="4664" name="Google Shape;4664;p71"/>
            <p:cNvSpPr txBox="1"/>
            <p:nvPr/>
          </p:nvSpPr>
          <p:spPr>
            <a:xfrm flipH="1">
              <a:off x="3344522" y="2079003"/>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419" sz="200">
                  <a:solidFill>
                    <a:srgbClr val="FFFFFF"/>
                  </a:solidFill>
                </a:rPr>
                <a:t>Task 1</a:t>
              </a:r>
              <a:endParaRPr sz="200">
                <a:solidFill>
                  <a:srgbClr val="FFFFFF"/>
                </a:solidFill>
              </a:endParaRPr>
            </a:p>
          </p:txBody>
        </p:sp>
        <p:sp>
          <p:nvSpPr>
            <p:cNvPr id="4665" name="Google Shape;4665;p71"/>
            <p:cNvSpPr txBox="1"/>
            <p:nvPr/>
          </p:nvSpPr>
          <p:spPr>
            <a:xfrm flipH="1">
              <a:off x="3344527" y="2246885"/>
              <a:ext cx="262200" cy="825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419" sz="200">
                  <a:solidFill>
                    <a:srgbClr val="FFFFFF"/>
                  </a:solidFill>
                </a:rPr>
                <a:t>Task 2</a:t>
              </a:r>
              <a:endParaRPr sz="200">
                <a:solidFill>
                  <a:srgbClr val="FFFFFF"/>
                </a:solidFill>
              </a:endParaRPr>
            </a:p>
          </p:txBody>
        </p:sp>
        <p:grpSp>
          <p:nvGrpSpPr>
            <p:cNvPr id="4666" name="Google Shape;4666;p71"/>
            <p:cNvGrpSpPr/>
            <p:nvPr/>
          </p:nvGrpSpPr>
          <p:grpSpPr>
            <a:xfrm>
              <a:off x="3748438" y="1378608"/>
              <a:ext cx="2159202" cy="903971"/>
              <a:chOff x="1683525" y="2179850"/>
              <a:chExt cx="4519050" cy="2134525"/>
            </a:xfrm>
          </p:grpSpPr>
          <p:sp>
            <p:nvSpPr>
              <p:cNvPr id="4667" name="Google Shape;4667;p71"/>
              <p:cNvSpPr/>
              <p:nvPr/>
            </p:nvSpPr>
            <p:spPr>
              <a:xfrm>
                <a:off x="1683525" y="2179850"/>
                <a:ext cx="4519050" cy="53925"/>
              </a:xfrm>
              <a:custGeom>
                <a:avLst/>
                <a:gdLst/>
                <a:ahLst/>
                <a:cxnLst/>
                <a:rect l="l" t="t" r="r" b="b"/>
                <a:pathLst>
                  <a:path w="180762" h="2157" extrusionOk="0">
                    <a:moveTo>
                      <a:pt x="1072" y="1"/>
                    </a:moveTo>
                    <a:cubicBezTo>
                      <a:pt x="477" y="1"/>
                      <a:pt x="1" y="477"/>
                      <a:pt x="1" y="1073"/>
                    </a:cubicBezTo>
                    <a:cubicBezTo>
                      <a:pt x="1" y="1668"/>
                      <a:pt x="477" y="2156"/>
                      <a:pt x="1072" y="2156"/>
                    </a:cubicBezTo>
                    <a:lnTo>
                      <a:pt x="179678" y="2156"/>
                    </a:lnTo>
                    <a:cubicBezTo>
                      <a:pt x="180273" y="2156"/>
                      <a:pt x="180761" y="1668"/>
                      <a:pt x="180761" y="1073"/>
                    </a:cubicBezTo>
                    <a:cubicBezTo>
                      <a:pt x="180761" y="477"/>
                      <a:pt x="180273" y="1"/>
                      <a:pt x="179678"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68" name="Google Shape;4668;p71"/>
              <p:cNvSpPr/>
              <p:nvPr/>
            </p:nvSpPr>
            <p:spPr>
              <a:xfrm>
                <a:off x="1683525" y="2595975"/>
                <a:ext cx="4519050" cy="53900"/>
              </a:xfrm>
              <a:custGeom>
                <a:avLst/>
                <a:gdLst/>
                <a:ahLst/>
                <a:cxnLst/>
                <a:rect l="l" t="t" r="r" b="b"/>
                <a:pathLst>
                  <a:path w="180762" h="2156" extrusionOk="0">
                    <a:moveTo>
                      <a:pt x="1072" y="1"/>
                    </a:moveTo>
                    <a:cubicBezTo>
                      <a:pt x="477" y="1"/>
                      <a:pt x="1" y="489"/>
                      <a:pt x="1" y="1084"/>
                    </a:cubicBezTo>
                    <a:cubicBezTo>
                      <a:pt x="1" y="1668"/>
                      <a:pt x="477" y="2156"/>
                      <a:pt x="1072" y="2156"/>
                    </a:cubicBezTo>
                    <a:lnTo>
                      <a:pt x="179678" y="2156"/>
                    </a:lnTo>
                    <a:cubicBezTo>
                      <a:pt x="180273" y="2156"/>
                      <a:pt x="180761" y="1668"/>
                      <a:pt x="180761" y="1084"/>
                    </a:cubicBezTo>
                    <a:cubicBezTo>
                      <a:pt x="180761" y="489"/>
                      <a:pt x="180273" y="1"/>
                      <a:pt x="179678"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69" name="Google Shape;4669;p71"/>
              <p:cNvSpPr/>
              <p:nvPr/>
            </p:nvSpPr>
            <p:spPr>
              <a:xfrm>
                <a:off x="1683525" y="3012100"/>
                <a:ext cx="4519050" cy="53900"/>
              </a:xfrm>
              <a:custGeom>
                <a:avLst/>
                <a:gdLst/>
                <a:ahLst/>
                <a:cxnLst/>
                <a:rect l="l" t="t" r="r" b="b"/>
                <a:pathLst>
                  <a:path w="180762" h="2156" extrusionOk="0">
                    <a:moveTo>
                      <a:pt x="1072" y="1"/>
                    </a:moveTo>
                    <a:cubicBezTo>
                      <a:pt x="477" y="1"/>
                      <a:pt x="1" y="489"/>
                      <a:pt x="1" y="1084"/>
                    </a:cubicBezTo>
                    <a:cubicBezTo>
                      <a:pt x="1" y="1680"/>
                      <a:pt x="477" y="2156"/>
                      <a:pt x="1072" y="2156"/>
                    </a:cubicBezTo>
                    <a:lnTo>
                      <a:pt x="179678" y="2156"/>
                    </a:lnTo>
                    <a:cubicBezTo>
                      <a:pt x="180273" y="2156"/>
                      <a:pt x="180761" y="1668"/>
                      <a:pt x="180761" y="1072"/>
                    </a:cubicBezTo>
                    <a:cubicBezTo>
                      <a:pt x="180761" y="477"/>
                      <a:pt x="180273" y="1"/>
                      <a:pt x="179678"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0" name="Google Shape;4670;p71"/>
              <p:cNvSpPr/>
              <p:nvPr/>
            </p:nvSpPr>
            <p:spPr>
              <a:xfrm>
                <a:off x="1683525" y="3428225"/>
                <a:ext cx="4519050" cy="53900"/>
              </a:xfrm>
              <a:custGeom>
                <a:avLst/>
                <a:gdLst/>
                <a:ahLst/>
                <a:cxnLst/>
                <a:rect l="l" t="t" r="r" b="b"/>
                <a:pathLst>
                  <a:path w="180762" h="2156" extrusionOk="0">
                    <a:moveTo>
                      <a:pt x="1072" y="1"/>
                    </a:moveTo>
                    <a:cubicBezTo>
                      <a:pt x="477" y="1"/>
                      <a:pt x="1" y="489"/>
                      <a:pt x="1" y="1084"/>
                    </a:cubicBezTo>
                    <a:cubicBezTo>
                      <a:pt x="1" y="1679"/>
                      <a:pt x="477" y="2156"/>
                      <a:pt x="1072" y="2156"/>
                    </a:cubicBezTo>
                    <a:lnTo>
                      <a:pt x="179678" y="2156"/>
                    </a:lnTo>
                    <a:cubicBezTo>
                      <a:pt x="180273" y="2156"/>
                      <a:pt x="180761" y="1679"/>
                      <a:pt x="180761" y="1084"/>
                    </a:cubicBezTo>
                    <a:cubicBezTo>
                      <a:pt x="180761" y="489"/>
                      <a:pt x="180273" y="1"/>
                      <a:pt x="179678"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1" name="Google Shape;4671;p71"/>
              <p:cNvSpPr/>
              <p:nvPr/>
            </p:nvSpPr>
            <p:spPr>
              <a:xfrm>
                <a:off x="1683525" y="3844350"/>
                <a:ext cx="4519050" cy="53900"/>
              </a:xfrm>
              <a:custGeom>
                <a:avLst/>
                <a:gdLst/>
                <a:ahLst/>
                <a:cxnLst/>
                <a:rect l="l" t="t" r="r" b="b"/>
                <a:pathLst>
                  <a:path w="180762" h="2156" extrusionOk="0">
                    <a:moveTo>
                      <a:pt x="548" y="1"/>
                    </a:moveTo>
                    <a:cubicBezTo>
                      <a:pt x="251" y="1"/>
                      <a:pt x="1" y="251"/>
                      <a:pt x="1" y="560"/>
                    </a:cubicBezTo>
                    <a:lnTo>
                      <a:pt x="1" y="1608"/>
                    </a:lnTo>
                    <a:cubicBezTo>
                      <a:pt x="1" y="1917"/>
                      <a:pt x="251" y="2156"/>
                      <a:pt x="548" y="2156"/>
                    </a:cubicBezTo>
                    <a:lnTo>
                      <a:pt x="180202" y="2156"/>
                    </a:lnTo>
                    <a:cubicBezTo>
                      <a:pt x="180511" y="2156"/>
                      <a:pt x="180761" y="1917"/>
                      <a:pt x="180761" y="1608"/>
                    </a:cubicBezTo>
                    <a:lnTo>
                      <a:pt x="180761" y="560"/>
                    </a:lnTo>
                    <a:cubicBezTo>
                      <a:pt x="180761" y="251"/>
                      <a:pt x="180511" y="1"/>
                      <a:pt x="180202"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2" name="Google Shape;4672;p71"/>
              <p:cNvSpPr/>
              <p:nvPr/>
            </p:nvSpPr>
            <p:spPr>
              <a:xfrm>
                <a:off x="1683525" y="4260475"/>
                <a:ext cx="4519050" cy="53900"/>
              </a:xfrm>
              <a:custGeom>
                <a:avLst/>
                <a:gdLst/>
                <a:ahLst/>
                <a:cxnLst/>
                <a:rect l="l" t="t" r="r" b="b"/>
                <a:pathLst>
                  <a:path w="180762" h="2156" extrusionOk="0">
                    <a:moveTo>
                      <a:pt x="1072" y="0"/>
                    </a:moveTo>
                    <a:cubicBezTo>
                      <a:pt x="477" y="0"/>
                      <a:pt x="1" y="489"/>
                      <a:pt x="1" y="1084"/>
                    </a:cubicBezTo>
                    <a:cubicBezTo>
                      <a:pt x="1" y="1679"/>
                      <a:pt x="477" y="2156"/>
                      <a:pt x="1072" y="2156"/>
                    </a:cubicBezTo>
                    <a:lnTo>
                      <a:pt x="179678" y="2156"/>
                    </a:lnTo>
                    <a:cubicBezTo>
                      <a:pt x="180273" y="2156"/>
                      <a:pt x="180761" y="1679"/>
                      <a:pt x="180761" y="1084"/>
                    </a:cubicBezTo>
                    <a:cubicBezTo>
                      <a:pt x="180761" y="489"/>
                      <a:pt x="180273" y="0"/>
                      <a:pt x="179678"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3" name="Google Shape;4673;p71"/>
              <p:cNvSpPr/>
              <p:nvPr/>
            </p:nvSpPr>
            <p:spPr>
              <a:xfrm>
                <a:off x="1683525" y="2179850"/>
                <a:ext cx="921275" cy="53925"/>
              </a:xfrm>
              <a:custGeom>
                <a:avLst/>
                <a:gdLst/>
                <a:ahLst/>
                <a:cxnLst/>
                <a:rect l="l" t="t" r="r" b="b"/>
                <a:pathLst>
                  <a:path w="36851" h="2157" extrusionOk="0">
                    <a:moveTo>
                      <a:pt x="1072" y="1"/>
                    </a:moveTo>
                    <a:cubicBezTo>
                      <a:pt x="477" y="1"/>
                      <a:pt x="1" y="477"/>
                      <a:pt x="1" y="1073"/>
                    </a:cubicBezTo>
                    <a:cubicBezTo>
                      <a:pt x="1" y="1668"/>
                      <a:pt x="477" y="2156"/>
                      <a:pt x="1072" y="2156"/>
                    </a:cubicBezTo>
                    <a:lnTo>
                      <a:pt x="35767" y="2156"/>
                    </a:lnTo>
                    <a:cubicBezTo>
                      <a:pt x="36362" y="2156"/>
                      <a:pt x="36851" y="1668"/>
                      <a:pt x="36851" y="1073"/>
                    </a:cubicBezTo>
                    <a:cubicBezTo>
                      <a:pt x="36851" y="477"/>
                      <a:pt x="36362" y="1"/>
                      <a:pt x="35767"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4" name="Google Shape;4674;p71"/>
              <p:cNvSpPr/>
              <p:nvPr/>
            </p:nvSpPr>
            <p:spPr>
              <a:xfrm>
                <a:off x="2166625" y="2595975"/>
                <a:ext cx="2036900" cy="53900"/>
              </a:xfrm>
              <a:custGeom>
                <a:avLst/>
                <a:gdLst/>
                <a:ahLst/>
                <a:cxnLst/>
                <a:rect l="l" t="t" r="r" b="b"/>
                <a:pathLst>
                  <a:path w="81476" h="2156" extrusionOk="0">
                    <a:moveTo>
                      <a:pt x="1084" y="1"/>
                    </a:moveTo>
                    <a:cubicBezTo>
                      <a:pt x="489" y="1"/>
                      <a:pt x="1" y="489"/>
                      <a:pt x="1" y="1084"/>
                    </a:cubicBezTo>
                    <a:cubicBezTo>
                      <a:pt x="1" y="1668"/>
                      <a:pt x="489" y="2156"/>
                      <a:pt x="1084" y="2156"/>
                    </a:cubicBezTo>
                    <a:lnTo>
                      <a:pt x="80392" y="2156"/>
                    </a:lnTo>
                    <a:cubicBezTo>
                      <a:pt x="80987" y="2156"/>
                      <a:pt x="81475" y="1668"/>
                      <a:pt x="81475" y="1084"/>
                    </a:cubicBezTo>
                    <a:cubicBezTo>
                      <a:pt x="81475" y="489"/>
                      <a:pt x="80987" y="1"/>
                      <a:pt x="80392" y="1"/>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5" name="Google Shape;4675;p71"/>
              <p:cNvSpPr/>
              <p:nvPr/>
            </p:nvSpPr>
            <p:spPr>
              <a:xfrm>
                <a:off x="2808675" y="3012100"/>
                <a:ext cx="1082000" cy="53900"/>
              </a:xfrm>
              <a:custGeom>
                <a:avLst/>
                <a:gdLst/>
                <a:ahLst/>
                <a:cxnLst/>
                <a:rect l="l" t="t" r="r" b="b"/>
                <a:pathLst>
                  <a:path w="43280" h="2156" extrusionOk="0">
                    <a:moveTo>
                      <a:pt x="1072" y="1"/>
                    </a:moveTo>
                    <a:cubicBezTo>
                      <a:pt x="477" y="1"/>
                      <a:pt x="0" y="477"/>
                      <a:pt x="0" y="1072"/>
                    </a:cubicBezTo>
                    <a:cubicBezTo>
                      <a:pt x="0" y="1668"/>
                      <a:pt x="477" y="2156"/>
                      <a:pt x="1072" y="2156"/>
                    </a:cubicBezTo>
                    <a:lnTo>
                      <a:pt x="42196" y="2156"/>
                    </a:lnTo>
                    <a:cubicBezTo>
                      <a:pt x="42791" y="2156"/>
                      <a:pt x="43280" y="1668"/>
                      <a:pt x="43280" y="1072"/>
                    </a:cubicBezTo>
                    <a:cubicBezTo>
                      <a:pt x="43280" y="477"/>
                      <a:pt x="42791" y="1"/>
                      <a:pt x="42196"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6" name="Google Shape;4676;p71"/>
              <p:cNvSpPr/>
              <p:nvPr/>
            </p:nvSpPr>
            <p:spPr>
              <a:xfrm>
                <a:off x="2942925" y="3428225"/>
                <a:ext cx="2044925" cy="53900"/>
              </a:xfrm>
              <a:custGeom>
                <a:avLst/>
                <a:gdLst/>
                <a:ahLst/>
                <a:cxnLst/>
                <a:rect l="l" t="t" r="r" b="b"/>
                <a:pathLst>
                  <a:path w="81797" h="2156" extrusionOk="0">
                    <a:moveTo>
                      <a:pt x="1084" y="1"/>
                    </a:moveTo>
                    <a:cubicBezTo>
                      <a:pt x="488" y="1"/>
                      <a:pt x="0" y="489"/>
                      <a:pt x="12" y="1084"/>
                    </a:cubicBezTo>
                    <a:cubicBezTo>
                      <a:pt x="12" y="1679"/>
                      <a:pt x="488" y="2156"/>
                      <a:pt x="1084" y="2156"/>
                    </a:cubicBezTo>
                    <a:lnTo>
                      <a:pt x="80713" y="2156"/>
                    </a:lnTo>
                    <a:cubicBezTo>
                      <a:pt x="81308" y="2156"/>
                      <a:pt x="81796" y="1679"/>
                      <a:pt x="81796" y="1084"/>
                    </a:cubicBezTo>
                    <a:cubicBezTo>
                      <a:pt x="81796" y="489"/>
                      <a:pt x="81308" y="1"/>
                      <a:pt x="80713" y="1"/>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7" name="Google Shape;4677;p71"/>
              <p:cNvSpPr/>
              <p:nvPr/>
            </p:nvSpPr>
            <p:spPr>
              <a:xfrm>
                <a:off x="3933825" y="3844350"/>
                <a:ext cx="1650825" cy="53900"/>
              </a:xfrm>
              <a:custGeom>
                <a:avLst/>
                <a:gdLst/>
                <a:ahLst/>
                <a:cxnLst/>
                <a:rect l="l" t="t" r="r" b="b"/>
                <a:pathLst>
                  <a:path w="66033" h="2156" extrusionOk="0">
                    <a:moveTo>
                      <a:pt x="548" y="1"/>
                    </a:moveTo>
                    <a:cubicBezTo>
                      <a:pt x="238" y="1"/>
                      <a:pt x="0" y="251"/>
                      <a:pt x="0" y="560"/>
                    </a:cubicBezTo>
                    <a:lnTo>
                      <a:pt x="0" y="1608"/>
                    </a:lnTo>
                    <a:cubicBezTo>
                      <a:pt x="0" y="1917"/>
                      <a:pt x="238" y="2156"/>
                      <a:pt x="548" y="2156"/>
                    </a:cubicBezTo>
                    <a:lnTo>
                      <a:pt x="65472" y="2156"/>
                    </a:lnTo>
                    <a:cubicBezTo>
                      <a:pt x="65782" y="2156"/>
                      <a:pt x="66032" y="1917"/>
                      <a:pt x="66032" y="1608"/>
                    </a:cubicBezTo>
                    <a:lnTo>
                      <a:pt x="66032" y="560"/>
                    </a:lnTo>
                    <a:cubicBezTo>
                      <a:pt x="66032" y="251"/>
                      <a:pt x="65782" y="1"/>
                      <a:pt x="6547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4678" name="Google Shape;4678;p71"/>
              <p:cNvSpPr/>
              <p:nvPr/>
            </p:nvSpPr>
            <p:spPr>
              <a:xfrm>
                <a:off x="5058950" y="4260775"/>
                <a:ext cx="1143625" cy="53600"/>
              </a:xfrm>
              <a:custGeom>
                <a:avLst/>
                <a:gdLst/>
                <a:ahLst/>
                <a:cxnLst/>
                <a:rect l="l" t="t" r="r" b="b"/>
                <a:pathLst>
                  <a:path w="45745" h="2144" extrusionOk="0">
                    <a:moveTo>
                      <a:pt x="1072" y="0"/>
                    </a:moveTo>
                    <a:cubicBezTo>
                      <a:pt x="477" y="0"/>
                      <a:pt x="1" y="477"/>
                      <a:pt x="1" y="1072"/>
                    </a:cubicBezTo>
                    <a:cubicBezTo>
                      <a:pt x="1" y="1667"/>
                      <a:pt x="477" y="2144"/>
                      <a:pt x="1072" y="2144"/>
                    </a:cubicBezTo>
                    <a:lnTo>
                      <a:pt x="44661" y="2144"/>
                    </a:lnTo>
                    <a:cubicBezTo>
                      <a:pt x="45256" y="2144"/>
                      <a:pt x="45744" y="1667"/>
                      <a:pt x="45744" y="1072"/>
                    </a:cubicBezTo>
                    <a:cubicBezTo>
                      <a:pt x="45744" y="477"/>
                      <a:pt x="45256" y="0"/>
                      <a:pt x="44661" y="0"/>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grpSp>
      </p:grpSp>
      <p:graphicFrame>
        <p:nvGraphicFramePr>
          <p:cNvPr id="4679" name="Google Shape;4679;p71"/>
          <p:cNvGraphicFramePr/>
          <p:nvPr/>
        </p:nvGraphicFramePr>
        <p:xfrm>
          <a:off x="5935838" y="2130450"/>
          <a:ext cx="2491300" cy="868600"/>
        </p:xfrm>
        <a:graphic>
          <a:graphicData uri="http://schemas.openxmlformats.org/drawingml/2006/table">
            <a:tbl>
              <a:tblPr>
                <a:noFill/>
                <a:tableStyleId>{E5D9486C-9B0A-4B6E-A850-8711A8C60ACB}</a:tableStyleId>
              </a:tblPr>
              <a:tblGrid>
                <a:gridCol w="622825">
                  <a:extLst>
                    <a:ext uri="{9D8B030D-6E8A-4147-A177-3AD203B41FA5}">
                      <a16:colId xmlns:a16="http://schemas.microsoft.com/office/drawing/2014/main" val="20000"/>
                    </a:ext>
                  </a:extLst>
                </a:gridCol>
                <a:gridCol w="622825">
                  <a:extLst>
                    <a:ext uri="{9D8B030D-6E8A-4147-A177-3AD203B41FA5}">
                      <a16:colId xmlns:a16="http://schemas.microsoft.com/office/drawing/2014/main" val="20001"/>
                    </a:ext>
                  </a:extLst>
                </a:gridCol>
                <a:gridCol w="622825">
                  <a:extLst>
                    <a:ext uri="{9D8B030D-6E8A-4147-A177-3AD203B41FA5}">
                      <a16:colId xmlns:a16="http://schemas.microsoft.com/office/drawing/2014/main" val="20002"/>
                    </a:ext>
                  </a:extLst>
                </a:gridCol>
                <a:gridCol w="622825">
                  <a:extLst>
                    <a:ext uri="{9D8B030D-6E8A-4147-A177-3AD203B41FA5}">
                      <a16:colId xmlns:a16="http://schemas.microsoft.com/office/drawing/2014/main" val="20003"/>
                    </a:ext>
                  </a:extLst>
                </a:gridCol>
              </a:tblGrid>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solidFill>
                      <a:srgbClr val="CFD9E0"/>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0"/>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CFD9E0"/>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1"/>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E3E9ED"/>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869FB2"/>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2"/>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7994A9">
                        <a:alpha val="64709"/>
                      </a:srgbClr>
                    </a:solidFill>
                  </a:tcPr>
                </a:tc>
                <a:extLst>
                  <a:ext uri="{0D108BD9-81ED-4DB2-BD59-A6C34878D82A}">
                    <a16:rowId xmlns:a16="http://schemas.microsoft.com/office/drawing/2014/main" val="10003"/>
                  </a:ext>
                </a:extLst>
              </a:tr>
            </a:tbl>
          </a:graphicData>
        </a:graphic>
      </p:graphicFrame>
      <p:grpSp>
        <p:nvGrpSpPr>
          <p:cNvPr id="4680" name="Google Shape;4680;p71"/>
          <p:cNvGrpSpPr/>
          <p:nvPr/>
        </p:nvGrpSpPr>
        <p:grpSpPr>
          <a:xfrm>
            <a:off x="5913087" y="3189047"/>
            <a:ext cx="2519825" cy="1001454"/>
            <a:chOff x="1906114" y="789980"/>
            <a:chExt cx="1487676" cy="606868"/>
          </a:xfrm>
        </p:grpSpPr>
        <p:cxnSp>
          <p:nvCxnSpPr>
            <p:cNvPr id="4681" name="Google Shape;4681;p71"/>
            <p:cNvCxnSpPr/>
            <p:nvPr/>
          </p:nvCxnSpPr>
          <p:spPr>
            <a:xfrm rot="10800000">
              <a:off x="2109981" y="1180903"/>
              <a:ext cx="1280400" cy="0"/>
            </a:xfrm>
            <a:prstGeom prst="straightConnector1">
              <a:avLst/>
            </a:prstGeom>
            <a:noFill/>
            <a:ln w="9525" cap="flat" cmpd="sng">
              <a:solidFill>
                <a:srgbClr val="B3C3CE"/>
              </a:solidFill>
              <a:prstDash val="solid"/>
              <a:round/>
              <a:headEnd type="none" w="med" len="med"/>
              <a:tailEnd type="none" w="med" len="med"/>
            </a:ln>
          </p:spPr>
        </p:cxnSp>
        <p:cxnSp>
          <p:nvCxnSpPr>
            <p:cNvPr id="4682" name="Google Shape;4682;p71"/>
            <p:cNvCxnSpPr/>
            <p:nvPr/>
          </p:nvCxnSpPr>
          <p:spPr>
            <a:xfrm rot="10800000">
              <a:off x="2109981" y="985080"/>
              <a:ext cx="1280400" cy="0"/>
            </a:xfrm>
            <a:prstGeom prst="straightConnector1">
              <a:avLst/>
            </a:prstGeom>
            <a:noFill/>
            <a:ln w="9525" cap="flat" cmpd="sng">
              <a:solidFill>
                <a:srgbClr val="B3C3CE"/>
              </a:solidFill>
              <a:prstDash val="solid"/>
              <a:round/>
              <a:headEnd type="none" w="med" len="med"/>
              <a:tailEnd type="none" w="med" len="med"/>
            </a:ln>
          </p:spPr>
        </p:cxnSp>
        <p:cxnSp>
          <p:nvCxnSpPr>
            <p:cNvPr id="4683" name="Google Shape;4683;p71"/>
            <p:cNvCxnSpPr/>
            <p:nvPr/>
          </p:nvCxnSpPr>
          <p:spPr>
            <a:xfrm rot="10800000">
              <a:off x="2109981" y="1376729"/>
              <a:ext cx="1280400" cy="0"/>
            </a:xfrm>
            <a:prstGeom prst="straightConnector1">
              <a:avLst/>
            </a:prstGeom>
            <a:noFill/>
            <a:ln w="9525" cap="flat" cmpd="sng">
              <a:solidFill>
                <a:srgbClr val="B3C3CE"/>
              </a:solidFill>
              <a:prstDash val="solid"/>
              <a:round/>
              <a:headEnd type="none" w="med" len="med"/>
              <a:tailEnd type="none" w="med" len="med"/>
            </a:ln>
          </p:spPr>
        </p:cxnSp>
        <p:sp>
          <p:nvSpPr>
            <p:cNvPr id="4684" name="Google Shape;4684;p71"/>
            <p:cNvSpPr txBox="1"/>
            <p:nvPr/>
          </p:nvSpPr>
          <p:spPr>
            <a:xfrm flipH="1">
              <a:off x="2109710" y="789981"/>
              <a:ext cx="2811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419" sz="300">
                  <a:solidFill>
                    <a:srgbClr val="E3E9ED"/>
                  </a:solidFill>
                </a:rPr>
                <a:t>JANUARY</a:t>
              </a:r>
              <a:endParaRPr sz="300">
                <a:solidFill>
                  <a:srgbClr val="E3E9ED"/>
                </a:solidFill>
              </a:endParaRPr>
            </a:p>
          </p:txBody>
        </p:sp>
        <p:sp>
          <p:nvSpPr>
            <p:cNvPr id="4685" name="Google Shape;4685;p71"/>
            <p:cNvSpPr txBox="1"/>
            <p:nvPr/>
          </p:nvSpPr>
          <p:spPr>
            <a:xfrm flipH="1">
              <a:off x="2434275" y="789980"/>
              <a:ext cx="2892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419" sz="300">
                  <a:solidFill>
                    <a:srgbClr val="E3E9ED"/>
                  </a:solidFill>
                </a:rPr>
                <a:t>FEBRUARY</a:t>
              </a:r>
              <a:endParaRPr sz="300">
                <a:solidFill>
                  <a:srgbClr val="E3E9ED"/>
                </a:solidFill>
              </a:endParaRPr>
            </a:p>
          </p:txBody>
        </p:sp>
        <p:sp>
          <p:nvSpPr>
            <p:cNvPr id="4686" name="Google Shape;4686;p71"/>
            <p:cNvSpPr txBox="1"/>
            <p:nvPr/>
          </p:nvSpPr>
          <p:spPr>
            <a:xfrm flipH="1">
              <a:off x="2781049" y="789981"/>
              <a:ext cx="2811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419" sz="300">
                  <a:solidFill>
                    <a:srgbClr val="E3E9ED"/>
                  </a:solidFill>
                </a:rPr>
                <a:t>MARCH</a:t>
              </a:r>
              <a:endParaRPr sz="300">
                <a:solidFill>
                  <a:srgbClr val="E3E9ED"/>
                </a:solidFill>
              </a:endParaRPr>
            </a:p>
          </p:txBody>
        </p:sp>
        <p:sp>
          <p:nvSpPr>
            <p:cNvPr id="4687" name="Google Shape;4687;p71"/>
            <p:cNvSpPr txBox="1"/>
            <p:nvPr/>
          </p:nvSpPr>
          <p:spPr>
            <a:xfrm flipH="1">
              <a:off x="3112690" y="789981"/>
              <a:ext cx="2811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419" sz="300">
                  <a:solidFill>
                    <a:srgbClr val="E3E9ED"/>
                  </a:solidFill>
                </a:rPr>
                <a:t>APRIL</a:t>
              </a:r>
              <a:endParaRPr sz="300">
                <a:solidFill>
                  <a:srgbClr val="E3E9ED"/>
                </a:solidFill>
              </a:endParaRPr>
            </a:p>
          </p:txBody>
        </p:sp>
        <p:sp>
          <p:nvSpPr>
            <p:cNvPr id="4688" name="Google Shape;4688;p71"/>
            <p:cNvSpPr/>
            <p:nvPr/>
          </p:nvSpPr>
          <p:spPr>
            <a:xfrm>
              <a:off x="2105681" y="964326"/>
              <a:ext cx="2892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71"/>
            <p:cNvSpPr/>
            <p:nvPr/>
          </p:nvSpPr>
          <p:spPr>
            <a:xfrm>
              <a:off x="2109515" y="1159286"/>
              <a:ext cx="280200" cy="426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71"/>
            <p:cNvSpPr/>
            <p:nvPr/>
          </p:nvSpPr>
          <p:spPr>
            <a:xfrm>
              <a:off x="2753389" y="1353677"/>
              <a:ext cx="3255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71"/>
            <p:cNvSpPr/>
            <p:nvPr/>
          </p:nvSpPr>
          <p:spPr>
            <a:xfrm>
              <a:off x="2105681" y="1159287"/>
              <a:ext cx="2892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71"/>
            <p:cNvSpPr/>
            <p:nvPr/>
          </p:nvSpPr>
          <p:spPr>
            <a:xfrm>
              <a:off x="2412005" y="1354248"/>
              <a:ext cx="3255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71"/>
            <p:cNvSpPr/>
            <p:nvPr/>
          </p:nvSpPr>
          <p:spPr>
            <a:xfrm>
              <a:off x="2410087" y="964961"/>
              <a:ext cx="3255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71"/>
            <p:cNvSpPr txBox="1"/>
            <p:nvPr/>
          </p:nvSpPr>
          <p:spPr>
            <a:xfrm flipH="1">
              <a:off x="1906114" y="918164"/>
              <a:ext cx="203400" cy="106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s-419" sz="300">
                  <a:solidFill>
                    <a:srgbClr val="E3E9ED"/>
                  </a:solidFill>
                </a:rPr>
                <a:t>PHASE 1</a:t>
              </a:r>
              <a:endParaRPr sz="300">
                <a:solidFill>
                  <a:srgbClr val="E3E9ED"/>
                </a:solidFill>
              </a:endParaRPr>
            </a:p>
          </p:txBody>
        </p:sp>
        <p:sp>
          <p:nvSpPr>
            <p:cNvPr id="4695" name="Google Shape;4695;p71"/>
            <p:cNvSpPr txBox="1"/>
            <p:nvPr/>
          </p:nvSpPr>
          <p:spPr>
            <a:xfrm flipH="1">
              <a:off x="1919618" y="1113390"/>
              <a:ext cx="189900" cy="91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s-419" sz="300">
                  <a:solidFill>
                    <a:srgbClr val="E3E9ED"/>
                  </a:solidFill>
                </a:rPr>
                <a:t>Task 1</a:t>
              </a:r>
              <a:endParaRPr sz="300">
                <a:solidFill>
                  <a:srgbClr val="E3E9ED"/>
                </a:solidFill>
              </a:endParaRPr>
            </a:p>
          </p:txBody>
        </p:sp>
        <p:sp>
          <p:nvSpPr>
            <p:cNvPr id="4696" name="Google Shape;4696;p71"/>
            <p:cNvSpPr txBox="1"/>
            <p:nvPr/>
          </p:nvSpPr>
          <p:spPr>
            <a:xfrm flipH="1">
              <a:off x="1906118" y="1304527"/>
              <a:ext cx="203400" cy="91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s-419" sz="300">
                  <a:solidFill>
                    <a:srgbClr val="E3E9ED"/>
                  </a:solidFill>
                </a:rPr>
                <a:t>Task 2</a:t>
              </a:r>
              <a:endParaRPr sz="300">
                <a:solidFill>
                  <a:srgbClr val="E3E9ED"/>
                </a:solidFill>
              </a:endParaRPr>
            </a:p>
          </p:txBody>
        </p:sp>
        <p:sp>
          <p:nvSpPr>
            <p:cNvPr id="4697" name="Google Shape;4697;p71"/>
            <p:cNvSpPr/>
            <p:nvPr/>
          </p:nvSpPr>
          <p:spPr>
            <a:xfrm>
              <a:off x="2750975" y="964961"/>
              <a:ext cx="3255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8" name="Google Shape;4698;p71"/>
          <p:cNvGrpSpPr/>
          <p:nvPr/>
        </p:nvGrpSpPr>
        <p:grpSpPr>
          <a:xfrm>
            <a:off x="712562" y="998005"/>
            <a:ext cx="2394370" cy="976502"/>
            <a:chOff x="749309" y="1112739"/>
            <a:chExt cx="2371603" cy="976502"/>
          </a:xfrm>
        </p:grpSpPr>
        <p:sp>
          <p:nvSpPr>
            <p:cNvPr id="4699" name="Google Shape;4699;p71"/>
            <p:cNvSpPr/>
            <p:nvPr/>
          </p:nvSpPr>
          <p:spPr>
            <a:xfrm>
              <a:off x="1092126"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71"/>
            <p:cNvSpPr/>
            <p:nvPr/>
          </p:nvSpPr>
          <p:spPr>
            <a:xfrm>
              <a:off x="1434943"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71"/>
            <p:cNvSpPr/>
            <p:nvPr/>
          </p:nvSpPr>
          <p:spPr>
            <a:xfrm>
              <a:off x="1777760"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71"/>
            <p:cNvSpPr/>
            <p:nvPr/>
          </p:nvSpPr>
          <p:spPr>
            <a:xfrm>
              <a:off x="2120578"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71"/>
            <p:cNvSpPr/>
            <p:nvPr/>
          </p:nvSpPr>
          <p:spPr>
            <a:xfrm>
              <a:off x="2463395"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71"/>
            <p:cNvSpPr/>
            <p:nvPr/>
          </p:nvSpPr>
          <p:spPr>
            <a:xfrm>
              <a:off x="2806212"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71"/>
            <p:cNvSpPr/>
            <p:nvPr/>
          </p:nvSpPr>
          <p:spPr>
            <a:xfrm>
              <a:off x="749309" y="1362294"/>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71"/>
            <p:cNvSpPr/>
            <p:nvPr/>
          </p:nvSpPr>
          <p:spPr>
            <a:xfrm>
              <a:off x="1092126"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71"/>
            <p:cNvSpPr/>
            <p:nvPr/>
          </p:nvSpPr>
          <p:spPr>
            <a:xfrm>
              <a:off x="1434943"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71"/>
            <p:cNvSpPr/>
            <p:nvPr/>
          </p:nvSpPr>
          <p:spPr>
            <a:xfrm>
              <a:off x="1777760"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71"/>
            <p:cNvSpPr/>
            <p:nvPr/>
          </p:nvSpPr>
          <p:spPr>
            <a:xfrm>
              <a:off x="2120578"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71"/>
            <p:cNvSpPr/>
            <p:nvPr/>
          </p:nvSpPr>
          <p:spPr>
            <a:xfrm>
              <a:off x="2463395"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71"/>
            <p:cNvSpPr/>
            <p:nvPr/>
          </p:nvSpPr>
          <p:spPr>
            <a:xfrm>
              <a:off x="2806212"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71"/>
            <p:cNvSpPr/>
            <p:nvPr/>
          </p:nvSpPr>
          <p:spPr>
            <a:xfrm>
              <a:off x="749309" y="1611849"/>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71"/>
            <p:cNvSpPr/>
            <p:nvPr/>
          </p:nvSpPr>
          <p:spPr>
            <a:xfrm>
              <a:off x="1092126"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71"/>
            <p:cNvSpPr/>
            <p:nvPr/>
          </p:nvSpPr>
          <p:spPr>
            <a:xfrm>
              <a:off x="1434943"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71"/>
            <p:cNvSpPr/>
            <p:nvPr/>
          </p:nvSpPr>
          <p:spPr>
            <a:xfrm>
              <a:off x="1777760"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71"/>
            <p:cNvSpPr/>
            <p:nvPr/>
          </p:nvSpPr>
          <p:spPr>
            <a:xfrm>
              <a:off x="2120578"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71"/>
            <p:cNvSpPr/>
            <p:nvPr/>
          </p:nvSpPr>
          <p:spPr>
            <a:xfrm>
              <a:off x="2463395"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71"/>
            <p:cNvSpPr/>
            <p:nvPr/>
          </p:nvSpPr>
          <p:spPr>
            <a:xfrm>
              <a:off x="2806212"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71"/>
            <p:cNvSpPr/>
            <p:nvPr/>
          </p:nvSpPr>
          <p:spPr>
            <a:xfrm>
              <a:off x="749309" y="1861404"/>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71"/>
            <p:cNvSpPr/>
            <p:nvPr/>
          </p:nvSpPr>
          <p:spPr>
            <a:xfrm>
              <a:off x="1092126"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71"/>
            <p:cNvSpPr/>
            <p:nvPr/>
          </p:nvSpPr>
          <p:spPr>
            <a:xfrm>
              <a:off x="1434943"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71"/>
            <p:cNvSpPr/>
            <p:nvPr/>
          </p:nvSpPr>
          <p:spPr>
            <a:xfrm>
              <a:off x="1777760"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71"/>
            <p:cNvSpPr/>
            <p:nvPr/>
          </p:nvSpPr>
          <p:spPr>
            <a:xfrm>
              <a:off x="2120578"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71"/>
            <p:cNvSpPr/>
            <p:nvPr/>
          </p:nvSpPr>
          <p:spPr>
            <a:xfrm>
              <a:off x="2463395"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71"/>
            <p:cNvSpPr/>
            <p:nvPr/>
          </p:nvSpPr>
          <p:spPr>
            <a:xfrm>
              <a:off x="2806212"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71"/>
            <p:cNvSpPr/>
            <p:nvPr/>
          </p:nvSpPr>
          <p:spPr>
            <a:xfrm>
              <a:off x="749309" y="1112739"/>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71"/>
            <p:cNvSpPr/>
            <p:nvPr/>
          </p:nvSpPr>
          <p:spPr>
            <a:xfrm>
              <a:off x="1434877" y="1258345"/>
              <a:ext cx="16857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71"/>
            <p:cNvSpPr/>
            <p:nvPr/>
          </p:nvSpPr>
          <p:spPr>
            <a:xfrm>
              <a:off x="1777683" y="2010641"/>
              <a:ext cx="10002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71"/>
            <p:cNvSpPr/>
            <p:nvPr/>
          </p:nvSpPr>
          <p:spPr>
            <a:xfrm>
              <a:off x="1092070" y="1759876"/>
              <a:ext cx="6576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71"/>
            <p:cNvSpPr/>
            <p:nvPr/>
          </p:nvSpPr>
          <p:spPr>
            <a:xfrm>
              <a:off x="2463277" y="1759876"/>
              <a:ext cx="6576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4731" name="Google Shape;4731;p71"/>
          <p:cNvGraphicFramePr/>
          <p:nvPr/>
        </p:nvGraphicFramePr>
        <p:xfrm>
          <a:off x="5935863" y="996300"/>
          <a:ext cx="2491300" cy="976425"/>
        </p:xfrm>
        <a:graphic>
          <a:graphicData uri="http://schemas.openxmlformats.org/drawingml/2006/table">
            <a:tbl>
              <a:tblPr>
                <a:noFill/>
                <a:tableStyleId>{E5D9486C-9B0A-4B6E-A850-8711A8C60ACB}</a:tableStyleId>
              </a:tblPr>
              <a:tblGrid>
                <a:gridCol w="622825">
                  <a:extLst>
                    <a:ext uri="{9D8B030D-6E8A-4147-A177-3AD203B41FA5}">
                      <a16:colId xmlns:a16="http://schemas.microsoft.com/office/drawing/2014/main" val="20000"/>
                    </a:ext>
                  </a:extLst>
                </a:gridCol>
                <a:gridCol w="622825">
                  <a:extLst>
                    <a:ext uri="{9D8B030D-6E8A-4147-A177-3AD203B41FA5}">
                      <a16:colId xmlns:a16="http://schemas.microsoft.com/office/drawing/2014/main" val="20001"/>
                    </a:ext>
                  </a:extLst>
                </a:gridCol>
                <a:gridCol w="622825">
                  <a:extLst>
                    <a:ext uri="{9D8B030D-6E8A-4147-A177-3AD203B41FA5}">
                      <a16:colId xmlns:a16="http://schemas.microsoft.com/office/drawing/2014/main" val="20002"/>
                    </a:ext>
                  </a:extLst>
                </a:gridCol>
                <a:gridCol w="622825">
                  <a:extLst>
                    <a:ext uri="{9D8B030D-6E8A-4147-A177-3AD203B41FA5}">
                      <a16:colId xmlns:a16="http://schemas.microsoft.com/office/drawing/2014/main" val="20003"/>
                    </a:ext>
                  </a:extLst>
                </a:gridCol>
              </a:tblGrid>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extLst>
                  <a:ext uri="{0D108BD9-81ED-4DB2-BD59-A6C34878D82A}">
                    <a16:rowId xmlns:a16="http://schemas.microsoft.com/office/drawing/2014/main" val="10000"/>
                  </a:ext>
                </a:extLst>
              </a:tr>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extLst>
                  <a:ext uri="{0D108BD9-81ED-4DB2-BD59-A6C34878D82A}">
                    <a16:rowId xmlns:a16="http://schemas.microsoft.com/office/drawing/2014/main" val="10002"/>
                  </a:ext>
                </a:extLst>
              </a:tr>
            </a:tbl>
          </a:graphicData>
        </a:graphic>
      </p:graphicFrame>
      <p:graphicFrame>
        <p:nvGraphicFramePr>
          <p:cNvPr id="4732" name="Google Shape;4732;p71"/>
          <p:cNvGraphicFramePr/>
          <p:nvPr/>
        </p:nvGraphicFramePr>
        <p:xfrm>
          <a:off x="3342575" y="2130450"/>
          <a:ext cx="2363400" cy="868575"/>
        </p:xfrm>
        <a:graphic>
          <a:graphicData uri="http://schemas.openxmlformats.org/drawingml/2006/table">
            <a:tbl>
              <a:tblPr>
                <a:noFill/>
                <a:tableStyleId>{E5D9486C-9B0A-4B6E-A850-8711A8C60ACB}</a:tableStyleId>
              </a:tblPr>
              <a:tblGrid>
                <a:gridCol w="590850">
                  <a:extLst>
                    <a:ext uri="{9D8B030D-6E8A-4147-A177-3AD203B41FA5}">
                      <a16:colId xmlns:a16="http://schemas.microsoft.com/office/drawing/2014/main" val="20000"/>
                    </a:ext>
                  </a:extLst>
                </a:gridCol>
                <a:gridCol w="590850">
                  <a:extLst>
                    <a:ext uri="{9D8B030D-6E8A-4147-A177-3AD203B41FA5}">
                      <a16:colId xmlns:a16="http://schemas.microsoft.com/office/drawing/2014/main" val="20001"/>
                    </a:ext>
                  </a:extLst>
                </a:gridCol>
                <a:gridCol w="590850">
                  <a:extLst>
                    <a:ext uri="{9D8B030D-6E8A-4147-A177-3AD203B41FA5}">
                      <a16:colId xmlns:a16="http://schemas.microsoft.com/office/drawing/2014/main" val="20002"/>
                    </a:ext>
                  </a:extLst>
                </a:gridCol>
                <a:gridCol w="590850">
                  <a:extLst>
                    <a:ext uri="{9D8B030D-6E8A-4147-A177-3AD203B41FA5}">
                      <a16:colId xmlns:a16="http://schemas.microsoft.com/office/drawing/2014/main" val="20003"/>
                    </a:ext>
                  </a:extLst>
                </a:gridCol>
              </a:tblGrid>
              <a:tr h="289525">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0E2A47"/>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9525" cap="flat" cmpd="sng">
                      <a:solidFill>
                        <a:srgbClr val="0E2A47"/>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19050"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extLst>
                  <a:ext uri="{0D108BD9-81ED-4DB2-BD59-A6C34878D82A}">
                    <a16:rowId xmlns:a16="http://schemas.microsoft.com/office/drawing/2014/main" val="10000"/>
                  </a:ext>
                </a:extLst>
              </a:tr>
              <a:tr h="28952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28952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7994A9"/>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extLst>
                  <a:ext uri="{0D108BD9-81ED-4DB2-BD59-A6C34878D82A}">
                    <a16:rowId xmlns:a16="http://schemas.microsoft.com/office/drawing/2014/main" val="10002"/>
                  </a:ext>
                </a:extLst>
              </a:tr>
            </a:tbl>
          </a:graphicData>
        </a:graphic>
      </p:graphicFrame>
      <p:grpSp>
        <p:nvGrpSpPr>
          <p:cNvPr id="4733" name="Google Shape;4733;p71"/>
          <p:cNvGrpSpPr/>
          <p:nvPr/>
        </p:nvGrpSpPr>
        <p:grpSpPr>
          <a:xfrm>
            <a:off x="4086504" y="2517093"/>
            <a:ext cx="1517436" cy="74460"/>
            <a:chOff x="3980086" y="2804397"/>
            <a:chExt cx="1227600" cy="66900"/>
          </a:xfrm>
        </p:grpSpPr>
        <p:sp>
          <p:nvSpPr>
            <p:cNvPr id="4734" name="Google Shape;4734;p71"/>
            <p:cNvSpPr/>
            <p:nvPr/>
          </p:nvSpPr>
          <p:spPr>
            <a:xfrm rot="5400000" flipH="1">
              <a:off x="4560736" y="2223904"/>
              <a:ext cx="66300" cy="1227600"/>
            </a:xfrm>
            <a:prstGeom prst="round2SameRect">
              <a:avLst>
                <a:gd name="adj1" fmla="val 50000"/>
                <a:gd name="adj2" fmla="val 50000"/>
              </a:avLst>
            </a:pr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71"/>
            <p:cNvSpPr/>
            <p:nvPr/>
          </p:nvSpPr>
          <p:spPr>
            <a:xfrm rot="5400000" flipH="1">
              <a:off x="4086125" y="2698647"/>
              <a:ext cx="66900" cy="278400"/>
            </a:xfrm>
            <a:prstGeom prst="round2SameRect">
              <a:avLst>
                <a:gd name="adj1" fmla="val 50000"/>
                <a:gd name="adj2" fmla="val 50000"/>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36" name="Google Shape;4736;p71"/>
          <p:cNvGrpSpPr/>
          <p:nvPr/>
        </p:nvGrpSpPr>
        <p:grpSpPr>
          <a:xfrm>
            <a:off x="4711569" y="2809680"/>
            <a:ext cx="892956" cy="74460"/>
            <a:chOff x="3980086" y="2804397"/>
            <a:chExt cx="1227600" cy="66900"/>
          </a:xfrm>
        </p:grpSpPr>
        <p:sp>
          <p:nvSpPr>
            <p:cNvPr id="4737" name="Google Shape;4737;p71"/>
            <p:cNvSpPr/>
            <p:nvPr/>
          </p:nvSpPr>
          <p:spPr>
            <a:xfrm rot="5400000" flipH="1">
              <a:off x="4560736" y="2223904"/>
              <a:ext cx="66300" cy="1227600"/>
            </a:xfrm>
            <a:prstGeom prst="round2SameRect">
              <a:avLst>
                <a:gd name="adj1" fmla="val 50000"/>
                <a:gd name="adj2" fmla="val 50000"/>
              </a:avLst>
            </a:pr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71"/>
            <p:cNvSpPr/>
            <p:nvPr/>
          </p:nvSpPr>
          <p:spPr>
            <a:xfrm rot="5400000" flipH="1">
              <a:off x="4086125" y="2698647"/>
              <a:ext cx="66900" cy="278400"/>
            </a:xfrm>
            <a:prstGeom prst="round2SameRect">
              <a:avLst>
                <a:gd name="adj1" fmla="val 50000"/>
                <a:gd name="adj2" fmla="val 50000"/>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39" name="Google Shape;4739;p71"/>
          <p:cNvGrpSpPr/>
          <p:nvPr/>
        </p:nvGrpSpPr>
        <p:grpSpPr>
          <a:xfrm>
            <a:off x="3344661" y="3168563"/>
            <a:ext cx="2363244" cy="1005943"/>
            <a:chOff x="3358415" y="3361302"/>
            <a:chExt cx="2363244" cy="1024695"/>
          </a:xfrm>
        </p:grpSpPr>
        <p:grpSp>
          <p:nvGrpSpPr>
            <p:cNvPr id="4740" name="Google Shape;4740;p71"/>
            <p:cNvGrpSpPr/>
            <p:nvPr/>
          </p:nvGrpSpPr>
          <p:grpSpPr>
            <a:xfrm>
              <a:off x="3358415" y="3361302"/>
              <a:ext cx="441300" cy="1024695"/>
              <a:chOff x="3358415" y="3361302"/>
              <a:chExt cx="441300" cy="1024695"/>
            </a:xfrm>
          </p:grpSpPr>
          <p:sp>
            <p:nvSpPr>
              <p:cNvPr id="4741" name="Google Shape;4741;p71"/>
              <p:cNvSpPr/>
              <p:nvPr/>
            </p:nvSpPr>
            <p:spPr>
              <a:xfrm>
                <a:off x="3358415"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71"/>
              <p:cNvSpPr/>
              <p:nvPr/>
            </p:nvSpPr>
            <p:spPr>
              <a:xfrm>
                <a:off x="3358415"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71"/>
              <p:cNvSpPr/>
              <p:nvPr/>
            </p:nvSpPr>
            <p:spPr>
              <a:xfrm>
                <a:off x="3358415"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71"/>
              <p:cNvSpPr/>
              <p:nvPr/>
            </p:nvSpPr>
            <p:spPr>
              <a:xfrm>
                <a:off x="3358415"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71"/>
              <p:cNvSpPr/>
              <p:nvPr/>
            </p:nvSpPr>
            <p:spPr>
              <a:xfrm>
                <a:off x="3358415"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71"/>
              <p:cNvSpPr/>
              <p:nvPr/>
            </p:nvSpPr>
            <p:spPr>
              <a:xfrm>
                <a:off x="3358415"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7" name="Google Shape;4747;p71"/>
            <p:cNvGrpSpPr/>
            <p:nvPr/>
          </p:nvGrpSpPr>
          <p:grpSpPr>
            <a:xfrm>
              <a:off x="3838901" y="3361302"/>
              <a:ext cx="441300" cy="1024695"/>
              <a:chOff x="3838901" y="3361302"/>
              <a:chExt cx="441300" cy="1024695"/>
            </a:xfrm>
          </p:grpSpPr>
          <p:sp>
            <p:nvSpPr>
              <p:cNvPr id="4748" name="Google Shape;4748;p71"/>
              <p:cNvSpPr/>
              <p:nvPr/>
            </p:nvSpPr>
            <p:spPr>
              <a:xfrm>
                <a:off x="3838901"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71"/>
              <p:cNvSpPr/>
              <p:nvPr/>
            </p:nvSpPr>
            <p:spPr>
              <a:xfrm>
                <a:off x="3838901"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71"/>
              <p:cNvSpPr/>
              <p:nvPr/>
            </p:nvSpPr>
            <p:spPr>
              <a:xfrm>
                <a:off x="3838901"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71"/>
              <p:cNvSpPr/>
              <p:nvPr/>
            </p:nvSpPr>
            <p:spPr>
              <a:xfrm>
                <a:off x="3838901"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71"/>
              <p:cNvSpPr/>
              <p:nvPr/>
            </p:nvSpPr>
            <p:spPr>
              <a:xfrm>
                <a:off x="3838901"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71"/>
              <p:cNvSpPr/>
              <p:nvPr/>
            </p:nvSpPr>
            <p:spPr>
              <a:xfrm>
                <a:off x="3838901"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4" name="Google Shape;4754;p71"/>
            <p:cNvGrpSpPr/>
            <p:nvPr/>
          </p:nvGrpSpPr>
          <p:grpSpPr>
            <a:xfrm>
              <a:off x="4319387" y="3361302"/>
              <a:ext cx="441300" cy="1024695"/>
              <a:chOff x="4319387" y="3361302"/>
              <a:chExt cx="441300" cy="1024695"/>
            </a:xfrm>
          </p:grpSpPr>
          <p:sp>
            <p:nvSpPr>
              <p:cNvPr id="4755" name="Google Shape;4755;p71"/>
              <p:cNvSpPr/>
              <p:nvPr/>
            </p:nvSpPr>
            <p:spPr>
              <a:xfrm>
                <a:off x="4319387"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71"/>
              <p:cNvSpPr/>
              <p:nvPr/>
            </p:nvSpPr>
            <p:spPr>
              <a:xfrm>
                <a:off x="4319387"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71"/>
              <p:cNvSpPr/>
              <p:nvPr/>
            </p:nvSpPr>
            <p:spPr>
              <a:xfrm>
                <a:off x="4319387"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71"/>
              <p:cNvSpPr/>
              <p:nvPr/>
            </p:nvSpPr>
            <p:spPr>
              <a:xfrm>
                <a:off x="4319387"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71"/>
              <p:cNvSpPr/>
              <p:nvPr/>
            </p:nvSpPr>
            <p:spPr>
              <a:xfrm>
                <a:off x="4319387"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71"/>
              <p:cNvSpPr/>
              <p:nvPr/>
            </p:nvSpPr>
            <p:spPr>
              <a:xfrm>
                <a:off x="4319387"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1" name="Google Shape;4761;p71"/>
            <p:cNvGrpSpPr/>
            <p:nvPr/>
          </p:nvGrpSpPr>
          <p:grpSpPr>
            <a:xfrm>
              <a:off x="4799873" y="3361302"/>
              <a:ext cx="441300" cy="1024695"/>
              <a:chOff x="4799873" y="3361302"/>
              <a:chExt cx="441300" cy="1024695"/>
            </a:xfrm>
          </p:grpSpPr>
          <p:sp>
            <p:nvSpPr>
              <p:cNvPr id="4762" name="Google Shape;4762;p71"/>
              <p:cNvSpPr/>
              <p:nvPr/>
            </p:nvSpPr>
            <p:spPr>
              <a:xfrm>
                <a:off x="4799873"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71"/>
              <p:cNvSpPr/>
              <p:nvPr/>
            </p:nvSpPr>
            <p:spPr>
              <a:xfrm>
                <a:off x="4799873"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71"/>
              <p:cNvSpPr/>
              <p:nvPr/>
            </p:nvSpPr>
            <p:spPr>
              <a:xfrm>
                <a:off x="4799873"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71"/>
              <p:cNvSpPr/>
              <p:nvPr/>
            </p:nvSpPr>
            <p:spPr>
              <a:xfrm>
                <a:off x="4799873"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71"/>
              <p:cNvSpPr/>
              <p:nvPr/>
            </p:nvSpPr>
            <p:spPr>
              <a:xfrm>
                <a:off x="4799873"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71"/>
              <p:cNvSpPr/>
              <p:nvPr/>
            </p:nvSpPr>
            <p:spPr>
              <a:xfrm>
                <a:off x="4799873"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8" name="Google Shape;4768;p71"/>
            <p:cNvGrpSpPr/>
            <p:nvPr/>
          </p:nvGrpSpPr>
          <p:grpSpPr>
            <a:xfrm>
              <a:off x="5280360" y="3361302"/>
              <a:ext cx="441300" cy="1024695"/>
              <a:chOff x="5280360" y="3361302"/>
              <a:chExt cx="441300" cy="1024695"/>
            </a:xfrm>
          </p:grpSpPr>
          <p:sp>
            <p:nvSpPr>
              <p:cNvPr id="4769" name="Google Shape;4769;p71"/>
              <p:cNvSpPr/>
              <p:nvPr/>
            </p:nvSpPr>
            <p:spPr>
              <a:xfrm>
                <a:off x="5280360"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71"/>
              <p:cNvSpPr/>
              <p:nvPr/>
            </p:nvSpPr>
            <p:spPr>
              <a:xfrm>
                <a:off x="5280360"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71"/>
              <p:cNvSpPr/>
              <p:nvPr/>
            </p:nvSpPr>
            <p:spPr>
              <a:xfrm>
                <a:off x="5280360"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71"/>
              <p:cNvSpPr/>
              <p:nvPr/>
            </p:nvSpPr>
            <p:spPr>
              <a:xfrm>
                <a:off x="5280360"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71"/>
              <p:cNvSpPr/>
              <p:nvPr/>
            </p:nvSpPr>
            <p:spPr>
              <a:xfrm>
                <a:off x="5280360"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71"/>
              <p:cNvSpPr/>
              <p:nvPr/>
            </p:nvSpPr>
            <p:spPr>
              <a:xfrm>
                <a:off x="5280360"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4775" name="Google Shape;4775;p71"/>
          <p:cNvGraphicFramePr/>
          <p:nvPr/>
        </p:nvGraphicFramePr>
        <p:xfrm>
          <a:off x="711088" y="2130450"/>
          <a:ext cx="2403600" cy="881400"/>
        </p:xfrm>
        <a:graphic>
          <a:graphicData uri="http://schemas.openxmlformats.org/drawingml/2006/table">
            <a:tbl>
              <a:tblPr>
                <a:noFill/>
                <a:tableStyleId>{E5D9486C-9B0A-4B6E-A850-8711A8C60ACB}</a:tableStyleId>
              </a:tblPr>
              <a:tblGrid>
                <a:gridCol w="600900">
                  <a:extLst>
                    <a:ext uri="{9D8B030D-6E8A-4147-A177-3AD203B41FA5}">
                      <a16:colId xmlns:a16="http://schemas.microsoft.com/office/drawing/2014/main" val="20000"/>
                    </a:ext>
                  </a:extLst>
                </a:gridCol>
                <a:gridCol w="600900">
                  <a:extLst>
                    <a:ext uri="{9D8B030D-6E8A-4147-A177-3AD203B41FA5}">
                      <a16:colId xmlns:a16="http://schemas.microsoft.com/office/drawing/2014/main" val="20001"/>
                    </a:ext>
                  </a:extLst>
                </a:gridCol>
                <a:gridCol w="600900">
                  <a:extLst>
                    <a:ext uri="{9D8B030D-6E8A-4147-A177-3AD203B41FA5}">
                      <a16:colId xmlns:a16="http://schemas.microsoft.com/office/drawing/2014/main" val="20002"/>
                    </a:ext>
                  </a:extLst>
                </a:gridCol>
                <a:gridCol w="600900">
                  <a:extLst>
                    <a:ext uri="{9D8B030D-6E8A-4147-A177-3AD203B41FA5}">
                      <a16:colId xmlns:a16="http://schemas.microsoft.com/office/drawing/2014/main" val="20003"/>
                    </a:ext>
                  </a:extLst>
                </a:gridCol>
              </a:tblGrid>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extLst>
                  <a:ext uri="{0D108BD9-81ED-4DB2-BD59-A6C34878D82A}">
                    <a16:rowId xmlns:a16="http://schemas.microsoft.com/office/drawing/2014/main" val="10000"/>
                  </a:ext>
                </a:extLst>
              </a:tr>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7994A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extLst>
                  <a:ext uri="{0D108BD9-81ED-4DB2-BD59-A6C34878D82A}">
                    <a16:rowId xmlns:a16="http://schemas.microsoft.com/office/drawing/2014/main" val="10002"/>
                  </a:ext>
                </a:extLst>
              </a:tr>
            </a:tbl>
          </a:graphicData>
        </a:graphic>
      </p:graphicFrame>
      <p:grpSp>
        <p:nvGrpSpPr>
          <p:cNvPr id="4776" name="Google Shape;4776;p71"/>
          <p:cNvGrpSpPr/>
          <p:nvPr/>
        </p:nvGrpSpPr>
        <p:grpSpPr>
          <a:xfrm>
            <a:off x="712613" y="3180175"/>
            <a:ext cx="2403614" cy="1005900"/>
            <a:chOff x="726450" y="3372825"/>
            <a:chExt cx="2403614" cy="1005900"/>
          </a:xfrm>
        </p:grpSpPr>
        <p:grpSp>
          <p:nvGrpSpPr>
            <p:cNvPr id="4777" name="Google Shape;4777;p71"/>
            <p:cNvGrpSpPr/>
            <p:nvPr/>
          </p:nvGrpSpPr>
          <p:grpSpPr>
            <a:xfrm>
              <a:off x="726450" y="3696000"/>
              <a:ext cx="2403614" cy="500898"/>
              <a:chOff x="726450" y="3696000"/>
              <a:chExt cx="2403614" cy="500898"/>
            </a:xfrm>
          </p:grpSpPr>
          <p:sp>
            <p:nvSpPr>
              <p:cNvPr id="4778" name="Google Shape;4778;p71"/>
              <p:cNvSpPr/>
              <p:nvPr/>
            </p:nvSpPr>
            <p:spPr>
              <a:xfrm>
                <a:off x="726450" y="3696000"/>
                <a:ext cx="2403600" cy="167100"/>
              </a:xfrm>
              <a:prstGeom prst="rec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4779" name="Google Shape;4779;p71"/>
              <p:cNvSpPr/>
              <p:nvPr/>
            </p:nvSpPr>
            <p:spPr>
              <a:xfrm>
                <a:off x="726464" y="4029798"/>
                <a:ext cx="2403600" cy="167100"/>
              </a:xfrm>
              <a:prstGeom prst="rec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grpSp>
        <p:grpSp>
          <p:nvGrpSpPr>
            <p:cNvPr id="4780" name="Google Shape;4780;p71"/>
            <p:cNvGrpSpPr/>
            <p:nvPr/>
          </p:nvGrpSpPr>
          <p:grpSpPr>
            <a:xfrm>
              <a:off x="1348050" y="3372825"/>
              <a:ext cx="1720425" cy="1005900"/>
              <a:chOff x="1348050" y="3372825"/>
              <a:chExt cx="1720425" cy="1005900"/>
            </a:xfrm>
          </p:grpSpPr>
          <p:sp>
            <p:nvSpPr>
              <p:cNvPr id="4781" name="Google Shape;4781;p71"/>
              <p:cNvSpPr/>
              <p:nvPr/>
            </p:nvSpPr>
            <p:spPr>
              <a:xfrm>
                <a:off x="1348050"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4782" name="Google Shape;4782;p71"/>
              <p:cNvSpPr/>
              <p:nvPr/>
            </p:nvSpPr>
            <p:spPr>
              <a:xfrm>
                <a:off x="1701356"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4783" name="Google Shape;4783;p71"/>
              <p:cNvSpPr/>
              <p:nvPr/>
            </p:nvSpPr>
            <p:spPr>
              <a:xfrm>
                <a:off x="2054663"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4784" name="Google Shape;4784;p71"/>
              <p:cNvSpPr/>
              <p:nvPr/>
            </p:nvSpPr>
            <p:spPr>
              <a:xfrm>
                <a:off x="2407969"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4785" name="Google Shape;4785;p71"/>
              <p:cNvSpPr/>
              <p:nvPr/>
            </p:nvSpPr>
            <p:spPr>
              <a:xfrm>
                <a:off x="2761275"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grpSp>
        <p:grpSp>
          <p:nvGrpSpPr>
            <p:cNvPr id="4786" name="Google Shape;4786;p71"/>
            <p:cNvGrpSpPr/>
            <p:nvPr/>
          </p:nvGrpSpPr>
          <p:grpSpPr>
            <a:xfrm>
              <a:off x="1455707" y="3731058"/>
              <a:ext cx="1491150" cy="417657"/>
              <a:chOff x="1455707" y="3731058"/>
              <a:chExt cx="1491150" cy="417657"/>
            </a:xfrm>
          </p:grpSpPr>
          <p:grpSp>
            <p:nvGrpSpPr>
              <p:cNvPr id="4787" name="Google Shape;4787;p71"/>
              <p:cNvGrpSpPr/>
              <p:nvPr/>
            </p:nvGrpSpPr>
            <p:grpSpPr>
              <a:xfrm>
                <a:off x="1472938" y="3745828"/>
                <a:ext cx="72126" cy="53788"/>
                <a:chOff x="1472938" y="3745828"/>
                <a:chExt cx="72126" cy="53788"/>
              </a:xfrm>
            </p:grpSpPr>
            <p:sp>
              <p:nvSpPr>
                <p:cNvPr id="4788" name="Google Shape;4788;p71"/>
                <p:cNvSpPr/>
                <p:nvPr/>
              </p:nvSpPr>
              <p:spPr>
                <a:xfrm>
                  <a:off x="1472938" y="3763820"/>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71"/>
                <p:cNvSpPr/>
                <p:nvPr/>
              </p:nvSpPr>
              <p:spPr>
                <a:xfrm>
                  <a:off x="1490853" y="3745828"/>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0" name="Google Shape;4790;p71"/>
              <p:cNvGrpSpPr/>
              <p:nvPr/>
            </p:nvGrpSpPr>
            <p:grpSpPr>
              <a:xfrm>
                <a:off x="1819181" y="4089633"/>
                <a:ext cx="72126" cy="53788"/>
                <a:chOff x="1819181" y="4089633"/>
                <a:chExt cx="72126" cy="53788"/>
              </a:xfrm>
            </p:grpSpPr>
            <p:sp>
              <p:nvSpPr>
                <p:cNvPr id="4791" name="Google Shape;4791;p71"/>
                <p:cNvSpPr/>
                <p:nvPr/>
              </p:nvSpPr>
              <p:spPr>
                <a:xfrm>
                  <a:off x="1819181"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71"/>
                <p:cNvSpPr/>
                <p:nvPr/>
              </p:nvSpPr>
              <p:spPr>
                <a:xfrm>
                  <a:off x="1837096"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3" name="Google Shape;4793;p71"/>
              <p:cNvGrpSpPr/>
              <p:nvPr/>
            </p:nvGrpSpPr>
            <p:grpSpPr>
              <a:xfrm>
                <a:off x="1455707" y="4084171"/>
                <a:ext cx="64321" cy="64544"/>
                <a:chOff x="1455707" y="4084171"/>
                <a:chExt cx="64321" cy="64544"/>
              </a:xfrm>
            </p:grpSpPr>
            <p:sp>
              <p:nvSpPr>
                <p:cNvPr id="4794" name="Google Shape;4794;p71"/>
                <p:cNvSpPr/>
                <p:nvPr/>
              </p:nvSpPr>
              <p:spPr>
                <a:xfrm>
                  <a:off x="1478676" y="4084402"/>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71"/>
                <p:cNvSpPr/>
                <p:nvPr/>
              </p:nvSpPr>
              <p:spPr>
                <a:xfrm>
                  <a:off x="1455707" y="4084171"/>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6" name="Google Shape;4796;p71"/>
              <p:cNvGrpSpPr/>
              <p:nvPr/>
            </p:nvGrpSpPr>
            <p:grpSpPr>
              <a:xfrm>
                <a:off x="1818610" y="3731058"/>
                <a:ext cx="64321" cy="64544"/>
                <a:chOff x="1818610" y="3731058"/>
                <a:chExt cx="64321" cy="64544"/>
              </a:xfrm>
            </p:grpSpPr>
            <p:sp>
              <p:nvSpPr>
                <p:cNvPr id="4797" name="Google Shape;4797;p71"/>
                <p:cNvSpPr/>
                <p:nvPr/>
              </p:nvSpPr>
              <p:spPr>
                <a:xfrm>
                  <a:off x="1841579"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71"/>
                <p:cNvSpPr/>
                <p:nvPr/>
              </p:nvSpPr>
              <p:spPr>
                <a:xfrm>
                  <a:off x="1818610"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9" name="Google Shape;4799;p71"/>
              <p:cNvGrpSpPr/>
              <p:nvPr/>
            </p:nvGrpSpPr>
            <p:grpSpPr>
              <a:xfrm>
                <a:off x="2172491" y="4089633"/>
                <a:ext cx="72126" cy="53788"/>
                <a:chOff x="2172491" y="4089633"/>
                <a:chExt cx="72126" cy="53788"/>
              </a:xfrm>
            </p:grpSpPr>
            <p:sp>
              <p:nvSpPr>
                <p:cNvPr id="4800" name="Google Shape;4800;p71"/>
                <p:cNvSpPr/>
                <p:nvPr/>
              </p:nvSpPr>
              <p:spPr>
                <a:xfrm>
                  <a:off x="2172491"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71"/>
                <p:cNvSpPr/>
                <p:nvPr/>
              </p:nvSpPr>
              <p:spPr>
                <a:xfrm>
                  <a:off x="2190406"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2" name="Google Shape;4802;p71"/>
              <p:cNvGrpSpPr/>
              <p:nvPr/>
            </p:nvGrpSpPr>
            <p:grpSpPr>
              <a:xfrm>
                <a:off x="2171920" y="3731058"/>
                <a:ext cx="64321" cy="64544"/>
                <a:chOff x="2171920" y="3731058"/>
                <a:chExt cx="64321" cy="64544"/>
              </a:xfrm>
            </p:grpSpPr>
            <p:sp>
              <p:nvSpPr>
                <p:cNvPr id="4803" name="Google Shape;4803;p71"/>
                <p:cNvSpPr/>
                <p:nvPr/>
              </p:nvSpPr>
              <p:spPr>
                <a:xfrm>
                  <a:off x="2194889"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71"/>
                <p:cNvSpPr/>
                <p:nvPr/>
              </p:nvSpPr>
              <p:spPr>
                <a:xfrm>
                  <a:off x="2171920"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5" name="Google Shape;4805;p71"/>
              <p:cNvGrpSpPr/>
              <p:nvPr/>
            </p:nvGrpSpPr>
            <p:grpSpPr>
              <a:xfrm>
                <a:off x="2874730" y="3745828"/>
                <a:ext cx="72126" cy="53788"/>
                <a:chOff x="2874730" y="3745828"/>
                <a:chExt cx="72126" cy="53788"/>
              </a:xfrm>
            </p:grpSpPr>
            <p:sp>
              <p:nvSpPr>
                <p:cNvPr id="4806" name="Google Shape;4806;p71"/>
                <p:cNvSpPr/>
                <p:nvPr/>
              </p:nvSpPr>
              <p:spPr>
                <a:xfrm>
                  <a:off x="2874730" y="3763820"/>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71"/>
                <p:cNvSpPr/>
                <p:nvPr/>
              </p:nvSpPr>
              <p:spPr>
                <a:xfrm>
                  <a:off x="2892645" y="3745828"/>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8" name="Google Shape;4808;p71"/>
              <p:cNvGrpSpPr/>
              <p:nvPr/>
            </p:nvGrpSpPr>
            <p:grpSpPr>
              <a:xfrm>
                <a:off x="2878589" y="4081481"/>
                <a:ext cx="64321" cy="64544"/>
                <a:chOff x="2878589" y="4081481"/>
                <a:chExt cx="64321" cy="64544"/>
              </a:xfrm>
            </p:grpSpPr>
            <p:sp>
              <p:nvSpPr>
                <p:cNvPr id="4809" name="Google Shape;4809;p71"/>
                <p:cNvSpPr/>
                <p:nvPr/>
              </p:nvSpPr>
              <p:spPr>
                <a:xfrm>
                  <a:off x="2901559" y="4081712"/>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71"/>
                <p:cNvSpPr/>
                <p:nvPr/>
              </p:nvSpPr>
              <p:spPr>
                <a:xfrm>
                  <a:off x="2878589" y="4081481"/>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11" name="Google Shape;4811;p71"/>
              <p:cNvGrpSpPr/>
              <p:nvPr/>
            </p:nvGrpSpPr>
            <p:grpSpPr>
              <a:xfrm>
                <a:off x="2525796" y="4089633"/>
                <a:ext cx="72126" cy="53788"/>
                <a:chOff x="2525796" y="4089633"/>
                <a:chExt cx="72126" cy="53788"/>
              </a:xfrm>
            </p:grpSpPr>
            <p:sp>
              <p:nvSpPr>
                <p:cNvPr id="4812" name="Google Shape;4812;p71"/>
                <p:cNvSpPr/>
                <p:nvPr/>
              </p:nvSpPr>
              <p:spPr>
                <a:xfrm>
                  <a:off x="2525796"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71"/>
                <p:cNvSpPr/>
                <p:nvPr/>
              </p:nvSpPr>
              <p:spPr>
                <a:xfrm>
                  <a:off x="2543711"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14" name="Google Shape;4814;p71"/>
              <p:cNvGrpSpPr/>
              <p:nvPr/>
            </p:nvGrpSpPr>
            <p:grpSpPr>
              <a:xfrm>
                <a:off x="2525225" y="3731058"/>
                <a:ext cx="64321" cy="64544"/>
                <a:chOff x="2525225" y="3731058"/>
                <a:chExt cx="64321" cy="64544"/>
              </a:xfrm>
            </p:grpSpPr>
            <p:sp>
              <p:nvSpPr>
                <p:cNvPr id="4815" name="Google Shape;4815;p71"/>
                <p:cNvSpPr/>
                <p:nvPr/>
              </p:nvSpPr>
              <p:spPr>
                <a:xfrm>
                  <a:off x="2548194"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71"/>
                <p:cNvSpPr/>
                <p:nvPr/>
              </p:nvSpPr>
              <p:spPr>
                <a:xfrm>
                  <a:off x="2525225"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20"/>
        <p:cNvGrpSpPr/>
        <p:nvPr/>
      </p:nvGrpSpPr>
      <p:grpSpPr>
        <a:xfrm>
          <a:off x="0" y="0"/>
          <a:ext cx="0" cy="0"/>
          <a:chOff x="0" y="0"/>
          <a:chExt cx="0" cy="0"/>
        </a:xfrm>
      </p:grpSpPr>
      <p:grpSp>
        <p:nvGrpSpPr>
          <p:cNvPr id="4821" name="Google Shape;4821;p72"/>
          <p:cNvGrpSpPr/>
          <p:nvPr/>
        </p:nvGrpSpPr>
        <p:grpSpPr>
          <a:xfrm>
            <a:off x="716991" y="971306"/>
            <a:ext cx="845921" cy="690752"/>
            <a:chOff x="732428" y="1198513"/>
            <a:chExt cx="845921" cy="690752"/>
          </a:xfrm>
        </p:grpSpPr>
        <p:grpSp>
          <p:nvGrpSpPr>
            <p:cNvPr id="4822" name="Google Shape;4822;p72"/>
            <p:cNvGrpSpPr/>
            <p:nvPr/>
          </p:nvGrpSpPr>
          <p:grpSpPr>
            <a:xfrm>
              <a:off x="823030" y="1198513"/>
              <a:ext cx="755319" cy="690752"/>
              <a:chOff x="823030" y="1198513"/>
              <a:chExt cx="755319" cy="690752"/>
            </a:xfrm>
          </p:grpSpPr>
          <p:sp>
            <p:nvSpPr>
              <p:cNvPr id="4823" name="Google Shape;4823;p72"/>
              <p:cNvSpPr/>
              <p:nvPr/>
            </p:nvSpPr>
            <p:spPr>
              <a:xfrm>
                <a:off x="823030" y="1198513"/>
                <a:ext cx="755319" cy="690752"/>
              </a:xfrm>
              <a:custGeom>
                <a:avLst/>
                <a:gdLst/>
                <a:ahLst/>
                <a:cxnLst/>
                <a:rect l="l" t="t" r="r" b="b"/>
                <a:pathLst>
                  <a:path w="46769" h="42771" extrusionOk="0">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72"/>
              <p:cNvSpPr/>
              <p:nvPr/>
            </p:nvSpPr>
            <p:spPr>
              <a:xfrm>
                <a:off x="1470047" y="1217877"/>
                <a:ext cx="88760" cy="88744"/>
              </a:xfrm>
              <a:custGeom>
                <a:avLst/>
                <a:gdLst/>
                <a:ahLst/>
                <a:cxnLst/>
                <a:rect l="l" t="t" r="r" b="b"/>
                <a:pathLst>
                  <a:path w="5496" h="5495" extrusionOk="0">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5" name="Google Shape;4825;p72"/>
            <p:cNvGrpSpPr/>
            <p:nvPr/>
          </p:nvGrpSpPr>
          <p:grpSpPr>
            <a:xfrm>
              <a:off x="732428" y="1239937"/>
              <a:ext cx="739912" cy="607886"/>
              <a:chOff x="732428" y="1239937"/>
              <a:chExt cx="739912" cy="607886"/>
            </a:xfrm>
          </p:grpSpPr>
          <p:sp>
            <p:nvSpPr>
              <p:cNvPr id="4826" name="Google Shape;4826;p72"/>
              <p:cNvSpPr/>
              <p:nvPr/>
            </p:nvSpPr>
            <p:spPr>
              <a:xfrm>
                <a:off x="732428" y="1239937"/>
                <a:ext cx="739912" cy="607886"/>
              </a:xfrm>
              <a:custGeom>
                <a:avLst/>
                <a:gdLst/>
                <a:ahLst/>
                <a:cxnLst/>
                <a:rect l="l" t="t" r="r" b="b"/>
                <a:pathLst>
                  <a:path w="45815" h="37640" extrusionOk="0">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72"/>
              <p:cNvSpPr/>
              <p:nvPr/>
            </p:nvSpPr>
            <p:spPr>
              <a:xfrm>
                <a:off x="751614" y="1735807"/>
                <a:ext cx="88760" cy="88744"/>
              </a:xfrm>
              <a:custGeom>
                <a:avLst/>
                <a:gdLst/>
                <a:ahLst/>
                <a:cxnLst/>
                <a:rect l="l" t="t" r="r" b="b"/>
                <a:pathLst>
                  <a:path w="5496" h="5495" extrusionOk="0">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8" name="Google Shape;4828;p72"/>
            <p:cNvGrpSpPr/>
            <p:nvPr/>
          </p:nvGrpSpPr>
          <p:grpSpPr>
            <a:xfrm>
              <a:off x="732428" y="1277018"/>
              <a:ext cx="702832" cy="533758"/>
              <a:chOff x="732428" y="1277018"/>
              <a:chExt cx="702832" cy="533758"/>
            </a:xfrm>
          </p:grpSpPr>
          <p:sp>
            <p:nvSpPr>
              <p:cNvPr id="4829" name="Google Shape;4829;p72"/>
              <p:cNvSpPr/>
              <p:nvPr/>
            </p:nvSpPr>
            <p:spPr>
              <a:xfrm>
                <a:off x="732428" y="1277018"/>
                <a:ext cx="702832" cy="533758"/>
              </a:xfrm>
              <a:custGeom>
                <a:avLst/>
                <a:gdLst/>
                <a:ahLst/>
                <a:cxnLst/>
                <a:rect l="l" t="t" r="r" b="b"/>
                <a:pathLst>
                  <a:path w="43519" h="33050" extrusionOk="0">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72"/>
              <p:cNvSpPr/>
              <p:nvPr/>
            </p:nvSpPr>
            <p:spPr>
              <a:xfrm>
                <a:off x="751695" y="1390407"/>
                <a:ext cx="88728" cy="88744"/>
              </a:xfrm>
              <a:custGeom>
                <a:avLst/>
                <a:gdLst/>
                <a:ahLst/>
                <a:cxnLst/>
                <a:rect l="l" t="t" r="r" b="b"/>
                <a:pathLst>
                  <a:path w="5494" h="5495" extrusionOk="0">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1" name="Google Shape;4831;p72"/>
            <p:cNvGrpSpPr/>
            <p:nvPr/>
          </p:nvGrpSpPr>
          <p:grpSpPr>
            <a:xfrm>
              <a:off x="931170" y="1306653"/>
              <a:ext cx="647179" cy="474455"/>
              <a:chOff x="931170" y="1306653"/>
              <a:chExt cx="647179" cy="474455"/>
            </a:xfrm>
          </p:grpSpPr>
          <p:sp>
            <p:nvSpPr>
              <p:cNvPr id="4832" name="Google Shape;4832;p72"/>
              <p:cNvSpPr/>
              <p:nvPr/>
            </p:nvSpPr>
            <p:spPr>
              <a:xfrm>
                <a:off x="931170" y="1306653"/>
                <a:ext cx="647179" cy="474455"/>
              </a:xfrm>
              <a:custGeom>
                <a:avLst/>
                <a:gdLst/>
                <a:ahLst/>
                <a:cxnLst/>
                <a:rect l="l" t="t" r="r" b="b"/>
                <a:pathLst>
                  <a:path w="40073" h="29378" extrusionOk="0">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72"/>
              <p:cNvSpPr/>
              <p:nvPr/>
            </p:nvSpPr>
            <p:spPr>
              <a:xfrm>
                <a:off x="1470047" y="1560806"/>
                <a:ext cx="88760" cy="88744"/>
              </a:xfrm>
              <a:custGeom>
                <a:avLst/>
                <a:gdLst/>
                <a:ahLst/>
                <a:cxnLst/>
                <a:rect l="l" t="t" r="r" b="b"/>
                <a:pathLst>
                  <a:path w="5496" h="5495" extrusionOk="0">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34" name="Google Shape;4834;p72"/>
            <p:cNvSpPr/>
            <p:nvPr/>
          </p:nvSpPr>
          <p:spPr>
            <a:xfrm>
              <a:off x="986565" y="1362064"/>
              <a:ext cx="363666" cy="363650"/>
            </a:xfrm>
            <a:custGeom>
              <a:avLst/>
              <a:gdLst/>
              <a:ahLst/>
              <a:cxnLst/>
              <a:rect l="l" t="t" r="r" b="b"/>
              <a:pathLst>
                <a:path w="22518" h="22517" extrusionOk="0">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5" name="Google Shape;4835;p72"/>
          <p:cNvGrpSpPr/>
          <p:nvPr/>
        </p:nvGrpSpPr>
        <p:grpSpPr>
          <a:xfrm>
            <a:off x="3948600" y="971313"/>
            <a:ext cx="634656" cy="699982"/>
            <a:chOff x="5985650" y="2860025"/>
            <a:chExt cx="1396075" cy="1539775"/>
          </a:xfrm>
        </p:grpSpPr>
        <p:sp>
          <p:nvSpPr>
            <p:cNvPr id="4836" name="Google Shape;4836;p72"/>
            <p:cNvSpPr/>
            <p:nvPr/>
          </p:nvSpPr>
          <p:spPr>
            <a:xfrm>
              <a:off x="6655300" y="3128850"/>
              <a:ext cx="637150" cy="631950"/>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72"/>
            <p:cNvSpPr/>
            <p:nvPr/>
          </p:nvSpPr>
          <p:spPr>
            <a:xfrm>
              <a:off x="6673425" y="3771400"/>
              <a:ext cx="600850" cy="600800"/>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72"/>
            <p:cNvSpPr/>
            <p:nvPr/>
          </p:nvSpPr>
          <p:spPr>
            <a:xfrm>
              <a:off x="6073050" y="3509700"/>
              <a:ext cx="641725" cy="636800"/>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72"/>
            <p:cNvSpPr/>
            <p:nvPr/>
          </p:nvSpPr>
          <p:spPr>
            <a:xfrm>
              <a:off x="6124575" y="2917775"/>
              <a:ext cx="572575" cy="572525"/>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72"/>
            <p:cNvSpPr/>
            <p:nvPr/>
          </p:nvSpPr>
          <p:spPr>
            <a:xfrm>
              <a:off x="6459975" y="2867300"/>
              <a:ext cx="101300" cy="50500"/>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72"/>
            <p:cNvSpPr/>
            <p:nvPr/>
          </p:nvSpPr>
          <p:spPr>
            <a:xfrm>
              <a:off x="6389025" y="2860025"/>
              <a:ext cx="63100" cy="15700"/>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72"/>
            <p:cNvSpPr/>
            <p:nvPr/>
          </p:nvSpPr>
          <p:spPr>
            <a:xfrm>
              <a:off x="6279750" y="2879875"/>
              <a:ext cx="39600" cy="2600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72"/>
            <p:cNvSpPr/>
            <p:nvPr/>
          </p:nvSpPr>
          <p:spPr>
            <a:xfrm>
              <a:off x="6325825" y="2862750"/>
              <a:ext cx="54425" cy="22400"/>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72"/>
            <p:cNvSpPr/>
            <p:nvPr/>
          </p:nvSpPr>
          <p:spPr>
            <a:xfrm>
              <a:off x="7023725" y="3061400"/>
              <a:ext cx="101300" cy="50475"/>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72"/>
            <p:cNvSpPr/>
            <p:nvPr/>
          </p:nvSpPr>
          <p:spPr>
            <a:xfrm>
              <a:off x="6952750" y="3054150"/>
              <a:ext cx="63100" cy="15650"/>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72"/>
            <p:cNvSpPr/>
            <p:nvPr/>
          </p:nvSpPr>
          <p:spPr>
            <a:xfrm>
              <a:off x="6843450" y="3073975"/>
              <a:ext cx="39625" cy="26025"/>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72"/>
            <p:cNvSpPr/>
            <p:nvPr/>
          </p:nvSpPr>
          <p:spPr>
            <a:xfrm>
              <a:off x="6889575" y="3056825"/>
              <a:ext cx="54425" cy="22400"/>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72"/>
            <p:cNvSpPr/>
            <p:nvPr/>
          </p:nvSpPr>
          <p:spPr>
            <a:xfrm>
              <a:off x="6245350" y="4177200"/>
              <a:ext cx="101275" cy="50475"/>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72"/>
            <p:cNvSpPr/>
            <p:nvPr/>
          </p:nvSpPr>
          <p:spPr>
            <a:xfrm>
              <a:off x="6354525" y="4219275"/>
              <a:ext cx="63075" cy="15675"/>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72"/>
            <p:cNvSpPr/>
            <p:nvPr/>
          </p:nvSpPr>
          <p:spPr>
            <a:xfrm>
              <a:off x="6487275" y="4189125"/>
              <a:ext cx="39625" cy="25975"/>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72"/>
            <p:cNvSpPr/>
            <p:nvPr/>
          </p:nvSpPr>
          <p:spPr>
            <a:xfrm>
              <a:off x="6426350" y="4209850"/>
              <a:ext cx="54475" cy="22400"/>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72"/>
            <p:cNvSpPr/>
            <p:nvPr/>
          </p:nvSpPr>
          <p:spPr>
            <a:xfrm>
              <a:off x="5992275" y="3674825"/>
              <a:ext cx="51250" cy="99900"/>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72"/>
            <p:cNvSpPr/>
            <p:nvPr/>
          </p:nvSpPr>
          <p:spPr>
            <a:xfrm>
              <a:off x="5985650" y="3783750"/>
              <a:ext cx="16125" cy="6227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72"/>
            <p:cNvSpPr/>
            <p:nvPr/>
          </p:nvSpPr>
          <p:spPr>
            <a:xfrm>
              <a:off x="6004725" y="3916700"/>
              <a:ext cx="27875" cy="38100"/>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72"/>
            <p:cNvSpPr/>
            <p:nvPr/>
          </p:nvSpPr>
          <p:spPr>
            <a:xfrm>
              <a:off x="5987900" y="3855450"/>
              <a:ext cx="23600" cy="53200"/>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72"/>
            <p:cNvSpPr/>
            <p:nvPr/>
          </p:nvSpPr>
          <p:spPr>
            <a:xfrm>
              <a:off x="6071975" y="3300325"/>
              <a:ext cx="52475" cy="102475"/>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72"/>
            <p:cNvSpPr/>
            <p:nvPr/>
          </p:nvSpPr>
          <p:spPr>
            <a:xfrm>
              <a:off x="6122225" y="3408475"/>
              <a:ext cx="47725" cy="4955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72"/>
            <p:cNvSpPr/>
            <p:nvPr/>
          </p:nvSpPr>
          <p:spPr>
            <a:xfrm>
              <a:off x="6228150" y="3490275"/>
              <a:ext cx="42050" cy="21525"/>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72"/>
            <p:cNvSpPr/>
            <p:nvPr/>
          </p:nvSpPr>
          <p:spPr>
            <a:xfrm>
              <a:off x="6172850" y="3459275"/>
              <a:ext cx="49900" cy="34575"/>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72"/>
            <p:cNvSpPr/>
            <p:nvPr/>
          </p:nvSpPr>
          <p:spPr>
            <a:xfrm>
              <a:off x="7323825" y="3495225"/>
              <a:ext cx="51250" cy="99900"/>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72"/>
            <p:cNvSpPr/>
            <p:nvPr/>
          </p:nvSpPr>
          <p:spPr>
            <a:xfrm>
              <a:off x="7365575" y="3423925"/>
              <a:ext cx="16150" cy="6227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72"/>
            <p:cNvSpPr/>
            <p:nvPr/>
          </p:nvSpPr>
          <p:spPr>
            <a:xfrm>
              <a:off x="7334775" y="3315150"/>
              <a:ext cx="27850" cy="38100"/>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72"/>
            <p:cNvSpPr/>
            <p:nvPr/>
          </p:nvSpPr>
          <p:spPr>
            <a:xfrm>
              <a:off x="7355800" y="3361300"/>
              <a:ext cx="23650" cy="53200"/>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72"/>
            <p:cNvSpPr/>
            <p:nvPr/>
          </p:nvSpPr>
          <p:spPr>
            <a:xfrm>
              <a:off x="7093025" y="4348600"/>
              <a:ext cx="104200" cy="51200"/>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72"/>
            <p:cNvSpPr/>
            <p:nvPr/>
          </p:nvSpPr>
          <p:spPr>
            <a:xfrm>
              <a:off x="7201150" y="4302925"/>
              <a:ext cx="51100" cy="46100"/>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72"/>
            <p:cNvSpPr/>
            <p:nvPr/>
          </p:nvSpPr>
          <p:spPr>
            <a:xfrm>
              <a:off x="7282950" y="4203000"/>
              <a:ext cx="22950" cy="40225"/>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72"/>
            <p:cNvSpPr/>
            <p:nvPr/>
          </p:nvSpPr>
          <p:spPr>
            <a:xfrm>
              <a:off x="7252000" y="4250300"/>
              <a:ext cx="36300" cy="48175"/>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68" name="Google Shape;4868;p72"/>
          <p:cNvGrpSpPr/>
          <p:nvPr/>
        </p:nvGrpSpPr>
        <p:grpSpPr>
          <a:xfrm>
            <a:off x="4704250" y="971306"/>
            <a:ext cx="725845" cy="699975"/>
            <a:chOff x="4249973" y="1201875"/>
            <a:chExt cx="1958568" cy="1888762"/>
          </a:xfrm>
        </p:grpSpPr>
        <p:sp>
          <p:nvSpPr>
            <p:cNvPr id="4869" name="Google Shape;4869;p72"/>
            <p:cNvSpPr/>
            <p:nvPr/>
          </p:nvSpPr>
          <p:spPr>
            <a:xfrm>
              <a:off x="4468527" y="1411932"/>
              <a:ext cx="1528500" cy="1452600"/>
            </a:xfrm>
            <a:prstGeom prst="pentagon">
              <a:avLst>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70" name="Google Shape;4870;p72"/>
            <p:cNvGrpSpPr/>
            <p:nvPr/>
          </p:nvGrpSpPr>
          <p:grpSpPr>
            <a:xfrm>
              <a:off x="5853086" y="1789142"/>
              <a:ext cx="355454" cy="1048099"/>
              <a:chOff x="5576108" y="2016725"/>
              <a:chExt cx="565200" cy="1666560"/>
            </a:xfrm>
          </p:grpSpPr>
          <p:sp>
            <p:nvSpPr>
              <p:cNvPr id="4871" name="Google Shape;4871;p72"/>
              <p:cNvSpPr/>
              <p:nvPr/>
            </p:nvSpPr>
            <p:spPr>
              <a:xfrm>
                <a:off x="5576108"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872" name="Google Shape;4872;p72"/>
              <p:cNvSpPr/>
              <p:nvPr/>
            </p:nvSpPr>
            <p:spPr>
              <a:xfrm rot="6479001">
                <a:off x="5275897" y="3050667"/>
                <a:ext cx="1119386" cy="152834"/>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3" name="Google Shape;4873;p72"/>
            <p:cNvGrpSpPr/>
            <p:nvPr/>
          </p:nvGrpSpPr>
          <p:grpSpPr>
            <a:xfrm>
              <a:off x="4869455" y="2691676"/>
              <a:ext cx="1013897" cy="398961"/>
              <a:chOff x="4012057" y="3451825"/>
              <a:chExt cx="1612175" cy="634379"/>
            </a:xfrm>
          </p:grpSpPr>
          <p:sp>
            <p:nvSpPr>
              <p:cNvPr id="4874" name="Google Shape;4874;p72"/>
              <p:cNvSpPr/>
              <p:nvPr/>
            </p:nvSpPr>
            <p:spPr>
              <a:xfrm>
                <a:off x="505903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875" name="Google Shape;4875;p72"/>
              <p:cNvSpPr/>
              <p:nvPr/>
            </p:nvSpPr>
            <p:spPr>
              <a:xfrm rot="10799079">
                <a:off x="4012507" y="3933353"/>
                <a:ext cx="1119600" cy="15270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6" name="Google Shape;4876;p72"/>
            <p:cNvGrpSpPr/>
            <p:nvPr/>
          </p:nvGrpSpPr>
          <p:grpSpPr>
            <a:xfrm>
              <a:off x="4276937" y="2155961"/>
              <a:ext cx="651965" cy="891358"/>
              <a:chOff x="3069908" y="2599997"/>
              <a:chExt cx="1036675" cy="1417328"/>
            </a:xfrm>
          </p:grpSpPr>
          <p:sp>
            <p:nvSpPr>
              <p:cNvPr id="4877" name="Google Shape;4877;p72"/>
              <p:cNvSpPr/>
              <p:nvPr/>
            </p:nvSpPr>
            <p:spPr>
              <a:xfrm>
                <a:off x="354138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878" name="Google Shape;4878;p72"/>
              <p:cNvSpPr/>
              <p:nvPr/>
            </p:nvSpPr>
            <p:spPr>
              <a:xfrm rot="-6478717">
                <a:off x="2755922" y="3079191"/>
                <a:ext cx="1119672" cy="15341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9" name="Google Shape;4879;p72"/>
            <p:cNvGrpSpPr/>
            <p:nvPr/>
          </p:nvGrpSpPr>
          <p:grpSpPr>
            <a:xfrm>
              <a:off x="5054918" y="1201875"/>
              <a:ext cx="999548" cy="602711"/>
              <a:chOff x="4306958" y="1082925"/>
              <a:chExt cx="1589359" cy="958358"/>
            </a:xfrm>
          </p:grpSpPr>
          <p:sp>
            <p:nvSpPr>
              <p:cNvPr id="4880" name="Google Shape;4880;p72"/>
              <p:cNvSpPr/>
              <p:nvPr/>
            </p:nvSpPr>
            <p:spPr>
              <a:xfrm>
                <a:off x="4306958" y="1082925"/>
                <a:ext cx="565200" cy="565500"/>
              </a:xfrm>
              <a:prstGeom prst="ellipse">
                <a:avLst/>
              </a:prstGeom>
              <a:solidFill>
                <a:srgbClr val="5F7D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881" name="Google Shape;4881;p72"/>
              <p:cNvSpPr/>
              <p:nvPr/>
            </p:nvSpPr>
            <p:spPr>
              <a:xfrm rot="2159678">
                <a:off x="4838902" y="1574444"/>
                <a:ext cx="1119431" cy="152476"/>
              </a:xfrm>
              <a:prstGeom prst="rightArrow">
                <a:avLst>
                  <a:gd name="adj1" fmla="val 25514"/>
                  <a:gd name="adj2" fmla="val 64322"/>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2" name="Google Shape;4882;p72"/>
            <p:cNvGrpSpPr/>
            <p:nvPr/>
          </p:nvGrpSpPr>
          <p:grpSpPr>
            <a:xfrm>
              <a:off x="4249973" y="1303451"/>
              <a:ext cx="799317" cy="841334"/>
              <a:chOff x="3027033" y="1244439"/>
              <a:chExt cx="1270977" cy="1337786"/>
            </a:xfrm>
          </p:grpSpPr>
          <p:sp>
            <p:nvSpPr>
              <p:cNvPr id="4883" name="Google Shape;4883;p72"/>
              <p:cNvSpPr/>
              <p:nvPr/>
            </p:nvSpPr>
            <p:spPr>
              <a:xfrm>
                <a:off x="3027033"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884" name="Google Shape;4884;p72"/>
              <p:cNvSpPr/>
              <p:nvPr/>
            </p:nvSpPr>
            <p:spPr>
              <a:xfrm rot="-2159137">
                <a:off x="3240473" y="1559002"/>
                <a:ext cx="1119673" cy="15327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85" name="Google Shape;4885;p72"/>
          <p:cNvGrpSpPr/>
          <p:nvPr/>
        </p:nvGrpSpPr>
        <p:grpSpPr>
          <a:xfrm>
            <a:off x="4057114" y="1858087"/>
            <a:ext cx="750769" cy="683784"/>
            <a:chOff x="4204684" y="2104422"/>
            <a:chExt cx="699822" cy="637382"/>
          </a:xfrm>
        </p:grpSpPr>
        <p:grpSp>
          <p:nvGrpSpPr>
            <p:cNvPr id="4886" name="Google Shape;4886;p72"/>
            <p:cNvGrpSpPr/>
            <p:nvPr/>
          </p:nvGrpSpPr>
          <p:grpSpPr>
            <a:xfrm>
              <a:off x="4204684" y="2430067"/>
              <a:ext cx="342957" cy="311738"/>
              <a:chOff x="4204684" y="2430067"/>
              <a:chExt cx="342957" cy="311738"/>
            </a:xfrm>
          </p:grpSpPr>
          <p:sp>
            <p:nvSpPr>
              <p:cNvPr id="4887" name="Google Shape;4887;p72"/>
              <p:cNvSpPr/>
              <p:nvPr/>
            </p:nvSpPr>
            <p:spPr>
              <a:xfrm>
                <a:off x="4235882" y="2430067"/>
                <a:ext cx="311759" cy="311738"/>
              </a:xfrm>
              <a:custGeom>
                <a:avLst/>
                <a:gdLst/>
                <a:ahLst/>
                <a:cxnLst/>
                <a:rect l="l" t="t" r="r" b="b"/>
                <a:pathLst>
                  <a:path w="8384" h="8384" extrusionOk="0">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72"/>
              <p:cNvSpPr/>
              <p:nvPr/>
            </p:nvSpPr>
            <p:spPr>
              <a:xfrm>
                <a:off x="4204684" y="2558309"/>
                <a:ext cx="117839" cy="117794"/>
              </a:xfrm>
              <a:custGeom>
                <a:avLst/>
                <a:gdLst/>
                <a:ahLst/>
                <a:cxnLst/>
                <a:rect l="l" t="t" r="r" b="b"/>
                <a:pathLst>
                  <a:path w="3169" h="3168" extrusionOk="0">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9" name="Google Shape;4889;p72"/>
            <p:cNvGrpSpPr/>
            <p:nvPr/>
          </p:nvGrpSpPr>
          <p:grpSpPr>
            <a:xfrm>
              <a:off x="4561586" y="2430067"/>
              <a:ext cx="342920" cy="311738"/>
              <a:chOff x="4561586" y="2430067"/>
              <a:chExt cx="342920" cy="311738"/>
            </a:xfrm>
          </p:grpSpPr>
          <p:sp>
            <p:nvSpPr>
              <p:cNvPr id="4890" name="Google Shape;4890;p72"/>
              <p:cNvSpPr/>
              <p:nvPr/>
            </p:nvSpPr>
            <p:spPr>
              <a:xfrm>
                <a:off x="4561586" y="2430067"/>
                <a:ext cx="311759" cy="311738"/>
              </a:xfrm>
              <a:custGeom>
                <a:avLst/>
                <a:gdLst/>
                <a:ahLst/>
                <a:cxnLst/>
                <a:rect l="l" t="t" r="r" b="b"/>
                <a:pathLst>
                  <a:path w="8384" h="8384" extrusionOk="0">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72"/>
              <p:cNvSpPr/>
              <p:nvPr/>
            </p:nvSpPr>
            <p:spPr>
              <a:xfrm>
                <a:off x="4786741" y="2558309"/>
                <a:ext cx="117765" cy="117794"/>
              </a:xfrm>
              <a:custGeom>
                <a:avLst/>
                <a:gdLst/>
                <a:ahLst/>
                <a:cxnLst/>
                <a:rect l="l" t="t" r="r" b="b"/>
                <a:pathLst>
                  <a:path w="3167" h="3168" extrusionOk="0">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2" name="Google Shape;4892;p72"/>
            <p:cNvGrpSpPr/>
            <p:nvPr/>
          </p:nvGrpSpPr>
          <p:grpSpPr>
            <a:xfrm>
              <a:off x="4561586" y="2104422"/>
              <a:ext cx="342920" cy="311738"/>
              <a:chOff x="4561586" y="2104422"/>
              <a:chExt cx="342920" cy="311738"/>
            </a:xfrm>
          </p:grpSpPr>
          <p:sp>
            <p:nvSpPr>
              <p:cNvPr id="4893" name="Google Shape;4893;p72"/>
              <p:cNvSpPr/>
              <p:nvPr/>
            </p:nvSpPr>
            <p:spPr>
              <a:xfrm>
                <a:off x="4561586" y="2104422"/>
                <a:ext cx="311722" cy="311738"/>
              </a:xfrm>
              <a:custGeom>
                <a:avLst/>
                <a:gdLst/>
                <a:ahLst/>
                <a:cxnLst/>
                <a:rect l="l" t="t" r="r" b="b"/>
                <a:pathLst>
                  <a:path w="8383" h="8384" extrusionOk="0">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72"/>
              <p:cNvSpPr/>
              <p:nvPr/>
            </p:nvSpPr>
            <p:spPr>
              <a:xfrm>
                <a:off x="4786741" y="2170087"/>
                <a:ext cx="117765" cy="117757"/>
              </a:xfrm>
              <a:custGeom>
                <a:avLst/>
                <a:gdLst/>
                <a:ahLst/>
                <a:cxnLst/>
                <a:rect l="l" t="t" r="r" b="b"/>
                <a:pathLst>
                  <a:path w="3167" h="3167" extrusionOk="0">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5" name="Google Shape;4895;p72"/>
            <p:cNvGrpSpPr/>
            <p:nvPr/>
          </p:nvGrpSpPr>
          <p:grpSpPr>
            <a:xfrm>
              <a:off x="4204684" y="2104422"/>
              <a:ext cx="342957" cy="311664"/>
              <a:chOff x="4204684" y="2104422"/>
              <a:chExt cx="342957" cy="311664"/>
            </a:xfrm>
          </p:grpSpPr>
          <p:sp>
            <p:nvSpPr>
              <p:cNvPr id="4896" name="Google Shape;4896;p72"/>
              <p:cNvSpPr/>
              <p:nvPr/>
            </p:nvSpPr>
            <p:spPr>
              <a:xfrm>
                <a:off x="4235882" y="2104422"/>
                <a:ext cx="311759" cy="311664"/>
              </a:xfrm>
              <a:custGeom>
                <a:avLst/>
                <a:gdLst/>
                <a:ahLst/>
                <a:cxnLst/>
                <a:rect l="l" t="t" r="r" b="b"/>
                <a:pathLst>
                  <a:path w="8384" h="8382" extrusionOk="0">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72"/>
              <p:cNvSpPr/>
              <p:nvPr/>
            </p:nvSpPr>
            <p:spPr>
              <a:xfrm>
                <a:off x="4204684" y="2170087"/>
                <a:ext cx="117839" cy="117757"/>
              </a:xfrm>
              <a:custGeom>
                <a:avLst/>
                <a:gdLst/>
                <a:ahLst/>
                <a:cxnLst/>
                <a:rect l="l" t="t" r="r" b="b"/>
                <a:pathLst>
                  <a:path w="3169" h="3167" extrusionOk="0">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98" name="Google Shape;4898;p72"/>
          <p:cNvGrpSpPr/>
          <p:nvPr/>
        </p:nvGrpSpPr>
        <p:grpSpPr>
          <a:xfrm>
            <a:off x="5521547" y="971301"/>
            <a:ext cx="660591" cy="688867"/>
            <a:chOff x="5830645" y="1267368"/>
            <a:chExt cx="530340" cy="553040"/>
          </a:xfrm>
        </p:grpSpPr>
        <p:sp>
          <p:nvSpPr>
            <p:cNvPr id="4899" name="Google Shape;4899;p72"/>
            <p:cNvSpPr/>
            <p:nvPr/>
          </p:nvSpPr>
          <p:spPr>
            <a:xfrm>
              <a:off x="5994669" y="1442730"/>
              <a:ext cx="202317" cy="202342"/>
            </a:xfrm>
            <a:custGeom>
              <a:avLst/>
              <a:gdLst/>
              <a:ahLst/>
              <a:cxnLst/>
              <a:rect l="l" t="t" r="r" b="b"/>
              <a:pathLst>
                <a:path w="7941" h="7942" extrusionOk="0">
                  <a:moveTo>
                    <a:pt x="3971" y="319"/>
                  </a:moveTo>
                  <a:cubicBezTo>
                    <a:pt x="5984" y="319"/>
                    <a:pt x="7623" y="1957"/>
                    <a:pt x="7623" y="3971"/>
                  </a:cubicBezTo>
                  <a:cubicBezTo>
                    <a:pt x="7623" y="5984"/>
                    <a:pt x="5985" y="7624"/>
                    <a:pt x="3971" y="7624"/>
                  </a:cubicBezTo>
                  <a:cubicBezTo>
                    <a:pt x="1956" y="7624"/>
                    <a:pt x="318" y="5984"/>
                    <a:pt x="318" y="3971"/>
                  </a:cubicBezTo>
                  <a:cubicBezTo>
                    <a:pt x="318" y="1957"/>
                    <a:pt x="1956" y="319"/>
                    <a:pt x="3971" y="319"/>
                  </a:cubicBezTo>
                  <a:close/>
                  <a:moveTo>
                    <a:pt x="3971" y="0"/>
                  </a:moveTo>
                  <a:cubicBezTo>
                    <a:pt x="1782" y="0"/>
                    <a:pt x="1" y="1782"/>
                    <a:pt x="1" y="3971"/>
                  </a:cubicBezTo>
                  <a:cubicBezTo>
                    <a:pt x="1" y="6159"/>
                    <a:pt x="1782" y="7941"/>
                    <a:pt x="3971" y="7941"/>
                  </a:cubicBezTo>
                  <a:cubicBezTo>
                    <a:pt x="6160" y="7941"/>
                    <a:pt x="7940" y="6159"/>
                    <a:pt x="7940" y="3971"/>
                  </a:cubicBezTo>
                  <a:cubicBezTo>
                    <a:pt x="7940" y="1782"/>
                    <a:pt x="6160" y="0"/>
                    <a:pt x="397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0" name="Google Shape;4900;p72"/>
            <p:cNvGrpSpPr/>
            <p:nvPr/>
          </p:nvGrpSpPr>
          <p:grpSpPr>
            <a:xfrm>
              <a:off x="5830645" y="1267368"/>
              <a:ext cx="259743" cy="269909"/>
              <a:chOff x="5830645" y="1267368"/>
              <a:chExt cx="259743" cy="269909"/>
            </a:xfrm>
          </p:grpSpPr>
          <p:sp>
            <p:nvSpPr>
              <p:cNvPr id="4901" name="Google Shape;4901;p72"/>
              <p:cNvSpPr/>
              <p:nvPr/>
            </p:nvSpPr>
            <p:spPr>
              <a:xfrm>
                <a:off x="5830645" y="1304897"/>
                <a:ext cx="259743" cy="232380"/>
              </a:xfrm>
              <a:custGeom>
                <a:avLst/>
                <a:gdLst/>
                <a:ahLst/>
                <a:cxnLst/>
                <a:rect l="l" t="t" r="r" b="b"/>
                <a:pathLst>
                  <a:path w="10195" h="9121" extrusionOk="0">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72"/>
              <p:cNvSpPr/>
              <p:nvPr/>
            </p:nvSpPr>
            <p:spPr>
              <a:xfrm>
                <a:off x="5922950" y="1267368"/>
                <a:ext cx="75057" cy="75057"/>
              </a:xfrm>
              <a:custGeom>
                <a:avLst/>
                <a:gdLst/>
                <a:ahLst/>
                <a:cxnLst/>
                <a:rect l="l" t="t" r="r" b="b"/>
                <a:pathLst>
                  <a:path w="2946" h="2946" extrusionOk="0">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03" name="Google Shape;4903;p72"/>
            <p:cNvGrpSpPr/>
            <p:nvPr/>
          </p:nvGrpSpPr>
          <p:grpSpPr>
            <a:xfrm>
              <a:off x="6101293" y="1267368"/>
              <a:ext cx="259692" cy="269909"/>
              <a:chOff x="6101293" y="1267368"/>
              <a:chExt cx="259692" cy="269909"/>
            </a:xfrm>
          </p:grpSpPr>
          <p:sp>
            <p:nvSpPr>
              <p:cNvPr id="4904" name="Google Shape;4904;p72"/>
              <p:cNvSpPr/>
              <p:nvPr/>
            </p:nvSpPr>
            <p:spPr>
              <a:xfrm>
                <a:off x="6101293" y="1304897"/>
                <a:ext cx="259692" cy="232380"/>
              </a:xfrm>
              <a:custGeom>
                <a:avLst/>
                <a:gdLst/>
                <a:ahLst/>
                <a:cxnLst/>
                <a:rect l="l" t="t" r="r" b="b"/>
                <a:pathLst>
                  <a:path w="10193" h="9121" extrusionOk="0">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72"/>
              <p:cNvSpPr/>
              <p:nvPr/>
            </p:nvSpPr>
            <p:spPr>
              <a:xfrm>
                <a:off x="6193623" y="1267368"/>
                <a:ext cx="75031" cy="75057"/>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06" name="Google Shape;4906;p72"/>
            <p:cNvGrpSpPr/>
            <p:nvPr/>
          </p:nvGrpSpPr>
          <p:grpSpPr>
            <a:xfrm>
              <a:off x="5830645" y="1550500"/>
              <a:ext cx="259692" cy="269909"/>
              <a:chOff x="5830645" y="1550500"/>
              <a:chExt cx="259692" cy="269909"/>
            </a:xfrm>
          </p:grpSpPr>
          <p:sp>
            <p:nvSpPr>
              <p:cNvPr id="4907" name="Google Shape;4907;p72"/>
              <p:cNvSpPr/>
              <p:nvPr/>
            </p:nvSpPr>
            <p:spPr>
              <a:xfrm>
                <a:off x="5830645" y="1550500"/>
                <a:ext cx="259692" cy="232406"/>
              </a:xfrm>
              <a:custGeom>
                <a:avLst/>
                <a:gdLst/>
                <a:ahLst/>
                <a:cxnLst/>
                <a:rect l="l" t="t" r="r" b="b"/>
                <a:pathLst>
                  <a:path w="10193" h="9122" extrusionOk="0">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72"/>
              <p:cNvSpPr/>
              <p:nvPr/>
            </p:nvSpPr>
            <p:spPr>
              <a:xfrm>
                <a:off x="5922950" y="1745352"/>
                <a:ext cx="75057" cy="75057"/>
              </a:xfrm>
              <a:custGeom>
                <a:avLst/>
                <a:gdLst/>
                <a:ahLst/>
                <a:cxnLst/>
                <a:rect l="l" t="t" r="r" b="b"/>
                <a:pathLst>
                  <a:path w="2946" h="2946" extrusionOk="0">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09" name="Google Shape;4909;p72"/>
            <p:cNvGrpSpPr/>
            <p:nvPr/>
          </p:nvGrpSpPr>
          <p:grpSpPr>
            <a:xfrm>
              <a:off x="6101293" y="1550500"/>
              <a:ext cx="259692" cy="269909"/>
              <a:chOff x="6101293" y="1550500"/>
              <a:chExt cx="259692" cy="269909"/>
            </a:xfrm>
          </p:grpSpPr>
          <p:sp>
            <p:nvSpPr>
              <p:cNvPr id="4910" name="Google Shape;4910;p72"/>
              <p:cNvSpPr/>
              <p:nvPr/>
            </p:nvSpPr>
            <p:spPr>
              <a:xfrm>
                <a:off x="6101293" y="1550500"/>
                <a:ext cx="259692" cy="232406"/>
              </a:xfrm>
              <a:custGeom>
                <a:avLst/>
                <a:gdLst/>
                <a:ahLst/>
                <a:cxnLst/>
                <a:rect l="l" t="t" r="r" b="b"/>
                <a:pathLst>
                  <a:path w="10193" h="9122" extrusionOk="0">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72"/>
              <p:cNvSpPr/>
              <p:nvPr/>
            </p:nvSpPr>
            <p:spPr>
              <a:xfrm>
                <a:off x="6193623" y="1745352"/>
                <a:ext cx="75031" cy="75057"/>
              </a:xfrm>
              <a:custGeom>
                <a:avLst/>
                <a:gdLst/>
                <a:ahLst/>
                <a:cxnLst/>
                <a:rect l="l" t="t" r="r" b="b"/>
                <a:pathLst>
                  <a:path w="2945" h="2946" extrusionOk="0">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12" name="Google Shape;4912;p72"/>
          <p:cNvGrpSpPr/>
          <p:nvPr/>
        </p:nvGrpSpPr>
        <p:grpSpPr>
          <a:xfrm>
            <a:off x="723700" y="1861760"/>
            <a:ext cx="697154" cy="679574"/>
            <a:chOff x="2679875" y="2361475"/>
            <a:chExt cx="780425" cy="760575"/>
          </a:xfrm>
        </p:grpSpPr>
        <p:sp>
          <p:nvSpPr>
            <p:cNvPr id="4913" name="Google Shape;4913;p72"/>
            <p:cNvSpPr/>
            <p:nvPr/>
          </p:nvSpPr>
          <p:spPr>
            <a:xfrm>
              <a:off x="2812050" y="2361475"/>
              <a:ext cx="516050" cy="266400"/>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72"/>
            <p:cNvSpPr/>
            <p:nvPr/>
          </p:nvSpPr>
          <p:spPr>
            <a:xfrm>
              <a:off x="3082750" y="2645625"/>
              <a:ext cx="377550" cy="476425"/>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72"/>
            <p:cNvSpPr/>
            <p:nvPr/>
          </p:nvSpPr>
          <p:spPr>
            <a:xfrm>
              <a:off x="3082750" y="2605975"/>
              <a:ext cx="244675" cy="231900"/>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72"/>
            <p:cNvSpPr/>
            <p:nvPr/>
          </p:nvSpPr>
          <p:spPr>
            <a:xfrm>
              <a:off x="2679875" y="2645625"/>
              <a:ext cx="377575" cy="476425"/>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72"/>
            <p:cNvSpPr/>
            <p:nvPr/>
          </p:nvSpPr>
          <p:spPr>
            <a:xfrm>
              <a:off x="2812775" y="2605975"/>
              <a:ext cx="244675" cy="231900"/>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72"/>
            <p:cNvSpPr/>
            <p:nvPr/>
          </p:nvSpPr>
          <p:spPr>
            <a:xfrm>
              <a:off x="2944250" y="2859150"/>
              <a:ext cx="251675" cy="226375"/>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9" name="Google Shape;4919;p72"/>
          <p:cNvGrpSpPr/>
          <p:nvPr/>
        </p:nvGrpSpPr>
        <p:grpSpPr>
          <a:xfrm>
            <a:off x="3122859" y="971352"/>
            <a:ext cx="735829" cy="684547"/>
            <a:chOff x="3351965" y="1148808"/>
            <a:chExt cx="750770" cy="698375"/>
          </a:xfrm>
        </p:grpSpPr>
        <p:grpSp>
          <p:nvGrpSpPr>
            <p:cNvPr id="4920" name="Google Shape;4920;p72"/>
            <p:cNvGrpSpPr/>
            <p:nvPr/>
          </p:nvGrpSpPr>
          <p:grpSpPr>
            <a:xfrm>
              <a:off x="3586796" y="1148808"/>
              <a:ext cx="294857" cy="286830"/>
              <a:chOff x="3750225" y="1774000"/>
              <a:chExt cx="149575" cy="145525"/>
            </a:xfrm>
          </p:grpSpPr>
          <p:sp>
            <p:nvSpPr>
              <p:cNvPr id="4921" name="Google Shape;4921;p72"/>
              <p:cNvSpPr/>
              <p:nvPr/>
            </p:nvSpPr>
            <p:spPr>
              <a:xfrm>
                <a:off x="3750225" y="1774000"/>
                <a:ext cx="149575" cy="145525"/>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72"/>
              <p:cNvSpPr/>
              <p:nvPr/>
            </p:nvSpPr>
            <p:spPr>
              <a:xfrm>
                <a:off x="3776075" y="1794931"/>
                <a:ext cx="82600" cy="78800"/>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3" name="Google Shape;4923;p72"/>
            <p:cNvGrpSpPr/>
            <p:nvPr/>
          </p:nvGrpSpPr>
          <p:grpSpPr>
            <a:xfrm>
              <a:off x="3779245" y="1375768"/>
              <a:ext cx="323490" cy="286978"/>
              <a:chOff x="3847850" y="1889150"/>
              <a:chExt cx="164100" cy="145600"/>
            </a:xfrm>
          </p:grpSpPr>
          <p:sp>
            <p:nvSpPr>
              <p:cNvPr id="4924" name="Google Shape;4924;p72"/>
              <p:cNvSpPr/>
              <p:nvPr/>
            </p:nvSpPr>
            <p:spPr>
              <a:xfrm>
                <a:off x="3847850" y="1889150"/>
                <a:ext cx="164100" cy="145600"/>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72"/>
              <p:cNvSpPr/>
              <p:nvPr/>
            </p:nvSpPr>
            <p:spPr>
              <a:xfrm>
                <a:off x="3887875" y="1912456"/>
                <a:ext cx="89450" cy="78700"/>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6" name="Google Shape;4926;p72"/>
            <p:cNvGrpSpPr/>
            <p:nvPr/>
          </p:nvGrpSpPr>
          <p:grpSpPr>
            <a:xfrm>
              <a:off x="3351965" y="1330435"/>
              <a:ext cx="295449" cy="285401"/>
              <a:chOff x="3631100" y="1866150"/>
              <a:chExt cx="149875" cy="144800"/>
            </a:xfrm>
          </p:grpSpPr>
          <p:sp>
            <p:nvSpPr>
              <p:cNvPr id="4927" name="Google Shape;4927;p72"/>
              <p:cNvSpPr/>
              <p:nvPr/>
            </p:nvSpPr>
            <p:spPr>
              <a:xfrm>
                <a:off x="3631100" y="1866150"/>
                <a:ext cx="149875" cy="144800"/>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72"/>
              <p:cNvSpPr/>
              <p:nvPr/>
            </p:nvSpPr>
            <p:spPr>
              <a:xfrm>
                <a:off x="3654725" y="1907806"/>
                <a:ext cx="86575" cy="78800"/>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9" name="Google Shape;4929;p72"/>
            <p:cNvGrpSpPr/>
            <p:nvPr/>
          </p:nvGrpSpPr>
          <p:grpSpPr>
            <a:xfrm>
              <a:off x="3548208" y="1560352"/>
              <a:ext cx="294808" cy="286830"/>
              <a:chOff x="3730650" y="1982800"/>
              <a:chExt cx="149550" cy="145525"/>
            </a:xfrm>
          </p:grpSpPr>
          <p:sp>
            <p:nvSpPr>
              <p:cNvPr id="4930" name="Google Shape;4930;p72"/>
              <p:cNvSpPr/>
              <p:nvPr/>
            </p:nvSpPr>
            <p:spPr>
              <a:xfrm>
                <a:off x="3730650" y="1982800"/>
                <a:ext cx="149550" cy="145525"/>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72"/>
              <p:cNvSpPr/>
              <p:nvPr/>
            </p:nvSpPr>
            <p:spPr>
              <a:xfrm>
                <a:off x="3771925" y="2027231"/>
                <a:ext cx="86575" cy="7875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32" name="Google Shape;4932;p72"/>
          <p:cNvGrpSpPr/>
          <p:nvPr/>
        </p:nvGrpSpPr>
        <p:grpSpPr>
          <a:xfrm>
            <a:off x="7624512" y="971306"/>
            <a:ext cx="804565" cy="677795"/>
            <a:chOff x="7636443" y="1204988"/>
            <a:chExt cx="804565" cy="677795"/>
          </a:xfrm>
        </p:grpSpPr>
        <p:grpSp>
          <p:nvGrpSpPr>
            <p:cNvPr id="4933" name="Google Shape;4933;p72"/>
            <p:cNvGrpSpPr/>
            <p:nvPr/>
          </p:nvGrpSpPr>
          <p:grpSpPr>
            <a:xfrm>
              <a:off x="7636443" y="1509705"/>
              <a:ext cx="804565" cy="373078"/>
              <a:chOff x="7636443" y="1509705"/>
              <a:chExt cx="804565" cy="373078"/>
            </a:xfrm>
          </p:grpSpPr>
          <p:sp>
            <p:nvSpPr>
              <p:cNvPr id="4934" name="Google Shape;4934;p72"/>
              <p:cNvSpPr/>
              <p:nvPr/>
            </p:nvSpPr>
            <p:spPr>
              <a:xfrm>
                <a:off x="7636443" y="1509705"/>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72"/>
              <p:cNvSpPr/>
              <p:nvPr/>
            </p:nvSpPr>
            <p:spPr>
              <a:xfrm>
                <a:off x="8398251" y="1667375"/>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6" name="Google Shape;4936;p72"/>
            <p:cNvGrpSpPr/>
            <p:nvPr/>
          </p:nvGrpSpPr>
          <p:grpSpPr>
            <a:xfrm>
              <a:off x="7636443" y="1408133"/>
              <a:ext cx="804565" cy="373078"/>
              <a:chOff x="7636443" y="1408133"/>
              <a:chExt cx="804565" cy="373078"/>
            </a:xfrm>
          </p:grpSpPr>
          <p:sp>
            <p:nvSpPr>
              <p:cNvPr id="4937" name="Google Shape;4937;p72"/>
              <p:cNvSpPr/>
              <p:nvPr/>
            </p:nvSpPr>
            <p:spPr>
              <a:xfrm>
                <a:off x="7636443" y="1408133"/>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72"/>
              <p:cNvSpPr/>
              <p:nvPr/>
            </p:nvSpPr>
            <p:spPr>
              <a:xfrm>
                <a:off x="8398251" y="1565802"/>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39" name="Google Shape;4939;p72"/>
            <p:cNvGrpSpPr/>
            <p:nvPr/>
          </p:nvGrpSpPr>
          <p:grpSpPr>
            <a:xfrm>
              <a:off x="7636443" y="1306560"/>
              <a:ext cx="804565" cy="373078"/>
              <a:chOff x="7636443" y="1306560"/>
              <a:chExt cx="804565" cy="373078"/>
            </a:xfrm>
          </p:grpSpPr>
          <p:sp>
            <p:nvSpPr>
              <p:cNvPr id="4940" name="Google Shape;4940;p72"/>
              <p:cNvSpPr/>
              <p:nvPr/>
            </p:nvSpPr>
            <p:spPr>
              <a:xfrm>
                <a:off x="7636443" y="1306560"/>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72"/>
              <p:cNvSpPr/>
              <p:nvPr/>
            </p:nvSpPr>
            <p:spPr>
              <a:xfrm>
                <a:off x="8398251" y="1464230"/>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2" name="Google Shape;4942;p72"/>
            <p:cNvGrpSpPr/>
            <p:nvPr/>
          </p:nvGrpSpPr>
          <p:grpSpPr>
            <a:xfrm>
              <a:off x="7636443" y="1204988"/>
              <a:ext cx="804565" cy="373078"/>
              <a:chOff x="7636443" y="1204988"/>
              <a:chExt cx="804565" cy="373078"/>
            </a:xfrm>
          </p:grpSpPr>
          <p:sp>
            <p:nvSpPr>
              <p:cNvPr id="4943" name="Google Shape;4943;p72"/>
              <p:cNvSpPr/>
              <p:nvPr/>
            </p:nvSpPr>
            <p:spPr>
              <a:xfrm>
                <a:off x="7636443" y="1204988"/>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72"/>
              <p:cNvSpPr/>
              <p:nvPr/>
            </p:nvSpPr>
            <p:spPr>
              <a:xfrm>
                <a:off x="8398251" y="1362658"/>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45" name="Google Shape;4945;p72"/>
          <p:cNvGrpSpPr/>
          <p:nvPr/>
        </p:nvGrpSpPr>
        <p:grpSpPr>
          <a:xfrm>
            <a:off x="4963358" y="1878721"/>
            <a:ext cx="661339" cy="661188"/>
            <a:chOff x="3990000" y="975400"/>
            <a:chExt cx="3934200" cy="3933300"/>
          </a:xfrm>
        </p:grpSpPr>
        <p:sp>
          <p:nvSpPr>
            <p:cNvPr id="4946" name="Google Shape;4946;p72"/>
            <p:cNvSpPr/>
            <p:nvPr/>
          </p:nvSpPr>
          <p:spPr>
            <a:xfrm>
              <a:off x="3990000" y="975400"/>
              <a:ext cx="3934200" cy="39333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72"/>
            <p:cNvSpPr/>
            <p:nvPr/>
          </p:nvSpPr>
          <p:spPr>
            <a:xfrm>
              <a:off x="4346550" y="1331800"/>
              <a:ext cx="3221100" cy="32205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72"/>
            <p:cNvSpPr/>
            <p:nvPr/>
          </p:nvSpPr>
          <p:spPr>
            <a:xfrm>
              <a:off x="4786800" y="1771750"/>
              <a:ext cx="2340600" cy="2340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72"/>
            <p:cNvSpPr/>
            <p:nvPr/>
          </p:nvSpPr>
          <p:spPr>
            <a:xfrm>
              <a:off x="5218650" y="2203450"/>
              <a:ext cx="1476900" cy="14772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50" name="Google Shape;4950;p72"/>
          <p:cNvGrpSpPr/>
          <p:nvPr/>
        </p:nvGrpSpPr>
        <p:grpSpPr>
          <a:xfrm>
            <a:off x="6607006" y="1857359"/>
            <a:ext cx="868881" cy="684241"/>
            <a:chOff x="6598259" y="2078634"/>
            <a:chExt cx="868881" cy="684241"/>
          </a:xfrm>
        </p:grpSpPr>
        <p:sp>
          <p:nvSpPr>
            <p:cNvPr id="4951" name="Google Shape;4951;p72"/>
            <p:cNvSpPr/>
            <p:nvPr/>
          </p:nvSpPr>
          <p:spPr>
            <a:xfrm>
              <a:off x="7165957" y="2159753"/>
              <a:ext cx="286185" cy="107120"/>
            </a:xfrm>
            <a:custGeom>
              <a:avLst/>
              <a:gdLst/>
              <a:ahLst/>
              <a:cxnLst/>
              <a:rect l="l" t="t" r="r" b="b"/>
              <a:pathLst>
                <a:path w="48506" h="18156" extrusionOk="0">
                  <a:moveTo>
                    <a:pt x="1" y="1"/>
                  </a:moveTo>
                  <a:lnTo>
                    <a:pt x="1" y="18156"/>
                  </a:lnTo>
                  <a:lnTo>
                    <a:pt x="48506" y="18156"/>
                  </a:lnTo>
                  <a:lnTo>
                    <a:pt x="48506"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72"/>
            <p:cNvSpPr/>
            <p:nvPr/>
          </p:nvSpPr>
          <p:spPr>
            <a:xfrm>
              <a:off x="7085764" y="2536793"/>
              <a:ext cx="349475" cy="107120"/>
            </a:xfrm>
            <a:custGeom>
              <a:avLst/>
              <a:gdLst/>
              <a:ahLst/>
              <a:cxnLst/>
              <a:rect l="l" t="t" r="r" b="b"/>
              <a:pathLst>
                <a:path w="59233" h="18156" extrusionOk="0">
                  <a:moveTo>
                    <a:pt x="1" y="1"/>
                  </a:moveTo>
                  <a:lnTo>
                    <a:pt x="1" y="18156"/>
                  </a:lnTo>
                  <a:lnTo>
                    <a:pt x="59233" y="18156"/>
                  </a:lnTo>
                  <a:lnTo>
                    <a:pt x="59233" y="1"/>
                  </a:ln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72"/>
            <p:cNvSpPr/>
            <p:nvPr/>
          </p:nvSpPr>
          <p:spPr>
            <a:xfrm>
              <a:off x="6598259" y="2195183"/>
              <a:ext cx="271241" cy="107120"/>
            </a:xfrm>
            <a:custGeom>
              <a:avLst/>
              <a:gdLst/>
              <a:ahLst/>
              <a:cxnLst/>
              <a:rect l="l" t="t" r="r" b="b"/>
              <a:pathLst>
                <a:path w="45973" h="18156" extrusionOk="0">
                  <a:moveTo>
                    <a:pt x="1" y="0"/>
                  </a:moveTo>
                  <a:lnTo>
                    <a:pt x="1" y="18156"/>
                  </a:lnTo>
                  <a:lnTo>
                    <a:pt x="45972" y="18156"/>
                  </a:lnTo>
                  <a:lnTo>
                    <a:pt x="45972"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72"/>
            <p:cNvSpPr/>
            <p:nvPr/>
          </p:nvSpPr>
          <p:spPr>
            <a:xfrm>
              <a:off x="6604064" y="2370778"/>
              <a:ext cx="358696" cy="107126"/>
            </a:xfrm>
            <a:custGeom>
              <a:avLst/>
              <a:gdLst/>
              <a:ahLst/>
              <a:cxnLst/>
              <a:rect l="l" t="t" r="r" b="b"/>
              <a:pathLst>
                <a:path w="60796" h="18157" extrusionOk="0">
                  <a:moveTo>
                    <a:pt x="0" y="1"/>
                  </a:moveTo>
                  <a:lnTo>
                    <a:pt x="0" y="18156"/>
                  </a:lnTo>
                  <a:lnTo>
                    <a:pt x="60796" y="18156"/>
                  </a:lnTo>
                  <a:lnTo>
                    <a:pt x="60796" y="1"/>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72"/>
            <p:cNvSpPr/>
            <p:nvPr/>
          </p:nvSpPr>
          <p:spPr>
            <a:xfrm>
              <a:off x="6645158" y="2545743"/>
              <a:ext cx="358696" cy="109044"/>
            </a:xfrm>
            <a:custGeom>
              <a:avLst/>
              <a:gdLst/>
              <a:ahLst/>
              <a:cxnLst/>
              <a:rect l="l" t="t" r="r" b="b"/>
              <a:pathLst>
                <a:path w="60796" h="18482" extrusionOk="0">
                  <a:moveTo>
                    <a:pt x="1" y="0"/>
                  </a:moveTo>
                  <a:lnTo>
                    <a:pt x="1" y="18482"/>
                  </a:lnTo>
                  <a:lnTo>
                    <a:pt x="60796" y="18482"/>
                  </a:lnTo>
                  <a:lnTo>
                    <a:pt x="60796" y="0"/>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72"/>
            <p:cNvSpPr/>
            <p:nvPr/>
          </p:nvSpPr>
          <p:spPr>
            <a:xfrm>
              <a:off x="7155838" y="2352960"/>
              <a:ext cx="311302" cy="107120"/>
            </a:xfrm>
            <a:custGeom>
              <a:avLst/>
              <a:gdLst/>
              <a:ahLst/>
              <a:cxnLst/>
              <a:rect l="l" t="t" r="r" b="b"/>
              <a:pathLst>
                <a:path w="52763" h="18156" extrusionOk="0">
                  <a:moveTo>
                    <a:pt x="0" y="0"/>
                  </a:moveTo>
                  <a:lnTo>
                    <a:pt x="0" y="18155"/>
                  </a:lnTo>
                  <a:lnTo>
                    <a:pt x="52763" y="18155"/>
                  </a:lnTo>
                  <a:lnTo>
                    <a:pt x="52763" y="0"/>
                  </a:ln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57" name="Google Shape;4957;p72"/>
            <p:cNvGrpSpPr/>
            <p:nvPr/>
          </p:nvGrpSpPr>
          <p:grpSpPr>
            <a:xfrm>
              <a:off x="6808175" y="2078634"/>
              <a:ext cx="452229" cy="684241"/>
              <a:chOff x="6808175" y="2078634"/>
              <a:chExt cx="452229" cy="684241"/>
            </a:xfrm>
          </p:grpSpPr>
          <p:sp>
            <p:nvSpPr>
              <p:cNvPr id="4958" name="Google Shape;4958;p72"/>
              <p:cNvSpPr/>
              <p:nvPr/>
            </p:nvSpPr>
            <p:spPr>
              <a:xfrm>
                <a:off x="7165957" y="2159753"/>
                <a:ext cx="94447" cy="107120"/>
              </a:xfrm>
              <a:custGeom>
                <a:avLst/>
                <a:gdLst/>
                <a:ahLst/>
                <a:cxnLst/>
                <a:rect l="l" t="t" r="r" b="b"/>
                <a:pathLst>
                  <a:path w="16008" h="18156" extrusionOk="0">
                    <a:moveTo>
                      <a:pt x="1" y="1"/>
                    </a:moveTo>
                    <a:lnTo>
                      <a:pt x="1" y="18156"/>
                    </a:lnTo>
                    <a:lnTo>
                      <a:pt x="16007" y="18156"/>
                    </a:lnTo>
                    <a:cubicBezTo>
                      <a:pt x="15291" y="11568"/>
                      <a:pt x="12904" y="5350"/>
                      <a:pt x="90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72"/>
              <p:cNvSpPr/>
              <p:nvPr/>
            </p:nvSpPr>
            <p:spPr>
              <a:xfrm>
                <a:off x="7085764" y="2536793"/>
                <a:ext cx="61100" cy="107120"/>
              </a:xfrm>
              <a:custGeom>
                <a:avLst/>
                <a:gdLst/>
                <a:ahLst/>
                <a:cxnLst/>
                <a:rect l="l" t="t" r="r" b="b"/>
                <a:pathLst>
                  <a:path w="10356" h="18156" extrusionOk="0">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72"/>
              <p:cNvSpPr/>
              <p:nvPr/>
            </p:nvSpPr>
            <p:spPr>
              <a:xfrm>
                <a:off x="6808175" y="2195183"/>
                <a:ext cx="61325" cy="107120"/>
              </a:xfrm>
              <a:custGeom>
                <a:avLst/>
                <a:gdLst/>
                <a:ahLst/>
                <a:cxnLst/>
                <a:rect l="l" t="t" r="r" b="b"/>
                <a:pathLst>
                  <a:path w="10394" h="18156" extrusionOk="0">
                    <a:moveTo>
                      <a:pt x="3660" y="0"/>
                    </a:moveTo>
                    <a:cubicBezTo>
                      <a:pt x="1279" y="5051"/>
                      <a:pt x="19" y="10605"/>
                      <a:pt x="14" y="16353"/>
                    </a:cubicBezTo>
                    <a:cubicBezTo>
                      <a:pt x="11" y="16529"/>
                      <a:pt x="0" y="17161"/>
                      <a:pt x="51" y="18156"/>
                    </a:cubicBezTo>
                    <a:lnTo>
                      <a:pt x="10393" y="18156"/>
                    </a:lnTo>
                    <a:lnTo>
                      <a:pt x="10393"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72"/>
              <p:cNvSpPr/>
              <p:nvPr/>
            </p:nvSpPr>
            <p:spPr>
              <a:xfrm>
                <a:off x="6820441" y="2370778"/>
                <a:ext cx="142320" cy="107126"/>
              </a:xfrm>
              <a:custGeom>
                <a:avLst/>
                <a:gdLst/>
                <a:ahLst/>
                <a:cxnLst/>
                <a:rect l="l" t="t" r="r" b="b"/>
                <a:pathLst>
                  <a:path w="24122" h="18157" extrusionOk="0">
                    <a:moveTo>
                      <a:pt x="0" y="1"/>
                    </a:moveTo>
                    <a:cubicBezTo>
                      <a:pt x="1532" y="5312"/>
                      <a:pt x="4200" y="11690"/>
                      <a:pt x="8823" y="18156"/>
                    </a:cubicBezTo>
                    <a:lnTo>
                      <a:pt x="24122" y="18156"/>
                    </a:lnTo>
                    <a:lnTo>
                      <a:pt x="24122"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72"/>
              <p:cNvSpPr/>
              <p:nvPr/>
            </p:nvSpPr>
            <p:spPr>
              <a:xfrm>
                <a:off x="6929774" y="2545743"/>
                <a:ext cx="74092" cy="109044"/>
              </a:xfrm>
              <a:custGeom>
                <a:avLst/>
                <a:gdLst/>
                <a:ahLst/>
                <a:cxnLst/>
                <a:rect l="l" t="t" r="r" b="b"/>
                <a:pathLst>
                  <a:path w="12558" h="18482" extrusionOk="0">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72"/>
              <p:cNvSpPr/>
              <p:nvPr/>
            </p:nvSpPr>
            <p:spPr>
              <a:xfrm>
                <a:off x="7155838" y="2352960"/>
                <a:ext cx="98377" cy="107120"/>
              </a:xfrm>
              <a:custGeom>
                <a:avLst/>
                <a:gdLst/>
                <a:ahLst/>
                <a:cxnLst/>
                <a:rect l="l" t="t" r="r" b="b"/>
                <a:pathLst>
                  <a:path w="16674" h="18156" extrusionOk="0">
                    <a:moveTo>
                      <a:pt x="0" y="0"/>
                    </a:moveTo>
                    <a:lnTo>
                      <a:pt x="0" y="18155"/>
                    </a:lnTo>
                    <a:lnTo>
                      <a:pt x="9101" y="18155"/>
                    </a:lnTo>
                    <a:cubicBezTo>
                      <a:pt x="13299" y="11475"/>
                      <a:pt x="15509" y="5056"/>
                      <a:pt x="1667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64" name="Google Shape;4964;p72"/>
              <p:cNvGrpSpPr/>
              <p:nvPr/>
            </p:nvGrpSpPr>
            <p:grpSpPr>
              <a:xfrm>
                <a:off x="6821586" y="2078634"/>
                <a:ext cx="426871" cy="684241"/>
                <a:chOff x="6821586" y="2078634"/>
                <a:chExt cx="426871" cy="684241"/>
              </a:xfrm>
            </p:grpSpPr>
            <p:grpSp>
              <p:nvGrpSpPr>
                <p:cNvPr id="4965" name="Google Shape;4965;p72"/>
                <p:cNvGrpSpPr/>
                <p:nvPr/>
              </p:nvGrpSpPr>
              <p:grpSpPr>
                <a:xfrm>
                  <a:off x="6821586" y="2078634"/>
                  <a:ext cx="426871" cy="684241"/>
                  <a:chOff x="6821586" y="2078634"/>
                  <a:chExt cx="426871" cy="684241"/>
                </a:xfrm>
              </p:grpSpPr>
              <p:sp>
                <p:nvSpPr>
                  <p:cNvPr id="4966" name="Google Shape;4966;p72"/>
                  <p:cNvSpPr/>
                  <p:nvPr/>
                </p:nvSpPr>
                <p:spPr>
                  <a:xfrm>
                    <a:off x="6990036" y="2693797"/>
                    <a:ext cx="89963" cy="69077"/>
                  </a:xfrm>
                  <a:custGeom>
                    <a:avLst/>
                    <a:gdLst/>
                    <a:ahLst/>
                    <a:cxnLst/>
                    <a:rect l="l" t="t" r="r" b="b"/>
                    <a:pathLst>
                      <a:path w="15248" h="11708" extrusionOk="0">
                        <a:moveTo>
                          <a:pt x="1" y="0"/>
                        </a:moveTo>
                        <a:lnTo>
                          <a:pt x="1" y="4083"/>
                        </a:lnTo>
                        <a:cubicBezTo>
                          <a:pt x="1" y="8276"/>
                          <a:pt x="3430" y="11707"/>
                          <a:pt x="7623" y="11707"/>
                        </a:cubicBezTo>
                        <a:cubicBezTo>
                          <a:pt x="11816" y="11707"/>
                          <a:pt x="15247" y="8276"/>
                          <a:pt x="15247" y="4083"/>
                        </a:cubicBezTo>
                        <a:lnTo>
                          <a:pt x="15247" y="0"/>
                        </a:ln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72"/>
                  <p:cNvSpPr/>
                  <p:nvPr/>
                </p:nvSpPr>
                <p:spPr>
                  <a:xfrm>
                    <a:off x="6968649" y="2671926"/>
                    <a:ext cx="132738" cy="72712"/>
                  </a:xfrm>
                  <a:custGeom>
                    <a:avLst/>
                    <a:gdLst/>
                    <a:ahLst/>
                    <a:cxnLst/>
                    <a:rect l="l" t="t" r="r" b="b"/>
                    <a:pathLst>
                      <a:path w="22498" h="12324" extrusionOk="0">
                        <a:moveTo>
                          <a:pt x="1" y="0"/>
                        </a:moveTo>
                        <a:lnTo>
                          <a:pt x="1" y="2864"/>
                        </a:lnTo>
                        <a:cubicBezTo>
                          <a:pt x="1" y="8528"/>
                          <a:pt x="10476" y="12324"/>
                          <a:pt x="11248" y="12324"/>
                        </a:cubicBezTo>
                        <a:cubicBezTo>
                          <a:pt x="12022" y="12324"/>
                          <a:pt x="22498" y="7684"/>
                          <a:pt x="22498" y="2864"/>
                        </a:cubicBezTo>
                        <a:lnTo>
                          <a:pt x="2249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72"/>
                  <p:cNvSpPr/>
                  <p:nvPr/>
                </p:nvSpPr>
                <p:spPr>
                  <a:xfrm>
                    <a:off x="6968649" y="2679891"/>
                    <a:ext cx="132738" cy="64747"/>
                  </a:xfrm>
                  <a:custGeom>
                    <a:avLst/>
                    <a:gdLst/>
                    <a:ahLst/>
                    <a:cxnLst/>
                    <a:rect l="l" t="t" r="r" b="b"/>
                    <a:pathLst>
                      <a:path w="22498" h="10974" extrusionOk="0">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72"/>
                  <p:cNvSpPr/>
                  <p:nvPr/>
                </p:nvSpPr>
                <p:spPr>
                  <a:xfrm>
                    <a:off x="6969091" y="2693467"/>
                    <a:ext cx="131729" cy="11765"/>
                  </a:xfrm>
                  <a:custGeom>
                    <a:avLst/>
                    <a:gdLst/>
                    <a:ahLst/>
                    <a:cxnLst/>
                    <a:rect l="l" t="t" r="r" b="b"/>
                    <a:pathLst>
                      <a:path w="22327" h="1994" extrusionOk="0">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72"/>
                  <p:cNvSpPr/>
                  <p:nvPr/>
                </p:nvSpPr>
                <p:spPr>
                  <a:xfrm>
                    <a:off x="6821586" y="2078634"/>
                    <a:ext cx="426871" cy="544694"/>
                  </a:xfrm>
                  <a:custGeom>
                    <a:avLst/>
                    <a:gdLst/>
                    <a:ahLst/>
                    <a:cxnLst/>
                    <a:rect l="l" t="t" r="r" b="b"/>
                    <a:pathLst>
                      <a:path w="72351" h="92321" extrusionOk="0">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72"/>
                  <p:cNvSpPr/>
                  <p:nvPr/>
                </p:nvSpPr>
                <p:spPr>
                  <a:xfrm>
                    <a:off x="6984514" y="2448953"/>
                    <a:ext cx="101008" cy="164409"/>
                  </a:xfrm>
                  <a:custGeom>
                    <a:avLst/>
                    <a:gdLst/>
                    <a:ahLst/>
                    <a:cxnLst/>
                    <a:rect l="l" t="t" r="r" b="b"/>
                    <a:pathLst>
                      <a:path w="17120" h="27866" extrusionOk="0">
                        <a:moveTo>
                          <a:pt x="1" y="0"/>
                        </a:moveTo>
                        <a:lnTo>
                          <a:pt x="4920" y="27866"/>
                        </a:lnTo>
                        <a:lnTo>
                          <a:pt x="12200" y="27866"/>
                        </a:lnTo>
                        <a:lnTo>
                          <a:pt x="17120"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72"/>
                  <p:cNvSpPr/>
                  <p:nvPr/>
                </p:nvSpPr>
                <p:spPr>
                  <a:xfrm>
                    <a:off x="6984514" y="2448953"/>
                    <a:ext cx="101008" cy="140963"/>
                  </a:xfrm>
                  <a:custGeom>
                    <a:avLst/>
                    <a:gdLst/>
                    <a:ahLst/>
                    <a:cxnLst/>
                    <a:rect l="l" t="t" r="r" b="b"/>
                    <a:pathLst>
                      <a:path w="17120" h="23892" extrusionOk="0">
                        <a:moveTo>
                          <a:pt x="1" y="0"/>
                        </a:moveTo>
                        <a:lnTo>
                          <a:pt x="4218" y="23891"/>
                        </a:lnTo>
                        <a:lnTo>
                          <a:pt x="12902" y="23891"/>
                        </a:lnTo>
                        <a:lnTo>
                          <a:pt x="1712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72"/>
                  <p:cNvSpPr/>
                  <p:nvPr/>
                </p:nvSpPr>
                <p:spPr>
                  <a:xfrm>
                    <a:off x="7012451" y="2607162"/>
                    <a:ext cx="45141" cy="6201"/>
                  </a:xfrm>
                  <a:custGeom>
                    <a:avLst/>
                    <a:gdLst/>
                    <a:ahLst/>
                    <a:cxnLst/>
                    <a:rect l="l" t="t" r="r" b="b"/>
                    <a:pathLst>
                      <a:path w="7651" h="1051" extrusionOk="0">
                        <a:moveTo>
                          <a:pt x="0" y="1"/>
                        </a:moveTo>
                        <a:lnTo>
                          <a:pt x="185" y="1051"/>
                        </a:lnTo>
                        <a:lnTo>
                          <a:pt x="7465" y="1051"/>
                        </a:lnTo>
                        <a:lnTo>
                          <a:pt x="76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72"/>
                  <p:cNvSpPr/>
                  <p:nvPr/>
                </p:nvSpPr>
                <p:spPr>
                  <a:xfrm>
                    <a:off x="6968649" y="2664244"/>
                    <a:ext cx="132738" cy="25199"/>
                  </a:xfrm>
                  <a:custGeom>
                    <a:avLst/>
                    <a:gdLst/>
                    <a:ahLst/>
                    <a:cxnLst/>
                    <a:rect l="l" t="t" r="r" b="b"/>
                    <a:pathLst>
                      <a:path w="22498" h="4271" extrusionOk="0">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72"/>
                  <p:cNvSpPr/>
                  <p:nvPr/>
                </p:nvSpPr>
                <p:spPr>
                  <a:xfrm>
                    <a:off x="6968649" y="2667389"/>
                    <a:ext cx="132738" cy="11776"/>
                  </a:xfrm>
                  <a:custGeom>
                    <a:avLst/>
                    <a:gdLst/>
                    <a:ahLst/>
                    <a:cxnLst/>
                    <a:rect l="l" t="t" r="r" b="b"/>
                    <a:pathLst>
                      <a:path w="22498" h="1996" extrusionOk="0">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72"/>
                  <p:cNvSpPr/>
                  <p:nvPr/>
                </p:nvSpPr>
                <p:spPr>
                  <a:xfrm>
                    <a:off x="6963510" y="2683549"/>
                    <a:ext cx="143022" cy="11776"/>
                  </a:xfrm>
                  <a:custGeom>
                    <a:avLst/>
                    <a:gdLst/>
                    <a:ahLst/>
                    <a:cxnLst/>
                    <a:rect l="l" t="t" r="r" b="b"/>
                    <a:pathLst>
                      <a:path w="24241" h="1996" extrusionOk="0">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72"/>
                  <p:cNvSpPr/>
                  <p:nvPr/>
                </p:nvSpPr>
                <p:spPr>
                  <a:xfrm>
                    <a:off x="6968649" y="2642639"/>
                    <a:ext cx="132738" cy="25199"/>
                  </a:xfrm>
                  <a:custGeom>
                    <a:avLst/>
                    <a:gdLst/>
                    <a:ahLst/>
                    <a:cxnLst/>
                    <a:rect l="l" t="t" r="r" b="b"/>
                    <a:pathLst>
                      <a:path w="22498" h="4271" extrusionOk="0">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72"/>
                  <p:cNvSpPr/>
                  <p:nvPr/>
                </p:nvSpPr>
                <p:spPr>
                  <a:xfrm>
                    <a:off x="6968649" y="2643990"/>
                    <a:ext cx="132738" cy="11776"/>
                  </a:xfrm>
                  <a:custGeom>
                    <a:avLst/>
                    <a:gdLst/>
                    <a:ahLst/>
                    <a:cxnLst/>
                    <a:rect l="l" t="t" r="r" b="b"/>
                    <a:pathLst>
                      <a:path w="22498" h="1996" extrusionOk="0">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72"/>
                  <p:cNvSpPr/>
                  <p:nvPr/>
                </p:nvSpPr>
                <p:spPr>
                  <a:xfrm>
                    <a:off x="6963510" y="2660156"/>
                    <a:ext cx="143022" cy="11776"/>
                  </a:xfrm>
                  <a:custGeom>
                    <a:avLst/>
                    <a:gdLst/>
                    <a:ahLst/>
                    <a:cxnLst/>
                    <a:rect l="l" t="t" r="r" b="b"/>
                    <a:pathLst>
                      <a:path w="24241" h="1996" extrusionOk="0">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72"/>
                  <p:cNvSpPr/>
                  <p:nvPr/>
                </p:nvSpPr>
                <p:spPr>
                  <a:xfrm>
                    <a:off x="6968649" y="2617451"/>
                    <a:ext cx="132738" cy="25193"/>
                  </a:xfrm>
                  <a:custGeom>
                    <a:avLst/>
                    <a:gdLst/>
                    <a:ahLst/>
                    <a:cxnLst/>
                    <a:rect l="l" t="t" r="r" b="b"/>
                    <a:pathLst>
                      <a:path w="22498" h="4270" extrusionOk="0">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72"/>
                  <p:cNvSpPr/>
                  <p:nvPr/>
                </p:nvSpPr>
                <p:spPr>
                  <a:xfrm>
                    <a:off x="6968649" y="2620590"/>
                    <a:ext cx="132738" cy="11782"/>
                  </a:xfrm>
                  <a:custGeom>
                    <a:avLst/>
                    <a:gdLst/>
                    <a:ahLst/>
                    <a:cxnLst/>
                    <a:rect l="l" t="t" r="r" b="b"/>
                    <a:pathLst>
                      <a:path w="22498" h="1997" extrusionOk="0">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72"/>
                  <p:cNvSpPr/>
                  <p:nvPr/>
                </p:nvSpPr>
                <p:spPr>
                  <a:xfrm>
                    <a:off x="6963510" y="2613357"/>
                    <a:ext cx="143022" cy="11765"/>
                  </a:xfrm>
                  <a:custGeom>
                    <a:avLst/>
                    <a:gdLst/>
                    <a:ahLst/>
                    <a:cxnLst/>
                    <a:rect l="l" t="t" r="r" b="b"/>
                    <a:pathLst>
                      <a:path w="24241" h="1994" extrusionOk="0">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72"/>
                  <p:cNvSpPr/>
                  <p:nvPr/>
                </p:nvSpPr>
                <p:spPr>
                  <a:xfrm>
                    <a:off x="6850372" y="2107302"/>
                    <a:ext cx="369293" cy="477399"/>
                  </a:xfrm>
                  <a:custGeom>
                    <a:avLst/>
                    <a:gdLst/>
                    <a:ahLst/>
                    <a:cxnLst/>
                    <a:rect l="l" t="t" r="r" b="b"/>
                    <a:pathLst>
                      <a:path w="62592" h="80915" extrusionOk="0">
                        <a:moveTo>
                          <a:pt x="31297" y="0"/>
                        </a:moveTo>
                        <a:cubicBezTo>
                          <a:pt x="14049" y="0"/>
                          <a:pt x="16" y="14032"/>
                          <a:pt x="16" y="31281"/>
                        </a:cubicBezTo>
                        <a:lnTo>
                          <a:pt x="16" y="31387"/>
                        </a:lnTo>
                        <a:lnTo>
                          <a:pt x="13" y="31445"/>
                        </a:lnTo>
                        <a:cubicBezTo>
                          <a:pt x="11" y="31548"/>
                          <a:pt x="1" y="32341"/>
                          <a:pt x="104" y="33646"/>
                        </a:cubicBezTo>
                        <a:lnTo>
                          <a:pt x="104" y="33657"/>
                        </a:lnTo>
                        <a:lnTo>
                          <a:pt x="104" y="33667"/>
                        </a:lnTo>
                        <a:lnTo>
                          <a:pt x="105" y="33683"/>
                        </a:lnTo>
                        <a:lnTo>
                          <a:pt x="111" y="33746"/>
                        </a:lnTo>
                        <a:cubicBezTo>
                          <a:pt x="125" y="33912"/>
                          <a:pt x="139" y="34083"/>
                          <a:pt x="156" y="34265"/>
                        </a:cubicBezTo>
                        <a:cubicBezTo>
                          <a:pt x="175" y="34469"/>
                          <a:pt x="198" y="34667"/>
                          <a:pt x="219" y="34862"/>
                        </a:cubicBezTo>
                        <a:lnTo>
                          <a:pt x="245" y="35093"/>
                        </a:lnTo>
                        <a:lnTo>
                          <a:pt x="257" y="35191"/>
                        </a:lnTo>
                        <a:cubicBezTo>
                          <a:pt x="264" y="35241"/>
                          <a:pt x="270" y="35290"/>
                          <a:pt x="277" y="35341"/>
                        </a:cubicBezTo>
                        <a:lnTo>
                          <a:pt x="278" y="35353"/>
                        </a:lnTo>
                        <a:lnTo>
                          <a:pt x="278" y="35364"/>
                        </a:lnTo>
                        <a:cubicBezTo>
                          <a:pt x="1082" y="41822"/>
                          <a:pt x="4150" y="54364"/>
                          <a:pt x="15656" y="65807"/>
                        </a:cubicBezTo>
                        <a:cubicBezTo>
                          <a:pt x="18711" y="68844"/>
                          <a:pt x="20993" y="72340"/>
                          <a:pt x="22440" y="76197"/>
                        </a:cubicBezTo>
                        <a:cubicBezTo>
                          <a:pt x="22707" y="76910"/>
                          <a:pt x="22927" y="77638"/>
                          <a:pt x="23098" y="78379"/>
                        </a:cubicBezTo>
                        <a:cubicBezTo>
                          <a:pt x="23441" y="79855"/>
                          <a:pt x="24733" y="80914"/>
                          <a:pt x="26250" y="80914"/>
                        </a:cubicBezTo>
                        <a:lnTo>
                          <a:pt x="36339" y="80914"/>
                        </a:lnTo>
                        <a:cubicBezTo>
                          <a:pt x="37855" y="80914"/>
                          <a:pt x="39148" y="79855"/>
                          <a:pt x="39491" y="78379"/>
                        </a:cubicBezTo>
                        <a:cubicBezTo>
                          <a:pt x="39662" y="77638"/>
                          <a:pt x="39882" y="76910"/>
                          <a:pt x="40149" y="76197"/>
                        </a:cubicBezTo>
                        <a:cubicBezTo>
                          <a:pt x="41596" y="72340"/>
                          <a:pt x="43879" y="68844"/>
                          <a:pt x="46933" y="65807"/>
                        </a:cubicBezTo>
                        <a:cubicBezTo>
                          <a:pt x="58441" y="54364"/>
                          <a:pt x="61509" y="41822"/>
                          <a:pt x="62312" y="35364"/>
                        </a:cubicBezTo>
                        <a:lnTo>
                          <a:pt x="62314" y="35351"/>
                        </a:lnTo>
                        <a:lnTo>
                          <a:pt x="62314" y="35341"/>
                        </a:lnTo>
                        <a:cubicBezTo>
                          <a:pt x="62321" y="35290"/>
                          <a:pt x="62326" y="35240"/>
                          <a:pt x="62333" y="35191"/>
                        </a:cubicBezTo>
                        <a:lnTo>
                          <a:pt x="62346" y="35091"/>
                        </a:lnTo>
                        <a:lnTo>
                          <a:pt x="62370" y="34871"/>
                        </a:lnTo>
                        <a:cubicBezTo>
                          <a:pt x="62393" y="34667"/>
                          <a:pt x="62414" y="34469"/>
                          <a:pt x="62433" y="34272"/>
                        </a:cubicBezTo>
                        <a:cubicBezTo>
                          <a:pt x="62452" y="34083"/>
                          <a:pt x="62466" y="33912"/>
                          <a:pt x="62480" y="33746"/>
                        </a:cubicBezTo>
                        <a:lnTo>
                          <a:pt x="62485" y="33681"/>
                        </a:lnTo>
                        <a:lnTo>
                          <a:pt x="62487" y="33662"/>
                        </a:lnTo>
                        <a:cubicBezTo>
                          <a:pt x="62592" y="32338"/>
                          <a:pt x="62581" y="31543"/>
                          <a:pt x="62580" y="31443"/>
                        </a:cubicBezTo>
                        <a:lnTo>
                          <a:pt x="62574" y="31345"/>
                        </a:lnTo>
                        <a:lnTo>
                          <a:pt x="62576" y="31281"/>
                        </a:lnTo>
                        <a:cubicBezTo>
                          <a:pt x="62576" y="14032"/>
                          <a:pt x="48544" y="0"/>
                          <a:pt x="31297"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72"/>
                  <p:cNvSpPr/>
                  <p:nvPr/>
                </p:nvSpPr>
                <p:spPr>
                  <a:xfrm>
                    <a:off x="6963510" y="2636756"/>
                    <a:ext cx="143022" cy="11776"/>
                  </a:xfrm>
                  <a:custGeom>
                    <a:avLst/>
                    <a:gdLst/>
                    <a:ahLst/>
                    <a:cxnLst/>
                    <a:rect l="l" t="t" r="r" b="b"/>
                    <a:pathLst>
                      <a:path w="24241" h="1996" extrusionOk="0">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85" name="Google Shape;4985;p72"/>
                <p:cNvSpPr/>
                <p:nvPr/>
              </p:nvSpPr>
              <p:spPr>
                <a:xfrm>
                  <a:off x="7046588" y="2275942"/>
                  <a:ext cx="173076" cy="113894"/>
                </a:xfrm>
                <a:custGeom>
                  <a:avLst/>
                  <a:gdLst/>
                  <a:ahLst/>
                  <a:cxnLst/>
                  <a:rect l="l" t="t" r="r" b="b"/>
                  <a:pathLst>
                    <a:path w="29335" h="19304" extrusionOk="0">
                      <a:moveTo>
                        <a:pt x="0" y="0"/>
                      </a:moveTo>
                      <a:lnTo>
                        <a:pt x="0" y="19303"/>
                      </a:lnTo>
                      <a:lnTo>
                        <a:pt x="25725" y="19303"/>
                      </a:lnTo>
                      <a:cubicBezTo>
                        <a:pt x="27782" y="14272"/>
                        <a:pt x="28673" y="9841"/>
                        <a:pt x="29054" y="6781"/>
                      </a:cubicBezTo>
                      <a:lnTo>
                        <a:pt x="29055" y="6770"/>
                      </a:lnTo>
                      <a:lnTo>
                        <a:pt x="29057" y="6758"/>
                      </a:lnTo>
                      <a:cubicBezTo>
                        <a:pt x="29064" y="6707"/>
                        <a:pt x="29069" y="6657"/>
                        <a:pt x="29075" y="6608"/>
                      </a:cubicBezTo>
                      <a:lnTo>
                        <a:pt x="29087" y="6508"/>
                      </a:lnTo>
                      <a:lnTo>
                        <a:pt x="29113" y="6288"/>
                      </a:lnTo>
                      <a:cubicBezTo>
                        <a:pt x="29136" y="6084"/>
                        <a:pt x="29157" y="5886"/>
                        <a:pt x="29176" y="5689"/>
                      </a:cubicBezTo>
                      <a:cubicBezTo>
                        <a:pt x="29193" y="5500"/>
                        <a:pt x="29209" y="5329"/>
                        <a:pt x="29221" y="5163"/>
                      </a:cubicBezTo>
                      <a:lnTo>
                        <a:pt x="29227" y="5098"/>
                      </a:lnTo>
                      <a:lnTo>
                        <a:pt x="29228" y="5079"/>
                      </a:lnTo>
                      <a:cubicBezTo>
                        <a:pt x="29335" y="3755"/>
                        <a:pt x="29323" y="2960"/>
                        <a:pt x="29321" y="2860"/>
                      </a:cubicBezTo>
                      <a:lnTo>
                        <a:pt x="29316" y="2762"/>
                      </a:lnTo>
                      <a:lnTo>
                        <a:pt x="29317" y="2698"/>
                      </a:lnTo>
                      <a:cubicBezTo>
                        <a:pt x="29317" y="1789"/>
                        <a:pt x="29277" y="890"/>
                        <a:pt x="29200" y="0"/>
                      </a:cubicBez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72"/>
                <p:cNvSpPr/>
                <p:nvPr/>
              </p:nvSpPr>
              <p:spPr>
                <a:xfrm>
                  <a:off x="7046588" y="2107680"/>
                  <a:ext cx="168811" cy="145128"/>
                </a:xfrm>
                <a:custGeom>
                  <a:avLst/>
                  <a:gdLst/>
                  <a:ahLst/>
                  <a:cxnLst/>
                  <a:rect l="l" t="t" r="r" b="b"/>
                  <a:pathLst>
                    <a:path w="28612" h="24598" extrusionOk="0">
                      <a:moveTo>
                        <a:pt x="0" y="1"/>
                      </a:moveTo>
                      <a:lnTo>
                        <a:pt x="0" y="24597"/>
                      </a:lnTo>
                      <a:lnTo>
                        <a:pt x="28612" y="24597"/>
                      </a:lnTo>
                      <a:cubicBezTo>
                        <a:pt x="25701" y="11138"/>
                        <a:pt x="14102" y="876"/>
                        <a:pt x="0"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72"/>
                <p:cNvSpPr/>
                <p:nvPr/>
              </p:nvSpPr>
              <p:spPr>
                <a:xfrm>
                  <a:off x="6850372" y="2275942"/>
                  <a:ext cx="173082" cy="113894"/>
                </a:xfrm>
                <a:custGeom>
                  <a:avLst/>
                  <a:gdLst/>
                  <a:ahLst/>
                  <a:cxnLst/>
                  <a:rect l="l" t="t" r="r" b="b"/>
                  <a:pathLst>
                    <a:path w="29336" h="19304" extrusionOk="0">
                      <a:moveTo>
                        <a:pt x="133" y="0"/>
                      </a:moveTo>
                      <a:cubicBezTo>
                        <a:pt x="58" y="890"/>
                        <a:pt x="16" y="1789"/>
                        <a:pt x="16" y="2698"/>
                      </a:cubicBezTo>
                      <a:lnTo>
                        <a:pt x="16" y="2804"/>
                      </a:lnTo>
                      <a:lnTo>
                        <a:pt x="13" y="2862"/>
                      </a:lnTo>
                      <a:cubicBezTo>
                        <a:pt x="11" y="2965"/>
                        <a:pt x="1" y="3758"/>
                        <a:pt x="104" y="5065"/>
                      </a:cubicBezTo>
                      <a:lnTo>
                        <a:pt x="104" y="5075"/>
                      </a:lnTo>
                      <a:lnTo>
                        <a:pt x="104" y="5086"/>
                      </a:lnTo>
                      <a:lnTo>
                        <a:pt x="105" y="5100"/>
                      </a:lnTo>
                      <a:lnTo>
                        <a:pt x="111" y="5163"/>
                      </a:lnTo>
                      <a:cubicBezTo>
                        <a:pt x="125" y="5329"/>
                        <a:pt x="139" y="5500"/>
                        <a:pt x="156" y="5682"/>
                      </a:cubicBezTo>
                      <a:cubicBezTo>
                        <a:pt x="175" y="5886"/>
                        <a:pt x="198" y="6084"/>
                        <a:pt x="219" y="6279"/>
                      </a:cubicBezTo>
                      <a:lnTo>
                        <a:pt x="245" y="6510"/>
                      </a:lnTo>
                      <a:lnTo>
                        <a:pt x="257" y="6608"/>
                      </a:lnTo>
                      <a:cubicBezTo>
                        <a:pt x="264" y="6658"/>
                        <a:pt x="270" y="6709"/>
                        <a:pt x="277" y="6758"/>
                      </a:cubicBezTo>
                      <a:lnTo>
                        <a:pt x="278" y="6770"/>
                      </a:lnTo>
                      <a:lnTo>
                        <a:pt x="278" y="6781"/>
                      </a:lnTo>
                      <a:cubicBezTo>
                        <a:pt x="661" y="9843"/>
                        <a:pt x="1552" y="14272"/>
                        <a:pt x="3608" y="19303"/>
                      </a:cubicBezTo>
                      <a:lnTo>
                        <a:pt x="29333" y="19303"/>
                      </a:lnTo>
                      <a:lnTo>
                        <a:pt x="29335" y="0"/>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72"/>
                <p:cNvSpPr/>
                <p:nvPr/>
              </p:nvSpPr>
              <p:spPr>
                <a:xfrm>
                  <a:off x="6882243" y="2412957"/>
                  <a:ext cx="141211" cy="171743"/>
                </a:xfrm>
                <a:custGeom>
                  <a:avLst/>
                  <a:gdLst/>
                  <a:ahLst/>
                  <a:cxnLst/>
                  <a:rect l="l" t="t" r="r" b="b"/>
                  <a:pathLst>
                    <a:path w="23934" h="29109" extrusionOk="0">
                      <a:moveTo>
                        <a:pt x="0" y="1"/>
                      </a:moveTo>
                      <a:cubicBezTo>
                        <a:pt x="2303" y="4529"/>
                        <a:pt x="5584" y="9356"/>
                        <a:pt x="10256" y="14001"/>
                      </a:cubicBezTo>
                      <a:cubicBezTo>
                        <a:pt x="13309" y="17038"/>
                        <a:pt x="15593" y="20534"/>
                        <a:pt x="17039" y="24391"/>
                      </a:cubicBezTo>
                      <a:cubicBezTo>
                        <a:pt x="17307" y="25104"/>
                        <a:pt x="17527" y="25832"/>
                        <a:pt x="17698" y="26573"/>
                      </a:cubicBezTo>
                      <a:cubicBezTo>
                        <a:pt x="18040" y="28049"/>
                        <a:pt x="19333" y="29108"/>
                        <a:pt x="20850" y="29108"/>
                      </a:cubicBezTo>
                      <a:lnTo>
                        <a:pt x="23933" y="29108"/>
                      </a:lnTo>
                      <a:lnTo>
                        <a:pt x="23933" y="1"/>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72"/>
                <p:cNvSpPr/>
                <p:nvPr/>
              </p:nvSpPr>
              <p:spPr>
                <a:xfrm>
                  <a:off x="6854637" y="2107680"/>
                  <a:ext cx="168817" cy="145128"/>
                </a:xfrm>
                <a:custGeom>
                  <a:avLst/>
                  <a:gdLst/>
                  <a:ahLst/>
                  <a:cxnLst/>
                  <a:rect l="l" t="t" r="r" b="b"/>
                  <a:pathLst>
                    <a:path w="28613" h="24598" extrusionOk="0">
                      <a:moveTo>
                        <a:pt x="28612" y="1"/>
                      </a:moveTo>
                      <a:cubicBezTo>
                        <a:pt x="14512" y="876"/>
                        <a:pt x="2911" y="11138"/>
                        <a:pt x="1" y="24597"/>
                      </a:cubicBezTo>
                      <a:lnTo>
                        <a:pt x="28612" y="24597"/>
                      </a:lnTo>
                      <a:lnTo>
                        <a:pt x="28612" y="1"/>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72"/>
                <p:cNvSpPr/>
                <p:nvPr/>
              </p:nvSpPr>
              <p:spPr>
                <a:xfrm>
                  <a:off x="7046588" y="2412957"/>
                  <a:ext cx="141205" cy="171743"/>
                </a:xfrm>
                <a:custGeom>
                  <a:avLst/>
                  <a:gdLst/>
                  <a:ahLst/>
                  <a:cxnLst/>
                  <a:rect l="l" t="t" r="r" b="b"/>
                  <a:pathLst>
                    <a:path w="23933" h="29109" extrusionOk="0">
                      <a:moveTo>
                        <a:pt x="0" y="1"/>
                      </a:moveTo>
                      <a:lnTo>
                        <a:pt x="0" y="29108"/>
                      </a:lnTo>
                      <a:lnTo>
                        <a:pt x="3084" y="29108"/>
                      </a:lnTo>
                      <a:cubicBezTo>
                        <a:pt x="4600" y="29108"/>
                        <a:pt x="5893" y="28049"/>
                        <a:pt x="6235" y="26573"/>
                      </a:cubicBezTo>
                      <a:cubicBezTo>
                        <a:pt x="6407" y="25832"/>
                        <a:pt x="6627" y="25104"/>
                        <a:pt x="6894" y="24391"/>
                      </a:cubicBezTo>
                      <a:cubicBezTo>
                        <a:pt x="8341" y="20534"/>
                        <a:pt x="10622" y="17038"/>
                        <a:pt x="13678" y="14001"/>
                      </a:cubicBezTo>
                      <a:cubicBezTo>
                        <a:pt x="18349" y="9356"/>
                        <a:pt x="21630" y="4529"/>
                        <a:pt x="23933" y="1"/>
                      </a:cubicBez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991" name="Google Shape;4991;p72"/>
          <p:cNvGrpSpPr/>
          <p:nvPr/>
        </p:nvGrpSpPr>
        <p:grpSpPr>
          <a:xfrm>
            <a:off x="5780173" y="1862968"/>
            <a:ext cx="671358" cy="671358"/>
            <a:chOff x="6535625" y="760425"/>
            <a:chExt cx="1665900" cy="1665900"/>
          </a:xfrm>
        </p:grpSpPr>
        <p:sp>
          <p:nvSpPr>
            <p:cNvPr id="4992" name="Google Shape;4992;p72"/>
            <p:cNvSpPr/>
            <p:nvPr/>
          </p:nvSpPr>
          <p:spPr>
            <a:xfrm>
              <a:off x="6535625" y="760425"/>
              <a:ext cx="1665900" cy="16659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72"/>
            <p:cNvSpPr/>
            <p:nvPr/>
          </p:nvSpPr>
          <p:spPr>
            <a:xfrm>
              <a:off x="6713675" y="1116525"/>
              <a:ext cx="1309800" cy="13098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72"/>
            <p:cNvSpPr/>
            <p:nvPr/>
          </p:nvSpPr>
          <p:spPr>
            <a:xfrm>
              <a:off x="6831275" y="1351725"/>
              <a:ext cx="1074600" cy="1074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72"/>
            <p:cNvSpPr/>
            <p:nvPr/>
          </p:nvSpPr>
          <p:spPr>
            <a:xfrm>
              <a:off x="6942425" y="1574025"/>
              <a:ext cx="852300" cy="852300"/>
            </a:xfrm>
            <a:prstGeom prst="ellipse">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96" name="Google Shape;4996;p72"/>
          <p:cNvGrpSpPr/>
          <p:nvPr/>
        </p:nvGrpSpPr>
        <p:grpSpPr>
          <a:xfrm>
            <a:off x="716989" y="3531368"/>
            <a:ext cx="1340789" cy="640830"/>
            <a:chOff x="238125" y="1151100"/>
            <a:chExt cx="7139450" cy="3412300"/>
          </a:xfrm>
        </p:grpSpPr>
        <p:sp>
          <p:nvSpPr>
            <p:cNvPr id="4997" name="Google Shape;4997;p72"/>
            <p:cNvSpPr/>
            <p:nvPr/>
          </p:nvSpPr>
          <p:spPr>
            <a:xfrm>
              <a:off x="3468350" y="4223875"/>
              <a:ext cx="679000" cy="33952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72"/>
            <p:cNvSpPr/>
            <p:nvPr/>
          </p:nvSpPr>
          <p:spPr>
            <a:xfrm>
              <a:off x="3730250" y="3276125"/>
              <a:ext cx="147275" cy="956575"/>
            </a:xfrm>
            <a:custGeom>
              <a:avLst/>
              <a:gdLst/>
              <a:ahLst/>
              <a:cxnLst/>
              <a:rect l="l" t="t" r="r" b="b"/>
              <a:pathLst>
                <a:path w="5891" h="38263" extrusionOk="0">
                  <a:moveTo>
                    <a:pt x="3276" y="0"/>
                  </a:moveTo>
                  <a:lnTo>
                    <a:pt x="0" y="38263"/>
                  </a:lnTo>
                  <a:lnTo>
                    <a:pt x="5890" y="38194"/>
                  </a:lnTo>
                  <a:lnTo>
                    <a:pt x="327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72"/>
            <p:cNvSpPr/>
            <p:nvPr/>
          </p:nvSpPr>
          <p:spPr>
            <a:xfrm>
              <a:off x="3796275" y="3875600"/>
              <a:ext cx="839350" cy="630550"/>
            </a:xfrm>
            <a:custGeom>
              <a:avLst/>
              <a:gdLst/>
              <a:ahLst/>
              <a:cxnLst/>
              <a:rect l="l" t="t" r="r" b="b"/>
              <a:pathLst>
                <a:path w="33574" h="25222" extrusionOk="0">
                  <a:moveTo>
                    <a:pt x="32291" y="1"/>
                  </a:moveTo>
                  <a:lnTo>
                    <a:pt x="1" y="23463"/>
                  </a:lnTo>
                  <a:lnTo>
                    <a:pt x="1277" y="25222"/>
                  </a:lnTo>
                  <a:lnTo>
                    <a:pt x="33574" y="1759"/>
                  </a:lnTo>
                  <a:lnTo>
                    <a:pt x="322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72"/>
            <p:cNvSpPr/>
            <p:nvPr/>
          </p:nvSpPr>
          <p:spPr>
            <a:xfrm>
              <a:off x="6240475" y="3130600"/>
              <a:ext cx="1137100" cy="1432800"/>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72"/>
            <p:cNvSpPr/>
            <p:nvPr/>
          </p:nvSpPr>
          <p:spPr>
            <a:xfrm>
              <a:off x="5243900" y="1696775"/>
              <a:ext cx="1764175" cy="1777475"/>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72"/>
            <p:cNvSpPr/>
            <p:nvPr/>
          </p:nvSpPr>
          <p:spPr>
            <a:xfrm>
              <a:off x="3812150" y="1151100"/>
              <a:ext cx="1896075" cy="1245900"/>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72"/>
            <p:cNvSpPr/>
            <p:nvPr/>
          </p:nvSpPr>
          <p:spPr>
            <a:xfrm>
              <a:off x="1910550" y="1151100"/>
              <a:ext cx="1901625" cy="1244175"/>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72"/>
            <p:cNvSpPr/>
            <p:nvPr/>
          </p:nvSpPr>
          <p:spPr>
            <a:xfrm>
              <a:off x="608475" y="1694725"/>
              <a:ext cx="1766425" cy="1778150"/>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72"/>
            <p:cNvSpPr/>
            <p:nvPr/>
          </p:nvSpPr>
          <p:spPr>
            <a:xfrm>
              <a:off x="238125" y="3129050"/>
              <a:ext cx="1137975" cy="1434175"/>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72"/>
            <p:cNvSpPr/>
            <p:nvPr/>
          </p:nvSpPr>
          <p:spPr>
            <a:xfrm>
              <a:off x="1924656" y="1941325"/>
              <a:ext cx="3773110" cy="1646329"/>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72"/>
            <p:cNvSpPr/>
            <p:nvPr/>
          </p:nvSpPr>
          <p:spPr>
            <a:xfrm>
              <a:off x="1028863" y="2678027"/>
              <a:ext cx="1805597" cy="1885320"/>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72"/>
            <p:cNvSpPr/>
            <p:nvPr/>
          </p:nvSpPr>
          <p:spPr>
            <a:xfrm>
              <a:off x="4792190" y="2679937"/>
              <a:ext cx="1798951" cy="1883410"/>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09" name="Google Shape;5009;p72"/>
          <p:cNvGrpSpPr/>
          <p:nvPr/>
        </p:nvGrpSpPr>
        <p:grpSpPr>
          <a:xfrm>
            <a:off x="5584212" y="2734649"/>
            <a:ext cx="985357" cy="585764"/>
            <a:chOff x="5145061" y="2881789"/>
            <a:chExt cx="1107641" cy="658458"/>
          </a:xfrm>
        </p:grpSpPr>
        <p:grpSp>
          <p:nvGrpSpPr>
            <p:cNvPr id="5010" name="Google Shape;5010;p72"/>
            <p:cNvGrpSpPr/>
            <p:nvPr/>
          </p:nvGrpSpPr>
          <p:grpSpPr>
            <a:xfrm>
              <a:off x="5722989" y="3244587"/>
              <a:ext cx="529713" cy="295659"/>
              <a:chOff x="5722989" y="3244587"/>
              <a:chExt cx="529713" cy="295659"/>
            </a:xfrm>
          </p:grpSpPr>
          <p:sp>
            <p:nvSpPr>
              <p:cNvPr id="5011" name="Google Shape;5011;p72"/>
              <p:cNvSpPr/>
              <p:nvPr/>
            </p:nvSpPr>
            <p:spPr>
              <a:xfrm>
                <a:off x="5722989" y="3244587"/>
                <a:ext cx="341346" cy="295659"/>
              </a:xfrm>
              <a:custGeom>
                <a:avLst/>
                <a:gdLst/>
                <a:ahLst/>
                <a:cxnLst/>
                <a:rect l="l" t="t" r="r" b="b"/>
                <a:pathLst>
                  <a:path w="2576195" h="2231390" extrusionOk="0">
                    <a:moveTo>
                      <a:pt x="1288021" y="0"/>
                    </a:moveTo>
                    <a:lnTo>
                      <a:pt x="0" y="2230932"/>
                    </a:lnTo>
                    <a:lnTo>
                      <a:pt x="2576042" y="2230932"/>
                    </a:lnTo>
                    <a:lnTo>
                      <a:pt x="1288021" y="0"/>
                    </a:lnTo>
                    <a:close/>
                  </a:path>
                </a:pathLst>
              </a:custGeom>
              <a:solidFill>
                <a:srgbClr val="869F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012" name="Google Shape;5012;p72"/>
              <p:cNvSpPr/>
              <p:nvPr/>
            </p:nvSpPr>
            <p:spPr>
              <a:xfrm>
                <a:off x="6035543" y="3298113"/>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869FB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013" name="Google Shape;5013;p72"/>
            <p:cNvGrpSpPr/>
            <p:nvPr/>
          </p:nvGrpSpPr>
          <p:grpSpPr>
            <a:xfrm>
              <a:off x="5145061" y="3244587"/>
              <a:ext cx="536807" cy="295659"/>
              <a:chOff x="5145061" y="3244587"/>
              <a:chExt cx="536807" cy="295659"/>
            </a:xfrm>
          </p:grpSpPr>
          <p:sp>
            <p:nvSpPr>
              <p:cNvPr id="5014" name="Google Shape;5014;p72"/>
              <p:cNvSpPr/>
              <p:nvPr/>
            </p:nvSpPr>
            <p:spPr>
              <a:xfrm>
                <a:off x="5340522" y="3244587"/>
                <a:ext cx="341346" cy="295659"/>
              </a:xfrm>
              <a:custGeom>
                <a:avLst/>
                <a:gdLst/>
                <a:ahLst/>
                <a:cxnLst/>
                <a:rect l="l" t="t" r="r" b="b"/>
                <a:pathLst>
                  <a:path w="2576195" h="2231390" extrusionOk="0">
                    <a:moveTo>
                      <a:pt x="1288034" y="0"/>
                    </a:moveTo>
                    <a:lnTo>
                      <a:pt x="0" y="2230920"/>
                    </a:lnTo>
                    <a:lnTo>
                      <a:pt x="2576055" y="2230920"/>
                    </a:lnTo>
                    <a:lnTo>
                      <a:pt x="1288034" y="0"/>
                    </a:lnTo>
                    <a:close/>
                  </a:path>
                </a:pathLst>
              </a:custGeom>
              <a:solidFill>
                <a:srgbClr val="5F7D9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015" name="Google Shape;5015;p72"/>
              <p:cNvSpPr/>
              <p:nvPr/>
            </p:nvSpPr>
            <p:spPr>
              <a:xfrm flipH="1">
                <a:off x="5145061" y="3298599"/>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5F7D9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016" name="Google Shape;5016;p72"/>
            <p:cNvGrpSpPr/>
            <p:nvPr/>
          </p:nvGrpSpPr>
          <p:grpSpPr>
            <a:xfrm>
              <a:off x="5341327" y="2898245"/>
              <a:ext cx="532309" cy="614891"/>
              <a:chOff x="5341327" y="2898245"/>
              <a:chExt cx="532309" cy="614891"/>
            </a:xfrm>
          </p:grpSpPr>
          <p:sp>
            <p:nvSpPr>
              <p:cNvPr id="5017" name="Google Shape;5017;p72"/>
              <p:cNvSpPr/>
              <p:nvPr/>
            </p:nvSpPr>
            <p:spPr>
              <a:xfrm>
                <a:off x="5532290" y="3217476"/>
                <a:ext cx="341346" cy="295659"/>
              </a:xfrm>
              <a:custGeom>
                <a:avLst/>
                <a:gdLst/>
                <a:ahLst/>
                <a:cxnLst/>
                <a:rect l="l" t="t" r="r" b="b"/>
                <a:pathLst>
                  <a:path w="2576195" h="2231390" extrusionOk="0">
                    <a:moveTo>
                      <a:pt x="2576042" y="0"/>
                    </a:moveTo>
                    <a:lnTo>
                      <a:pt x="0" y="0"/>
                    </a:lnTo>
                    <a:lnTo>
                      <a:pt x="1288021" y="2230920"/>
                    </a:lnTo>
                    <a:lnTo>
                      <a:pt x="2576042" y="0"/>
                    </a:lnTo>
                    <a:close/>
                  </a:path>
                </a:pathLst>
              </a:custGeom>
              <a:solidFill>
                <a:srgbClr val="E3E9E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018" name="Google Shape;5018;p72"/>
              <p:cNvSpPr/>
              <p:nvPr/>
            </p:nvSpPr>
            <p:spPr>
              <a:xfrm flipH="1">
                <a:off x="5341327" y="2898245"/>
                <a:ext cx="217159" cy="33450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E3E9ED"/>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5019" name="Google Shape;5019;p72"/>
            <p:cNvGrpSpPr/>
            <p:nvPr/>
          </p:nvGrpSpPr>
          <p:grpSpPr>
            <a:xfrm>
              <a:off x="5532290" y="2881789"/>
              <a:ext cx="620516" cy="305456"/>
              <a:chOff x="5532290" y="2881789"/>
              <a:chExt cx="620516" cy="305456"/>
            </a:xfrm>
          </p:grpSpPr>
          <p:sp>
            <p:nvSpPr>
              <p:cNvPr id="5020" name="Google Shape;5020;p72"/>
              <p:cNvSpPr/>
              <p:nvPr/>
            </p:nvSpPr>
            <p:spPr>
              <a:xfrm>
                <a:off x="5532290" y="2891586"/>
                <a:ext cx="341346" cy="295659"/>
              </a:xfrm>
              <a:custGeom>
                <a:avLst/>
                <a:gdLst/>
                <a:ahLst/>
                <a:cxnLst/>
                <a:rect l="l" t="t" r="r" b="b"/>
                <a:pathLst>
                  <a:path w="2576195" h="2231390" extrusionOk="0">
                    <a:moveTo>
                      <a:pt x="1288021" y="0"/>
                    </a:moveTo>
                    <a:lnTo>
                      <a:pt x="0" y="2230920"/>
                    </a:lnTo>
                    <a:lnTo>
                      <a:pt x="2576042" y="2230920"/>
                    </a:lnTo>
                    <a:lnTo>
                      <a:pt x="1288021" y="0"/>
                    </a:lnTo>
                    <a:close/>
                  </a:path>
                </a:pathLst>
              </a:custGeom>
              <a:solidFill>
                <a:srgbClr val="435D7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5021" name="Google Shape;5021;p72"/>
              <p:cNvSpPr/>
              <p:nvPr/>
            </p:nvSpPr>
            <p:spPr>
              <a:xfrm>
                <a:off x="5837311" y="2881789"/>
                <a:ext cx="315495" cy="288369"/>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435D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grpSp>
        <p:nvGrpSpPr>
          <p:cNvPr id="5022" name="Google Shape;5022;p72"/>
          <p:cNvGrpSpPr/>
          <p:nvPr/>
        </p:nvGrpSpPr>
        <p:grpSpPr>
          <a:xfrm>
            <a:off x="8163135" y="3526707"/>
            <a:ext cx="269068" cy="645491"/>
            <a:chOff x="7026852" y="3311869"/>
            <a:chExt cx="434331" cy="1041954"/>
          </a:xfrm>
        </p:grpSpPr>
        <p:sp>
          <p:nvSpPr>
            <p:cNvPr id="5023" name="Google Shape;5023;p72"/>
            <p:cNvSpPr/>
            <p:nvPr/>
          </p:nvSpPr>
          <p:spPr>
            <a:xfrm>
              <a:off x="7026852" y="3311869"/>
              <a:ext cx="434331" cy="847405"/>
            </a:xfrm>
            <a:custGeom>
              <a:avLst/>
              <a:gdLst/>
              <a:ahLst/>
              <a:cxnLst/>
              <a:rect l="l" t="t" r="r" b="b"/>
              <a:pathLst>
                <a:path w="16734" h="32649" extrusionOk="0">
                  <a:moveTo>
                    <a:pt x="8369" y="0"/>
                  </a:moveTo>
                  <a:cubicBezTo>
                    <a:pt x="3747" y="0"/>
                    <a:pt x="1" y="3747"/>
                    <a:pt x="1" y="8366"/>
                  </a:cubicBezTo>
                  <a:lnTo>
                    <a:pt x="1" y="32649"/>
                  </a:lnTo>
                  <a:lnTo>
                    <a:pt x="16734" y="32649"/>
                  </a:lnTo>
                  <a:lnTo>
                    <a:pt x="16734" y="8366"/>
                  </a:lnTo>
                  <a:cubicBezTo>
                    <a:pt x="16734" y="3744"/>
                    <a:pt x="12987" y="0"/>
                    <a:pt x="836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72"/>
            <p:cNvSpPr/>
            <p:nvPr/>
          </p:nvSpPr>
          <p:spPr>
            <a:xfrm>
              <a:off x="7082395" y="3359392"/>
              <a:ext cx="323321" cy="323321"/>
            </a:xfrm>
            <a:custGeom>
              <a:avLst/>
              <a:gdLst/>
              <a:ahLst/>
              <a:cxnLst/>
              <a:rect l="l" t="t" r="r" b="b"/>
              <a:pathLst>
                <a:path w="12457" h="12457" extrusionOk="0">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72"/>
            <p:cNvSpPr/>
            <p:nvPr/>
          </p:nvSpPr>
          <p:spPr>
            <a:xfrm>
              <a:off x="7026852" y="4159239"/>
              <a:ext cx="434331" cy="194585"/>
            </a:xfrm>
            <a:custGeom>
              <a:avLst/>
              <a:gdLst/>
              <a:ahLst/>
              <a:cxnLst/>
              <a:rect l="l" t="t" r="r" b="b"/>
              <a:pathLst>
                <a:path w="16734" h="7497" extrusionOk="0">
                  <a:moveTo>
                    <a:pt x="1" y="1"/>
                  </a:moveTo>
                  <a:lnTo>
                    <a:pt x="8369" y="7496"/>
                  </a:lnTo>
                  <a:lnTo>
                    <a:pt x="1673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6" name="Google Shape;5026;p72"/>
          <p:cNvGrpSpPr/>
          <p:nvPr/>
        </p:nvGrpSpPr>
        <p:grpSpPr>
          <a:xfrm>
            <a:off x="6179716" y="3565945"/>
            <a:ext cx="293882" cy="293836"/>
            <a:chOff x="4873519" y="3311869"/>
            <a:chExt cx="499374" cy="499296"/>
          </a:xfrm>
        </p:grpSpPr>
        <p:sp>
          <p:nvSpPr>
            <p:cNvPr id="5027" name="Google Shape;5027;p72"/>
            <p:cNvSpPr/>
            <p:nvPr/>
          </p:nvSpPr>
          <p:spPr>
            <a:xfrm>
              <a:off x="4873519" y="3311869"/>
              <a:ext cx="499374" cy="499296"/>
            </a:xfrm>
            <a:custGeom>
              <a:avLst/>
              <a:gdLst/>
              <a:ahLst/>
              <a:cxnLst/>
              <a:rect l="l" t="t" r="r" b="b"/>
              <a:pathLst>
                <a:path w="19240" h="19237" extrusionOk="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72"/>
            <p:cNvSpPr/>
            <p:nvPr/>
          </p:nvSpPr>
          <p:spPr>
            <a:xfrm>
              <a:off x="4894620" y="3329830"/>
              <a:ext cx="202112" cy="182386"/>
            </a:xfrm>
            <a:custGeom>
              <a:avLst/>
              <a:gdLst/>
              <a:ahLst/>
              <a:cxnLst/>
              <a:rect l="l" t="t" r="r" b="b"/>
              <a:pathLst>
                <a:path w="7787" h="7027" extrusionOk="0">
                  <a:moveTo>
                    <a:pt x="0" y="1"/>
                  </a:moveTo>
                  <a:lnTo>
                    <a:pt x="0" y="7026"/>
                  </a:lnTo>
                  <a:lnTo>
                    <a:pt x="7787"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9" name="Google Shape;5029;p72"/>
          <p:cNvGrpSpPr/>
          <p:nvPr/>
        </p:nvGrpSpPr>
        <p:grpSpPr>
          <a:xfrm>
            <a:off x="6179716" y="3878316"/>
            <a:ext cx="293882" cy="293882"/>
            <a:chOff x="4873519" y="3875839"/>
            <a:chExt cx="499374" cy="499374"/>
          </a:xfrm>
        </p:grpSpPr>
        <p:sp>
          <p:nvSpPr>
            <p:cNvPr id="5030" name="Google Shape;5030;p72"/>
            <p:cNvSpPr/>
            <p:nvPr/>
          </p:nvSpPr>
          <p:spPr>
            <a:xfrm>
              <a:off x="4873519" y="3875839"/>
              <a:ext cx="499374" cy="499374"/>
            </a:xfrm>
            <a:custGeom>
              <a:avLst/>
              <a:gdLst/>
              <a:ahLst/>
              <a:cxnLst/>
              <a:rect l="l" t="t" r="r" b="b"/>
              <a:pathLst>
                <a:path w="19240" h="19240" extrusionOk="0">
                  <a:moveTo>
                    <a:pt x="1" y="1"/>
                  </a:moveTo>
                  <a:lnTo>
                    <a:pt x="1" y="9619"/>
                  </a:lnTo>
                  <a:cubicBezTo>
                    <a:pt x="1" y="14930"/>
                    <a:pt x="4308" y="19240"/>
                    <a:pt x="9619" y="19240"/>
                  </a:cubicBezTo>
                  <a:cubicBezTo>
                    <a:pt x="14933" y="19240"/>
                    <a:pt x="19240" y="14933"/>
                    <a:pt x="19240" y="9619"/>
                  </a:cubicBezTo>
                  <a:lnTo>
                    <a:pt x="1924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72"/>
            <p:cNvSpPr/>
            <p:nvPr/>
          </p:nvSpPr>
          <p:spPr>
            <a:xfrm>
              <a:off x="4894620" y="3893826"/>
              <a:ext cx="202112" cy="182360"/>
            </a:xfrm>
            <a:custGeom>
              <a:avLst/>
              <a:gdLst/>
              <a:ahLst/>
              <a:cxnLst/>
              <a:rect l="l" t="t" r="r" b="b"/>
              <a:pathLst>
                <a:path w="7787" h="7026" extrusionOk="0">
                  <a:moveTo>
                    <a:pt x="0" y="0"/>
                  </a:moveTo>
                  <a:lnTo>
                    <a:pt x="0" y="7026"/>
                  </a:lnTo>
                  <a:lnTo>
                    <a:pt x="7787"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2" name="Google Shape;5032;p72"/>
          <p:cNvGrpSpPr/>
          <p:nvPr/>
        </p:nvGrpSpPr>
        <p:grpSpPr>
          <a:xfrm>
            <a:off x="2410244" y="1850269"/>
            <a:ext cx="698104" cy="698208"/>
            <a:chOff x="2565073" y="2075876"/>
            <a:chExt cx="672482" cy="672518"/>
          </a:xfrm>
        </p:grpSpPr>
        <p:sp>
          <p:nvSpPr>
            <p:cNvPr id="5033" name="Google Shape;5033;p72"/>
            <p:cNvSpPr/>
            <p:nvPr/>
          </p:nvSpPr>
          <p:spPr>
            <a:xfrm>
              <a:off x="2642193" y="2530650"/>
              <a:ext cx="419588" cy="217743"/>
            </a:xfrm>
            <a:custGeom>
              <a:avLst/>
              <a:gdLst/>
              <a:ahLst/>
              <a:cxnLst/>
              <a:rect l="l" t="t" r="r" b="b"/>
              <a:pathLst>
                <a:path w="130611" h="67780" extrusionOk="0">
                  <a:moveTo>
                    <a:pt x="28498" y="0"/>
                  </a:moveTo>
                  <a:cubicBezTo>
                    <a:pt x="24484" y="0"/>
                    <a:pt x="20456" y="1023"/>
                    <a:pt x="16802" y="3132"/>
                  </a:cubicBezTo>
                  <a:lnTo>
                    <a:pt x="16191" y="3487"/>
                  </a:lnTo>
                  <a:cubicBezTo>
                    <a:pt x="1795" y="11796"/>
                    <a:pt x="1" y="31826"/>
                    <a:pt x="12628" y="42639"/>
                  </a:cubicBezTo>
                  <a:cubicBezTo>
                    <a:pt x="28340" y="56094"/>
                    <a:pt x="48088" y="64970"/>
                    <a:pt x="69808" y="67207"/>
                  </a:cubicBezTo>
                  <a:cubicBezTo>
                    <a:pt x="70015" y="67227"/>
                    <a:pt x="70217" y="67252"/>
                    <a:pt x="70419" y="67271"/>
                  </a:cubicBezTo>
                  <a:cubicBezTo>
                    <a:pt x="70804" y="67306"/>
                    <a:pt x="71188" y="67345"/>
                    <a:pt x="71572" y="67375"/>
                  </a:cubicBezTo>
                  <a:cubicBezTo>
                    <a:pt x="72080" y="67419"/>
                    <a:pt x="72588" y="67464"/>
                    <a:pt x="73100" y="67498"/>
                  </a:cubicBezTo>
                  <a:lnTo>
                    <a:pt x="73440" y="67523"/>
                  </a:lnTo>
                  <a:cubicBezTo>
                    <a:pt x="75877" y="67694"/>
                    <a:pt x="78323" y="67780"/>
                    <a:pt x="80773" y="67780"/>
                  </a:cubicBezTo>
                  <a:cubicBezTo>
                    <a:pt x="97672" y="67780"/>
                    <a:pt x="114788" y="63683"/>
                    <a:pt x="130611" y="55083"/>
                  </a:cubicBezTo>
                  <a:lnTo>
                    <a:pt x="106348" y="13068"/>
                  </a:lnTo>
                  <a:cubicBezTo>
                    <a:pt x="98422" y="17162"/>
                    <a:pt x="89641" y="19287"/>
                    <a:pt x="80747" y="19287"/>
                  </a:cubicBezTo>
                  <a:cubicBezTo>
                    <a:pt x="79675" y="19287"/>
                    <a:pt x="78601" y="19256"/>
                    <a:pt x="77526" y="19194"/>
                  </a:cubicBezTo>
                  <a:cubicBezTo>
                    <a:pt x="77220" y="19174"/>
                    <a:pt x="76910" y="19149"/>
                    <a:pt x="76599" y="19130"/>
                  </a:cubicBezTo>
                  <a:cubicBezTo>
                    <a:pt x="76072" y="19090"/>
                    <a:pt x="75545" y="19051"/>
                    <a:pt x="75017" y="18997"/>
                  </a:cubicBezTo>
                  <a:cubicBezTo>
                    <a:pt x="74943" y="18992"/>
                    <a:pt x="74865" y="18982"/>
                    <a:pt x="74791" y="18972"/>
                  </a:cubicBezTo>
                  <a:cubicBezTo>
                    <a:pt x="73347" y="18819"/>
                    <a:pt x="71908" y="18612"/>
                    <a:pt x="70478" y="18351"/>
                  </a:cubicBezTo>
                  <a:cubicBezTo>
                    <a:pt x="70409" y="18336"/>
                    <a:pt x="70340" y="18331"/>
                    <a:pt x="70266" y="18317"/>
                  </a:cubicBezTo>
                  <a:cubicBezTo>
                    <a:pt x="60646" y="16518"/>
                    <a:pt x="51666" y="12220"/>
                    <a:pt x="44224" y="5857"/>
                  </a:cubicBezTo>
                  <a:cubicBezTo>
                    <a:pt x="39725" y="2011"/>
                    <a:pt x="34125" y="0"/>
                    <a:pt x="2849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72"/>
            <p:cNvSpPr/>
            <p:nvPr/>
          </p:nvSpPr>
          <p:spPr>
            <a:xfrm>
              <a:off x="2910083" y="2420918"/>
              <a:ext cx="327379" cy="312727"/>
            </a:xfrm>
            <a:custGeom>
              <a:avLst/>
              <a:gdLst/>
              <a:ahLst/>
              <a:cxnLst/>
              <a:rect l="l" t="t" r="r" b="b"/>
              <a:pathLst>
                <a:path w="101908" h="97347" extrusionOk="0">
                  <a:moveTo>
                    <a:pt x="53377" y="1"/>
                  </a:moveTo>
                  <a:cubicBezTo>
                    <a:pt x="52884" y="9843"/>
                    <a:pt x="49823" y="19390"/>
                    <a:pt x="44495" y="27689"/>
                  </a:cubicBezTo>
                  <a:lnTo>
                    <a:pt x="44490" y="27684"/>
                  </a:lnTo>
                  <a:cubicBezTo>
                    <a:pt x="37847" y="37980"/>
                    <a:pt x="27936" y="45964"/>
                    <a:pt x="16216" y="50163"/>
                  </a:cubicBezTo>
                  <a:cubicBezTo>
                    <a:pt x="6521" y="53638"/>
                    <a:pt x="1" y="62746"/>
                    <a:pt x="1" y="73041"/>
                  </a:cubicBezTo>
                  <a:cubicBezTo>
                    <a:pt x="1" y="86873"/>
                    <a:pt x="11336" y="97347"/>
                    <a:pt x="24173" y="97347"/>
                  </a:cubicBezTo>
                  <a:cubicBezTo>
                    <a:pt x="26820" y="97347"/>
                    <a:pt x="29530" y="96902"/>
                    <a:pt x="32219" y="95949"/>
                  </a:cubicBezTo>
                  <a:cubicBezTo>
                    <a:pt x="49306" y="89897"/>
                    <a:pt x="64347" y="79537"/>
                    <a:pt x="76048" y="66171"/>
                  </a:cubicBezTo>
                  <a:cubicBezTo>
                    <a:pt x="76329" y="65870"/>
                    <a:pt x="76609" y="65570"/>
                    <a:pt x="76881" y="65254"/>
                  </a:cubicBezTo>
                  <a:cubicBezTo>
                    <a:pt x="92548" y="46905"/>
                    <a:pt x="101267" y="23751"/>
                    <a:pt x="1019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72"/>
            <p:cNvSpPr/>
            <p:nvPr/>
          </p:nvSpPr>
          <p:spPr>
            <a:xfrm>
              <a:off x="2999034" y="2125384"/>
              <a:ext cx="238522" cy="411351"/>
            </a:xfrm>
            <a:custGeom>
              <a:avLst/>
              <a:gdLst/>
              <a:ahLst/>
              <a:cxnLst/>
              <a:rect l="l" t="t" r="r" b="b"/>
              <a:pathLst>
                <a:path w="74248" h="128047" extrusionOk="0">
                  <a:moveTo>
                    <a:pt x="24273" y="0"/>
                  </a:moveTo>
                  <a:lnTo>
                    <a:pt x="0" y="42036"/>
                  </a:lnTo>
                  <a:cubicBezTo>
                    <a:pt x="7521" y="46866"/>
                    <a:pt x="13775" y="53430"/>
                    <a:pt x="18236" y="61173"/>
                  </a:cubicBezTo>
                  <a:cubicBezTo>
                    <a:pt x="18694" y="61966"/>
                    <a:pt x="19128" y="62765"/>
                    <a:pt x="19542" y="63573"/>
                  </a:cubicBezTo>
                  <a:cubicBezTo>
                    <a:pt x="19601" y="63696"/>
                    <a:pt x="19665" y="63829"/>
                    <a:pt x="19729" y="63953"/>
                  </a:cubicBezTo>
                  <a:cubicBezTo>
                    <a:pt x="19970" y="64426"/>
                    <a:pt x="20202" y="64904"/>
                    <a:pt x="20429" y="65382"/>
                  </a:cubicBezTo>
                  <a:cubicBezTo>
                    <a:pt x="20557" y="65658"/>
                    <a:pt x="20685" y="65929"/>
                    <a:pt x="20808" y="66210"/>
                  </a:cubicBezTo>
                  <a:cubicBezTo>
                    <a:pt x="21079" y="66806"/>
                    <a:pt x="21346" y="67408"/>
                    <a:pt x="21592" y="68014"/>
                  </a:cubicBezTo>
                  <a:cubicBezTo>
                    <a:pt x="21676" y="68226"/>
                    <a:pt x="21755" y="68433"/>
                    <a:pt x="21838" y="68645"/>
                  </a:cubicBezTo>
                  <a:cubicBezTo>
                    <a:pt x="22036" y="69142"/>
                    <a:pt x="22223" y="69645"/>
                    <a:pt x="22405" y="70148"/>
                  </a:cubicBezTo>
                  <a:cubicBezTo>
                    <a:pt x="25816" y="79561"/>
                    <a:pt x="26649" y="89714"/>
                    <a:pt x="24815" y="99561"/>
                  </a:cubicBezTo>
                  <a:cubicBezTo>
                    <a:pt x="22952" y="109586"/>
                    <a:pt x="27738" y="119679"/>
                    <a:pt x="36570" y="124780"/>
                  </a:cubicBezTo>
                  <a:cubicBezTo>
                    <a:pt x="40441" y="127014"/>
                    <a:pt x="44590" y="128047"/>
                    <a:pt x="48651" y="128047"/>
                  </a:cubicBezTo>
                  <a:cubicBezTo>
                    <a:pt x="59837" y="128047"/>
                    <a:pt x="70356" y="120215"/>
                    <a:pt x="72558" y="108102"/>
                  </a:cubicBezTo>
                  <a:cubicBezTo>
                    <a:pt x="73686" y="101887"/>
                    <a:pt x="74248" y="95579"/>
                    <a:pt x="74248" y="89261"/>
                  </a:cubicBezTo>
                  <a:cubicBezTo>
                    <a:pt x="74243" y="71168"/>
                    <a:pt x="69655" y="54150"/>
                    <a:pt x="61577" y="39305"/>
                  </a:cubicBezTo>
                  <a:lnTo>
                    <a:pt x="61557" y="39315"/>
                  </a:lnTo>
                  <a:cubicBezTo>
                    <a:pt x="61123" y="38517"/>
                    <a:pt x="60680" y="37723"/>
                    <a:pt x="60222" y="36930"/>
                  </a:cubicBezTo>
                  <a:cubicBezTo>
                    <a:pt x="51178" y="21262"/>
                    <a:pt x="38694" y="8818"/>
                    <a:pt x="24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72"/>
            <p:cNvSpPr/>
            <p:nvPr/>
          </p:nvSpPr>
          <p:spPr>
            <a:xfrm>
              <a:off x="2740849" y="2075876"/>
              <a:ext cx="419604" cy="217734"/>
            </a:xfrm>
            <a:custGeom>
              <a:avLst/>
              <a:gdLst/>
              <a:ahLst/>
              <a:cxnLst/>
              <a:rect l="l" t="t" r="r" b="b"/>
              <a:pathLst>
                <a:path w="130616" h="67777" extrusionOk="0">
                  <a:moveTo>
                    <a:pt x="49853" y="1"/>
                  </a:moveTo>
                  <a:cubicBezTo>
                    <a:pt x="32949" y="1"/>
                    <a:pt x="15828" y="4093"/>
                    <a:pt x="0" y="12696"/>
                  </a:cubicBezTo>
                  <a:lnTo>
                    <a:pt x="24263" y="54711"/>
                  </a:lnTo>
                  <a:cubicBezTo>
                    <a:pt x="32189" y="50621"/>
                    <a:pt x="40970" y="48497"/>
                    <a:pt x="49860" y="48497"/>
                  </a:cubicBezTo>
                  <a:cubicBezTo>
                    <a:pt x="50932" y="48497"/>
                    <a:pt x="52006" y="48528"/>
                    <a:pt x="53080" y="48590"/>
                  </a:cubicBezTo>
                  <a:cubicBezTo>
                    <a:pt x="53391" y="48605"/>
                    <a:pt x="53701" y="48630"/>
                    <a:pt x="54012" y="48649"/>
                  </a:cubicBezTo>
                  <a:cubicBezTo>
                    <a:pt x="54539" y="48689"/>
                    <a:pt x="55066" y="48728"/>
                    <a:pt x="55594" y="48782"/>
                  </a:cubicBezTo>
                  <a:cubicBezTo>
                    <a:pt x="55668" y="48792"/>
                    <a:pt x="55746" y="48802"/>
                    <a:pt x="55820" y="48807"/>
                  </a:cubicBezTo>
                  <a:cubicBezTo>
                    <a:pt x="57264" y="48960"/>
                    <a:pt x="58704" y="49172"/>
                    <a:pt x="60133" y="49433"/>
                  </a:cubicBezTo>
                  <a:cubicBezTo>
                    <a:pt x="60202" y="49448"/>
                    <a:pt x="60271" y="49453"/>
                    <a:pt x="60345" y="49462"/>
                  </a:cubicBezTo>
                  <a:cubicBezTo>
                    <a:pt x="69965" y="51266"/>
                    <a:pt x="78945" y="55564"/>
                    <a:pt x="86387" y="61927"/>
                  </a:cubicBezTo>
                  <a:cubicBezTo>
                    <a:pt x="90886" y="65767"/>
                    <a:pt x="96484" y="67777"/>
                    <a:pt x="102111" y="67777"/>
                  </a:cubicBezTo>
                  <a:cubicBezTo>
                    <a:pt x="106125" y="67777"/>
                    <a:pt x="110154" y="66754"/>
                    <a:pt x="113809" y="64642"/>
                  </a:cubicBezTo>
                  <a:lnTo>
                    <a:pt x="114420" y="64292"/>
                  </a:lnTo>
                  <a:cubicBezTo>
                    <a:pt x="128816" y="55983"/>
                    <a:pt x="130615" y="35958"/>
                    <a:pt x="117988" y="25140"/>
                  </a:cubicBezTo>
                  <a:cubicBezTo>
                    <a:pt x="102271" y="11685"/>
                    <a:pt x="82523" y="2809"/>
                    <a:pt x="60803" y="572"/>
                  </a:cubicBezTo>
                  <a:cubicBezTo>
                    <a:pt x="60596" y="552"/>
                    <a:pt x="60394" y="532"/>
                    <a:pt x="60192" y="513"/>
                  </a:cubicBezTo>
                  <a:cubicBezTo>
                    <a:pt x="59808" y="473"/>
                    <a:pt x="59423" y="439"/>
                    <a:pt x="59039" y="404"/>
                  </a:cubicBezTo>
                  <a:cubicBezTo>
                    <a:pt x="58531" y="360"/>
                    <a:pt x="58023" y="320"/>
                    <a:pt x="57511" y="281"/>
                  </a:cubicBezTo>
                  <a:lnTo>
                    <a:pt x="57171" y="256"/>
                  </a:lnTo>
                  <a:cubicBezTo>
                    <a:pt x="54739" y="86"/>
                    <a:pt x="52298" y="1"/>
                    <a:pt x="4985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72"/>
            <p:cNvSpPr/>
            <p:nvPr/>
          </p:nvSpPr>
          <p:spPr>
            <a:xfrm>
              <a:off x="2565167" y="2090625"/>
              <a:ext cx="327379" cy="312740"/>
            </a:xfrm>
            <a:custGeom>
              <a:avLst/>
              <a:gdLst/>
              <a:ahLst/>
              <a:cxnLst/>
              <a:rect l="l" t="t" r="r" b="b"/>
              <a:pathLst>
                <a:path w="101908" h="97351" extrusionOk="0">
                  <a:moveTo>
                    <a:pt x="77732" y="1"/>
                  </a:moveTo>
                  <a:cubicBezTo>
                    <a:pt x="75086" y="1"/>
                    <a:pt x="72377" y="446"/>
                    <a:pt x="69690" y="1397"/>
                  </a:cubicBezTo>
                  <a:cubicBezTo>
                    <a:pt x="52607" y="7449"/>
                    <a:pt x="37561" y="17814"/>
                    <a:pt x="25865" y="31175"/>
                  </a:cubicBezTo>
                  <a:cubicBezTo>
                    <a:pt x="25580" y="31476"/>
                    <a:pt x="25299" y="31776"/>
                    <a:pt x="25028" y="32097"/>
                  </a:cubicBezTo>
                  <a:cubicBezTo>
                    <a:pt x="9365" y="50441"/>
                    <a:pt x="646" y="73600"/>
                    <a:pt x="1" y="97350"/>
                  </a:cubicBezTo>
                  <a:lnTo>
                    <a:pt x="48536" y="97350"/>
                  </a:lnTo>
                  <a:cubicBezTo>
                    <a:pt x="49024" y="87503"/>
                    <a:pt x="52085" y="77956"/>
                    <a:pt x="57413" y="69662"/>
                  </a:cubicBezTo>
                  <a:lnTo>
                    <a:pt x="57418" y="69662"/>
                  </a:lnTo>
                  <a:cubicBezTo>
                    <a:pt x="64061" y="59371"/>
                    <a:pt x="73977" y="51382"/>
                    <a:pt x="85697" y="47183"/>
                  </a:cubicBezTo>
                  <a:cubicBezTo>
                    <a:pt x="95382" y="43708"/>
                    <a:pt x="101907" y="34605"/>
                    <a:pt x="101907" y="24310"/>
                  </a:cubicBezTo>
                  <a:cubicBezTo>
                    <a:pt x="101907" y="10473"/>
                    <a:pt x="90570" y="1"/>
                    <a:pt x="7773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72"/>
            <p:cNvSpPr/>
            <p:nvPr/>
          </p:nvSpPr>
          <p:spPr>
            <a:xfrm>
              <a:off x="2565073" y="2287538"/>
              <a:ext cx="218572" cy="409555"/>
            </a:xfrm>
            <a:custGeom>
              <a:avLst/>
              <a:gdLst/>
              <a:ahLst/>
              <a:cxnLst/>
              <a:rect l="l" t="t" r="r" b="b"/>
              <a:pathLst>
                <a:path w="68038" h="127488" extrusionOk="0">
                  <a:moveTo>
                    <a:pt x="25598" y="0"/>
                  </a:moveTo>
                  <a:cubicBezTo>
                    <a:pt x="14413" y="0"/>
                    <a:pt x="3897" y="7831"/>
                    <a:pt x="1695" y="19943"/>
                  </a:cubicBezTo>
                  <a:cubicBezTo>
                    <a:pt x="567" y="26163"/>
                    <a:pt x="0" y="32466"/>
                    <a:pt x="5" y="38785"/>
                  </a:cubicBezTo>
                  <a:cubicBezTo>
                    <a:pt x="5" y="56877"/>
                    <a:pt x="4598" y="73900"/>
                    <a:pt x="12676" y="88745"/>
                  </a:cubicBezTo>
                  <a:lnTo>
                    <a:pt x="12696" y="88735"/>
                  </a:lnTo>
                  <a:cubicBezTo>
                    <a:pt x="13125" y="89533"/>
                    <a:pt x="13568" y="90327"/>
                    <a:pt x="14027" y="91120"/>
                  </a:cubicBezTo>
                  <a:cubicBezTo>
                    <a:pt x="22888" y="106463"/>
                    <a:pt x="35052" y="118705"/>
                    <a:pt x="49093" y="127488"/>
                  </a:cubicBezTo>
                  <a:cubicBezTo>
                    <a:pt x="44721" y="124742"/>
                    <a:pt x="40552" y="121677"/>
                    <a:pt x="36634" y="118316"/>
                  </a:cubicBezTo>
                  <a:cubicBezTo>
                    <a:pt x="24002" y="107503"/>
                    <a:pt x="25801" y="87473"/>
                    <a:pt x="40197" y="79164"/>
                  </a:cubicBezTo>
                  <a:lnTo>
                    <a:pt x="40808" y="78809"/>
                  </a:lnTo>
                  <a:cubicBezTo>
                    <a:pt x="44459" y="76702"/>
                    <a:pt x="48483" y="75681"/>
                    <a:pt x="52492" y="75681"/>
                  </a:cubicBezTo>
                  <a:cubicBezTo>
                    <a:pt x="58042" y="75681"/>
                    <a:pt x="63566" y="77637"/>
                    <a:pt x="68038" y="81377"/>
                  </a:cubicBezTo>
                  <a:cubicBezTo>
                    <a:pt x="63238" y="77256"/>
                    <a:pt x="59172" y="72353"/>
                    <a:pt x="56017" y="66877"/>
                  </a:cubicBezTo>
                  <a:cubicBezTo>
                    <a:pt x="55559" y="66083"/>
                    <a:pt x="55120" y="65280"/>
                    <a:pt x="54706" y="64472"/>
                  </a:cubicBezTo>
                  <a:cubicBezTo>
                    <a:pt x="54647" y="64349"/>
                    <a:pt x="54583" y="64221"/>
                    <a:pt x="54519" y="64092"/>
                  </a:cubicBezTo>
                  <a:cubicBezTo>
                    <a:pt x="54278" y="63619"/>
                    <a:pt x="54046" y="63141"/>
                    <a:pt x="53824" y="62663"/>
                  </a:cubicBezTo>
                  <a:cubicBezTo>
                    <a:pt x="53691" y="62392"/>
                    <a:pt x="53568" y="62116"/>
                    <a:pt x="53440" y="61840"/>
                  </a:cubicBezTo>
                  <a:cubicBezTo>
                    <a:pt x="53169" y="61239"/>
                    <a:pt x="52907" y="60637"/>
                    <a:pt x="52656" y="60031"/>
                  </a:cubicBezTo>
                  <a:cubicBezTo>
                    <a:pt x="52572" y="59824"/>
                    <a:pt x="52493" y="59612"/>
                    <a:pt x="52410" y="59400"/>
                  </a:cubicBezTo>
                  <a:cubicBezTo>
                    <a:pt x="52217" y="58903"/>
                    <a:pt x="52025" y="58400"/>
                    <a:pt x="51843" y="57902"/>
                  </a:cubicBezTo>
                  <a:cubicBezTo>
                    <a:pt x="48437" y="48484"/>
                    <a:pt x="47604" y="38331"/>
                    <a:pt x="49433" y="28484"/>
                  </a:cubicBezTo>
                  <a:cubicBezTo>
                    <a:pt x="51301" y="18459"/>
                    <a:pt x="46515" y="8366"/>
                    <a:pt x="37683" y="3270"/>
                  </a:cubicBezTo>
                  <a:cubicBezTo>
                    <a:pt x="33811" y="1033"/>
                    <a:pt x="29660" y="0"/>
                    <a:pt x="2559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9" name="Google Shape;5039;p72"/>
          <p:cNvGrpSpPr/>
          <p:nvPr/>
        </p:nvGrpSpPr>
        <p:grpSpPr>
          <a:xfrm>
            <a:off x="5633655" y="3534869"/>
            <a:ext cx="438354" cy="637329"/>
            <a:chOff x="1697726" y="3244179"/>
            <a:chExt cx="788124" cy="1146069"/>
          </a:xfrm>
        </p:grpSpPr>
        <p:sp>
          <p:nvSpPr>
            <p:cNvPr id="5040" name="Google Shape;5040;p72"/>
            <p:cNvSpPr/>
            <p:nvPr/>
          </p:nvSpPr>
          <p:spPr>
            <a:xfrm>
              <a:off x="1697726" y="3244179"/>
              <a:ext cx="788124" cy="1146069"/>
            </a:xfrm>
            <a:custGeom>
              <a:avLst/>
              <a:gdLst/>
              <a:ahLst/>
              <a:cxnLst/>
              <a:rect l="l" t="t" r="r" b="b"/>
              <a:pathLst>
                <a:path w="30365" h="44156" extrusionOk="0">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72"/>
            <p:cNvSpPr/>
            <p:nvPr/>
          </p:nvSpPr>
          <p:spPr>
            <a:xfrm>
              <a:off x="1743302" y="4053603"/>
              <a:ext cx="291293" cy="291267"/>
            </a:xfrm>
            <a:custGeom>
              <a:avLst/>
              <a:gdLst/>
              <a:ahLst/>
              <a:cxnLst/>
              <a:rect l="l" t="t" r="r" b="b"/>
              <a:pathLst>
                <a:path w="11223" h="11222" extrusionOk="0">
                  <a:moveTo>
                    <a:pt x="1" y="0"/>
                  </a:moveTo>
                  <a:lnTo>
                    <a:pt x="1" y="11222"/>
                  </a:lnTo>
                  <a:lnTo>
                    <a:pt x="11222" y="11222"/>
                  </a:lnTo>
                  <a:lnTo>
                    <a:pt x="1122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42" name="Google Shape;5042;p72"/>
          <p:cNvSpPr/>
          <p:nvPr/>
        </p:nvSpPr>
        <p:spPr>
          <a:xfrm>
            <a:off x="8130914" y="3422653"/>
            <a:ext cx="204" cy="4"/>
          </a:xfrm>
          <a:custGeom>
            <a:avLst/>
            <a:gdLst/>
            <a:ahLst/>
            <a:cxnLst/>
            <a:rect l="l" t="t" r="r" b="b"/>
            <a:pathLst>
              <a:path w="48" h="1" extrusionOk="0">
                <a:moveTo>
                  <a:pt x="48"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43" name="Google Shape;5043;p72"/>
          <p:cNvGrpSpPr/>
          <p:nvPr/>
        </p:nvGrpSpPr>
        <p:grpSpPr>
          <a:xfrm>
            <a:off x="7634869" y="1863232"/>
            <a:ext cx="799565" cy="670282"/>
            <a:chOff x="7617850" y="2063282"/>
            <a:chExt cx="799565" cy="670282"/>
          </a:xfrm>
        </p:grpSpPr>
        <p:cxnSp>
          <p:nvCxnSpPr>
            <p:cNvPr id="5044" name="Google Shape;5044;p72"/>
            <p:cNvCxnSpPr/>
            <p:nvPr/>
          </p:nvCxnSpPr>
          <p:spPr>
            <a:xfrm rot="5400000" flipH="1">
              <a:off x="7629118"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045" name="Google Shape;5045;p72"/>
            <p:cNvCxnSpPr/>
            <p:nvPr/>
          </p:nvCxnSpPr>
          <p:spPr>
            <a:xfrm rot="-5400000">
              <a:off x="8276270"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046" name="Google Shape;5046;p72"/>
            <p:cNvCxnSpPr/>
            <p:nvPr/>
          </p:nvCxnSpPr>
          <p:spPr>
            <a:xfrm rot="5400000">
              <a:off x="7629118"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047" name="Google Shape;5047;p72"/>
            <p:cNvCxnSpPr/>
            <p:nvPr/>
          </p:nvCxnSpPr>
          <p:spPr>
            <a:xfrm rot="-5400000" flipH="1">
              <a:off x="8276270"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048" name="Google Shape;5048;p72"/>
            <p:cNvCxnSpPr/>
            <p:nvPr/>
          </p:nvCxnSpPr>
          <p:spPr>
            <a:xfrm rot="10800000">
              <a:off x="7617850" y="2393356"/>
              <a:ext cx="83400" cy="0"/>
            </a:xfrm>
            <a:prstGeom prst="straightConnector1">
              <a:avLst/>
            </a:prstGeom>
            <a:noFill/>
            <a:ln w="9525" cap="flat" cmpd="sng">
              <a:solidFill>
                <a:srgbClr val="667E92"/>
              </a:solidFill>
              <a:prstDash val="solid"/>
              <a:round/>
              <a:headEnd type="none" w="med" len="med"/>
              <a:tailEnd type="none" w="med" len="med"/>
            </a:ln>
          </p:spPr>
        </p:cxnSp>
        <p:cxnSp>
          <p:nvCxnSpPr>
            <p:cNvPr id="5049" name="Google Shape;5049;p72"/>
            <p:cNvCxnSpPr/>
            <p:nvPr/>
          </p:nvCxnSpPr>
          <p:spPr>
            <a:xfrm rot="10800000">
              <a:off x="8334015" y="2393356"/>
              <a:ext cx="83400" cy="0"/>
            </a:xfrm>
            <a:prstGeom prst="straightConnector1">
              <a:avLst/>
            </a:prstGeom>
            <a:noFill/>
            <a:ln w="9525" cap="flat" cmpd="sng">
              <a:solidFill>
                <a:srgbClr val="667E92"/>
              </a:solidFill>
              <a:prstDash val="solid"/>
              <a:round/>
              <a:headEnd type="none" w="med" len="med"/>
              <a:tailEnd type="none" w="med" len="med"/>
            </a:ln>
          </p:spPr>
        </p:cxnSp>
        <p:grpSp>
          <p:nvGrpSpPr>
            <p:cNvPr id="5050" name="Google Shape;5050;p72"/>
            <p:cNvGrpSpPr/>
            <p:nvPr/>
          </p:nvGrpSpPr>
          <p:grpSpPr>
            <a:xfrm>
              <a:off x="7734309" y="2063282"/>
              <a:ext cx="570957" cy="620095"/>
              <a:chOff x="7734309" y="2063282"/>
              <a:chExt cx="570957" cy="620095"/>
            </a:xfrm>
          </p:grpSpPr>
          <p:grpSp>
            <p:nvGrpSpPr>
              <p:cNvPr id="5051" name="Google Shape;5051;p72"/>
              <p:cNvGrpSpPr/>
              <p:nvPr/>
            </p:nvGrpSpPr>
            <p:grpSpPr>
              <a:xfrm>
                <a:off x="8031573" y="2063282"/>
                <a:ext cx="273693" cy="620095"/>
                <a:chOff x="8031573" y="2063282"/>
                <a:chExt cx="273693" cy="620095"/>
              </a:xfrm>
            </p:grpSpPr>
            <p:sp>
              <p:nvSpPr>
                <p:cNvPr id="5052" name="Google Shape;5052;p72"/>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72"/>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72"/>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72"/>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6" name="Google Shape;5056;p72"/>
              <p:cNvGrpSpPr/>
              <p:nvPr/>
            </p:nvGrpSpPr>
            <p:grpSpPr>
              <a:xfrm flipH="1">
                <a:off x="7734309" y="2063282"/>
                <a:ext cx="273693" cy="620095"/>
                <a:chOff x="8031573" y="2063282"/>
                <a:chExt cx="273693" cy="620095"/>
              </a:xfrm>
            </p:grpSpPr>
            <p:sp>
              <p:nvSpPr>
                <p:cNvPr id="5057" name="Google Shape;5057;p72"/>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72"/>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72"/>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72"/>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061" name="Google Shape;5061;p72"/>
          <p:cNvSpPr/>
          <p:nvPr/>
        </p:nvSpPr>
        <p:spPr>
          <a:xfrm>
            <a:off x="7095123" y="3555322"/>
            <a:ext cx="558742" cy="616877"/>
          </a:xfrm>
          <a:custGeom>
            <a:avLst/>
            <a:gdLst/>
            <a:ahLst/>
            <a:cxnLst/>
            <a:rect l="l" t="t" r="r" b="b"/>
            <a:pathLst>
              <a:path w="4733" h="5225" extrusionOk="0">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72"/>
          <p:cNvSpPr/>
          <p:nvPr/>
        </p:nvSpPr>
        <p:spPr>
          <a:xfrm rot="10800000">
            <a:off x="6581305" y="3552736"/>
            <a:ext cx="406111" cy="619462"/>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63" name="Google Shape;5063;p72"/>
          <p:cNvGrpSpPr/>
          <p:nvPr/>
        </p:nvGrpSpPr>
        <p:grpSpPr>
          <a:xfrm>
            <a:off x="7821475" y="2716715"/>
            <a:ext cx="602567" cy="601884"/>
            <a:chOff x="1186975" y="238125"/>
            <a:chExt cx="5244275" cy="5238325"/>
          </a:xfrm>
        </p:grpSpPr>
        <p:sp>
          <p:nvSpPr>
            <p:cNvPr id="5064" name="Google Shape;5064;p72"/>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72"/>
            <p:cNvSpPr/>
            <p:nvPr/>
          </p:nvSpPr>
          <p:spPr>
            <a:xfrm>
              <a:off x="1186975" y="2279750"/>
              <a:ext cx="2628625"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72"/>
            <p:cNvSpPr/>
            <p:nvPr/>
          </p:nvSpPr>
          <p:spPr>
            <a:xfrm>
              <a:off x="3802600" y="239450"/>
              <a:ext cx="2628650" cy="3196825"/>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72"/>
            <p:cNvSpPr/>
            <p:nvPr/>
          </p:nvSpPr>
          <p:spPr>
            <a:xfrm>
              <a:off x="3232500"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8" name="Google Shape;5068;p72"/>
          <p:cNvGrpSpPr/>
          <p:nvPr/>
        </p:nvGrpSpPr>
        <p:grpSpPr>
          <a:xfrm>
            <a:off x="3264213" y="1856199"/>
            <a:ext cx="651848" cy="687338"/>
            <a:chOff x="3400515" y="2056248"/>
            <a:chExt cx="698134" cy="735987"/>
          </a:xfrm>
        </p:grpSpPr>
        <p:grpSp>
          <p:nvGrpSpPr>
            <p:cNvPr id="5069" name="Google Shape;5069;p72"/>
            <p:cNvGrpSpPr/>
            <p:nvPr/>
          </p:nvGrpSpPr>
          <p:grpSpPr>
            <a:xfrm>
              <a:off x="3400515" y="2283913"/>
              <a:ext cx="312919" cy="219900"/>
              <a:chOff x="3400515" y="2283913"/>
              <a:chExt cx="312919" cy="219900"/>
            </a:xfrm>
          </p:grpSpPr>
          <p:sp>
            <p:nvSpPr>
              <p:cNvPr id="5070" name="Google Shape;5070;p72"/>
              <p:cNvSpPr/>
              <p:nvPr/>
            </p:nvSpPr>
            <p:spPr>
              <a:xfrm>
                <a:off x="3493534" y="2283913"/>
                <a:ext cx="219900" cy="219900"/>
              </a:xfrm>
              <a:prstGeom prst="ellipse">
                <a:avLst/>
              </a:prstGeom>
              <a:solidFill>
                <a:srgbClr val="435D7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071" name="Google Shape;5071;p72"/>
              <p:cNvCxnSpPr/>
              <p:nvPr/>
            </p:nvCxnSpPr>
            <p:spPr>
              <a:xfrm rot="10800000">
                <a:off x="3400515" y="2393804"/>
                <a:ext cx="95400" cy="0"/>
              </a:xfrm>
              <a:prstGeom prst="straightConnector1">
                <a:avLst/>
              </a:prstGeom>
              <a:noFill/>
              <a:ln w="28575" cap="flat" cmpd="sng">
                <a:solidFill>
                  <a:srgbClr val="435D74"/>
                </a:solidFill>
                <a:prstDash val="solid"/>
                <a:round/>
                <a:headEnd type="none" w="med" len="med"/>
                <a:tailEnd type="none" w="med" len="med"/>
              </a:ln>
            </p:spPr>
          </p:cxnSp>
        </p:grpSp>
        <p:grpSp>
          <p:nvGrpSpPr>
            <p:cNvPr id="5072" name="Google Shape;5072;p72"/>
            <p:cNvGrpSpPr/>
            <p:nvPr/>
          </p:nvGrpSpPr>
          <p:grpSpPr>
            <a:xfrm>
              <a:off x="3547823" y="2461089"/>
              <a:ext cx="219900" cy="331146"/>
              <a:chOff x="3547823" y="2461089"/>
              <a:chExt cx="219900" cy="331146"/>
            </a:xfrm>
          </p:grpSpPr>
          <p:sp>
            <p:nvSpPr>
              <p:cNvPr id="5073" name="Google Shape;5073;p72"/>
              <p:cNvSpPr/>
              <p:nvPr/>
            </p:nvSpPr>
            <p:spPr>
              <a:xfrm>
                <a:off x="3547823" y="2461089"/>
                <a:ext cx="219900" cy="219900"/>
              </a:xfrm>
              <a:prstGeom prst="ellipse">
                <a:avLst/>
              </a:prstGeom>
              <a:solidFill>
                <a:srgbClr val="5F7D9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074" name="Google Shape;5074;p72"/>
              <p:cNvCxnSpPr/>
              <p:nvPr/>
            </p:nvCxnSpPr>
            <p:spPr>
              <a:xfrm rot="10800000">
                <a:off x="3657701" y="2678535"/>
                <a:ext cx="0" cy="113700"/>
              </a:xfrm>
              <a:prstGeom prst="straightConnector1">
                <a:avLst/>
              </a:prstGeom>
              <a:noFill/>
              <a:ln w="28575" cap="flat" cmpd="sng">
                <a:solidFill>
                  <a:srgbClr val="5F7D95"/>
                </a:solidFill>
                <a:prstDash val="solid"/>
                <a:round/>
                <a:headEnd type="none" w="med" len="med"/>
                <a:tailEnd type="none" w="med" len="med"/>
              </a:ln>
            </p:spPr>
          </p:cxnSp>
        </p:grpSp>
        <p:grpSp>
          <p:nvGrpSpPr>
            <p:cNvPr id="5075" name="Google Shape;5075;p72"/>
            <p:cNvGrpSpPr/>
            <p:nvPr/>
          </p:nvGrpSpPr>
          <p:grpSpPr>
            <a:xfrm>
              <a:off x="3734138" y="2461089"/>
              <a:ext cx="219900" cy="331146"/>
              <a:chOff x="3734138" y="2461089"/>
              <a:chExt cx="219900" cy="331146"/>
            </a:xfrm>
          </p:grpSpPr>
          <p:sp>
            <p:nvSpPr>
              <p:cNvPr id="5076" name="Google Shape;5076;p72"/>
              <p:cNvSpPr/>
              <p:nvPr/>
            </p:nvSpPr>
            <p:spPr>
              <a:xfrm>
                <a:off x="3734138" y="2461089"/>
                <a:ext cx="219900" cy="219900"/>
              </a:xfrm>
              <a:prstGeom prst="ellipse">
                <a:avLst/>
              </a:prstGeom>
              <a:solidFill>
                <a:srgbClr val="869FB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077" name="Google Shape;5077;p72"/>
              <p:cNvCxnSpPr/>
              <p:nvPr/>
            </p:nvCxnSpPr>
            <p:spPr>
              <a:xfrm rot="10800000">
                <a:off x="3844020" y="2678535"/>
                <a:ext cx="0" cy="113700"/>
              </a:xfrm>
              <a:prstGeom prst="straightConnector1">
                <a:avLst/>
              </a:prstGeom>
              <a:noFill/>
              <a:ln w="28575" cap="flat" cmpd="sng">
                <a:solidFill>
                  <a:srgbClr val="869FB2"/>
                </a:solidFill>
                <a:prstDash val="solid"/>
                <a:round/>
                <a:headEnd type="none" w="med" len="med"/>
                <a:tailEnd type="none" w="med" len="med"/>
              </a:ln>
            </p:spPr>
          </p:cxnSp>
        </p:grpSp>
        <p:grpSp>
          <p:nvGrpSpPr>
            <p:cNvPr id="5078" name="Google Shape;5078;p72"/>
            <p:cNvGrpSpPr/>
            <p:nvPr/>
          </p:nvGrpSpPr>
          <p:grpSpPr>
            <a:xfrm>
              <a:off x="3787560" y="2281742"/>
              <a:ext cx="311089" cy="219900"/>
              <a:chOff x="3787560" y="2281742"/>
              <a:chExt cx="311089" cy="219900"/>
            </a:xfrm>
          </p:grpSpPr>
          <p:sp>
            <p:nvSpPr>
              <p:cNvPr id="5079" name="Google Shape;5079;p72"/>
              <p:cNvSpPr/>
              <p:nvPr/>
            </p:nvSpPr>
            <p:spPr>
              <a:xfrm>
                <a:off x="3787560" y="2281742"/>
                <a:ext cx="219900" cy="219900"/>
              </a:xfrm>
              <a:prstGeom prst="ellipse">
                <a:avLst/>
              </a:prstGeom>
              <a:solidFill>
                <a:srgbClr val="A5B7C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5080" name="Google Shape;5080;p72"/>
              <p:cNvCxnSpPr/>
              <p:nvPr/>
            </p:nvCxnSpPr>
            <p:spPr>
              <a:xfrm rot="10800000">
                <a:off x="4003849" y="2393795"/>
                <a:ext cx="94800" cy="0"/>
              </a:xfrm>
              <a:prstGeom prst="straightConnector1">
                <a:avLst/>
              </a:prstGeom>
              <a:noFill/>
              <a:ln w="28575" cap="flat" cmpd="sng">
                <a:solidFill>
                  <a:srgbClr val="A5B7C6"/>
                </a:solidFill>
                <a:prstDash val="solid"/>
                <a:round/>
                <a:headEnd type="none" w="med" len="med"/>
                <a:tailEnd type="none" w="med" len="med"/>
              </a:ln>
            </p:spPr>
          </p:cxnSp>
        </p:grpSp>
        <p:grpSp>
          <p:nvGrpSpPr>
            <p:cNvPr id="5081" name="Google Shape;5081;p72"/>
            <p:cNvGrpSpPr/>
            <p:nvPr/>
          </p:nvGrpSpPr>
          <p:grpSpPr>
            <a:xfrm>
              <a:off x="3637290" y="2056248"/>
              <a:ext cx="219900" cy="330736"/>
              <a:chOff x="3637290" y="2056248"/>
              <a:chExt cx="219900" cy="330736"/>
            </a:xfrm>
          </p:grpSpPr>
          <p:sp>
            <p:nvSpPr>
              <p:cNvPr id="5082" name="Google Shape;5082;p72"/>
              <p:cNvSpPr/>
              <p:nvPr/>
            </p:nvSpPr>
            <p:spPr>
              <a:xfrm>
                <a:off x="3637290" y="2167085"/>
                <a:ext cx="219900" cy="219900"/>
              </a:xfrm>
              <a:prstGeom prst="ellipse">
                <a:avLst/>
              </a:prstGeom>
              <a:solidFill>
                <a:srgbClr val="BAC8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cxnSp>
            <p:nvCxnSpPr>
              <p:cNvPr id="5083" name="Google Shape;5083;p72"/>
              <p:cNvCxnSpPr/>
              <p:nvPr/>
            </p:nvCxnSpPr>
            <p:spPr>
              <a:xfrm rot="10800000">
                <a:off x="3747169" y="2056248"/>
                <a:ext cx="0" cy="113700"/>
              </a:xfrm>
              <a:prstGeom prst="straightConnector1">
                <a:avLst/>
              </a:prstGeom>
              <a:noFill/>
              <a:ln w="28575" cap="flat" cmpd="sng">
                <a:solidFill>
                  <a:srgbClr val="BAC8D3"/>
                </a:solidFill>
                <a:prstDash val="solid"/>
                <a:round/>
                <a:headEnd type="none" w="med" len="med"/>
                <a:tailEnd type="none" w="med" len="med"/>
              </a:ln>
            </p:spPr>
          </p:cxnSp>
        </p:grpSp>
      </p:grpSp>
      <p:grpSp>
        <p:nvGrpSpPr>
          <p:cNvPr id="5084" name="Google Shape;5084;p72"/>
          <p:cNvGrpSpPr/>
          <p:nvPr/>
        </p:nvGrpSpPr>
        <p:grpSpPr>
          <a:xfrm>
            <a:off x="2555919" y="2726205"/>
            <a:ext cx="1268144" cy="592394"/>
            <a:chOff x="238125" y="1188750"/>
            <a:chExt cx="7140450" cy="3335550"/>
          </a:xfrm>
        </p:grpSpPr>
        <p:sp>
          <p:nvSpPr>
            <p:cNvPr id="5085" name="Google Shape;5085;p72"/>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72"/>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72"/>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72"/>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72"/>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0" name="Google Shape;5090;p72"/>
          <p:cNvGrpSpPr/>
          <p:nvPr/>
        </p:nvGrpSpPr>
        <p:grpSpPr>
          <a:xfrm>
            <a:off x="6663819" y="2728360"/>
            <a:ext cx="1053944" cy="590147"/>
            <a:chOff x="238125" y="1335475"/>
            <a:chExt cx="5418735" cy="3034175"/>
          </a:xfrm>
        </p:grpSpPr>
        <p:sp>
          <p:nvSpPr>
            <p:cNvPr id="5091" name="Google Shape;5091;p72"/>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72"/>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72"/>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4" name="Google Shape;5094;p72"/>
          <p:cNvGrpSpPr/>
          <p:nvPr/>
        </p:nvGrpSpPr>
        <p:grpSpPr>
          <a:xfrm>
            <a:off x="4094628" y="3533259"/>
            <a:ext cx="1268207" cy="638939"/>
            <a:chOff x="3967651" y="3645904"/>
            <a:chExt cx="1479304" cy="745292"/>
          </a:xfrm>
        </p:grpSpPr>
        <p:grpSp>
          <p:nvGrpSpPr>
            <p:cNvPr id="5095" name="Google Shape;5095;p72"/>
            <p:cNvGrpSpPr/>
            <p:nvPr/>
          </p:nvGrpSpPr>
          <p:grpSpPr>
            <a:xfrm>
              <a:off x="3967651" y="4009026"/>
              <a:ext cx="1479304" cy="382170"/>
              <a:chOff x="3967651" y="4009026"/>
              <a:chExt cx="1479304" cy="382170"/>
            </a:xfrm>
          </p:grpSpPr>
          <p:grpSp>
            <p:nvGrpSpPr>
              <p:cNvPr id="5096" name="Google Shape;5096;p72"/>
              <p:cNvGrpSpPr/>
              <p:nvPr/>
            </p:nvGrpSpPr>
            <p:grpSpPr>
              <a:xfrm>
                <a:off x="4892216" y="4195630"/>
                <a:ext cx="554739" cy="195566"/>
                <a:chOff x="3604375" y="4892160"/>
                <a:chExt cx="1651500" cy="582215"/>
              </a:xfrm>
            </p:grpSpPr>
            <p:sp>
              <p:nvSpPr>
                <p:cNvPr id="5097" name="Google Shape;5097;p72"/>
                <p:cNvSpPr/>
                <p:nvPr/>
              </p:nvSpPr>
              <p:spPr>
                <a:xfrm>
                  <a:off x="3604375" y="4892160"/>
                  <a:ext cx="1651500" cy="146825"/>
                </a:xfrm>
                <a:custGeom>
                  <a:avLst/>
                  <a:gdLst/>
                  <a:ahLst/>
                  <a:cxnLst/>
                  <a:rect l="l" t="t" r="r" b="b"/>
                  <a:pathLst>
                    <a:path w="66060" h="5873" extrusionOk="0">
                      <a:moveTo>
                        <a:pt x="1" y="0"/>
                      </a:moveTo>
                      <a:lnTo>
                        <a:pt x="7340" y="5872"/>
                      </a:lnTo>
                      <a:lnTo>
                        <a:pt x="66060" y="5872"/>
                      </a:lnTo>
                      <a:lnTo>
                        <a:pt x="5138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72"/>
                <p:cNvSpPr/>
                <p:nvPr/>
              </p:nvSpPr>
              <p:spPr>
                <a:xfrm>
                  <a:off x="3787875" y="5033975"/>
                  <a:ext cx="1468000" cy="440400"/>
                </a:xfrm>
                <a:custGeom>
                  <a:avLst/>
                  <a:gdLst/>
                  <a:ahLst/>
                  <a:cxnLst/>
                  <a:rect l="l" t="t" r="r" b="b"/>
                  <a:pathLst>
                    <a:path w="58720" h="17616" extrusionOk="0">
                      <a:moveTo>
                        <a:pt x="0" y="0"/>
                      </a:moveTo>
                      <a:lnTo>
                        <a:pt x="0" y="17615"/>
                      </a:lnTo>
                      <a:lnTo>
                        <a:pt x="58720" y="17615"/>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9" name="Google Shape;5099;p72"/>
              <p:cNvGrpSpPr/>
              <p:nvPr/>
            </p:nvGrpSpPr>
            <p:grpSpPr>
              <a:xfrm>
                <a:off x="3967651" y="4146303"/>
                <a:ext cx="579402" cy="244893"/>
                <a:chOff x="851875" y="4745310"/>
                <a:chExt cx="1724925" cy="729065"/>
              </a:xfrm>
            </p:grpSpPr>
            <p:sp>
              <p:nvSpPr>
                <p:cNvPr id="5100" name="Google Shape;5100;p72"/>
                <p:cNvSpPr/>
                <p:nvPr/>
              </p:nvSpPr>
              <p:spPr>
                <a:xfrm>
                  <a:off x="851925" y="4745310"/>
                  <a:ext cx="1724875" cy="146875"/>
                </a:xfrm>
                <a:custGeom>
                  <a:avLst/>
                  <a:gdLst/>
                  <a:ahLst/>
                  <a:cxnLst/>
                  <a:rect l="l" t="t" r="r" b="b"/>
                  <a:pathLst>
                    <a:path w="68995" h="5875" extrusionOk="0">
                      <a:moveTo>
                        <a:pt x="14679" y="0"/>
                      </a:moveTo>
                      <a:lnTo>
                        <a:pt x="1" y="5874"/>
                      </a:lnTo>
                      <a:lnTo>
                        <a:pt x="58718" y="5874"/>
                      </a:lnTo>
                      <a:lnTo>
                        <a:pt x="6899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72"/>
                <p:cNvSpPr/>
                <p:nvPr/>
              </p:nvSpPr>
              <p:spPr>
                <a:xfrm>
                  <a:off x="851875" y="4887175"/>
                  <a:ext cx="1468025" cy="587200"/>
                </a:xfrm>
                <a:custGeom>
                  <a:avLst/>
                  <a:gdLst/>
                  <a:ahLst/>
                  <a:cxnLst/>
                  <a:rect l="l" t="t" r="r" b="b"/>
                  <a:pathLst>
                    <a:path w="58721" h="23488" extrusionOk="0">
                      <a:moveTo>
                        <a:pt x="0" y="0"/>
                      </a:moveTo>
                      <a:lnTo>
                        <a:pt x="0" y="23487"/>
                      </a:lnTo>
                      <a:lnTo>
                        <a:pt x="58720" y="23487"/>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02" name="Google Shape;5102;p72"/>
              <p:cNvGrpSpPr/>
              <p:nvPr/>
            </p:nvGrpSpPr>
            <p:grpSpPr>
              <a:xfrm>
                <a:off x="4460753" y="4009026"/>
                <a:ext cx="493110" cy="382170"/>
                <a:chOff x="2319875" y="4336625"/>
                <a:chExt cx="1468025" cy="1137750"/>
              </a:xfrm>
            </p:grpSpPr>
            <p:sp>
              <p:nvSpPr>
                <p:cNvPr id="5103" name="Google Shape;5103;p72"/>
                <p:cNvSpPr/>
                <p:nvPr/>
              </p:nvSpPr>
              <p:spPr>
                <a:xfrm>
                  <a:off x="2319875" y="4336625"/>
                  <a:ext cx="1468025" cy="146875"/>
                </a:xfrm>
                <a:custGeom>
                  <a:avLst/>
                  <a:gdLst/>
                  <a:ahLst/>
                  <a:cxnLst/>
                  <a:rect l="l" t="t" r="r" b="b"/>
                  <a:pathLst>
                    <a:path w="58721" h="5875" extrusionOk="0">
                      <a:moveTo>
                        <a:pt x="14681" y="0"/>
                      </a:moveTo>
                      <a:lnTo>
                        <a:pt x="0" y="5874"/>
                      </a:lnTo>
                      <a:lnTo>
                        <a:pt x="58720" y="5874"/>
                      </a:lnTo>
                      <a:lnTo>
                        <a:pt x="4404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72"/>
                <p:cNvSpPr/>
                <p:nvPr/>
              </p:nvSpPr>
              <p:spPr>
                <a:xfrm>
                  <a:off x="2319875" y="4483425"/>
                  <a:ext cx="1468025" cy="990950"/>
                </a:xfrm>
                <a:custGeom>
                  <a:avLst/>
                  <a:gdLst/>
                  <a:ahLst/>
                  <a:cxnLst/>
                  <a:rect l="l" t="t" r="r" b="b"/>
                  <a:pathLst>
                    <a:path w="58721" h="39638" extrusionOk="0">
                      <a:moveTo>
                        <a:pt x="0" y="0"/>
                      </a:moveTo>
                      <a:lnTo>
                        <a:pt x="0" y="39637"/>
                      </a:lnTo>
                      <a:lnTo>
                        <a:pt x="58720" y="39637"/>
                      </a:lnTo>
                      <a:lnTo>
                        <a:pt x="5872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05" name="Google Shape;5105;p72"/>
            <p:cNvGrpSpPr/>
            <p:nvPr/>
          </p:nvGrpSpPr>
          <p:grpSpPr>
            <a:xfrm>
              <a:off x="4479443" y="3645904"/>
              <a:ext cx="455965" cy="388789"/>
              <a:chOff x="2957425" y="238100"/>
              <a:chExt cx="1910200" cy="1628775"/>
            </a:xfrm>
          </p:grpSpPr>
          <p:sp>
            <p:nvSpPr>
              <p:cNvPr id="5106" name="Google Shape;5106;p72"/>
              <p:cNvSpPr/>
              <p:nvPr/>
            </p:nvSpPr>
            <p:spPr>
              <a:xfrm>
                <a:off x="4035900" y="239600"/>
                <a:ext cx="831725" cy="906350"/>
              </a:xfrm>
              <a:custGeom>
                <a:avLst/>
                <a:gdLst/>
                <a:ahLst/>
                <a:cxnLst/>
                <a:rect l="l" t="t" r="r" b="b"/>
                <a:pathLst>
                  <a:path w="33269" h="36254" extrusionOk="0">
                    <a:moveTo>
                      <a:pt x="22705" y="0"/>
                    </a:moveTo>
                    <a:cubicBezTo>
                      <a:pt x="21111" y="0"/>
                      <a:pt x="19679" y="297"/>
                      <a:pt x="18461" y="685"/>
                    </a:cubicBezTo>
                    <a:cubicBezTo>
                      <a:pt x="17166" y="1102"/>
                      <a:pt x="15926" y="1669"/>
                      <a:pt x="14763" y="2373"/>
                    </a:cubicBezTo>
                    <a:cubicBezTo>
                      <a:pt x="13810" y="2945"/>
                      <a:pt x="13109" y="3505"/>
                      <a:pt x="12609" y="3900"/>
                    </a:cubicBezTo>
                    <a:lnTo>
                      <a:pt x="11977" y="4448"/>
                    </a:lnTo>
                    <a:lnTo>
                      <a:pt x="14023" y="6907"/>
                    </a:lnTo>
                    <a:lnTo>
                      <a:pt x="14679" y="6385"/>
                    </a:lnTo>
                    <a:cubicBezTo>
                      <a:pt x="15052" y="6124"/>
                      <a:pt x="15622" y="5698"/>
                      <a:pt x="16443" y="5255"/>
                    </a:cubicBezTo>
                    <a:cubicBezTo>
                      <a:pt x="17250" y="4815"/>
                      <a:pt x="18260" y="4326"/>
                      <a:pt x="19466" y="3977"/>
                    </a:cubicBezTo>
                    <a:cubicBezTo>
                      <a:pt x="20363" y="3713"/>
                      <a:pt x="21373" y="3535"/>
                      <a:pt x="22421" y="3535"/>
                    </a:cubicBezTo>
                    <a:cubicBezTo>
                      <a:pt x="22772" y="3535"/>
                      <a:pt x="23127" y="3555"/>
                      <a:pt x="23483" y="3599"/>
                    </a:cubicBezTo>
                    <a:cubicBezTo>
                      <a:pt x="24177" y="3661"/>
                      <a:pt x="24938" y="3905"/>
                      <a:pt x="25537" y="4168"/>
                    </a:cubicBezTo>
                    <a:cubicBezTo>
                      <a:pt x="25740" y="4271"/>
                      <a:pt x="25982" y="4377"/>
                      <a:pt x="26159" y="4475"/>
                    </a:cubicBezTo>
                    <a:cubicBezTo>
                      <a:pt x="26289" y="4568"/>
                      <a:pt x="26415" y="4659"/>
                      <a:pt x="26552" y="4740"/>
                    </a:cubicBezTo>
                    <a:cubicBezTo>
                      <a:pt x="26818" y="4941"/>
                      <a:pt x="27160" y="5171"/>
                      <a:pt x="27411" y="5458"/>
                    </a:cubicBezTo>
                    <a:cubicBezTo>
                      <a:pt x="28529" y="6528"/>
                      <a:pt x="29264" y="8171"/>
                      <a:pt x="29427" y="9930"/>
                    </a:cubicBezTo>
                    <a:cubicBezTo>
                      <a:pt x="29508" y="10808"/>
                      <a:pt x="29448" y="11723"/>
                      <a:pt x="29211" y="12589"/>
                    </a:cubicBezTo>
                    <a:cubicBezTo>
                      <a:pt x="29087" y="13020"/>
                      <a:pt x="28946" y="13451"/>
                      <a:pt x="28747" y="13853"/>
                    </a:cubicBezTo>
                    <a:lnTo>
                      <a:pt x="28677" y="14006"/>
                    </a:lnTo>
                    <a:cubicBezTo>
                      <a:pt x="28677" y="14006"/>
                      <a:pt x="28651" y="14062"/>
                      <a:pt x="28653" y="14062"/>
                    </a:cubicBezTo>
                    <a:cubicBezTo>
                      <a:pt x="28654" y="14062"/>
                      <a:pt x="28658" y="14055"/>
                      <a:pt x="28668" y="14038"/>
                    </a:cubicBezTo>
                    <a:lnTo>
                      <a:pt x="28668" y="14038"/>
                    </a:lnTo>
                    <a:lnTo>
                      <a:pt x="28618" y="14131"/>
                    </a:lnTo>
                    <a:lnTo>
                      <a:pt x="28409" y="14504"/>
                    </a:lnTo>
                    <a:cubicBezTo>
                      <a:pt x="28270" y="14744"/>
                      <a:pt x="28177" y="14878"/>
                      <a:pt x="28045" y="15084"/>
                    </a:cubicBezTo>
                    <a:cubicBezTo>
                      <a:pt x="26952" y="16678"/>
                      <a:pt x="25336" y="18021"/>
                      <a:pt x="23512" y="19098"/>
                    </a:cubicBezTo>
                    <a:cubicBezTo>
                      <a:pt x="21688" y="20170"/>
                      <a:pt x="19591" y="20984"/>
                      <a:pt x="17487" y="21695"/>
                    </a:cubicBezTo>
                    <a:cubicBezTo>
                      <a:pt x="15371" y="22408"/>
                      <a:pt x="13207" y="23019"/>
                      <a:pt x="11089" y="23679"/>
                    </a:cubicBezTo>
                    <a:cubicBezTo>
                      <a:pt x="9119" y="24319"/>
                      <a:pt x="6955" y="24728"/>
                      <a:pt x="4860" y="25736"/>
                    </a:cubicBezTo>
                    <a:cubicBezTo>
                      <a:pt x="3800" y="26233"/>
                      <a:pt x="2785" y="26940"/>
                      <a:pt x="1988" y="27763"/>
                    </a:cubicBezTo>
                    <a:cubicBezTo>
                      <a:pt x="1179" y="28589"/>
                      <a:pt x="468" y="29604"/>
                      <a:pt x="180" y="30868"/>
                    </a:cubicBezTo>
                    <a:cubicBezTo>
                      <a:pt x="32" y="31488"/>
                      <a:pt x="1" y="32165"/>
                      <a:pt x="135" y="32795"/>
                    </a:cubicBezTo>
                    <a:cubicBezTo>
                      <a:pt x="259" y="33436"/>
                      <a:pt x="470" y="33968"/>
                      <a:pt x="882" y="34540"/>
                    </a:cubicBezTo>
                    <a:cubicBezTo>
                      <a:pt x="1657" y="35540"/>
                      <a:pt x="2675" y="36002"/>
                      <a:pt x="3620" y="36184"/>
                    </a:cubicBezTo>
                    <a:cubicBezTo>
                      <a:pt x="3889" y="36231"/>
                      <a:pt x="4153" y="36254"/>
                      <a:pt x="4411" y="36254"/>
                    </a:cubicBezTo>
                    <a:cubicBezTo>
                      <a:pt x="5087" y="36254"/>
                      <a:pt x="5719" y="36098"/>
                      <a:pt x="6270" y="35808"/>
                    </a:cubicBezTo>
                    <a:cubicBezTo>
                      <a:pt x="6643" y="35617"/>
                      <a:pt x="6971" y="35351"/>
                      <a:pt x="7235" y="35026"/>
                    </a:cubicBezTo>
                    <a:cubicBezTo>
                      <a:pt x="7500" y="34722"/>
                      <a:pt x="7682" y="34200"/>
                      <a:pt x="7701" y="33901"/>
                    </a:cubicBezTo>
                    <a:cubicBezTo>
                      <a:pt x="7768" y="33237"/>
                      <a:pt x="7644" y="32706"/>
                      <a:pt x="7441" y="32268"/>
                    </a:cubicBezTo>
                    <a:cubicBezTo>
                      <a:pt x="7247" y="31835"/>
                      <a:pt x="6962" y="31483"/>
                      <a:pt x="6636" y="31342"/>
                    </a:cubicBezTo>
                    <a:cubicBezTo>
                      <a:pt x="6470" y="31265"/>
                      <a:pt x="6319" y="31239"/>
                      <a:pt x="6193" y="31239"/>
                    </a:cubicBezTo>
                    <a:cubicBezTo>
                      <a:pt x="6075" y="31239"/>
                      <a:pt x="5979" y="31261"/>
                      <a:pt x="5911" y="31284"/>
                    </a:cubicBezTo>
                    <a:lnTo>
                      <a:pt x="5700" y="31378"/>
                    </a:lnTo>
                    <a:cubicBezTo>
                      <a:pt x="5674" y="31404"/>
                      <a:pt x="6095" y="31342"/>
                      <a:pt x="6354" y="31717"/>
                    </a:cubicBezTo>
                    <a:cubicBezTo>
                      <a:pt x="6598" y="32045"/>
                      <a:pt x="6634" y="32854"/>
                      <a:pt x="6301" y="33558"/>
                    </a:cubicBezTo>
                    <a:cubicBezTo>
                      <a:pt x="6212" y="33840"/>
                      <a:pt x="5743" y="34057"/>
                      <a:pt x="5206" y="34057"/>
                    </a:cubicBezTo>
                    <a:cubicBezTo>
                      <a:pt x="4902" y="34057"/>
                      <a:pt x="4577" y="33987"/>
                      <a:pt x="4286" y="33822"/>
                    </a:cubicBezTo>
                    <a:cubicBezTo>
                      <a:pt x="3874" y="33620"/>
                      <a:pt x="3520" y="33237"/>
                      <a:pt x="3414" y="32898"/>
                    </a:cubicBezTo>
                    <a:cubicBezTo>
                      <a:pt x="3366" y="32720"/>
                      <a:pt x="3345" y="32536"/>
                      <a:pt x="3350" y="32352"/>
                    </a:cubicBezTo>
                    <a:cubicBezTo>
                      <a:pt x="3347" y="32156"/>
                      <a:pt x="3400" y="31959"/>
                      <a:pt x="3474" y="31739"/>
                    </a:cubicBezTo>
                    <a:cubicBezTo>
                      <a:pt x="3778" y="30851"/>
                      <a:pt x="4927" y="29589"/>
                      <a:pt x="6390" y="28955"/>
                    </a:cubicBezTo>
                    <a:cubicBezTo>
                      <a:pt x="7922" y="28220"/>
                      <a:pt x="9954" y="27823"/>
                      <a:pt x="12149" y="27157"/>
                    </a:cubicBezTo>
                    <a:cubicBezTo>
                      <a:pt x="14212" y="26537"/>
                      <a:pt x="16407" y="25946"/>
                      <a:pt x="18650" y="25219"/>
                    </a:cubicBezTo>
                    <a:cubicBezTo>
                      <a:pt x="20896" y="24481"/>
                      <a:pt x="23193" y="23644"/>
                      <a:pt x="25412" y="22377"/>
                    </a:cubicBezTo>
                    <a:cubicBezTo>
                      <a:pt x="27617" y="21130"/>
                      <a:pt x="29683" y="19416"/>
                      <a:pt x="31179" y="17202"/>
                    </a:cubicBezTo>
                    <a:cubicBezTo>
                      <a:pt x="31361" y="16927"/>
                      <a:pt x="31576" y="16577"/>
                      <a:pt x="31720" y="16321"/>
                    </a:cubicBezTo>
                    <a:lnTo>
                      <a:pt x="31926" y="15945"/>
                    </a:lnTo>
                    <a:lnTo>
                      <a:pt x="31976" y="15852"/>
                    </a:lnTo>
                    <a:lnTo>
                      <a:pt x="32055" y="15687"/>
                    </a:lnTo>
                    <a:lnTo>
                      <a:pt x="32160" y="15450"/>
                    </a:lnTo>
                    <a:cubicBezTo>
                      <a:pt x="32459" y="14827"/>
                      <a:pt x="32673" y="14179"/>
                      <a:pt x="32850" y="13528"/>
                    </a:cubicBezTo>
                    <a:cubicBezTo>
                      <a:pt x="33192" y="12218"/>
                      <a:pt x="33269" y="10875"/>
                      <a:pt x="33142" y="9583"/>
                    </a:cubicBezTo>
                    <a:cubicBezTo>
                      <a:pt x="32883" y="7000"/>
                      <a:pt x="31780" y="4549"/>
                      <a:pt x="29994" y="2837"/>
                    </a:cubicBezTo>
                    <a:cubicBezTo>
                      <a:pt x="29783" y="2615"/>
                      <a:pt x="29556" y="2411"/>
                      <a:pt x="29309" y="2227"/>
                    </a:cubicBezTo>
                    <a:cubicBezTo>
                      <a:pt x="29060" y="2040"/>
                      <a:pt x="28862" y="1846"/>
                      <a:pt x="28570" y="1676"/>
                    </a:cubicBezTo>
                    <a:cubicBezTo>
                      <a:pt x="28292" y="1502"/>
                      <a:pt x="28010" y="1337"/>
                      <a:pt x="27732" y="1176"/>
                    </a:cubicBezTo>
                    <a:cubicBezTo>
                      <a:pt x="27488" y="1054"/>
                      <a:pt x="27289" y="975"/>
                      <a:pt x="27066" y="872"/>
                    </a:cubicBezTo>
                    <a:cubicBezTo>
                      <a:pt x="25934" y="398"/>
                      <a:pt x="24917" y="147"/>
                      <a:pt x="23871" y="54"/>
                    </a:cubicBezTo>
                    <a:cubicBezTo>
                      <a:pt x="23474" y="17"/>
                      <a:pt x="23085" y="0"/>
                      <a:pt x="2270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72"/>
              <p:cNvSpPr/>
              <p:nvPr/>
            </p:nvSpPr>
            <p:spPr>
              <a:xfrm>
                <a:off x="4062725" y="270525"/>
                <a:ext cx="775400" cy="855625"/>
              </a:xfrm>
              <a:custGeom>
                <a:avLst/>
                <a:gdLst/>
                <a:ahLst/>
                <a:cxnLst/>
                <a:rect l="l" t="t" r="r" b="b"/>
                <a:pathLst>
                  <a:path w="31016" h="34225" extrusionOk="0">
                    <a:moveTo>
                      <a:pt x="4627" y="30141"/>
                    </a:moveTo>
                    <a:cubicBezTo>
                      <a:pt x="4626" y="30143"/>
                      <a:pt x="4626" y="30145"/>
                      <a:pt x="4628" y="30145"/>
                    </a:cubicBezTo>
                    <a:lnTo>
                      <a:pt x="4628" y="30145"/>
                    </a:lnTo>
                    <a:cubicBezTo>
                      <a:pt x="4627" y="30144"/>
                      <a:pt x="4627" y="30143"/>
                      <a:pt x="4627" y="30141"/>
                    </a:cubicBezTo>
                    <a:close/>
                    <a:moveTo>
                      <a:pt x="4628" y="30145"/>
                    </a:moveTo>
                    <a:cubicBezTo>
                      <a:pt x="4629" y="30146"/>
                      <a:pt x="4631" y="30147"/>
                      <a:pt x="4633" y="30147"/>
                    </a:cubicBezTo>
                    <a:cubicBezTo>
                      <a:pt x="4634" y="30147"/>
                      <a:pt x="4634" y="30147"/>
                      <a:pt x="4636" y="30147"/>
                    </a:cubicBezTo>
                    <a:lnTo>
                      <a:pt x="4636" y="30147"/>
                    </a:lnTo>
                    <a:cubicBezTo>
                      <a:pt x="4635" y="30147"/>
                      <a:pt x="4635" y="30147"/>
                      <a:pt x="4635" y="30147"/>
                    </a:cubicBezTo>
                    <a:cubicBezTo>
                      <a:pt x="4632" y="30147"/>
                      <a:pt x="4630" y="30146"/>
                      <a:pt x="4628" y="30145"/>
                    </a:cubicBezTo>
                    <a:close/>
                    <a:moveTo>
                      <a:pt x="21530" y="0"/>
                    </a:moveTo>
                    <a:cubicBezTo>
                      <a:pt x="20130" y="0"/>
                      <a:pt x="18844" y="256"/>
                      <a:pt x="17738" y="602"/>
                    </a:cubicBezTo>
                    <a:cubicBezTo>
                      <a:pt x="16529" y="983"/>
                      <a:pt x="15368" y="1502"/>
                      <a:pt x="14279" y="2146"/>
                    </a:cubicBezTo>
                    <a:cubicBezTo>
                      <a:pt x="13369" y="2670"/>
                      <a:pt x="12713" y="3183"/>
                      <a:pt x="12258" y="3530"/>
                    </a:cubicBezTo>
                    <a:lnTo>
                      <a:pt x="11617" y="4068"/>
                    </a:lnTo>
                    <a:lnTo>
                      <a:pt x="12234" y="4813"/>
                    </a:lnTo>
                    <a:lnTo>
                      <a:pt x="12881" y="4279"/>
                    </a:lnTo>
                    <a:cubicBezTo>
                      <a:pt x="13297" y="3973"/>
                      <a:pt x="13912" y="3496"/>
                      <a:pt x="14779" y="3008"/>
                    </a:cubicBezTo>
                    <a:cubicBezTo>
                      <a:pt x="15808" y="2412"/>
                      <a:pt x="16902" y="1936"/>
                      <a:pt x="18039" y="1588"/>
                    </a:cubicBezTo>
                    <a:cubicBezTo>
                      <a:pt x="19049" y="1281"/>
                      <a:pt x="20205" y="1064"/>
                      <a:pt x="21437" y="1064"/>
                    </a:cubicBezTo>
                    <a:cubicBezTo>
                      <a:pt x="21800" y="1064"/>
                      <a:pt x="22170" y="1083"/>
                      <a:pt x="22544" y="1124"/>
                    </a:cubicBezTo>
                    <a:cubicBezTo>
                      <a:pt x="23363" y="1198"/>
                      <a:pt x="24213" y="1442"/>
                      <a:pt x="24998" y="1782"/>
                    </a:cubicBezTo>
                    <a:cubicBezTo>
                      <a:pt x="25206" y="1883"/>
                      <a:pt x="25433" y="1981"/>
                      <a:pt x="25634" y="2089"/>
                    </a:cubicBezTo>
                    <a:lnTo>
                      <a:pt x="26183" y="2433"/>
                    </a:lnTo>
                    <a:cubicBezTo>
                      <a:pt x="26537" y="2694"/>
                      <a:pt x="26927" y="2962"/>
                      <a:pt x="27241" y="3305"/>
                    </a:cubicBezTo>
                    <a:cubicBezTo>
                      <a:pt x="28593" y="4597"/>
                      <a:pt x="29462" y="6522"/>
                      <a:pt x="29663" y="8571"/>
                    </a:cubicBezTo>
                    <a:cubicBezTo>
                      <a:pt x="29888" y="10637"/>
                      <a:pt x="29323" y="12791"/>
                      <a:pt x="28083" y="14598"/>
                    </a:cubicBezTo>
                    <a:cubicBezTo>
                      <a:pt x="26853" y="16415"/>
                      <a:pt x="25081" y="17897"/>
                      <a:pt x="23116" y="19029"/>
                    </a:cubicBezTo>
                    <a:cubicBezTo>
                      <a:pt x="21151" y="20168"/>
                      <a:pt x="18980" y="20987"/>
                      <a:pt x="16826" y="21708"/>
                    </a:cubicBezTo>
                    <a:cubicBezTo>
                      <a:pt x="14664" y="22423"/>
                      <a:pt x="12488" y="23024"/>
                      <a:pt x="10389" y="23666"/>
                    </a:cubicBezTo>
                    <a:cubicBezTo>
                      <a:pt x="8338" y="24314"/>
                      <a:pt x="6224" y="24716"/>
                      <a:pt x="4321" y="25624"/>
                    </a:cubicBezTo>
                    <a:cubicBezTo>
                      <a:pt x="3368" y="26069"/>
                      <a:pt x="2495" y="26677"/>
                      <a:pt x="1791" y="27395"/>
                    </a:cubicBezTo>
                    <a:cubicBezTo>
                      <a:pt x="1082" y="28106"/>
                      <a:pt x="508" y="28965"/>
                      <a:pt x="259" y="29935"/>
                    </a:cubicBezTo>
                    <a:cubicBezTo>
                      <a:pt x="0" y="30909"/>
                      <a:pt x="170" y="31941"/>
                      <a:pt x="694" y="32731"/>
                    </a:cubicBezTo>
                    <a:cubicBezTo>
                      <a:pt x="1235" y="33501"/>
                      <a:pt x="2023" y="33935"/>
                      <a:pt x="2782" y="34121"/>
                    </a:cubicBezTo>
                    <a:cubicBezTo>
                      <a:pt x="3070" y="34191"/>
                      <a:pt x="3358" y="34225"/>
                      <a:pt x="3638" y="34225"/>
                    </a:cubicBezTo>
                    <a:cubicBezTo>
                      <a:pt x="4106" y="34225"/>
                      <a:pt x="4553" y="34131"/>
                      <a:pt x="4946" y="33954"/>
                    </a:cubicBezTo>
                    <a:cubicBezTo>
                      <a:pt x="5250" y="33820"/>
                      <a:pt x="5523" y="33623"/>
                      <a:pt x="5748" y="33379"/>
                    </a:cubicBezTo>
                    <a:cubicBezTo>
                      <a:pt x="5965" y="33145"/>
                      <a:pt x="6087" y="32805"/>
                      <a:pt x="6138" y="32544"/>
                    </a:cubicBezTo>
                    <a:cubicBezTo>
                      <a:pt x="6332" y="31462"/>
                      <a:pt x="5963" y="30567"/>
                      <a:pt x="5465" y="30236"/>
                    </a:cubicBezTo>
                    <a:cubicBezTo>
                      <a:pt x="5261" y="30119"/>
                      <a:pt x="5087" y="30085"/>
                      <a:pt x="4953" y="30085"/>
                    </a:cubicBezTo>
                    <a:cubicBezTo>
                      <a:pt x="4777" y="30085"/>
                      <a:pt x="4666" y="30143"/>
                      <a:pt x="4636" y="30147"/>
                    </a:cubicBezTo>
                    <a:lnTo>
                      <a:pt x="4636" y="30147"/>
                    </a:lnTo>
                    <a:cubicBezTo>
                      <a:pt x="4659" y="30146"/>
                      <a:pt x="4725" y="30130"/>
                      <a:pt x="4819" y="30130"/>
                    </a:cubicBezTo>
                    <a:cubicBezTo>
                      <a:pt x="4961" y="30130"/>
                      <a:pt x="5166" y="30167"/>
                      <a:pt x="5381" y="30349"/>
                    </a:cubicBezTo>
                    <a:cubicBezTo>
                      <a:pt x="5760" y="30682"/>
                      <a:pt x="5968" y="31534"/>
                      <a:pt x="5719" y="32443"/>
                    </a:cubicBezTo>
                    <a:cubicBezTo>
                      <a:pt x="5587" y="33111"/>
                      <a:pt x="4764" y="33560"/>
                      <a:pt x="3860" y="33560"/>
                    </a:cubicBezTo>
                    <a:cubicBezTo>
                      <a:pt x="3569" y="33560"/>
                      <a:pt x="3269" y="33514"/>
                      <a:pt x="2980" y="33413"/>
                    </a:cubicBezTo>
                    <a:cubicBezTo>
                      <a:pt x="2382" y="33216"/>
                      <a:pt x="1798" y="32805"/>
                      <a:pt x="1458" y="32235"/>
                    </a:cubicBezTo>
                    <a:cubicBezTo>
                      <a:pt x="1125" y="31682"/>
                      <a:pt x="1044" y="30904"/>
                      <a:pt x="1252" y="30198"/>
                    </a:cubicBezTo>
                    <a:cubicBezTo>
                      <a:pt x="1688" y="28745"/>
                      <a:pt x="3091" y="27381"/>
                      <a:pt x="4783" y="26591"/>
                    </a:cubicBezTo>
                    <a:cubicBezTo>
                      <a:pt x="6511" y="25758"/>
                      <a:pt x="8589" y="25356"/>
                      <a:pt x="10703" y="24695"/>
                    </a:cubicBezTo>
                    <a:cubicBezTo>
                      <a:pt x="12785" y="24061"/>
                      <a:pt x="14968" y="23460"/>
                      <a:pt x="17166" y="22734"/>
                    </a:cubicBezTo>
                    <a:cubicBezTo>
                      <a:pt x="19361" y="22002"/>
                      <a:pt x="21587" y="21171"/>
                      <a:pt x="23662" y="19972"/>
                    </a:cubicBezTo>
                    <a:cubicBezTo>
                      <a:pt x="25730" y="18782"/>
                      <a:pt x="27636" y="17205"/>
                      <a:pt x="28990" y="15211"/>
                    </a:cubicBezTo>
                    <a:cubicBezTo>
                      <a:pt x="30357" y="13236"/>
                      <a:pt x="31015" y="10761"/>
                      <a:pt x="30757" y="8468"/>
                    </a:cubicBezTo>
                    <a:cubicBezTo>
                      <a:pt x="30537" y="6175"/>
                      <a:pt x="29567" y="4006"/>
                      <a:pt x="28016" y="2517"/>
                    </a:cubicBezTo>
                    <a:cubicBezTo>
                      <a:pt x="27652" y="2122"/>
                      <a:pt x="27221" y="1818"/>
                      <a:pt x="26791" y="1507"/>
                    </a:cubicBezTo>
                    <a:lnTo>
                      <a:pt x="26108" y="1091"/>
                    </a:lnTo>
                    <a:cubicBezTo>
                      <a:pt x="25888" y="976"/>
                      <a:pt x="25673" y="887"/>
                      <a:pt x="25457" y="787"/>
                    </a:cubicBezTo>
                    <a:cubicBezTo>
                      <a:pt x="24512" y="384"/>
                      <a:pt x="23585" y="138"/>
                      <a:pt x="22659" y="56"/>
                    </a:cubicBezTo>
                    <a:cubicBezTo>
                      <a:pt x="22276" y="18"/>
                      <a:pt x="21899" y="0"/>
                      <a:pt x="21530"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72"/>
              <p:cNvSpPr/>
              <p:nvPr/>
            </p:nvSpPr>
            <p:spPr>
              <a:xfrm>
                <a:off x="2957425" y="254350"/>
                <a:ext cx="842900" cy="896500"/>
              </a:xfrm>
              <a:custGeom>
                <a:avLst/>
                <a:gdLst/>
                <a:ahLst/>
                <a:cxnLst/>
                <a:rect l="l" t="t" r="r" b="b"/>
                <a:pathLst>
                  <a:path w="33716" h="35860" extrusionOk="0">
                    <a:moveTo>
                      <a:pt x="10613" y="1"/>
                    </a:moveTo>
                    <a:cubicBezTo>
                      <a:pt x="10145" y="1"/>
                      <a:pt x="9663" y="27"/>
                      <a:pt x="9169" y="83"/>
                    </a:cubicBezTo>
                    <a:cubicBezTo>
                      <a:pt x="8120" y="196"/>
                      <a:pt x="7110" y="471"/>
                      <a:pt x="5987" y="969"/>
                    </a:cubicBezTo>
                    <a:cubicBezTo>
                      <a:pt x="5769" y="1077"/>
                      <a:pt x="5573" y="1158"/>
                      <a:pt x="5329" y="1288"/>
                    </a:cubicBezTo>
                    <a:cubicBezTo>
                      <a:pt x="5054" y="1453"/>
                      <a:pt x="4776" y="1623"/>
                      <a:pt x="4501" y="1805"/>
                    </a:cubicBezTo>
                    <a:cubicBezTo>
                      <a:pt x="4211" y="1982"/>
                      <a:pt x="4020" y="2180"/>
                      <a:pt x="3773" y="2374"/>
                    </a:cubicBezTo>
                    <a:cubicBezTo>
                      <a:pt x="3531" y="2561"/>
                      <a:pt x="3306" y="2769"/>
                      <a:pt x="3103" y="2997"/>
                    </a:cubicBezTo>
                    <a:cubicBezTo>
                      <a:pt x="1353" y="4746"/>
                      <a:pt x="305" y="7222"/>
                      <a:pt x="101" y="9807"/>
                    </a:cubicBezTo>
                    <a:cubicBezTo>
                      <a:pt x="1" y="11104"/>
                      <a:pt x="108" y="12445"/>
                      <a:pt x="477" y="13744"/>
                    </a:cubicBezTo>
                    <a:cubicBezTo>
                      <a:pt x="669" y="14393"/>
                      <a:pt x="896" y="15037"/>
                      <a:pt x="1207" y="15655"/>
                    </a:cubicBezTo>
                    <a:lnTo>
                      <a:pt x="1317" y="15887"/>
                    </a:lnTo>
                    <a:lnTo>
                      <a:pt x="1399" y="16050"/>
                    </a:lnTo>
                    <a:lnTo>
                      <a:pt x="1454" y="16143"/>
                    </a:lnTo>
                    <a:lnTo>
                      <a:pt x="1664" y="16514"/>
                    </a:lnTo>
                    <a:cubicBezTo>
                      <a:pt x="1815" y="16768"/>
                      <a:pt x="2038" y="17112"/>
                      <a:pt x="2227" y="17383"/>
                    </a:cubicBezTo>
                    <a:cubicBezTo>
                      <a:pt x="3768" y="19563"/>
                      <a:pt x="5870" y="21234"/>
                      <a:pt x="8101" y="22431"/>
                    </a:cubicBezTo>
                    <a:cubicBezTo>
                      <a:pt x="10346" y="23652"/>
                      <a:pt x="12661" y="24439"/>
                      <a:pt x="14923" y="25131"/>
                    </a:cubicBezTo>
                    <a:cubicBezTo>
                      <a:pt x="17183" y="25811"/>
                      <a:pt x="19387" y="26354"/>
                      <a:pt x="21465" y="26929"/>
                    </a:cubicBezTo>
                    <a:cubicBezTo>
                      <a:pt x="23674" y="27549"/>
                      <a:pt x="25714" y="27901"/>
                      <a:pt x="27263" y="28605"/>
                    </a:cubicBezTo>
                    <a:cubicBezTo>
                      <a:pt x="28737" y="29208"/>
                      <a:pt x="29912" y="30443"/>
                      <a:pt x="30235" y="31324"/>
                    </a:cubicBezTo>
                    <a:cubicBezTo>
                      <a:pt x="30314" y="31544"/>
                      <a:pt x="30372" y="31738"/>
                      <a:pt x="30372" y="31934"/>
                    </a:cubicBezTo>
                    <a:cubicBezTo>
                      <a:pt x="30382" y="32118"/>
                      <a:pt x="30362" y="32303"/>
                      <a:pt x="30319" y="32482"/>
                    </a:cubicBezTo>
                    <a:cubicBezTo>
                      <a:pt x="30221" y="32825"/>
                      <a:pt x="29876" y="33215"/>
                      <a:pt x="29470" y="33423"/>
                    </a:cubicBezTo>
                    <a:cubicBezTo>
                      <a:pt x="29168" y="33604"/>
                      <a:pt x="28826" y="33680"/>
                      <a:pt x="28510" y="33680"/>
                    </a:cubicBezTo>
                    <a:cubicBezTo>
                      <a:pt x="27991" y="33680"/>
                      <a:pt x="27541" y="33476"/>
                      <a:pt x="27447" y="33203"/>
                    </a:cubicBezTo>
                    <a:cubicBezTo>
                      <a:pt x="27102" y="32509"/>
                      <a:pt x="27119" y="31700"/>
                      <a:pt x="27356" y="31364"/>
                    </a:cubicBezTo>
                    <a:cubicBezTo>
                      <a:pt x="27607" y="30981"/>
                      <a:pt x="28028" y="31037"/>
                      <a:pt x="28000" y="31010"/>
                    </a:cubicBezTo>
                    <a:lnTo>
                      <a:pt x="27789" y="30922"/>
                    </a:lnTo>
                    <a:cubicBezTo>
                      <a:pt x="27724" y="30901"/>
                      <a:pt x="27634" y="30882"/>
                      <a:pt x="27526" y="30882"/>
                    </a:cubicBezTo>
                    <a:cubicBezTo>
                      <a:pt x="27395" y="30882"/>
                      <a:pt x="27238" y="30910"/>
                      <a:pt x="27064" y="30996"/>
                    </a:cubicBezTo>
                    <a:cubicBezTo>
                      <a:pt x="26741" y="31144"/>
                      <a:pt x="26465" y="31501"/>
                      <a:pt x="26279" y="31937"/>
                    </a:cubicBezTo>
                    <a:cubicBezTo>
                      <a:pt x="26087" y="32379"/>
                      <a:pt x="25975" y="32913"/>
                      <a:pt x="26056" y="33576"/>
                    </a:cubicBezTo>
                    <a:cubicBezTo>
                      <a:pt x="26082" y="33875"/>
                      <a:pt x="26274" y="34392"/>
                      <a:pt x="26544" y="34692"/>
                    </a:cubicBezTo>
                    <a:cubicBezTo>
                      <a:pt x="26815" y="35010"/>
                      <a:pt x="27150" y="35269"/>
                      <a:pt x="27526" y="35453"/>
                    </a:cubicBezTo>
                    <a:cubicBezTo>
                      <a:pt x="28058" y="35717"/>
                      <a:pt x="28661" y="35859"/>
                      <a:pt x="29301" y="35859"/>
                    </a:cubicBezTo>
                    <a:cubicBezTo>
                      <a:pt x="29589" y="35859"/>
                      <a:pt x="29884" y="35831"/>
                      <a:pt x="30183" y="35771"/>
                    </a:cubicBezTo>
                    <a:cubicBezTo>
                      <a:pt x="31126" y="35568"/>
                      <a:pt x="32134" y="35087"/>
                      <a:pt x="32885" y="34067"/>
                    </a:cubicBezTo>
                    <a:cubicBezTo>
                      <a:pt x="33287" y="33485"/>
                      <a:pt x="33484" y="32951"/>
                      <a:pt x="33596" y="32308"/>
                    </a:cubicBezTo>
                    <a:cubicBezTo>
                      <a:pt x="33716" y="31673"/>
                      <a:pt x="33670" y="30998"/>
                      <a:pt x="33510" y="30381"/>
                    </a:cubicBezTo>
                    <a:cubicBezTo>
                      <a:pt x="33194" y="29124"/>
                      <a:pt x="32462" y="28123"/>
                      <a:pt x="31638" y="27317"/>
                    </a:cubicBezTo>
                    <a:cubicBezTo>
                      <a:pt x="30822" y="26508"/>
                      <a:pt x="29793" y="25825"/>
                      <a:pt x="28723" y="25349"/>
                    </a:cubicBezTo>
                    <a:cubicBezTo>
                      <a:pt x="26604" y="24389"/>
                      <a:pt x="24436" y="24025"/>
                      <a:pt x="22451" y="23427"/>
                    </a:cubicBezTo>
                    <a:cubicBezTo>
                      <a:pt x="20318" y="22812"/>
                      <a:pt x="18143" y="22249"/>
                      <a:pt x="16012" y="21581"/>
                    </a:cubicBezTo>
                    <a:cubicBezTo>
                      <a:pt x="13894" y="20914"/>
                      <a:pt x="11778" y="20148"/>
                      <a:pt x="9935" y="19113"/>
                    </a:cubicBezTo>
                    <a:cubicBezTo>
                      <a:pt x="8084" y="18075"/>
                      <a:pt x="6442" y="16765"/>
                      <a:pt x="5315" y="15193"/>
                    </a:cubicBezTo>
                    <a:cubicBezTo>
                      <a:pt x="5178" y="14991"/>
                      <a:pt x="5082" y="14862"/>
                      <a:pt x="4939" y="14625"/>
                    </a:cubicBezTo>
                    <a:lnTo>
                      <a:pt x="4723" y="14254"/>
                    </a:lnTo>
                    <a:lnTo>
                      <a:pt x="4679" y="14181"/>
                    </a:lnTo>
                    <a:lnTo>
                      <a:pt x="4679" y="14181"/>
                    </a:lnTo>
                    <a:cubicBezTo>
                      <a:pt x="4682" y="14186"/>
                      <a:pt x="4684" y="14188"/>
                      <a:pt x="4684" y="14188"/>
                    </a:cubicBezTo>
                    <a:cubicBezTo>
                      <a:pt x="4687" y="14188"/>
                      <a:pt x="4659" y="14132"/>
                      <a:pt x="4659" y="14132"/>
                    </a:cubicBezTo>
                    <a:lnTo>
                      <a:pt x="4587" y="13979"/>
                    </a:lnTo>
                    <a:cubicBezTo>
                      <a:pt x="4379" y="13582"/>
                      <a:pt x="4228" y="13156"/>
                      <a:pt x="4096" y="12727"/>
                    </a:cubicBezTo>
                    <a:cubicBezTo>
                      <a:pt x="3838" y="11865"/>
                      <a:pt x="3761" y="10953"/>
                      <a:pt x="3823" y="10072"/>
                    </a:cubicBezTo>
                    <a:cubicBezTo>
                      <a:pt x="3948" y="8311"/>
                      <a:pt x="4649" y="6654"/>
                      <a:pt x="5743" y="5558"/>
                    </a:cubicBezTo>
                    <a:cubicBezTo>
                      <a:pt x="5987" y="5268"/>
                      <a:pt x="6325" y="5029"/>
                      <a:pt x="6586" y="4823"/>
                    </a:cubicBezTo>
                    <a:cubicBezTo>
                      <a:pt x="6720" y="4737"/>
                      <a:pt x="6847" y="4646"/>
                      <a:pt x="6971" y="4550"/>
                    </a:cubicBezTo>
                    <a:cubicBezTo>
                      <a:pt x="7148" y="4447"/>
                      <a:pt x="7388" y="4335"/>
                      <a:pt x="7589" y="4229"/>
                    </a:cubicBezTo>
                    <a:cubicBezTo>
                      <a:pt x="8180" y="3952"/>
                      <a:pt x="8936" y="3693"/>
                      <a:pt x="9631" y="3614"/>
                    </a:cubicBezTo>
                    <a:cubicBezTo>
                      <a:pt x="10052" y="3554"/>
                      <a:pt x="10473" y="3527"/>
                      <a:pt x="10888" y="3527"/>
                    </a:cubicBezTo>
                    <a:cubicBezTo>
                      <a:pt x="11865" y="3527"/>
                      <a:pt x="12809" y="3678"/>
                      <a:pt x="13654" y="3909"/>
                    </a:cubicBezTo>
                    <a:cubicBezTo>
                      <a:pt x="14866" y="4232"/>
                      <a:pt x="15888" y="4699"/>
                      <a:pt x="16704" y="5120"/>
                    </a:cubicBezTo>
                    <a:cubicBezTo>
                      <a:pt x="17532" y="5546"/>
                      <a:pt x="18111" y="5960"/>
                      <a:pt x="18492" y="6214"/>
                    </a:cubicBezTo>
                    <a:lnTo>
                      <a:pt x="19157" y="6721"/>
                    </a:lnTo>
                    <a:lnTo>
                      <a:pt x="21151" y="4222"/>
                    </a:lnTo>
                    <a:lnTo>
                      <a:pt x="20507" y="3686"/>
                    </a:lnTo>
                    <a:cubicBezTo>
                      <a:pt x="19998" y="3303"/>
                      <a:pt x="19287" y="2757"/>
                      <a:pt x="18322" y="2207"/>
                    </a:cubicBezTo>
                    <a:cubicBezTo>
                      <a:pt x="17144" y="1527"/>
                      <a:pt x="15892" y="986"/>
                      <a:pt x="14590" y="598"/>
                    </a:cubicBezTo>
                    <a:cubicBezTo>
                      <a:pt x="13435" y="258"/>
                      <a:pt x="12094" y="1"/>
                      <a:pt x="1061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72"/>
              <p:cNvSpPr/>
              <p:nvPr/>
            </p:nvSpPr>
            <p:spPr>
              <a:xfrm>
                <a:off x="2987525" y="285250"/>
                <a:ext cx="786050" cy="845950"/>
              </a:xfrm>
              <a:custGeom>
                <a:avLst/>
                <a:gdLst/>
                <a:ahLst/>
                <a:cxnLst/>
                <a:rect l="l" t="t" r="r" b="b"/>
                <a:pathLst>
                  <a:path w="31442" h="33838" extrusionOk="0">
                    <a:moveTo>
                      <a:pt x="26798" y="29774"/>
                    </a:moveTo>
                    <a:cubicBezTo>
                      <a:pt x="26799" y="29776"/>
                      <a:pt x="26799" y="29778"/>
                      <a:pt x="26798" y="29779"/>
                    </a:cubicBezTo>
                    <a:lnTo>
                      <a:pt x="26798" y="29779"/>
                    </a:lnTo>
                    <a:cubicBezTo>
                      <a:pt x="26799" y="29778"/>
                      <a:pt x="26799" y="29776"/>
                      <a:pt x="26798" y="29774"/>
                    </a:cubicBezTo>
                    <a:close/>
                    <a:moveTo>
                      <a:pt x="26798" y="29779"/>
                    </a:moveTo>
                    <a:cubicBezTo>
                      <a:pt x="26797" y="29780"/>
                      <a:pt x="26795" y="29780"/>
                      <a:pt x="26791" y="29780"/>
                    </a:cubicBezTo>
                    <a:lnTo>
                      <a:pt x="26791" y="29780"/>
                    </a:lnTo>
                    <a:cubicBezTo>
                      <a:pt x="26792" y="29780"/>
                      <a:pt x="26793" y="29781"/>
                      <a:pt x="26793" y="29781"/>
                    </a:cubicBezTo>
                    <a:cubicBezTo>
                      <a:pt x="26796" y="29781"/>
                      <a:pt x="26797" y="29780"/>
                      <a:pt x="26798" y="29779"/>
                    </a:cubicBezTo>
                    <a:close/>
                    <a:moveTo>
                      <a:pt x="9497" y="0"/>
                    </a:moveTo>
                    <a:cubicBezTo>
                      <a:pt x="9051" y="0"/>
                      <a:pt x="8593" y="26"/>
                      <a:pt x="8125" y="83"/>
                    </a:cubicBezTo>
                    <a:cubicBezTo>
                      <a:pt x="7203" y="183"/>
                      <a:pt x="6279" y="451"/>
                      <a:pt x="5343" y="873"/>
                    </a:cubicBezTo>
                    <a:cubicBezTo>
                      <a:pt x="5130" y="978"/>
                      <a:pt x="4920" y="1071"/>
                      <a:pt x="4700" y="1191"/>
                    </a:cubicBezTo>
                    <a:lnTo>
                      <a:pt x="4025" y="1622"/>
                    </a:lnTo>
                    <a:cubicBezTo>
                      <a:pt x="3603" y="1940"/>
                      <a:pt x="3180" y="2256"/>
                      <a:pt x="2823" y="2658"/>
                    </a:cubicBezTo>
                    <a:cubicBezTo>
                      <a:pt x="1305" y="4178"/>
                      <a:pt x="381" y="6369"/>
                      <a:pt x="209" y="8664"/>
                    </a:cubicBezTo>
                    <a:cubicBezTo>
                      <a:pt x="1" y="10964"/>
                      <a:pt x="712" y="13423"/>
                      <a:pt x="2122" y="15371"/>
                    </a:cubicBezTo>
                    <a:cubicBezTo>
                      <a:pt x="3517" y="17334"/>
                      <a:pt x="5458" y="18868"/>
                      <a:pt x="7550" y="20015"/>
                    </a:cubicBezTo>
                    <a:cubicBezTo>
                      <a:pt x="9652" y="21171"/>
                      <a:pt x="11895" y="21954"/>
                      <a:pt x="14104" y="22639"/>
                    </a:cubicBezTo>
                    <a:cubicBezTo>
                      <a:pt x="16319" y="23316"/>
                      <a:pt x="18511" y="23869"/>
                      <a:pt x="20608" y="24460"/>
                    </a:cubicBezTo>
                    <a:cubicBezTo>
                      <a:pt x="22736" y="25075"/>
                      <a:pt x="24821" y="25434"/>
                      <a:pt x="26568" y="26229"/>
                    </a:cubicBezTo>
                    <a:cubicBezTo>
                      <a:pt x="28277" y="26981"/>
                      <a:pt x="29709" y="28316"/>
                      <a:pt x="30176" y="29760"/>
                    </a:cubicBezTo>
                    <a:cubicBezTo>
                      <a:pt x="30396" y="30464"/>
                      <a:pt x="30331" y="31242"/>
                      <a:pt x="30011" y="31802"/>
                    </a:cubicBezTo>
                    <a:cubicBezTo>
                      <a:pt x="29683" y="32379"/>
                      <a:pt x="29110" y="32802"/>
                      <a:pt x="28514" y="33010"/>
                    </a:cubicBezTo>
                    <a:cubicBezTo>
                      <a:pt x="28209" y="33125"/>
                      <a:pt x="27890" y="33178"/>
                      <a:pt x="27580" y="33178"/>
                    </a:cubicBezTo>
                    <a:cubicBezTo>
                      <a:pt x="26699" y="33178"/>
                      <a:pt x="25900" y="32750"/>
                      <a:pt x="25757" y="32098"/>
                    </a:cubicBezTo>
                    <a:cubicBezTo>
                      <a:pt x="25486" y="31196"/>
                      <a:pt x="25678" y="30341"/>
                      <a:pt x="26051" y="29999"/>
                    </a:cubicBezTo>
                    <a:cubicBezTo>
                      <a:pt x="26270" y="29804"/>
                      <a:pt x="26483" y="29768"/>
                      <a:pt x="26625" y="29768"/>
                    </a:cubicBezTo>
                    <a:cubicBezTo>
                      <a:pt x="26708" y="29768"/>
                      <a:pt x="26768" y="29780"/>
                      <a:pt x="26790" y="29780"/>
                    </a:cubicBezTo>
                    <a:cubicBezTo>
                      <a:pt x="26790" y="29780"/>
                      <a:pt x="26791" y="29780"/>
                      <a:pt x="26791" y="29780"/>
                    </a:cubicBezTo>
                    <a:lnTo>
                      <a:pt x="26791" y="29780"/>
                    </a:lnTo>
                    <a:cubicBezTo>
                      <a:pt x="26764" y="29777"/>
                      <a:pt x="26659" y="29726"/>
                      <a:pt x="26493" y="29726"/>
                    </a:cubicBezTo>
                    <a:cubicBezTo>
                      <a:pt x="26356" y="29726"/>
                      <a:pt x="26177" y="29761"/>
                      <a:pt x="25965" y="29889"/>
                    </a:cubicBezTo>
                    <a:cubicBezTo>
                      <a:pt x="25477" y="30229"/>
                      <a:pt x="25127" y="31131"/>
                      <a:pt x="25343" y="32211"/>
                    </a:cubicBezTo>
                    <a:cubicBezTo>
                      <a:pt x="25398" y="32470"/>
                      <a:pt x="25527" y="32807"/>
                      <a:pt x="25750" y="33037"/>
                    </a:cubicBezTo>
                    <a:cubicBezTo>
                      <a:pt x="25980" y="33276"/>
                      <a:pt x="26257" y="33465"/>
                      <a:pt x="26564" y="33592"/>
                    </a:cubicBezTo>
                    <a:cubicBezTo>
                      <a:pt x="26941" y="33753"/>
                      <a:pt x="27364" y="33838"/>
                      <a:pt x="27807" y="33838"/>
                    </a:cubicBezTo>
                    <a:cubicBezTo>
                      <a:pt x="28109" y="33838"/>
                      <a:pt x="28419" y="33798"/>
                      <a:pt x="28730" y="33717"/>
                    </a:cubicBezTo>
                    <a:cubicBezTo>
                      <a:pt x="29486" y="33511"/>
                      <a:pt x="30264" y="33063"/>
                      <a:pt x="30788" y="32280"/>
                    </a:cubicBezTo>
                    <a:cubicBezTo>
                      <a:pt x="31296" y="31481"/>
                      <a:pt x="31442" y="30442"/>
                      <a:pt x="31162" y="29475"/>
                    </a:cubicBezTo>
                    <a:cubicBezTo>
                      <a:pt x="30894" y="28510"/>
                      <a:pt x="30303" y="27665"/>
                      <a:pt x="29577" y="26969"/>
                    </a:cubicBezTo>
                    <a:cubicBezTo>
                      <a:pt x="28859" y="26267"/>
                      <a:pt x="27971" y="25679"/>
                      <a:pt x="27009" y="25255"/>
                    </a:cubicBezTo>
                    <a:cubicBezTo>
                      <a:pt x="25089" y="24386"/>
                      <a:pt x="22966" y="24029"/>
                      <a:pt x="20900" y="23426"/>
                    </a:cubicBezTo>
                    <a:cubicBezTo>
                      <a:pt x="18789" y="22828"/>
                      <a:pt x="16601" y="22272"/>
                      <a:pt x="14423" y="21604"/>
                    </a:cubicBezTo>
                    <a:cubicBezTo>
                      <a:pt x="12254" y="20932"/>
                      <a:pt x="10066" y="20159"/>
                      <a:pt x="8077" y="19060"/>
                    </a:cubicBezTo>
                    <a:cubicBezTo>
                      <a:pt x="6090" y="17971"/>
                      <a:pt x="4285" y="16527"/>
                      <a:pt x="3014" y="14737"/>
                    </a:cubicBezTo>
                    <a:cubicBezTo>
                      <a:pt x="1739" y="12956"/>
                      <a:pt x="1128" y="10816"/>
                      <a:pt x="1310" y="8743"/>
                    </a:cubicBezTo>
                    <a:cubicBezTo>
                      <a:pt x="1466" y="6692"/>
                      <a:pt x="2291" y="4750"/>
                      <a:pt x="3618" y="3429"/>
                    </a:cubicBezTo>
                    <a:cubicBezTo>
                      <a:pt x="3924" y="3080"/>
                      <a:pt x="4309" y="2802"/>
                      <a:pt x="4656" y="2536"/>
                    </a:cubicBezTo>
                    <a:lnTo>
                      <a:pt x="5197" y="2177"/>
                    </a:lnTo>
                    <a:cubicBezTo>
                      <a:pt x="5396" y="2065"/>
                      <a:pt x="5621" y="1962"/>
                      <a:pt x="5829" y="1856"/>
                    </a:cubicBezTo>
                    <a:cubicBezTo>
                      <a:pt x="6605" y="1502"/>
                      <a:pt x="7450" y="1236"/>
                      <a:pt x="8266" y="1145"/>
                    </a:cubicBezTo>
                    <a:cubicBezTo>
                      <a:pt x="8716" y="1086"/>
                      <a:pt x="9160" y="1060"/>
                      <a:pt x="9594" y="1060"/>
                    </a:cubicBezTo>
                    <a:cubicBezTo>
                      <a:pt x="10744" y="1060"/>
                      <a:pt x="11825" y="1247"/>
                      <a:pt x="12781" y="1514"/>
                    </a:cubicBezTo>
                    <a:cubicBezTo>
                      <a:pt x="13922" y="1837"/>
                      <a:pt x="15026" y="2290"/>
                      <a:pt x="16067" y="2864"/>
                    </a:cubicBezTo>
                    <a:cubicBezTo>
                      <a:pt x="16943" y="3333"/>
                      <a:pt x="17570" y="3795"/>
                      <a:pt x="17992" y="4094"/>
                    </a:cubicBezTo>
                    <a:lnTo>
                      <a:pt x="18650" y="4614"/>
                    </a:lnTo>
                    <a:lnTo>
                      <a:pt x="19253" y="3858"/>
                    </a:lnTo>
                    <a:lnTo>
                      <a:pt x="18600" y="3333"/>
                    </a:lnTo>
                    <a:cubicBezTo>
                      <a:pt x="18135" y="2996"/>
                      <a:pt x="17470" y="2498"/>
                      <a:pt x="16551" y="1993"/>
                    </a:cubicBezTo>
                    <a:cubicBezTo>
                      <a:pt x="15445" y="1373"/>
                      <a:pt x="14274" y="880"/>
                      <a:pt x="13058" y="523"/>
                    </a:cubicBezTo>
                    <a:cubicBezTo>
                      <a:pt x="12009" y="220"/>
                      <a:pt x="10803" y="0"/>
                      <a:pt x="9497"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72"/>
              <p:cNvSpPr/>
              <p:nvPr/>
            </p:nvSpPr>
            <p:spPr>
              <a:xfrm>
                <a:off x="3368550" y="238100"/>
                <a:ext cx="1089150" cy="1354050"/>
              </a:xfrm>
              <a:custGeom>
                <a:avLst/>
                <a:gdLst/>
                <a:ahLst/>
                <a:cxnLst/>
                <a:rect l="l" t="t" r="r" b="b"/>
                <a:pathLst>
                  <a:path w="43566" h="54162" extrusionOk="0">
                    <a:moveTo>
                      <a:pt x="40538" y="1"/>
                    </a:moveTo>
                    <a:cubicBezTo>
                      <a:pt x="40536" y="1"/>
                      <a:pt x="40535" y="1"/>
                      <a:pt x="40533" y="1"/>
                    </a:cubicBezTo>
                    <a:lnTo>
                      <a:pt x="23581" y="183"/>
                    </a:lnTo>
                    <a:lnTo>
                      <a:pt x="19703" y="224"/>
                    </a:lnTo>
                    <a:lnTo>
                      <a:pt x="2751" y="406"/>
                    </a:lnTo>
                    <a:cubicBezTo>
                      <a:pt x="2416" y="408"/>
                      <a:pt x="2128" y="645"/>
                      <a:pt x="2061" y="973"/>
                    </a:cubicBezTo>
                    <a:cubicBezTo>
                      <a:pt x="1530" y="3469"/>
                      <a:pt x="0" y="13846"/>
                      <a:pt x="8783" y="22600"/>
                    </a:cubicBezTo>
                    <a:cubicBezTo>
                      <a:pt x="18846" y="32630"/>
                      <a:pt x="19789" y="34399"/>
                      <a:pt x="18887" y="42942"/>
                    </a:cubicBezTo>
                    <a:cubicBezTo>
                      <a:pt x="17982" y="51485"/>
                      <a:pt x="13855" y="54161"/>
                      <a:pt x="13855" y="54161"/>
                    </a:cubicBezTo>
                    <a:lnTo>
                      <a:pt x="22106" y="54072"/>
                    </a:lnTo>
                    <a:lnTo>
                      <a:pt x="22326" y="54070"/>
                    </a:lnTo>
                    <a:lnTo>
                      <a:pt x="30577" y="53982"/>
                    </a:lnTo>
                    <a:cubicBezTo>
                      <a:pt x="30577" y="53982"/>
                      <a:pt x="26396" y="51394"/>
                      <a:pt x="25309" y="42870"/>
                    </a:cubicBezTo>
                    <a:cubicBezTo>
                      <a:pt x="24222" y="34348"/>
                      <a:pt x="25127" y="32560"/>
                      <a:pt x="34972" y="22320"/>
                    </a:cubicBezTo>
                    <a:cubicBezTo>
                      <a:pt x="43566" y="13379"/>
                      <a:pt x="41816" y="3039"/>
                      <a:pt x="41232" y="554"/>
                    </a:cubicBezTo>
                    <a:cubicBezTo>
                      <a:pt x="41158" y="228"/>
                      <a:pt x="40869" y="1"/>
                      <a:pt x="405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72"/>
              <p:cNvSpPr/>
              <p:nvPr/>
            </p:nvSpPr>
            <p:spPr>
              <a:xfrm>
                <a:off x="3588225" y="1559325"/>
                <a:ext cx="673800" cy="265125"/>
              </a:xfrm>
              <a:custGeom>
                <a:avLst/>
                <a:gdLst/>
                <a:ahLst/>
                <a:cxnLst/>
                <a:rect l="l" t="t" r="r" b="b"/>
                <a:pathLst>
                  <a:path w="26952" h="10605" extrusionOk="0">
                    <a:moveTo>
                      <a:pt x="26784" y="0"/>
                    </a:moveTo>
                    <a:lnTo>
                      <a:pt x="58" y="285"/>
                    </a:lnTo>
                    <a:cubicBezTo>
                      <a:pt x="27" y="285"/>
                      <a:pt x="1" y="311"/>
                      <a:pt x="1" y="343"/>
                    </a:cubicBezTo>
                    <a:lnTo>
                      <a:pt x="111" y="10604"/>
                    </a:lnTo>
                    <a:lnTo>
                      <a:pt x="26951" y="10320"/>
                    </a:lnTo>
                    <a:lnTo>
                      <a:pt x="26841" y="58"/>
                    </a:lnTo>
                    <a:cubicBezTo>
                      <a:pt x="26841" y="27"/>
                      <a:pt x="26815" y="0"/>
                      <a:pt x="2678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72"/>
              <p:cNvSpPr/>
              <p:nvPr/>
            </p:nvSpPr>
            <p:spPr>
              <a:xfrm>
                <a:off x="3513850" y="1774875"/>
                <a:ext cx="825300" cy="92000"/>
              </a:xfrm>
              <a:custGeom>
                <a:avLst/>
                <a:gdLst/>
                <a:ahLst/>
                <a:cxnLst/>
                <a:rect l="l" t="t" r="r" b="b"/>
                <a:pathLst>
                  <a:path w="33012" h="3680" extrusionOk="0">
                    <a:moveTo>
                      <a:pt x="32921" y="0"/>
                    </a:moveTo>
                    <a:lnTo>
                      <a:pt x="58" y="350"/>
                    </a:lnTo>
                    <a:cubicBezTo>
                      <a:pt x="27" y="350"/>
                      <a:pt x="0" y="376"/>
                      <a:pt x="0" y="410"/>
                    </a:cubicBezTo>
                    <a:lnTo>
                      <a:pt x="36" y="3680"/>
                    </a:lnTo>
                    <a:lnTo>
                      <a:pt x="33012" y="3328"/>
                    </a:lnTo>
                    <a:lnTo>
                      <a:pt x="32978" y="58"/>
                    </a:lnTo>
                    <a:cubicBezTo>
                      <a:pt x="32978" y="27"/>
                      <a:pt x="32952" y="0"/>
                      <a:pt x="32921" y="0"/>
                    </a:cubicBez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72"/>
              <p:cNvSpPr/>
              <p:nvPr/>
            </p:nvSpPr>
            <p:spPr>
              <a:xfrm>
                <a:off x="3466550" y="322000"/>
                <a:ext cx="893500" cy="458025"/>
              </a:xfrm>
              <a:custGeom>
                <a:avLst/>
                <a:gdLst/>
                <a:ahLst/>
                <a:cxnLst/>
                <a:rect l="l" t="t" r="r" b="b"/>
                <a:pathLst>
                  <a:path w="35740" h="18321" extrusionOk="0">
                    <a:moveTo>
                      <a:pt x="34103" y="1"/>
                    </a:moveTo>
                    <a:cubicBezTo>
                      <a:pt x="34097" y="1"/>
                      <a:pt x="34091" y="1"/>
                      <a:pt x="34085" y="1"/>
                    </a:cubicBezTo>
                    <a:lnTo>
                      <a:pt x="18162" y="171"/>
                    </a:lnTo>
                    <a:lnTo>
                      <a:pt x="17351" y="181"/>
                    </a:lnTo>
                    <a:lnTo>
                      <a:pt x="1428" y="350"/>
                    </a:lnTo>
                    <a:cubicBezTo>
                      <a:pt x="834" y="353"/>
                      <a:pt x="348" y="820"/>
                      <a:pt x="320" y="1413"/>
                    </a:cubicBezTo>
                    <a:cubicBezTo>
                      <a:pt x="315" y="1492"/>
                      <a:pt x="312" y="1578"/>
                      <a:pt x="310" y="1667"/>
                    </a:cubicBezTo>
                    <a:cubicBezTo>
                      <a:pt x="1" y="10807"/>
                      <a:pt x="7459" y="18321"/>
                      <a:pt x="16585" y="18321"/>
                    </a:cubicBezTo>
                    <a:cubicBezTo>
                      <a:pt x="16644" y="18321"/>
                      <a:pt x="16703" y="18321"/>
                      <a:pt x="16762" y="18320"/>
                    </a:cubicBezTo>
                    <a:lnTo>
                      <a:pt x="17545" y="18310"/>
                    </a:lnTo>
                    <a:lnTo>
                      <a:pt x="18354" y="18303"/>
                    </a:lnTo>
                    <a:lnTo>
                      <a:pt x="19136" y="18294"/>
                    </a:lnTo>
                    <a:cubicBezTo>
                      <a:pt x="28343" y="18196"/>
                      <a:pt x="35739" y="10485"/>
                      <a:pt x="35229" y="1294"/>
                    </a:cubicBezTo>
                    <a:cubicBezTo>
                      <a:pt x="35225" y="1203"/>
                      <a:pt x="35220" y="1119"/>
                      <a:pt x="35215" y="1040"/>
                    </a:cubicBezTo>
                    <a:cubicBezTo>
                      <a:pt x="35175" y="455"/>
                      <a:pt x="34689" y="1"/>
                      <a:pt x="34103"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72"/>
              <p:cNvSpPr/>
              <p:nvPr/>
            </p:nvSpPr>
            <p:spPr>
              <a:xfrm>
                <a:off x="3472850" y="260850"/>
                <a:ext cx="874375" cy="56650"/>
              </a:xfrm>
              <a:custGeom>
                <a:avLst/>
                <a:gdLst/>
                <a:ahLst/>
                <a:cxnLst/>
                <a:rect l="l" t="t" r="r" b="b"/>
                <a:pathLst>
                  <a:path w="34975" h="2266" extrusionOk="0">
                    <a:moveTo>
                      <a:pt x="34014" y="1"/>
                    </a:moveTo>
                    <a:cubicBezTo>
                      <a:pt x="34011" y="1"/>
                      <a:pt x="34008" y="1"/>
                      <a:pt x="34005" y="1"/>
                    </a:cubicBezTo>
                    <a:lnTo>
                      <a:pt x="953" y="355"/>
                    </a:lnTo>
                    <a:cubicBezTo>
                      <a:pt x="424" y="360"/>
                      <a:pt x="1" y="791"/>
                      <a:pt x="8" y="1320"/>
                    </a:cubicBezTo>
                    <a:cubicBezTo>
                      <a:pt x="13" y="1843"/>
                      <a:pt x="441" y="2265"/>
                      <a:pt x="964" y="2265"/>
                    </a:cubicBezTo>
                    <a:cubicBezTo>
                      <a:pt x="967" y="2265"/>
                      <a:pt x="969" y="2265"/>
                      <a:pt x="972" y="2265"/>
                    </a:cubicBezTo>
                    <a:lnTo>
                      <a:pt x="34022" y="1913"/>
                    </a:lnTo>
                    <a:cubicBezTo>
                      <a:pt x="34551" y="1906"/>
                      <a:pt x="34975" y="1473"/>
                      <a:pt x="34968" y="946"/>
                    </a:cubicBezTo>
                    <a:cubicBezTo>
                      <a:pt x="34963" y="422"/>
                      <a:pt x="34537" y="1"/>
                      <a:pt x="34014"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72"/>
              <p:cNvSpPr/>
              <p:nvPr/>
            </p:nvSpPr>
            <p:spPr>
              <a:xfrm>
                <a:off x="3746150" y="421050"/>
                <a:ext cx="332625" cy="316350"/>
              </a:xfrm>
              <a:custGeom>
                <a:avLst/>
                <a:gdLst/>
                <a:ahLst/>
                <a:cxnLst/>
                <a:rect l="l" t="t" r="r" b="b"/>
                <a:pathLst>
                  <a:path w="13305" h="12654" extrusionOk="0">
                    <a:moveTo>
                      <a:pt x="6653" y="1"/>
                    </a:moveTo>
                    <a:lnTo>
                      <a:pt x="4597" y="4166"/>
                    </a:lnTo>
                    <a:lnTo>
                      <a:pt x="1" y="4833"/>
                    </a:lnTo>
                    <a:lnTo>
                      <a:pt x="3325" y="8075"/>
                    </a:lnTo>
                    <a:lnTo>
                      <a:pt x="2540" y="12654"/>
                    </a:lnTo>
                    <a:lnTo>
                      <a:pt x="6653" y="10492"/>
                    </a:lnTo>
                    <a:lnTo>
                      <a:pt x="10765" y="12654"/>
                    </a:lnTo>
                    <a:lnTo>
                      <a:pt x="9978" y="8075"/>
                    </a:lnTo>
                    <a:lnTo>
                      <a:pt x="13305" y="4833"/>
                    </a:lnTo>
                    <a:lnTo>
                      <a:pt x="8709" y="4166"/>
                    </a:lnTo>
                    <a:lnTo>
                      <a:pt x="6653" y="1"/>
                    </a:lnTo>
                    <a:close/>
                    <a:moveTo>
                      <a:pt x="2540" y="12654"/>
                    </a:moveTo>
                    <a:lnTo>
                      <a:pt x="2540" y="12654"/>
                    </a:lnTo>
                    <a:lnTo>
                      <a:pt x="2540" y="1265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16" name="Google Shape;5116;p72"/>
          <p:cNvGrpSpPr/>
          <p:nvPr/>
        </p:nvGrpSpPr>
        <p:grpSpPr>
          <a:xfrm>
            <a:off x="2480742" y="3534460"/>
            <a:ext cx="1243128" cy="637739"/>
            <a:chOff x="2496310" y="3693351"/>
            <a:chExt cx="1342906" cy="688926"/>
          </a:xfrm>
        </p:grpSpPr>
        <p:grpSp>
          <p:nvGrpSpPr>
            <p:cNvPr id="5117" name="Google Shape;5117;p72"/>
            <p:cNvGrpSpPr/>
            <p:nvPr/>
          </p:nvGrpSpPr>
          <p:grpSpPr>
            <a:xfrm>
              <a:off x="2496310" y="3693351"/>
              <a:ext cx="1342906" cy="688875"/>
              <a:chOff x="2496310" y="3693351"/>
              <a:chExt cx="1342906" cy="688875"/>
            </a:xfrm>
          </p:grpSpPr>
          <p:sp>
            <p:nvSpPr>
              <p:cNvPr id="5118" name="Google Shape;5118;p72"/>
              <p:cNvSpPr/>
              <p:nvPr/>
            </p:nvSpPr>
            <p:spPr>
              <a:xfrm>
                <a:off x="2567815" y="3809577"/>
                <a:ext cx="1200140" cy="572649"/>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72"/>
              <p:cNvSpPr/>
              <p:nvPr/>
            </p:nvSpPr>
            <p:spPr>
              <a:xfrm>
                <a:off x="342068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72"/>
              <p:cNvSpPr/>
              <p:nvPr/>
            </p:nvSpPr>
            <p:spPr>
              <a:xfrm>
                <a:off x="3135700" y="3791751"/>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72"/>
              <p:cNvSpPr/>
              <p:nvPr/>
            </p:nvSpPr>
            <p:spPr>
              <a:xfrm>
                <a:off x="3620515"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72"/>
              <p:cNvSpPr/>
              <p:nvPr/>
            </p:nvSpPr>
            <p:spPr>
              <a:xfrm>
                <a:off x="284380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72"/>
              <p:cNvSpPr/>
              <p:nvPr/>
            </p:nvSpPr>
            <p:spPr>
              <a:xfrm>
                <a:off x="2652010"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24" name="Google Shape;5124;p72"/>
              <p:cNvCxnSpPr>
                <a:stCxn id="5122" idx="0"/>
              </p:cNvCxnSpPr>
              <p:nvPr/>
            </p:nvCxnSpPr>
            <p:spPr>
              <a:xfrm rot="5400000" flipH="1">
                <a:off x="2741958" y="3724116"/>
                <a:ext cx="68700" cy="200100"/>
              </a:xfrm>
              <a:prstGeom prst="bentConnector2">
                <a:avLst/>
              </a:prstGeom>
              <a:noFill/>
              <a:ln w="19050" cap="flat" cmpd="sng">
                <a:solidFill>
                  <a:srgbClr val="869FB2"/>
                </a:solidFill>
                <a:prstDash val="solid"/>
                <a:round/>
                <a:headEnd type="none" w="med" len="med"/>
                <a:tailEnd type="none" w="med" len="med"/>
              </a:ln>
            </p:spPr>
          </p:cxnSp>
          <p:cxnSp>
            <p:nvCxnSpPr>
              <p:cNvPr id="5125" name="Google Shape;5125;p72"/>
              <p:cNvCxnSpPr>
                <a:stCxn id="5119" idx="0"/>
              </p:cNvCxnSpPr>
              <p:nvPr/>
            </p:nvCxnSpPr>
            <p:spPr>
              <a:xfrm rot="-5400000">
                <a:off x="3512338" y="3723516"/>
                <a:ext cx="75900" cy="194100"/>
              </a:xfrm>
              <a:prstGeom prst="bentConnector2">
                <a:avLst/>
              </a:prstGeom>
              <a:noFill/>
              <a:ln w="19050" cap="flat" cmpd="sng">
                <a:solidFill>
                  <a:srgbClr val="869FB2"/>
                </a:solidFill>
                <a:prstDash val="solid"/>
                <a:round/>
                <a:headEnd type="none" w="med" len="med"/>
                <a:tailEnd type="none" w="med" len="med"/>
              </a:ln>
            </p:spPr>
          </p:cxnSp>
          <p:cxnSp>
            <p:nvCxnSpPr>
              <p:cNvPr id="5126" name="Google Shape;5126;p72"/>
              <p:cNvCxnSpPr>
                <a:stCxn id="5120" idx="0"/>
              </p:cNvCxnSpPr>
              <p:nvPr/>
            </p:nvCxnSpPr>
            <p:spPr>
              <a:xfrm rot="-5400000">
                <a:off x="3119350" y="3742251"/>
                <a:ext cx="984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5127" name="Google Shape;5127;p72"/>
              <p:cNvCxnSpPr>
                <a:stCxn id="5123" idx="2"/>
              </p:cNvCxnSpPr>
              <p:nvPr/>
            </p:nvCxnSpPr>
            <p:spPr>
              <a:xfrm flipH="1">
                <a:off x="2496310" y="4065467"/>
                <a:ext cx="1557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5128" name="Google Shape;5128;p72"/>
              <p:cNvCxnSpPr>
                <a:stCxn id="5121" idx="6"/>
              </p:cNvCxnSpPr>
              <p:nvPr/>
            </p:nvCxnSpPr>
            <p:spPr>
              <a:xfrm>
                <a:off x="3685615" y="4065467"/>
                <a:ext cx="153600" cy="600"/>
              </a:xfrm>
              <a:prstGeom prst="bentConnector3">
                <a:avLst>
                  <a:gd name="adj1" fmla="val 50000"/>
                </a:avLst>
              </a:prstGeom>
              <a:noFill/>
              <a:ln w="19050" cap="flat" cmpd="sng">
                <a:solidFill>
                  <a:srgbClr val="869FB2"/>
                </a:solidFill>
                <a:prstDash val="solid"/>
                <a:round/>
                <a:headEnd type="none" w="med" len="med"/>
                <a:tailEnd type="none" w="med" len="med"/>
              </a:ln>
            </p:spPr>
          </p:cxnSp>
        </p:grpSp>
        <p:grpSp>
          <p:nvGrpSpPr>
            <p:cNvPr id="5129" name="Google Shape;5129;p72"/>
            <p:cNvGrpSpPr/>
            <p:nvPr/>
          </p:nvGrpSpPr>
          <p:grpSpPr>
            <a:xfrm>
              <a:off x="2675275" y="3930557"/>
              <a:ext cx="1003306" cy="451719"/>
              <a:chOff x="2675275" y="4174282"/>
              <a:chExt cx="1003306" cy="451719"/>
            </a:xfrm>
          </p:grpSpPr>
          <p:sp>
            <p:nvSpPr>
              <p:cNvPr id="5130" name="Google Shape;5130;p72"/>
              <p:cNvSpPr/>
              <p:nvPr/>
            </p:nvSpPr>
            <p:spPr>
              <a:xfrm>
                <a:off x="2675275" y="4174282"/>
                <a:ext cx="1003306" cy="451719"/>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72"/>
              <p:cNvSpPr/>
              <p:nvPr/>
            </p:nvSpPr>
            <p:spPr>
              <a:xfrm>
                <a:off x="2716046" y="4210984"/>
                <a:ext cx="921789" cy="415018"/>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72"/>
              <p:cNvSpPr/>
              <p:nvPr/>
            </p:nvSpPr>
            <p:spPr>
              <a:xfrm>
                <a:off x="2762606" y="4252906"/>
                <a:ext cx="828676" cy="373095"/>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33" name="Google Shape;5133;p72"/>
          <p:cNvGrpSpPr/>
          <p:nvPr/>
        </p:nvGrpSpPr>
        <p:grpSpPr>
          <a:xfrm>
            <a:off x="1654412" y="971306"/>
            <a:ext cx="574511" cy="874709"/>
            <a:chOff x="1715404" y="1112080"/>
            <a:chExt cx="642270" cy="977984"/>
          </a:xfrm>
        </p:grpSpPr>
        <p:grpSp>
          <p:nvGrpSpPr>
            <p:cNvPr id="5134" name="Google Shape;5134;p72"/>
            <p:cNvGrpSpPr/>
            <p:nvPr/>
          </p:nvGrpSpPr>
          <p:grpSpPr>
            <a:xfrm>
              <a:off x="1715404" y="1112080"/>
              <a:ext cx="642270" cy="977984"/>
              <a:chOff x="1715404" y="1112080"/>
              <a:chExt cx="642270" cy="977984"/>
            </a:xfrm>
          </p:grpSpPr>
          <p:sp>
            <p:nvSpPr>
              <p:cNvPr id="5135" name="Google Shape;5135;p72"/>
              <p:cNvSpPr/>
              <p:nvPr/>
            </p:nvSpPr>
            <p:spPr>
              <a:xfrm>
                <a:off x="1715404" y="1112080"/>
                <a:ext cx="642270" cy="642270"/>
              </a:xfrm>
              <a:custGeom>
                <a:avLst/>
                <a:gdLst/>
                <a:ahLst/>
                <a:cxnLst/>
                <a:rect l="l" t="t" r="r" b="b"/>
                <a:pathLst>
                  <a:path w="41544" h="41544" extrusionOk="0">
                    <a:moveTo>
                      <a:pt x="20773" y="3462"/>
                    </a:moveTo>
                    <a:cubicBezTo>
                      <a:pt x="30333" y="3462"/>
                      <a:pt x="38081" y="11211"/>
                      <a:pt x="38081" y="20771"/>
                    </a:cubicBezTo>
                    <a:cubicBezTo>
                      <a:pt x="38081" y="30331"/>
                      <a:pt x="30333" y="38081"/>
                      <a:pt x="20773" y="38081"/>
                    </a:cubicBezTo>
                    <a:cubicBezTo>
                      <a:pt x="11213" y="38081"/>
                      <a:pt x="3462" y="30331"/>
                      <a:pt x="3462" y="20771"/>
                    </a:cubicBezTo>
                    <a:cubicBezTo>
                      <a:pt x="3462" y="11211"/>
                      <a:pt x="11213" y="3462"/>
                      <a:pt x="20773" y="3462"/>
                    </a:cubicBezTo>
                    <a:close/>
                    <a:moveTo>
                      <a:pt x="20773" y="0"/>
                    </a:moveTo>
                    <a:cubicBezTo>
                      <a:pt x="9301" y="0"/>
                      <a:pt x="0" y="9299"/>
                      <a:pt x="0" y="20771"/>
                    </a:cubicBezTo>
                    <a:cubicBezTo>
                      <a:pt x="0" y="32243"/>
                      <a:pt x="9301" y="41543"/>
                      <a:pt x="20773" y="41543"/>
                    </a:cubicBezTo>
                    <a:cubicBezTo>
                      <a:pt x="32245" y="41543"/>
                      <a:pt x="41543" y="32243"/>
                      <a:pt x="41543" y="20771"/>
                    </a:cubicBezTo>
                    <a:cubicBezTo>
                      <a:pt x="41543" y="9299"/>
                      <a:pt x="32245" y="0"/>
                      <a:pt x="20773"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72"/>
              <p:cNvSpPr/>
              <p:nvPr/>
            </p:nvSpPr>
            <p:spPr>
              <a:xfrm>
                <a:off x="1956781" y="1714402"/>
                <a:ext cx="9121" cy="375663"/>
              </a:xfrm>
              <a:custGeom>
                <a:avLst/>
                <a:gdLst/>
                <a:ahLst/>
                <a:cxnLst/>
                <a:rect l="l" t="t" r="r" b="b"/>
                <a:pathLst>
                  <a:path w="590" h="24299" extrusionOk="0">
                    <a:moveTo>
                      <a:pt x="0" y="0"/>
                    </a:moveTo>
                    <a:lnTo>
                      <a:pt x="0" y="24299"/>
                    </a:lnTo>
                    <a:lnTo>
                      <a:pt x="589" y="24299"/>
                    </a:lnTo>
                    <a:lnTo>
                      <a:pt x="589"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37" name="Google Shape;5137;p72"/>
            <p:cNvGrpSpPr/>
            <p:nvPr/>
          </p:nvGrpSpPr>
          <p:grpSpPr>
            <a:xfrm>
              <a:off x="1768927" y="1165603"/>
              <a:ext cx="535225" cy="851367"/>
              <a:chOff x="1768927" y="1165603"/>
              <a:chExt cx="535225" cy="851367"/>
            </a:xfrm>
          </p:grpSpPr>
          <p:sp>
            <p:nvSpPr>
              <p:cNvPr id="5138" name="Google Shape;5138;p72"/>
              <p:cNvSpPr/>
              <p:nvPr/>
            </p:nvSpPr>
            <p:spPr>
              <a:xfrm>
                <a:off x="1768927" y="1165603"/>
                <a:ext cx="535225" cy="535225"/>
              </a:xfrm>
              <a:custGeom>
                <a:avLst/>
                <a:gdLst/>
                <a:ahLst/>
                <a:cxnLst/>
                <a:rect l="l" t="t" r="r" b="b"/>
                <a:pathLst>
                  <a:path w="34620" h="34620" extrusionOk="0">
                    <a:moveTo>
                      <a:pt x="17311" y="3462"/>
                    </a:moveTo>
                    <a:cubicBezTo>
                      <a:pt x="24959" y="3462"/>
                      <a:pt x="31157" y="9661"/>
                      <a:pt x="31157" y="17309"/>
                    </a:cubicBezTo>
                    <a:cubicBezTo>
                      <a:pt x="31157" y="24957"/>
                      <a:pt x="24959" y="31157"/>
                      <a:pt x="17311" y="31157"/>
                    </a:cubicBezTo>
                    <a:cubicBezTo>
                      <a:pt x="9663" y="31157"/>
                      <a:pt x="3462" y="24957"/>
                      <a:pt x="3462" y="17309"/>
                    </a:cubicBezTo>
                    <a:cubicBezTo>
                      <a:pt x="3462" y="9661"/>
                      <a:pt x="9663" y="3462"/>
                      <a:pt x="17311" y="3462"/>
                    </a:cubicBezTo>
                    <a:close/>
                    <a:moveTo>
                      <a:pt x="17311" y="0"/>
                    </a:moveTo>
                    <a:cubicBezTo>
                      <a:pt x="7751" y="0"/>
                      <a:pt x="0" y="7749"/>
                      <a:pt x="0" y="17309"/>
                    </a:cubicBezTo>
                    <a:cubicBezTo>
                      <a:pt x="0" y="26869"/>
                      <a:pt x="7751" y="34619"/>
                      <a:pt x="17311" y="34619"/>
                    </a:cubicBezTo>
                    <a:cubicBezTo>
                      <a:pt x="26871" y="34619"/>
                      <a:pt x="34619" y="26869"/>
                      <a:pt x="34619" y="17309"/>
                    </a:cubicBezTo>
                    <a:cubicBezTo>
                      <a:pt x="34619" y="7749"/>
                      <a:pt x="26871" y="0"/>
                      <a:pt x="17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72"/>
              <p:cNvSpPr/>
              <p:nvPr/>
            </p:nvSpPr>
            <p:spPr>
              <a:xfrm>
                <a:off x="2006902" y="1668949"/>
                <a:ext cx="9137" cy="348020"/>
              </a:xfrm>
              <a:custGeom>
                <a:avLst/>
                <a:gdLst/>
                <a:ahLst/>
                <a:cxnLst/>
                <a:rect l="l" t="t" r="r" b="b"/>
                <a:pathLst>
                  <a:path w="591" h="22511" extrusionOk="0">
                    <a:moveTo>
                      <a:pt x="1" y="0"/>
                    </a:moveTo>
                    <a:lnTo>
                      <a:pt x="1" y="22510"/>
                    </a:lnTo>
                    <a:lnTo>
                      <a:pt x="590" y="22510"/>
                    </a:lnTo>
                    <a:lnTo>
                      <a:pt x="590"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0" name="Google Shape;5140;p72"/>
            <p:cNvGrpSpPr/>
            <p:nvPr/>
          </p:nvGrpSpPr>
          <p:grpSpPr>
            <a:xfrm>
              <a:off x="1822449" y="1219125"/>
              <a:ext cx="428180" cy="718859"/>
              <a:chOff x="1822449" y="1219125"/>
              <a:chExt cx="428180" cy="718859"/>
            </a:xfrm>
          </p:grpSpPr>
          <p:sp>
            <p:nvSpPr>
              <p:cNvPr id="5141" name="Google Shape;5141;p72"/>
              <p:cNvSpPr/>
              <p:nvPr/>
            </p:nvSpPr>
            <p:spPr>
              <a:xfrm>
                <a:off x="1822449" y="1219125"/>
                <a:ext cx="428180" cy="428180"/>
              </a:xfrm>
              <a:custGeom>
                <a:avLst/>
                <a:gdLst/>
                <a:ahLst/>
                <a:cxnLst/>
                <a:rect l="l" t="t" r="r" b="b"/>
                <a:pathLst>
                  <a:path w="27696" h="27696" extrusionOk="0">
                    <a:moveTo>
                      <a:pt x="13849" y="3462"/>
                    </a:moveTo>
                    <a:cubicBezTo>
                      <a:pt x="19585" y="3462"/>
                      <a:pt x="24233" y="8111"/>
                      <a:pt x="24233" y="13847"/>
                    </a:cubicBezTo>
                    <a:cubicBezTo>
                      <a:pt x="24233" y="19583"/>
                      <a:pt x="19585" y="24233"/>
                      <a:pt x="13849" y="24233"/>
                    </a:cubicBezTo>
                    <a:cubicBezTo>
                      <a:pt x="8113" y="24233"/>
                      <a:pt x="3462" y="19583"/>
                      <a:pt x="3462" y="13847"/>
                    </a:cubicBezTo>
                    <a:cubicBezTo>
                      <a:pt x="3462" y="8111"/>
                      <a:pt x="8113" y="3462"/>
                      <a:pt x="13849" y="3462"/>
                    </a:cubicBezTo>
                    <a:close/>
                    <a:moveTo>
                      <a:pt x="13849" y="0"/>
                    </a:moveTo>
                    <a:cubicBezTo>
                      <a:pt x="6201" y="0"/>
                      <a:pt x="0" y="6199"/>
                      <a:pt x="0" y="13847"/>
                    </a:cubicBezTo>
                    <a:cubicBezTo>
                      <a:pt x="0" y="21495"/>
                      <a:pt x="6201" y="27695"/>
                      <a:pt x="13849" y="27695"/>
                    </a:cubicBezTo>
                    <a:cubicBezTo>
                      <a:pt x="21497" y="27695"/>
                      <a:pt x="27695" y="21495"/>
                      <a:pt x="27695" y="13847"/>
                    </a:cubicBezTo>
                    <a:cubicBezTo>
                      <a:pt x="27695" y="6199"/>
                      <a:pt x="21497" y="0"/>
                      <a:pt x="1384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72"/>
              <p:cNvSpPr/>
              <p:nvPr/>
            </p:nvSpPr>
            <p:spPr>
              <a:xfrm>
                <a:off x="2057039" y="1605996"/>
                <a:ext cx="9121" cy="331988"/>
              </a:xfrm>
              <a:custGeom>
                <a:avLst/>
                <a:gdLst/>
                <a:ahLst/>
                <a:cxnLst/>
                <a:rect l="l" t="t" r="r" b="b"/>
                <a:pathLst>
                  <a:path w="590" h="21474" extrusionOk="0">
                    <a:moveTo>
                      <a:pt x="0" y="0"/>
                    </a:moveTo>
                    <a:lnTo>
                      <a:pt x="0" y="21474"/>
                    </a:lnTo>
                    <a:lnTo>
                      <a:pt x="590" y="21474"/>
                    </a:lnTo>
                    <a:lnTo>
                      <a:pt x="59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3" name="Google Shape;5143;p72"/>
            <p:cNvGrpSpPr/>
            <p:nvPr/>
          </p:nvGrpSpPr>
          <p:grpSpPr>
            <a:xfrm>
              <a:off x="1875972" y="1272648"/>
              <a:ext cx="321135" cy="586939"/>
              <a:chOff x="1875972" y="1272648"/>
              <a:chExt cx="321135" cy="586939"/>
            </a:xfrm>
          </p:grpSpPr>
          <p:sp>
            <p:nvSpPr>
              <p:cNvPr id="5144" name="Google Shape;5144;p72"/>
              <p:cNvSpPr/>
              <p:nvPr/>
            </p:nvSpPr>
            <p:spPr>
              <a:xfrm>
                <a:off x="1875972" y="1272648"/>
                <a:ext cx="321135" cy="321120"/>
              </a:xfrm>
              <a:custGeom>
                <a:avLst/>
                <a:gdLst/>
                <a:ahLst/>
                <a:cxnLst/>
                <a:rect l="l" t="t" r="r" b="b"/>
                <a:pathLst>
                  <a:path w="20772" h="20771" extrusionOk="0">
                    <a:moveTo>
                      <a:pt x="10387" y="3461"/>
                    </a:moveTo>
                    <a:cubicBezTo>
                      <a:pt x="14211" y="3461"/>
                      <a:pt x="17309" y="6561"/>
                      <a:pt x="17309" y="10385"/>
                    </a:cubicBezTo>
                    <a:cubicBezTo>
                      <a:pt x="17309" y="14209"/>
                      <a:pt x="14211" y="17309"/>
                      <a:pt x="10387" y="17309"/>
                    </a:cubicBezTo>
                    <a:cubicBezTo>
                      <a:pt x="6563" y="17309"/>
                      <a:pt x="3462" y="14209"/>
                      <a:pt x="3462" y="10385"/>
                    </a:cubicBezTo>
                    <a:cubicBezTo>
                      <a:pt x="3462" y="6561"/>
                      <a:pt x="6563" y="3461"/>
                      <a:pt x="10387" y="3461"/>
                    </a:cubicBezTo>
                    <a:close/>
                    <a:moveTo>
                      <a:pt x="10387" y="0"/>
                    </a:moveTo>
                    <a:cubicBezTo>
                      <a:pt x="4651" y="0"/>
                      <a:pt x="0" y="4649"/>
                      <a:pt x="0" y="10385"/>
                    </a:cubicBezTo>
                    <a:cubicBezTo>
                      <a:pt x="0" y="16121"/>
                      <a:pt x="4651" y="20771"/>
                      <a:pt x="10387" y="20771"/>
                    </a:cubicBezTo>
                    <a:cubicBezTo>
                      <a:pt x="16123" y="20771"/>
                      <a:pt x="20771" y="16121"/>
                      <a:pt x="20771" y="10385"/>
                    </a:cubicBezTo>
                    <a:cubicBezTo>
                      <a:pt x="20771" y="4649"/>
                      <a:pt x="16123" y="0"/>
                      <a:pt x="1038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72"/>
              <p:cNvSpPr/>
              <p:nvPr/>
            </p:nvSpPr>
            <p:spPr>
              <a:xfrm>
                <a:off x="2107176" y="1533705"/>
                <a:ext cx="9121" cy="325881"/>
              </a:xfrm>
              <a:custGeom>
                <a:avLst/>
                <a:gdLst/>
                <a:ahLst/>
                <a:cxnLst/>
                <a:rect l="l" t="t" r="r" b="b"/>
                <a:pathLst>
                  <a:path w="590" h="21079" extrusionOk="0">
                    <a:moveTo>
                      <a:pt x="0" y="0"/>
                    </a:moveTo>
                    <a:lnTo>
                      <a:pt x="0" y="21078"/>
                    </a:lnTo>
                    <a:lnTo>
                      <a:pt x="589" y="21078"/>
                    </a:lnTo>
                    <a:lnTo>
                      <a:pt x="58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46" name="Google Shape;5146;p72"/>
          <p:cNvGrpSpPr/>
          <p:nvPr/>
        </p:nvGrpSpPr>
        <p:grpSpPr>
          <a:xfrm>
            <a:off x="7761573" y="3528028"/>
            <a:ext cx="293855" cy="644170"/>
            <a:chOff x="241025" y="3151575"/>
            <a:chExt cx="293855" cy="644170"/>
          </a:xfrm>
        </p:grpSpPr>
        <p:sp>
          <p:nvSpPr>
            <p:cNvPr id="5147" name="Google Shape;5147;p72"/>
            <p:cNvSpPr/>
            <p:nvPr/>
          </p:nvSpPr>
          <p:spPr>
            <a:xfrm>
              <a:off x="241025" y="3151575"/>
              <a:ext cx="293303" cy="644170"/>
            </a:xfrm>
            <a:custGeom>
              <a:avLst/>
              <a:gdLst/>
              <a:ahLst/>
              <a:cxnLst/>
              <a:rect l="l" t="t" r="r" b="b"/>
              <a:pathLst>
                <a:path w="19117" h="41986" extrusionOk="0">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72"/>
            <p:cNvSpPr/>
            <p:nvPr/>
          </p:nvSpPr>
          <p:spPr>
            <a:xfrm>
              <a:off x="241347" y="3252796"/>
              <a:ext cx="293533" cy="164134"/>
            </a:xfrm>
            <a:custGeom>
              <a:avLst/>
              <a:gdLst/>
              <a:ahLst/>
              <a:cxnLst/>
              <a:rect l="l" t="t" r="r" b="b"/>
              <a:pathLst>
                <a:path w="19132" h="10698" extrusionOk="0">
                  <a:moveTo>
                    <a:pt x="1" y="1"/>
                  </a:moveTo>
                  <a:lnTo>
                    <a:pt x="1" y="10698"/>
                  </a:lnTo>
                  <a:lnTo>
                    <a:pt x="19132" y="10698"/>
                  </a:lnTo>
                  <a:lnTo>
                    <a:pt x="191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9" name="Google Shape;5149;p72"/>
          <p:cNvGrpSpPr/>
          <p:nvPr/>
        </p:nvGrpSpPr>
        <p:grpSpPr>
          <a:xfrm>
            <a:off x="709557" y="2728028"/>
            <a:ext cx="1779649" cy="591620"/>
            <a:chOff x="246070" y="1983375"/>
            <a:chExt cx="1855347" cy="616849"/>
          </a:xfrm>
        </p:grpSpPr>
        <p:sp>
          <p:nvSpPr>
            <p:cNvPr id="5150" name="Google Shape;5150;p72"/>
            <p:cNvSpPr/>
            <p:nvPr/>
          </p:nvSpPr>
          <p:spPr>
            <a:xfrm>
              <a:off x="1072131" y="1983872"/>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72"/>
            <p:cNvSpPr/>
            <p:nvPr/>
          </p:nvSpPr>
          <p:spPr>
            <a:xfrm>
              <a:off x="1430530" y="2193486"/>
              <a:ext cx="46960" cy="46948"/>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72"/>
            <p:cNvSpPr/>
            <p:nvPr/>
          </p:nvSpPr>
          <p:spPr>
            <a:xfrm>
              <a:off x="1277847" y="2191554"/>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72"/>
            <p:cNvSpPr/>
            <p:nvPr/>
          </p:nvSpPr>
          <p:spPr>
            <a:xfrm>
              <a:off x="1690156" y="2190379"/>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72"/>
            <p:cNvSpPr/>
            <p:nvPr/>
          </p:nvSpPr>
          <p:spPr>
            <a:xfrm>
              <a:off x="1484068"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72"/>
            <p:cNvSpPr/>
            <p:nvPr/>
          </p:nvSpPr>
          <p:spPr>
            <a:xfrm flipH="1">
              <a:off x="865779" y="2190662"/>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72"/>
            <p:cNvSpPr/>
            <p:nvPr/>
          </p:nvSpPr>
          <p:spPr>
            <a:xfrm>
              <a:off x="246070" y="1983826"/>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72"/>
            <p:cNvSpPr/>
            <p:nvPr/>
          </p:nvSpPr>
          <p:spPr>
            <a:xfrm flipH="1">
              <a:off x="659595" y="1983375"/>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72"/>
            <p:cNvSpPr/>
            <p:nvPr/>
          </p:nvSpPr>
          <p:spPr>
            <a:xfrm flipH="1">
              <a:off x="451107" y="2189486"/>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9" name="Google Shape;5159;p72"/>
          <p:cNvGrpSpPr/>
          <p:nvPr/>
        </p:nvGrpSpPr>
        <p:grpSpPr>
          <a:xfrm>
            <a:off x="2320424" y="971306"/>
            <a:ext cx="711055" cy="745993"/>
            <a:chOff x="2496269" y="1171698"/>
            <a:chExt cx="761953" cy="799392"/>
          </a:xfrm>
        </p:grpSpPr>
        <p:grpSp>
          <p:nvGrpSpPr>
            <p:cNvPr id="5160" name="Google Shape;5160;p72"/>
            <p:cNvGrpSpPr/>
            <p:nvPr/>
          </p:nvGrpSpPr>
          <p:grpSpPr>
            <a:xfrm>
              <a:off x="2496269" y="1171698"/>
              <a:ext cx="761953" cy="723022"/>
              <a:chOff x="2496269" y="1171698"/>
              <a:chExt cx="761953" cy="723022"/>
            </a:xfrm>
          </p:grpSpPr>
          <p:sp>
            <p:nvSpPr>
              <p:cNvPr id="5161" name="Google Shape;5161;p72"/>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72"/>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63" name="Google Shape;5163;p72"/>
              <p:cNvGrpSpPr/>
              <p:nvPr/>
            </p:nvGrpSpPr>
            <p:grpSpPr>
              <a:xfrm>
                <a:off x="2496269" y="1171698"/>
                <a:ext cx="761953" cy="723022"/>
                <a:chOff x="2496269" y="1120652"/>
                <a:chExt cx="761953" cy="723022"/>
              </a:xfrm>
            </p:grpSpPr>
            <p:grpSp>
              <p:nvGrpSpPr>
                <p:cNvPr id="5164" name="Google Shape;5164;p72"/>
                <p:cNvGrpSpPr/>
                <p:nvPr/>
              </p:nvGrpSpPr>
              <p:grpSpPr>
                <a:xfrm>
                  <a:off x="2496269" y="1120652"/>
                  <a:ext cx="761953" cy="723022"/>
                  <a:chOff x="2496269" y="1120652"/>
                  <a:chExt cx="761953" cy="723022"/>
                </a:xfrm>
              </p:grpSpPr>
              <p:grpSp>
                <p:nvGrpSpPr>
                  <p:cNvPr id="5165" name="Google Shape;5165;p72"/>
                  <p:cNvGrpSpPr/>
                  <p:nvPr/>
                </p:nvGrpSpPr>
                <p:grpSpPr>
                  <a:xfrm>
                    <a:off x="2496269" y="1304589"/>
                    <a:ext cx="407089" cy="305057"/>
                    <a:chOff x="2496269" y="1304589"/>
                    <a:chExt cx="407089" cy="305057"/>
                  </a:xfrm>
                </p:grpSpPr>
                <p:sp>
                  <p:nvSpPr>
                    <p:cNvPr id="5166" name="Google Shape;5166;p72"/>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72"/>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68" name="Google Shape;5168;p72"/>
                  <p:cNvGrpSpPr/>
                  <p:nvPr/>
                </p:nvGrpSpPr>
                <p:grpSpPr>
                  <a:xfrm>
                    <a:off x="2586468" y="1493376"/>
                    <a:ext cx="358850" cy="349656"/>
                    <a:chOff x="2586468" y="1493376"/>
                    <a:chExt cx="358850" cy="349656"/>
                  </a:xfrm>
                </p:grpSpPr>
                <p:sp>
                  <p:nvSpPr>
                    <p:cNvPr id="5169" name="Google Shape;5169;p72"/>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72"/>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1" name="Google Shape;5171;p72"/>
                  <p:cNvGrpSpPr/>
                  <p:nvPr/>
                </p:nvGrpSpPr>
                <p:grpSpPr>
                  <a:xfrm>
                    <a:off x="2807939" y="1494024"/>
                    <a:ext cx="358857" cy="349650"/>
                    <a:chOff x="2807939" y="1494024"/>
                    <a:chExt cx="358857" cy="349650"/>
                  </a:xfrm>
                </p:grpSpPr>
                <p:sp>
                  <p:nvSpPr>
                    <p:cNvPr id="5172" name="Google Shape;5172;p72"/>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72"/>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4" name="Google Shape;5174;p72"/>
                  <p:cNvGrpSpPr/>
                  <p:nvPr/>
                </p:nvGrpSpPr>
                <p:grpSpPr>
                  <a:xfrm>
                    <a:off x="2851133" y="1305635"/>
                    <a:ext cx="407089" cy="305057"/>
                    <a:chOff x="2851133" y="1305635"/>
                    <a:chExt cx="407089" cy="305057"/>
                  </a:xfrm>
                </p:grpSpPr>
                <p:sp>
                  <p:nvSpPr>
                    <p:cNvPr id="5175" name="Google Shape;5175;p72"/>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72"/>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7" name="Google Shape;5177;p72"/>
                  <p:cNvGrpSpPr/>
                  <p:nvPr/>
                </p:nvGrpSpPr>
                <p:grpSpPr>
                  <a:xfrm>
                    <a:off x="2727495" y="1120652"/>
                    <a:ext cx="300271" cy="396358"/>
                    <a:chOff x="2727495" y="1120652"/>
                    <a:chExt cx="300271" cy="396358"/>
                  </a:xfrm>
                </p:grpSpPr>
                <p:sp>
                  <p:nvSpPr>
                    <p:cNvPr id="5178" name="Google Shape;5178;p72"/>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72"/>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80" name="Google Shape;5180;p72"/>
                <p:cNvGrpSpPr/>
                <p:nvPr/>
              </p:nvGrpSpPr>
              <p:grpSpPr>
                <a:xfrm>
                  <a:off x="2722305" y="1350460"/>
                  <a:ext cx="308357" cy="308344"/>
                  <a:chOff x="2722305" y="1350460"/>
                  <a:chExt cx="308357" cy="308344"/>
                </a:xfrm>
              </p:grpSpPr>
              <p:sp>
                <p:nvSpPr>
                  <p:cNvPr id="5181" name="Google Shape;5181;p72"/>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82" name="Google Shape;5182;p72"/>
                  <p:cNvGrpSpPr/>
                  <p:nvPr/>
                </p:nvGrpSpPr>
                <p:grpSpPr>
                  <a:xfrm>
                    <a:off x="2725064" y="1364529"/>
                    <a:ext cx="297954" cy="280182"/>
                    <a:chOff x="2725064" y="1364529"/>
                    <a:chExt cx="297954" cy="280182"/>
                  </a:xfrm>
                </p:grpSpPr>
                <p:sp>
                  <p:nvSpPr>
                    <p:cNvPr id="5183" name="Google Shape;5183;p72"/>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72"/>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72"/>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72"/>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72"/>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5188" name="Google Shape;5188;p72"/>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72"/>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72"/>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72"/>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72"/>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3" name="Google Shape;5193;p72"/>
          <p:cNvGrpSpPr/>
          <p:nvPr/>
        </p:nvGrpSpPr>
        <p:grpSpPr>
          <a:xfrm>
            <a:off x="3909124" y="2727412"/>
            <a:ext cx="1569144" cy="591015"/>
            <a:chOff x="3820100" y="3023049"/>
            <a:chExt cx="1303926" cy="491162"/>
          </a:xfrm>
        </p:grpSpPr>
        <p:grpSp>
          <p:nvGrpSpPr>
            <p:cNvPr id="5194" name="Google Shape;5194;p72"/>
            <p:cNvGrpSpPr/>
            <p:nvPr/>
          </p:nvGrpSpPr>
          <p:grpSpPr>
            <a:xfrm>
              <a:off x="3820100" y="3023072"/>
              <a:ext cx="1303926" cy="491139"/>
              <a:chOff x="3820100" y="3023072"/>
              <a:chExt cx="1303926" cy="491139"/>
            </a:xfrm>
          </p:grpSpPr>
          <p:sp>
            <p:nvSpPr>
              <p:cNvPr id="5195" name="Google Shape;5195;p72"/>
              <p:cNvSpPr/>
              <p:nvPr/>
            </p:nvSpPr>
            <p:spPr>
              <a:xfrm>
                <a:off x="3820100" y="3023072"/>
                <a:ext cx="505424" cy="491139"/>
              </a:xfrm>
              <a:custGeom>
                <a:avLst/>
                <a:gdLst/>
                <a:ahLst/>
                <a:cxnLst/>
                <a:rect l="l" t="t" r="r" b="b"/>
                <a:pathLst>
                  <a:path w="45218" h="43940" extrusionOk="0">
                    <a:moveTo>
                      <a:pt x="0" y="0"/>
                    </a:moveTo>
                    <a:cubicBezTo>
                      <a:pt x="0" y="24200"/>
                      <a:pt x="19796" y="43939"/>
                      <a:pt x="44111" y="43939"/>
                    </a:cubicBezTo>
                    <a:lnTo>
                      <a:pt x="45218" y="43939"/>
                    </a:lnTo>
                    <a:lnTo>
                      <a:pt x="45218" y="34795"/>
                    </a:lnTo>
                    <a:lnTo>
                      <a:pt x="44111" y="34795"/>
                    </a:lnTo>
                    <a:cubicBezTo>
                      <a:pt x="24972" y="34795"/>
                      <a:pt x="9345" y="19439"/>
                      <a:pt x="9103" y="450"/>
                    </a:cubicBezTo>
                    <a:cubicBezTo>
                      <a:pt x="9103" y="301"/>
                      <a:pt x="9100" y="150"/>
                      <a:pt x="91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72"/>
              <p:cNvSpPr/>
              <p:nvPr/>
            </p:nvSpPr>
            <p:spPr>
              <a:xfrm>
                <a:off x="4323828" y="3411976"/>
                <a:ext cx="800197" cy="102229"/>
              </a:xfrm>
              <a:custGeom>
                <a:avLst/>
                <a:gdLst/>
                <a:ahLst/>
                <a:cxnLst/>
                <a:rect l="l" t="t" r="r" b="b"/>
                <a:pathLst>
                  <a:path w="71590" h="9146" extrusionOk="0">
                    <a:moveTo>
                      <a:pt x="1" y="1"/>
                    </a:moveTo>
                    <a:lnTo>
                      <a:pt x="1" y="9145"/>
                    </a:lnTo>
                    <a:lnTo>
                      <a:pt x="71589" y="9145"/>
                    </a:lnTo>
                    <a:lnTo>
                      <a:pt x="71589"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7" name="Google Shape;5197;p72"/>
            <p:cNvGrpSpPr/>
            <p:nvPr/>
          </p:nvGrpSpPr>
          <p:grpSpPr>
            <a:xfrm>
              <a:off x="4132439" y="3023645"/>
              <a:ext cx="393633" cy="177096"/>
              <a:chOff x="4132439" y="3023645"/>
              <a:chExt cx="393633" cy="177096"/>
            </a:xfrm>
          </p:grpSpPr>
          <p:sp>
            <p:nvSpPr>
              <p:cNvPr id="5198" name="Google Shape;5198;p72"/>
              <p:cNvSpPr/>
              <p:nvPr/>
            </p:nvSpPr>
            <p:spPr>
              <a:xfrm>
                <a:off x="4132439" y="3023645"/>
                <a:ext cx="190085" cy="177096"/>
              </a:xfrm>
              <a:custGeom>
                <a:avLst/>
                <a:gdLst/>
                <a:ahLst/>
                <a:cxnLst/>
                <a:rect l="l" t="t" r="r" b="b"/>
                <a:pathLst>
                  <a:path w="17006" h="15844" extrusionOk="0">
                    <a:moveTo>
                      <a:pt x="0" y="1"/>
                    </a:moveTo>
                    <a:cubicBezTo>
                      <a:pt x="0" y="5035"/>
                      <a:pt x="2405" y="9521"/>
                      <a:pt x="6124" y="12423"/>
                    </a:cubicBezTo>
                    <a:cubicBezTo>
                      <a:pt x="8932" y="14639"/>
                      <a:pt x="12404" y="15844"/>
                      <a:pt x="15981" y="15844"/>
                    </a:cubicBezTo>
                    <a:lnTo>
                      <a:pt x="17005" y="15844"/>
                    </a:lnTo>
                    <a:lnTo>
                      <a:pt x="17005" y="6962"/>
                    </a:lnTo>
                    <a:lnTo>
                      <a:pt x="15905" y="6962"/>
                    </a:lnTo>
                    <a:cubicBezTo>
                      <a:pt x="12043" y="6962"/>
                      <a:pt x="8822" y="3862"/>
                      <a:pt x="88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72"/>
              <p:cNvSpPr/>
              <p:nvPr/>
            </p:nvSpPr>
            <p:spPr>
              <a:xfrm>
                <a:off x="4318649" y="3101461"/>
                <a:ext cx="207423" cy="99267"/>
              </a:xfrm>
              <a:custGeom>
                <a:avLst/>
                <a:gdLst/>
                <a:ahLst/>
                <a:cxnLst/>
                <a:rect l="l" t="t" r="r" b="b"/>
                <a:pathLst>
                  <a:path w="18211" h="8881" extrusionOk="0">
                    <a:moveTo>
                      <a:pt x="0" y="0"/>
                    </a:moveTo>
                    <a:lnTo>
                      <a:pt x="0" y="8880"/>
                    </a:lnTo>
                    <a:lnTo>
                      <a:pt x="18210" y="8880"/>
                    </a:lnTo>
                    <a:lnTo>
                      <a:pt x="1821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0" name="Google Shape;5200;p72"/>
            <p:cNvGrpSpPr/>
            <p:nvPr/>
          </p:nvGrpSpPr>
          <p:grpSpPr>
            <a:xfrm>
              <a:off x="3921811" y="3023049"/>
              <a:ext cx="1002397" cy="388943"/>
              <a:chOff x="3921811" y="3023049"/>
              <a:chExt cx="1002397" cy="388943"/>
            </a:xfrm>
          </p:grpSpPr>
          <p:sp>
            <p:nvSpPr>
              <p:cNvPr id="5201" name="Google Shape;5201;p72"/>
              <p:cNvSpPr/>
              <p:nvPr/>
            </p:nvSpPr>
            <p:spPr>
              <a:xfrm>
                <a:off x="3921811" y="3023049"/>
                <a:ext cx="403709" cy="388943"/>
              </a:xfrm>
              <a:custGeom>
                <a:avLst/>
                <a:gdLst/>
                <a:ahLst/>
                <a:cxnLst/>
                <a:rect l="l" t="t" r="r" b="b"/>
                <a:pathLst>
                  <a:path w="36118" h="34797" extrusionOk="0">
                    <a:moveTo>
                      <a:pt x="0" y="1"/>
                    </a:moveTo>
                    <a:cubicBezTo>
                      <a:pt x="0" y="152"/>
                      <a:pt x="3" y="301"/>
                      <a:pt x="3" y="452"/>
                    </a:cubicBezTo>
                    <a:cubicBezTo>
                      <a:pt x="245" y="19441"/>
                      <a:pt x="15879" y="34797"/>
                      <a:pt x="35018" y="34797"/>
                    </a:cubicBezTo>
                    <a:lnTo>
                      <a:pt x="36118" y="34797"/>
                    </a:lnTo>
                    <a:lnTo>
                      <a:pt x="36118" y="25652"/>
                    </a:lnTo>
                    <a:lnTo>
                      <a:pt x="34843" y="25652"/>
                    </a:lnTo>
                    <a:lnTo>
                      <a:pt x="34798" y="25632"/>
                    </a:lnTo>
                    <a:cubicBezTo>
                      <a:pt x="20649" y="25575"/>
                      <a:pt x="9181" y="14193"/>
                      <a:pt x="9115" y="123"/>
                    </a:cubicBezTo>
                    <a:cubicBezTo>
                      <a:pt x="9115" y="81"/>
                      <a:pt x="9108" y="42"/>
                      <a:pt x="910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72"/>
              <p:cNvSpPr/>
              <p:nvPr/>
            </p:nvSpPr>
            <p:spPr>
              <a:xfrm>
                <a:off x="4322109" y="3309770"/>
                <a:ext cx="602098" cy="102218"/>
              </a:xfrm>
              <a:custGeom>
                <a:avLst/>
                <a:gdLst/>
                <a:ahLst/>
                <a:cxnLst/>
                <a:rect l="l" t="t" r="r" b="b"/>
                <a:pathLst>
                  <a:path w="53867" h="9145" extrusionOk="0">
                    <a:moveTo>
                      <a:pt x="1" y="0"/>
                    </a:moveTo>
                    <a:lnTo>
                      <a:pt x="1" y="9145"/>
                    </a:lnTo>
                    <a:lnTo>
                      <a:pt x="53867" y="9145"/>
                    </a:lnTo>
                    <a:lnTo>
                      <a:pt x="5386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3" name="Google Shape;5203;p72"/>
            <p:cNvGrpSpPr/>
            <p:nvPr/>
          </p:nvGrpSpPr>
          <p:grpSpPr>
            <a:xfrm>
              <a:off x="4023645" y="3023049"/>
              <a:ext cx="683032" cy="286722"/>
              <a:chOff x="4023645" y="3023049"/>
              <a:chExt cx="683032" cy="286722"/>
            </a:xfrm>
          </p:grpSpPr>
          <p:sp>
            <p:nvSpPr>
              <p:cNvPr id="5204" name="Google Shape;5204;p72"/>
              <p:cNvSpPr/>
              <p:nvPr/>
            </p:nvSpPr>
            <p:spPr>
              <a:xfrm>
                <a:off x="4023645" y="3023049"/>
                <a:ext cx="300664" cy="286524"/>
              </a:xfrm>
              <a:custGeom>
                <a:avLst/>
                <a:gdLst/>
                <a:ahLst/>
                <a:cxnLst/>
                <a:rect l="l" t="t" r="r" b="b"/>
                <a:pathLst>
                  <a:path w="26899" h="25634" extrusionOk="0">
                    <a:moveTo>
                      <a:pt x="1" y="1"/>
                    </a:moveTo>
                    <a:cubicBezTo>
                      <a:pt x="1" y="42"/>
                      <a:pt x="4" y="81"/>
                      <a:pt x="4" y="121"/>
                    </a:cubicBezTo>
                    <a:cubicBezTo>
                      <a:pt x="70" y="14193"/>
                      <a:pt x="11538" y="25575"/>
                      <a:pt x="25687" y="25630"/>
                    </a:cubicBezTo>
                    <a:cubicBezTo>
                      <a:pt x="25723" y="25630"/>
                      <a:pt x="25757" y="25634"/>
                      <a:pt x="25792" y="25634"/>
                    </a:cubicBezTo>
                    <a:lnTo>
                      <a:pt x="26899" y="25634"/>
                    </a:lnTo>
                    <a:lnTo>
                      <a:pt x="26899" y="15842"/>
                    </a:lnTo>
                    <a:lnTo>
                      <a:pt x="25768" y="15842"/>
                    </a:lnTo>
                    <a:cubicBezTo>
                      <a:pt x="22191" y="15842"/>
                      <a:pt x="18719" y="14637"/>
                      <a:pt x="15911" y="12423"/>
                    </a:cubicBezTo>
                    <a:cubicBezTo>
                      <a:pt x="12192" y="9521"/>
                      <a:pt x="9787" y="5035"/>
                      <a:pt x="978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2"/>
              <p:cNvSpPr/>
              <p:nvPr/>
            </p:nvSpPr>
            <p:spPr>
              <a:xfrm>
                <a:off x="4314850" y="3200125"/>
                <a:ext cx="391827" cy="109646"/>
              </a:xfrm>
              <a:custGeom>
                <a:avLst/>
                <a:gdLst/>
                <a:ahLst/>
                <a:cxnLst/>
                <a:rect l="l" t="t" r="r" b="b"/>
                <a:pathLst>
                  <a:path w="35055" h="9792" extrusionOk="0">
                    <a:moveTo>
                      <a:pt x="1" y="0"/>
                    </a:moveTo>
                    <a:lnTo>
                      <a:pt x="1" y="88"/>
                    </a:lnTo>
                    <a:lnTo>
                      <a:pt x="1" y="9792"/>
                    </a:lnTo>
                    <a:lnTo>
                      <a:pt x="35054" y="9792"/>
                    </a:lnTo>
                    <a:lnTo>
                      <a:pt x="350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06" name="Google Shape;5206;p72"/>
          <p:cNvGrpSpPr/>
          <p:nvPr/>
        </p:nvGrpSpPr>
        <p:grpSpPr>
          <a:xfrm>
            <a:off x="1541246" y="1854257"/>
            <a:ext cx="713522" cy="688025"/>
            <a:chOff x="1706078" y="2092648"/>
            <a:chExt cx="660913" cy="637296"/>
          </a:xfrm>
        </p:grpSpPr>
        <p:sp>
          <p:nvSpPr>
            <p:cNvPr id="5207" name="Google Shape;5207;p72"/>
            <p:cNvSpPr/>
            <p:nvPr/>
          </p:nvSpPr>
          <p:spPr>
            <a:xfrm>
              <a:off x="1745332" y="2158066"/>
              <a:ext cx="571867" cy="571878"/>
            </a:xfrm>
            <a:custGeom>
              <a:avLst/>
              <a:gdLst/>
              <a:ahLst/>
              <a:cxnLst/>
              <a:rect l="l" t="t" r="r" b="b"/>
              <a:pathLst>
                <a:path w="107747" h="107749" extrusionOk="0">
                  <a:moveTo>
                    <a:pt x="53874" y="11565"/>
                  </a:moveTo>
                  <a:cubicBezTo>
                    <a:pt x="77238" y="11565"/>
                    <a:pt x="96182" y="30509"/>
                    <a:pt x="96182" y="53873"/>
                  </a:cubicBezTo>
                  <a:cubicBezTo>
                    <a:pt x="96182" y="77240"/>
                    <a:pt x="77240" y="96182"/>
                    <a:pt x="53874" y="96182"/>
                  </a:cubicBezTo>
                  <a:cubicBezTo>
                    <a:pt x="30507" y="96182"/>
                    <a:pt x="11565" y="77240"/>
                    <a:pt x="11565" y="53873"/>
                  </a:cubicBezTo>
                  <a:cubicBezTo>
                    <a:pt x="11565" y="30509"/>
                    <a:pt x="30507" y="11565"/>
                    <a:pt x="53874" y="11565"/>
                  </a:cubicBezTo>
                  <a:close/>
                  <a:moveTo>
                    <a:pt x="53874" y="1"/>
                  </a:moveTo>
                  <a:cubicBezTo>
                    <a:pt x="24120" y="1"/>
                    <a:pt x="1" y="24120"/>
                    <a:pt x="1" y="53873"/>
                  </a:cubicBezTo>
                  <a:cubicBezTo>
                    <a:pt x="1" y="83626"/>
                    <a:pt x="24120" y="107748"/>
                    <a:pt x="53874" y="107748"/>
                  </a:cubicBezTo>
                  <a:cubicBezTo>
                    <a:pt x="83625" y="107748"/>
                    <a:pt x="107746" y="83626"/>
                    <a:pt x="107746" y="53873"/>
                  </a:cubicBezTo>
                  <a:cubicBezTo>
                    <a:pt x="107746" y="24120"/>
                    <a:pt x="83627" y="1"/>
                    <a:pt x="5387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08" name="Google Shape;5208;p72"/>
            <p:cNvGrpSpPr/>
            <p:nvPr/>
          </p:nvGrpSpPr>
          <p:grpSpPr>
            <a:xfrm>
              <a:off x="1706078" y="2092648"/>
              <a:ext cx="660913" cy="575241"/>
              <a:chOff x="1706078" y="2092648"/>
              <a:chExt cx="660913" cy="575241"/>
            </a:xfrm>
          </p:grpSpPr>
          <p:sp>
            <p:nvSpPr>
              <p:cNvPr id="5209" name="Google Shape;5209;p72"/>
              <p:cNvSpPr/>
              <p:nvPr/>
            </p:nvSpPr>
            <p:spPr>
              <a:xfrm>
                <a:off x="1938891" y="2092648"/>
                <a:ext cx="192041" cy="353676"/>
              </a:xfrm>
              <a:custGeom>
                <a:avLst/>
                <a:gdLst/>
                <a:ahLst/>
                <a:cxnLst/>
                <a:rect l="l" t="t" r="r" b="b"/>
                <a:pathLst>
                  <a:path w="36183" h="66637" extrusionOk="0">
                    <a:moveTo>
                      <a:pt x="18094" y="1"/>
                    </a:moveTo>
                    <a:cubicBezTo>
                      <a:pt x="8801" y="1"/>
                      <a:pt x="1202" y="7552"/>
                      <a:pt x="1202" y="16877"/>
                    </a:cubicBezTo>
                    <a:cubicBezTo>
                      <a:pt x="1202" y="23723"/>
                      <a:pt x="5288" y="29491"/>
                      <a:pt x="11057" y="32260"/>
                    </a:cubicBezTo>
                    <a:cubicBezTo>
                      <a:pt x="13944" y="33580"/>
                      <a:pt x="15864" y="36464"/>
                      <a:pt x="15864" y="39714"/>
                    </a:cubicBezTo>
                    <a:cubicBezTo>
                      <a:pt x="15864" y="42954"/>
                      <a:pt x="13829" y="45963"/>
                      <a:pt x="10817" y="47040"/>
                    </a:cubicBezTo>
                    <a:cubicBezTo>
                      <a:pt x="6250" y="48723"/>
                      <a:pt x="2404" y="51972"/>
                      <a:pt x="1" y="56176"/>
                    </a:cubicBezTo>
                    <a:lnTo>
                      <a:pt x="18155" y="66637"/>
                    </a:lnTo>
                    <a:lnTo>
                      <a:pt x="36182" y="56176"/>
                    </a:lnTo>
                    <a:cubicBezTo>
                      <a:pt x="33779" y="51975"/>
                      <a:pt x="29930" y="48725"/>
                      <a:pt x="25479" y="47040"/>
                    </a:cubicBezTo>
                    <a:cubicBezTo>
                      <a:pt x="22352" y="45966"/>
                      <a:pt x="20316" y="42957"/>
                      <a:pt x="20316" y="39714"/>
                    </a:cubicBezTo>
                    <a:lnTo>
                      <a:pt x="20316" y="39474"/>
                    </a:lnTo>
                    <a:cubicBezTo>
                      <a:pt x="20316" y="36349"/>
                      <a:pt x="22239" y="33578"/>
                      <a:pt x="24998" y="32260"/>
                    </a:cubicBezTo>
                    <a:cubicBezTo>
                      <a:pt x="31250" y="29491"/>
                      <a:pt x="35461" y="22999"/>
                      <a:pt x="34980" y="15676"/>
                    </a:cubicBezTo>
                    <a:cubicBezTo>
                      <a:pt x="34375" y="7376"/>
                      <a:pt x="27644" y="646"/>
                      <a:pt x="19357" y="47"/>
                    </a:cubicBezTo>
                    <a:cubicBezTo>
                      <a:pt x="18933" y="18"/>
                      <a:pt x="18513" y="1"/>
                      <a:pt x="180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2"/>
              <p:cNvSpPr/>
              <p:nvPr/>
            </p:nvSpPr>
            <p:spPr>
              <a:xfrm>
                <a:off x="1706078" y="2390779"/>
                <a:ext cx="329208" cy="277004"/>
              </a:xfrm>
              <a:custGeom>
                <a:avLst/>
                <a:gdLst/>
                <a:ahLst/>
                <a:cxnLst/>
                <a:rect l="l" t="t" r="r" b="b"/>
                <a:pathLst>
                  <a:path w="62027" h="52191" extrusionOk="0">
                    <a:moveTo>
                      <a:pt x="43872" y="1"/>
                    </a:moveTo>
                    <a:cubicBezTo>
                      <a:pt x="41468" y="4212"/>
                      <a:pt x="40629" y="9019"/>
                      <a:pt x="41353" y="13829"/>
                    </a:cubicBezTo>
                    <a:cubicBezTo>
                      <a:pt x="41946" y="17069"/>
                      <a:pt x="40389" y="20321"/>
                      <a:pt x="37504" y="21878"/>
                    </a:cubicBezTo>
                    <a:lnTo>
                      <a:pt x="37379" y="22004"/>
                    </a:lnTo>
                    <a:cubicBezTo>
                      <a:pt x="36131" y="22712"/>
                      <a:pt x="34723" y="23085"/>
                      <a:pt x="33288" y="23090"/>
                    </a:cubicBezTo>
                    <a:cubicBezTo>
                      <a:pt x="31652" y="23095"/>
                      <a:pt x="30056" y="22587"/>
                      <a:pt x="28724" y="21638"/>
                    </a:cubicBezTo>
                    <a:cubicBezTo>
                      <a:pt x="25815" y="19553"/>
                      <a:pt x="22344" y="18435"/>
                      <a:pt x="18815" y="18435"/>
                    </a:cubicBezTo>
                    <a:cubicBezTo>
                      <a:pt x="15632" y="18435"/>
                      <a:pt x="12399" y="19345"/>
                      <a:pt x="9490" y="21282"/>
                    </a:cubicBezTo>
                    <a:cubicBezTo>
                      <a:pt x="2520" y="25965"/>
                      <a:pt x="1" y="35101"/>
                      <a:pt x="3721" y="42677"/>
                    </a:cubicBezTo>
                    <a:cubicBezTo>
                      <a:pt x="6677" y="48755"/>
                      <a:pt x="12664" y="52191"/>
                      <a:pt x="18840" y="52191"/>
                    </a:cubicBezTo>
                    <a:cubicBezTo>
                      <a:pt x="21707" y="52191"/>
                      <a:pt x="24613" y="51450"/>
                      <a:pt x="27282" y="49890"/>
                    </a:cubicBezTo>
                    <a:cubicBezTo>
                      <a:pt x="33291" y="46525"/>
                      <a:pt x="36303" y="40151"/>
                      <a:pt x="35694" y="33659"/>
                    </a:cubicBezTo>
                    <a:cubicBezTo>
                      <a:pt x="35456" y="30534"/>
                      <a:pt x="37024" y="27407"/>
                      <a:pt x="39783" y="25852"/>
                    </a:cubicBezTo>
                    <a:cubicBezTo>
                      <a:pt x="41044" y="25114"/>
                      <a:pt x="42424" y="24748"/>
                      <a:pt x="43786" y="24748"/>
                    </a:cubicBezTo>
                    <a:cubicBezTo>
                      <a:pt x="45537" y="24748"/>
                      <a:pt x="47261" y="25356"/>
                      <a:pt x="48676" y="26573"/>
                    </a:cubicBezTo>
                    <a:cubicBezTo>
                      <a:pt x="52525" y="29572"/>
                      <a:pt x="57216" y="31255"/>
                      <a:pt x="62026" y="31255"/>
                    </a:cubicBezTo>
                    <a:lnTo>
                      <a:pt x="62026" y="1046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2"/>
              <p:cNvSpPr/>
              <p:nvPr/>
            </p:nvSpPr>
            <p:spPr>
              <a:xfrm>
                <a:off x="2035235" y="2390779"/>
                <a:ext cx="331756" cy="277110"/>
              </a:xfrm>
              <a:custGeom>
                <a:avLst/>
                <a:gdLst/>
                <a:ahLst/>
                <a:cxnLst/>
                <a:rect l="l" t="t" r="r" b="b"/>
                <a:pathLst>
                  <a:path w="62507" h="52211" extrusionOk="0">
                    <a:moveTo>
                      <a:pt x="18030" y="1"/>
                    </a:moveTo>
                    <a:lnTo>
                      <a:pt x="0" y="10461"/>
                    </a:lnTo>
                    <a:lnTo>
                      <a:pt x="0" y="31253"/>
                    </a:lnTo>
                    <a:cubicBezTo>
                      <a:pt x="4807" y="31253"/>
                      <a:pt x="9489" y="29570"/>
                      <a:pt x="13222" y="26570"/>
                    </a:cubicBezTo>
                    <a:cubicBezTo>
                      <a:pt x="15722" y="24434"/>
                      <a:pt x="19307" y="24145"/>
                      <a:pt x="22118" y="25849"/>
                    </a:cubicBezTo>
                    <a:lnTo>
                      <a:pt x="22359" y="25965"/>
                    </a:lnTo>
                    <a:cubicBezTo>
                      <a:pt x="25003" y="27532"/>
                      <a:pt x="26560" y="30534"/>
                      <a:pt x="26204" y="33659"/>
                    </a:cubicBezTo>
                    <a:cubicBezTo>
                      <a:pt x="25599" y="40389"/>
                      <a:pt x="28964" y="47244"/>
                      <a:pt x="35578" y="50486"/>
                    </a:cubicBezTo>
                    <a:cubicBezTo>
                      <a:pt x="37877" y="51619"/>
                      <a:pt x="40405" y="52210"/>
                      <a:pt x="42968" y="52208"/>
                    </a:cubicBezTo>
                    <a:cubicBezTo>
                      <a:pt x="48435" y="52208"/>
                      <a:pt x="53755" y="49544"/>
                      <a:pt x="56978" y="44840"/>
                    </a:cubicBezTo>
                    <a:cubicBezTo>
                      <a:pt x="62506" y="36540"/>
                      <a:pt x="59862" y="25484"/>
                      <a:pt x="51447" y="20674"/>
                    </a:cubicBezTo>
                    <a:cubicBezTo>
                      <a:pt x="48774" y="19149"/>
                      <a:pt x="45855" y="18413"/>
                      <a:pt x="42983" y="18413"/>
                    </a:cubicBezTo>
                    <a:cubicBezTo>
                      <a:pt x="39520" y="18413"/>
                      <a:pt x="36121" y="19482"/>
                      <a:pt x="33290" y="21523"/>
                    </a:cubicBezTo>
                    <a:cubicBezTo>
                      <a:pt x="30671" y="23429"/>
                      <a:pt x="27161" y="23571"/>
                      <a:pt x="24397" y="21878"/>
                    </a:cubicBezTo>
                    <a:cubicBezTo>
                      <a:pt x="21510" y="20321"/>
                      <a:pt x="19955" y="17069"/>
                      <a:pt x="20549" y="13829"/>
                    </a:cubicBezTo>
                    <a:cubicBezTo>
                      <a:pt x="21272" y="9019"/>
                      <a:pt x="20433" y="4212"/>
                      <a:pt x="1803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12" name="Google Shape;5212;p72"/>
          <p:cNvGrpSpPr/>
          <p:nvPr/>
        </p:nvGrpSpPr>
        <p:grpSpPr>
          <a:xfrm>
            <a:off x="6303104" y="971806"/>
            <a:ext cx="1317459" cy="684168"/>
            <a:chOff x="238125" y="999450"/>
            <a:chExt cx="7140700" cy="3708225"/>
          </a:xfrm>
        </p:grpSpPr>
        <p:sp>
          <p:nvSpPr>
            <p:cNvPr id="5213" name="Google Shape;5213;p72"/>
            <p:cNvSpPr/>
            <p:nvPr/>
          </p:nvSpPr>
          <p:spPr>
            <a:xfrm>
              <a:off x="2171975" y="3872925"/>
              <a:ext cx="7900" cy="25"/>
            </a:xfrm>
            <a:custGeom>
              <a:avLst/>
              <a:gdLst/>
              <a:ahLst/>
              <a:cxnLst/>
              <a:rect l="l" t="t" r="r" b="b"/>
              <a:pathLst>
                <a:path w="316" h="1" extrusionOk="0">
                  <a:moveTo>
                    <a:pt x="316" y="0"/>
                  </a:moveTo>
                  <a:lnTo>
                    <a:pt x="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2"/>
            <p:cNvSpPr/>
            <p:nvPr/>
          </p:nvSpPr>
          <p:spPr>
            <a:xfrm>
              <a:off x="2180300" y="999450"/>
              <a:ext cx="3256350" cy="3708225"/>
            </a:xfrm>
            <a:custGeom>
              <a:avLst/>
              <a:gdLst/>
              <a:ahLst/>
              <a:cxnLst/>
              <a:rect l="l" t="t" r="r" b="b"/>
              <a:pathLst>
                <a:path w="130254" h="148329" extrusionOk="0">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72"/>
            <p:cNvSpPr/>
            <p:nvPr/>
          </p:nvSpPr>
          <p:spPr>
            <a:xfrm>
              <a:off x="238125" y="2853750"/>
              <a:ext cx="2358675" cy="1853475"/>
            </a:xfrm>
            <a:custGeom>
              <a:avLst/>
              <a:gdLst/>
              <a:ahLst/>
              <a:cxnLst/>
              <a:rect l="l" t="t" r="r" b="b"/>
              <a:pathLst>
                <a:path w="94347" h="74139" extrusionOk="0">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72"/>
            <p:cNvSpPr/>
            <p:nvPr/>
          </p:nvSpPr>
          <p:spPr>
            <a:xfrm>
              <a:off x="238125" y="999450"/>
              <a:ext cx="1942200" cy="2270400"/>
            </a:xfrm>
            <a:custGeom>
              <a:avLst/>
              <a:gdLst/>
              <a:ahLst/>
              <a:cxnLst/>
              <a:rect l="l" t="t" r="r" b="b"/>
              <a:pathLst>
                <a:path w="77688" h="90816" extrusionOk="0">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72"/>
            <p:cNvSpPr/>
            <p:nvPr/>
          </p:nvSpPr>
          <p:spPr>
            <a:xfrm>
              <a:off x="3808250" y="2852875"/>
              <a:ext cx="25" cy="25"/>
            </a:xfrm>
            <a:custGeom>
              <a:avLst/>
              <a:gdLst/>
              <a:ahLst/>
              <a:cxnLst/>
              <a:rect l="l" t="t" r="r" b="b"/>
              <a:pathLst>
                <a:path w="1" h="1" extrusionOk="0">
                  <a:moveTo>
                    <a:pt x="0" y="1"/>
                  </a:moveTo>
                  <a:close/>
                </a:path>
              </a:pathLst>
            </a:custGeom>
            <a:solidFill>
              <a:srgbClr val="DB6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72"/>
            <p:cNvSpPr/>
            <p:nvPr/>
          </p:nvSpPr>
          <p:spPr>
            <a:xfrm>
              <a:off x="1762475" y="999450"/>
              <a:ext cx="2386250" cy="2044875"/>
            </a:xfrm>
            <a:custGeom>
              <a:avLst/>
              <a:gdLst/>
              <a:ahLst/>
              <a:cxnLst/>
              <a:rect l="l" t="t" r="r" b="b"/>
              <a:pathLst>
                <a:path w="95450" h="81795" extrusionOk="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72"/>
            <p:cNvSpPr/>
            <p:nvPr/>
          </p:nvSpPr>
          <p:spPr>
            <a:xfrm>
              <a:off x="3338000" y="2435975"/>
              <a:ext cx="2101275" cy="2271250"/>
            </a:xfrm>
            <a:custGeom>
              <a:avLst/>
              <a:gdLst/>
              <a:ahLst/>
              <a:cxnLst/>
              <a:rect l="l" t="t" r="r" b="b"/>
              <a:pathLst>
                <a:path w="84051" h="90850" extrusionOk="0">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72"/>
            <p:cNvSpPr/>
            <p:nvPr/>
          </p:nvSpPr>
          <p:spPr>
            <a:xfrm>
              <a:off x="5019250" y="2852875"/>
              <a:ext cx="2359150" cy="1854350"/>
            </a:xfrm>
            <a:custGeom>
              <a:avLst/>
              <a:gdLst/>
              <a:ahLst/>
              <a:cxnLst/>
              <a:rect l="l" t="t" r="r" b="b"/>
              <a:pathLst>
                <a:path w="94366" h="74174" extrusionOk="0">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72"/>
            <p:cNvSpPr/>
            <p:nvPr/>
          </p:nvSpPr>
          <p:spPr>
            <a:xfrm>
              <a:off x="5025375" y="999450"/>
              <a:ext cx="2353450" cy="2270825"/>
            </a:xfrm>
            <a:custGeom>
              <a:avLst/>
              <a:gdLst/>
              <a:ahLst/>
              <a:cxnLst/>
              <a:rect l="l" t="t" r="r" b="b"/>
              <a:pathLst>
                <a:path w="94138" h="90833" extrusionOk="0">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25"/>
        <p:cNvGrpSpPr/>
        <p:nvPr/>
      </p:nvGrpSpPr>
      <p:grpSpPr>
        <a:xfrm>
          <a:off x="0" y="0"/>
          <a:ext cx="0" cy="0"/>
          <a:chOff x="0" y="0"/>
          <a:chExt cx="0" cy="0"/>
        </a:xfrm>
      </p:grpSpPr>
      <p:grpSp>
        <p:nvGrpSpPr>
          <p:cNvPr id="5226" name="Google Shape;5226;p73"/>
          <p:cNvGrpSpPr/>
          <p:nvPr/>
        </p:nvGrpSpPr>
        <p:grpSpPr>
          <a:xfrm>
            <a:off x="717025" y="967615"/>
            <a:ext cx="1636117" cy="1526144"/>
            <a:chOff x="729238" y="1179665"/>
            <a:chExt cx="1636117" cy="1526144"/>
          </a:xfrm>
        </p:grpSpPr>
        <p:grpSp>
          <p:nvGrpSpPr>
            <p:cNvPr id="5227" name="Google Shape;5227;p73"/>
            <p:cNvGrpSpPr/>
            <p:nvPr/>
          </p:nvGrpSpPr>
          <p:grpSpPr>
            <a:xfrm>
              <a:off x="729238" y="1179665"/>
              <a:ext cx="80700" cy="1526144"/>
              <a:chOff x="729238" y="1179665"/>
              <a:chExt cx="80700" cy="1526144"/>
            </a:xfrm>
          </p:grpSpPr>
          <p:sp>
            <p:nvSpPr>
              <p:cNvPr id="5228" name="Google Shape;5228;p73"/>
              <p:cNvSpPr/>
              <p:nvPr/>
            </p:nvSpPr>
            <p:spPr>
              <a:xfrm>
                <a:off x="72923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3"/>
              <p:cNvSpPr/>
              <p:nvPr/>
            </p:nvSpPr>
            <p:spPr>
              <a:xfrm>
                <a:off x="72923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73"/>
              <p:cNvSpPr/>
              <p:nvPr/>
            </p:nvSpPr>
            <p:spPr>
              <a:xfrm>
                <a:off x="72923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73"/>
              <p:cNvSpPr/>
              <p:nvPr/>
            </p:nvSpPr>
            <p:spPr>
              <a:xfrm>
                <a:off x="72923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73"/>
              <p:cNvSpPr/>
              <p:nvPr/>
            </p:nvSpPr>
            <p:spPr>
              <a:xfrm>
                <a:off x="729238"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73"/>
              <p:cNvSpPr/>
              <p:nvPr/>
            </p:nvSpPr>
            <p:spPr>
              <a:xfrm>
                <a:off x="729238"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73"/>
              <p:cNvSpPr/>
              <p:nvPr/>
            </p:nvSpPr>
            <p:spPr>
              <a:xfrm>
                <a:off x="729238"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73"/>
              <p:cNvSpPr/>
              <p:nvPr/>
            </p:nvSpPr>
            <p:spPr>
              <a:xfrm>
                <a:off x="72923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73"/>
              <p:cNvSpPr/>
              <p:nvPr/>
            </p:nvSpPr>
            <p:spPr>
              <a:xfrm>
                <a:off x="72923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73"/>
              <p:cNvSpPr/>
              <p:nvPr/>
            </p:nvSpPr>
            <p:spPr>
              <a:xfrm>
                <a:off x="72923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8" name="Google Shape;5238;p73"/>
            <p:cNvGrpSpPr/>
            <p:nvPr/>
          </p:nvGrpSpPr>
          <p:grpSpPr>
            <a:xfrm>
              <a:off x="903098" y="1179665"/>
              <a:ext cx="80700" cy="1526144"/>
              <a:chOff x="903098" y="1179665"/>
              <a:chExt cx="80700" cy="1526144"/>
            </a:xfrm>
          </p:grpSpPr>
          <p:sp>
            <p:nvSpPr>
              <p:cNvPr id="5239" name="Google Shape;5239;p73"/>
              <p:cNvSpPr/>
              <p:nvPr/>
            </p:nvSpPr>
            <p:spPr>
              <a:xfrm>
                <a:off x="90309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73"/>
              <p:cNvSpPr/>
              <p:nvPr/>
            </p:nvSpPr>
            <p:spPr>
              <a:xfrm>
                <a:off x="90309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73"/>
              <p:cNvSpPr/>
              <p:nvPr/>
            </p:nvSpPr>
            <p:spPr>
              <a:xfrm>
                <a:off x="90309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73"/>
              <p:cNvSpPr/>
              <p:nvPr/>
            </p:nvSpPr>
            <p:spPr>
              <a:xfrm>
                <a:off x="90309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73"/>
              <p:cNvSpPr/>
              <p:nvPr/>
            </p:nvSpPr>
            <p:spPr>
              <a:xfrm>
                <a:off x="903098"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73"/>
              <p:cNvSpPr/>
              <p:nvPr/>
            </p:nvSpPr>
            <p:spPr>
              <a:xfrm>
                <a:off x="903098"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73"/>
              <p:cNvSpPr/>
              <p:nvPr/>
            </p:nvSpPr>
            <p:spPr>
              <a:xfrm>
                <a:off x="903098"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73"/>
              <p:cNvSpPr/>
              <p:nvPr/>
            </p:nvSpPr>
            <p:spPr>
              <a:xfrm>
                <a:off x="90309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73"/>
              <p:cNvSpPr/>
              <p:nvPr/>
            </p:nvSpPr>
            <p:spPr>
              <a:xfrm>
                <a:off x="90309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73"/>
              <p:cNvSpPr/>
              <p:nvPr/>
            </p:nvSpPr>
            <p:spPr>
              <a:xfrm>
                <a:off x="90309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9" name="Google Shape;5249;p73"/>
            <p:cNvGrpSpPr/>
            <p:nvPr/>
          </p:nvGrpSpPr>
          <p:grpSpPr>
            <a:xfrm>
              <a:off x="1076958" y="1179665"/>
              <a:ext cx="80700" cy="1526144"/>
              <a:chOff x="1076958" y="1179665"/>
              <a:chExt cx="80700" cy="1526144"/>
            </a:xfrm>
          </p:grpSpPr>
          <p:sp>
            <p:nvSpPr>
              <p:cNvPr id="5250" name="Google Shape;5250;p73"/>
              <p:cNvSpPr/>
              <p:nvPr/>
            </p:nvSpPr>
            <p:spPr>
              <a:xfrm>
                <a:off x="107695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73"/>
              <p:cNvSpPr/>
              <p:nvPr/>
            </p:nvSpPr>
            <p:spPr>
              <a:xfrm>
                <a:off x="107695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73"/>
              <p:cNvSpPr/>
              <p:nvPr/>
            </p:nvSpPr>
            <p:spPr>
              <a:xfrm>
                <a:off x="107695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73"/>
              <p:cNvSpPr/>
              <p:nvPr/>
            </p:nvSpPr>
            <p:spPr>
              <a:xfrm>
                <a:off x="107695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73"/>
              <p:cNvSpPr/>
              <p:nvPr/>
            </p:nvSpPr>
            <p:spPr>
              <a:xfrm>
                <a:off x="1076958"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73"/>
              <p:cNvSpPr/>
              <p:nvPr/>
            </p:nvSpPr>
            <p:spPr>
              <a:xfrm>
                <a:off x="1076958"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73"/>
              <p:cNvSpPr/>
              <p:nvPr/>
            </p:nvSpPr>
            <p:spPr>
              <a:xfrm>
                <a:off x="1076958"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73"/>
              <p:cNvSpPr/>
              <p:nvPr/>
            </p:nvSpPr>
            <p:spPr>
              <a:xfrm>
                <a:off x="107695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73"/>
              <p:cNvSpPr/>
              <p:nvPr/>
            </p:nvSpPr>
            <p:spPr>
              <a:xfrm>
                <a:off x="107695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73"/>
              <p:cNvSpPr/>
              <p:nvPr/>
            </p:nvSpPr>
            <p:spPr>
              <a:xfrm>
                <a:off x="107695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0" name="Google Shape;5260;p73"/>
            <p:cNvGrpSpPr/>
            <p:nvPr/>
          </p:nvGrpSpPr>
          <p:grpSpPr>
            <a:xfrm>
              <a:off x="1247707" y="1179665"/>
              <a:ext cx="80700" cy="1526144"/>
              <a:chOff x="1247707" y="1179665"/>
              <a:chExt cx="80700" cy="1526144"/>
            </a:xfrm>
          </p:grpSpPr>
          <p:sp>
            <p:nvSpPr>
              <p:cNvPr id="5261" name="Google Shape;5261;p73"/>
              <p:cNvSpPr/>
              <p:nvPr/>
            </p:nvSpPr>
            <p:spPr>
              <a:xfrm>
                <a:off x="124770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73"/>
              <p:cNvSpPr/>
              <p:nvPr/>
            </p:nvSpPr>
            <p:spPr>
              <a:xfrm>
                <a:off x="124770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73"/>
              <p:cNvSpPr/>
              <p:nvPr/>
            </p:nvSpPr>
            <p:spPr>
              <a:xfrm>
                <a:off x="124770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73"/>
              <p:cNvSpPr/>
              <p:nvPr/>
            </p:nvSpPr>
            <p:spPr>
              <a:xfrm>
                <a:off x="1247707" y="166175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73"/>
              <p:cNvSpPr/>
              <p:nvPr/>
            </p:nvSpPr>
            <p:spPr>
              <a:xfrm>
                <a:off x="1247707"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73"/>
              <p:cNvSpPr/>
              <p:nvPr/>
            </p:nvSpPr>
            <p:spPr>
              <a:xfrm>
                <a:off x="1247707"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73"/>
              <p:cNvSpPr/>
              <p:nvPr/>
            </p:nvSpPr>
            <p:spPr>
              <a:xfrm>
                <a:off x="1247707"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73"/>
              <p:cNvSpPr/>
              <p:nvPr/>
            </p:nvSpPr>
            <p:spPr>
              <a:xfrm>
                <a:off x="1247707"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73"/>
              <p:cNvSpPr/>
              <p:nvPr/>
            </p:nvSpPr>
            <p:spPr>
              <a:xfrm>
                <a:off x="124770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73"/>
              <p:cNvSpPr/>
              <p:nvPr/>
            </p:nvSpPr>
            <p:spPr>
              <a:xfrm>
                <a:off x="124770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1" name="Google Shape;5271;p73"/>
            <p:cNvGrpSpPr/>
            <p:nvPr/>
          </p:nvGrpSpPr>
          <p:grpSpPr>
            <a:xfrm>
              <a:off x="1421567" y="1179665"/>
              <a:ext cx="80700" cy="1526144"/>
              <a:chOff x="1421567" y="1179665"/>
              <a:chExt cx="80700" cy="1526144"/>
            </a:xfrm>
          </p:grpSpPr>
          <p:sp>
            <p:nvSpPr>
              <p:cNvPr id="5272" name="Google Shape;5272;p73"/>
              <p:cNvSpPr/>
              <p:nvPr/>
            </p:nvSpPr>
            <p:spPr>
              <a:xfrm>
                <a:off x="142156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73"/>
              <p:cNvSpPr/>
              <p:nvPr/>
            </p:nvSpPr>
            <p:spPr>
              <a:xfrm>
                <a:off x="142156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73"/>
              <p:cNvSpPr/>
              <p:nvPr/>
            </p:nvSpPr>
            <p:spPr>
              <a:xfrm>
                <a:off x="142156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73"/>
              <p:cNvSpPr/>
              <p:nvPr/>
            </p:nvSpPr>
            <p:spPr>
              <a:xfrm>
                <a:off x="142156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73"/>
              <p:cNvSpPr/>
              <p:nvPr/>
            </p:nvSpPr>
            <p:spPr>
              <a:xfrm>
                <a:off x="142156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73"/>
              <p:cNvSpPr/>
              <p:nvPr/>
            </p:nvSpPr>
            <p:spPr>
              <a:xfrm>
                <a:off x="142156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73"/>
              <p:cNvSpPr/>
              <p:nvPr/>
            </p:nvSpPr>
            <p:spPr>
              <a:xfrm>
                <a:off x="1421567"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73"/>
              <p:cNvSpPr/>
              <p:nvPr/>
            </p:nvSpPr>
            <p:spPr>
              <a:xfrm>
                <a:off x="1421567" y="2303717"/>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73"/>
              <p:cNvSpPr/>
              <p:nvPr/>
            </p:nvSpPr>
            <p:spPr>
              <a:xfrm>
                <a:off x="142156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73"/>
              <p:cNvSpPr/>
              <p:nvPr/>
            </p:nvSpPr>
            <p:spPr>
              <a:xfrm>
                <a:off x="142156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2" name="Google Shape;5282;p73"/>
            <p:cNvGrpSpPr/>
            <p:nvPr/>
          </p:nvGrpSpPr>
          <p:grpSpPr>
            <a:xfrm>
              <a:off x="1592327" y="1179665"/>
              <a:ext cx="80700" cy="1526144"/>
              <a:chOff x="1592327" y="1179665"/>
              <a:chExt cx="80700" cy="1526144"/>
            </a:xfrm>
          </p:grpSpPr>
          <p:sp>
            <p:nvSpPr>
              <p:cNvPr id="5283" name="Google Shape;5283;p73"/>
              <p:cNvSpPr/>
              <p:nvPr/>
            </p:nvSpPr>
            <p:spPr>
              <a:xfrm>
                <a:off x="159232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73"/>
              <p:cNvSpPr/>
              <p:nvPr/>
            </p:nvSpPr>
            <p:spPr>
              <a:xfrm>
                <a:off x="159232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73"/>
              <p:cNvSpPr/>
              <p:nvPr/>
            </p:nvSpPr>
            <p:spPr>
              <a:xfrm>
                <a:off x="159232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73"/>
              <p:cNvSpPr/>
              <p:nvPr/>
            </p:nvSpPr>
            <p:spPr>
              <a:xfrm>
                <a:off x="159232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73"/>
              <p:cNvSpPr/>
              <p:nvPr/>
            </p:nvSpPr>
            <p:spPr>
              <a:xfrm>
                <a:off x="159232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73"/>
              <p:cNvSpPr/>
              <p:nvPr/>
            </p:nvSpPr>
            <p:spPr>
              <a:xfrm>
                <a:off x="159232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73"/>
              <p:cNvSpPr/>
              <p:nvPr/>
            </p:nvSpPr>
            <p:spPr>
              <a:xfrm>
                <a:off x="1592327"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73"/>
              <p:cNvSpPr/>
              <p:nvPr/>
            </p:nvSpPr>
            <p:spPr>
              <a:xfrm>
                <a:off x="1592327"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73"/>
              <p:cNvSpPr/>
              <p:nvPr/>
            </p:nvSpPr>
            <p:spPr>
              <a:xfrm>
                <a:off x="159232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73"/>
              <p:cNvSpPr/>
              <p:nvPr/>
            </p:nvSpPr>
            <p:spPr>
              <a:xfrm>
                <a:off x="159232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3" name="Google Shape;5293;p73"/>
            <p:cNvGrpSpPr/>
            <p:nvPr/>
          </p:nvGrpSpPr>
          <p:grpSpPr>
            <a:xfrm>
              <a:off x="1766187" y="1179665"/>
              <a:ext cx="80700" cy="1526144"/>
              <a:chOff x="1766187" y="1179665"/>
              <a:chExt cx="80700" cy="1526144"/>
            </a:xfrm>
          </p:grpSpPr>
          <p:sp>
            <p:nvSpPr>
              <p:cNvPr id="5294" name="Google Shape;5294;p73"/>
              <p:cNvSpPr/>
              <p:nvPr/>
            </p:nvSpPr>
            <p:spPr>
              <a:xfrm>
                <a:off x="176618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73"/>
              <p:cNvSpPr/>
              <p:nvPr/>
            </p:nvSpPr>
            <p:spPr>
              <a:xfrm>
                <a:off x="176618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73"/>
              <p:cNvSpPr/>
              <p:nvPr/>
            </p:nvSpPr>
            <p:spPr>
              <a:xfrm>
                <a:off x="176618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73"/>
              <p:cNvSpPr/>
              <p:nvPr/>
            </p:nvSpPr>
            <p:spPr>
              <a:xfrm>
                <a:off x="176618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73"/>
              <p:cNvSpPr/>
              <p:nvPr/>
            </p:nvSpPr>
            <p:spPr>
              <a:xfrm>
                <a:off x="176618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73"/>
              <p:cNvSpPr/>
              <p:nvPr/>
            </p:nvSpPr>
            <p:spPr>
              <a:xfrm>
                <a:off x="176618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73"/>
              <p:cNvSpPr/>
              <p:nvPr/>
            </p:nvSpPr>
            <p:spPr>
              <a:xfrm>
                <a:off x="1766187"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73"/>
              <p:cNvSpPr/>
              <p:nvPr/>
            </p:nvSpPr>
            <p:spPr>
              <a:xfrm>
                <a:off x="1766187" y="2303717"/>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73"/>
              <p:cNvSpPr/>
              <p:nvPr/>
            </p:nvSpPr>
            <p:spPr>
              <a:xfrm>
                <a:off x="1766187" y="2464413"/>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73"/>
              <p:cNvSpPr/>
              <p:nvPr/>
            </p:nvSpPr>
            <p:spPr>
              <a:xfrm>
                <a:off x="176618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4" name="Google Shape;5304;p73"/>
            <p:cNvGrpSpPr/>
            <p:nvPr/>
          </p:nvGrpSpPr>
          <p:grpSpPr>
            <a:xfrm>
              <a:off x="1936935" y="1179665"/>
              <a:ext cx="80700" cy="1526144"/>
              <a:chOff x="1936935" y="1179665"/>
              <a:chExt cx="80700" cy="1526144"/>
            </a:xfrm>
          </p:grpSpPr>
          <p:sp>
            <p:nvSpPr>
              <p:cNvPr id="5305" name="Google Shape;5305;p73"/>
              <p:cNvSpPr/>
              <p:nvPr/>
            </p:nvSpPr>
            <p:spPr>
              <a:xfrm>
                <a:off x="193693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73"/>
              <p:cNvSpPr/>
              <p:nvPr/>
            </p:nvSpPr>
            <p:spPr>
              <a:xfrm>
                <a:off x="193693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73"/>
              <p:cNvSpPr/>
              <p:nvPr/>
            </p:nvSpPr>
            <p:spPr>
              <a:xfrm>
                <a:off x="193693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73"/>
              <p:cNvSpPr/>
              <p:nvPr/>
            </p:nvSpPr>
            <p:spPr>
              <a:xfrm>
                <a:off x="193693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73"/>
              <p:cNvSpPr/>
              <p:nvPr/>
            </p:nvSpPr>
            <p:spPr>
              <a:xfrm>
                <a:off x="1936935"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73"/>
              <p:cNvSpPr/>
              <p:nvPr/>
            </p:nvSpPr>
            <p:spPr>
              <a:xfrm>
                <a:off x="1936935"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73"/>
              <p:cNvSpPr/>
              <p:nvPr/>
            </p:nvSpPr>
            <p:spPr>
              <a:xfrm>
                <a:off x="193693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73"/>
              <p:cNvSpPr/>
              <p:nvPr/>
            </p:nvSpPr>
            <p:spPr>
              <a:xfrm>
                <a:off x="193693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73"/>
              <p:cNvSpPr/>
              <p:nvPr/>
            </p:nvSpPr>
            <p:spPr>
              <a:xfrm>
                <a:off x="193693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73"/>
              <p:cNvSpPr/>
              <p:nvPr/>
            </p:nvSpPr>
            <p:spPr>
              <a:xfrm>
                <a:off x="193693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5" name="Google Shape;5315;p73"/>
            <p:cNvGrpSpPr/>
            <p:nvPr/>
          </p:nvGrpSpPr>
          <p:grpSpPr>
            <a:xfrm>
              <a:off x="2110795" y="1179665"/>
              <a:ext cx="80700" cy="1526144"/>
              <a:chOff x="2110795" y="1179665"/>
              <a:chExt cx="80700" cy="1526144"/>
            </a:xfrm>
          </p:grpSpPr>
          <p:sp>
            <p:nvSpPr>
              <p:cNvPr id="5316" name="Google Shape;5316;p73"/>
              <p:cNvSpPr/>
              <p:nvPr/>
            </p:nvSpPr>
            <p:spPr>
              <a:xfrm>
                <a:off x="211079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73"/>
              <p:cNvSpPr/>
              <p:nvPr/>
            </p:nvSpPr>
            <p:spPr>
              <a:xfrm>
                <a:off x="211079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73"/>
              <p:cNvSpPr/>
              <p:nvPr/>
            </p:nvSpPr>
            <p:spPr>
              <a:xfrm>
                <a:off x="211079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73"/>
              <p:cNvSpPr/>
              <p:nvPr/>
            </p:nvSpPr>
            <p:spPr>
              <a:xfrm>
                <a:off x="211079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73"/>
              <p:cNvSpPr/>
              <p:nvPr/>
            </p:nvSpPr>
            <p:spPr>
              <a:xfrm>
                <a:off x="2110795"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73"/>
              <p:cNvSpPr/>
              <p:nvPr/>
            </p:nvSpPr>
            <p:spPr>
              <a:xfrm>
                <a:off x="2110795"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73"/>
              <p:cNvSpPr/>
              <p:nvPr/>
            </p:nvSpPr>
            <p:spPr>
              <a:xfrm>
                <a:off x="211079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73"/>
              <p:cNvSpPr/>
              <p:nvPr/>
            </p:nvSpPr>
            <p:spPr>
              <a:xfrm>
                <a:off x="211079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73"/>
              <p:cNvSpPr/>
              <p:nvPr/>
            </p:nvSpPr>
            <p:spPr>
              <a:xfrm>
                <a:off x="211079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73"/>
              <p:cNvSpPr/>
              <p:nvPr/>
            </p:nvSpPr>
            <p:spPr>
              <a:xfrm>
                <a:off x="211079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26" name="Google Shape;5326;p73"/>
            <p:cNvGrpSpPr/>
            <p:nvPr/>
          </p:nvGrpSpPr>
          <p:grpSpPr>
            <a:xfrm>
              <a:off x="2284655" y="1179665"/>
              <a:ext cx="80700" cy="1526144"/>
              <a:chOff x="2284655" y="1179665"/>
              <a:chExt cx="80700" cy="1526144"/>
            </a:xfrm>
          </p:grpSpPr>
          <p:sp>
            <p:nvSpPr>
              <p:cNvPr id="5327" name="Google Shape;5327;p73"/>
              <p:cNvSpPr/>
              <p:nvPr/>
            </p:nvSpPr>
            <p:spPr>
              <a:xfrm>
                <a:off x="228465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73"/>
              <p:cNvSpPr/>
              <p:nvPr/>
            </p:nvSpPr>
            <p:spPr>
              <a:xfrm>
                <a:off x="228465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73"/>
              <p:cNvSpPr/>
              <p:nvPr/>
            </p:nvSpPr>
            <p:spPr>
              <a:xfrm>
                <a:off x="228465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73"/>
              <p:cNvSpPr/>
              <p:nvPr/>
            </p:nvSpPr>
            <p:spPr>
              <a:xfrm>
                <a:off x="228465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73"/>
              <p:cNvSpPr/>
              <p:nvPr/>
            </p:nvSpPr>
            <p:spPr>
              <a:xfrm>
                <a:off x="2284655"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73"/>
              <p:cNvSpPr/>
              <p:nvPr/>
            </p:nvSpPr>
            <p:spPr>
              <a:xfrm>
                <a:off x="2284655"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73"/>
              <p:cNvSpPr/>
              <p:nvPr/>
            </p:nvSpPr>
            <p:spPr>
              <a:xfrm>
                <a:off x="228465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73"/>
              <p:cNvSpPr/>
              <p:nvPr/>
            </p:nvSpPr>
            <p:spPr>
              <a:xfrm>
                <a:off x="228465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73"/>
              <p:cNvSpPr/>
              <p:nvPr/>
            </p:nvSpPr>
            <p:spPr>
              <a:xfrm>
                <a:off x="228465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73"/>
              <p:cNvSpPr/>
              <p:nvPr/>
            </p:nvSpPr>
            <p:spPr>
              <a:xfrm>
                <a:off x="228465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37" name="Google Shape;5337;p73"/>
          <p:cNvGrpSpPr/>
          <p:nvPr/>
        </p:nvGrpSpPr>
        <p:grpSpPr>
          <a:xfrm>
            <a:off x="2611692" y="986753"/>
            <a:ext cx="1364248" cy="1102133"/>
            <a:chOff x="2623904" y="1198803"/>
            <a:chExt cx="1364248" cy="1102133"/>
          </a:xfrm>
        </p:grpSpPr>
        <p:grpSp>
          <p:nvGrpSpPr>
            <p:cNvPr id="5338" name="Google Shape;5338;p73"/>
            <p:cNvGrpSpPr/>
            <p:nvPr/>
          </p:nvGrpSpPr>
          <p:grpSpPr>
            <a:xfrm>
              <a:off x="2623907" y="1198803"/>
              <a:ext cx="1364245" cy="273000"/>
              <a:chOff x="2623907" y="1198803"/>
              <a:chExt cx="1364245" cy="273000"/>
            </a:xfrm>
          </p:grpSpPr>
          <p:sp>
            <p:nvSpPr>
              <p:cNvPr id="5339" name="Google Shape;5339;p73"/>
              <p:cNvSpPr/>
              <p:nvPr/>
            </p:nvSpPr>
            <p:spPr>
              <a:xfrm>
                <a:off x="2623907"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73"/>
              <p:cNvSpPr/>
              <p:nvPr/>
            </p:nvSpPr>
            <p:spPr>
              <a:xfrm>
                <a:off x="2896718"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73"/>
              <p:cNvSpPr/>
              <p:nvPr/>
            </p:nvSpPr>
            <p:spPr>
              <a:xfrm>
                <a:off x="3169529"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73"/>
              <p:cNvSpPr/>
              <p:nvPr/>
            </p:nvSpPr>
            <p:spPr>
              <a:xfrm>
                <a:off x="3442341"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73"/>
              <p:cNvSpPr/>
              <p:nvPr/>
            </p:nvSpPr>
            <p:spPr>
              <a:xfrm>
                <a:off x="3715152" y="1198803"/>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4" name="Google Shape;5344;p73"/>
            <p:cNvGrpSpPr/>
            <p:nvPr/>
          </p:nvGrpSpPr>
          <p:grpSpPr>
            <a:xfrm>
              <a:off x="2623904" y="1476964"/>
              <a:ext cx="1364245" cy="273000"/>
              <a:chOff x="2623904" y="1476964"/>
              <a:chExt cx="1364245" cy="273000"/>
            </a:xfrm>
          </p:grpSpPr>
          <p:sp>
            <p:nvSpPr>
              <p:cNvPr id="5345" name="Google Shape;5345;p73"/>
              <p:cNvSpPr/>
              <p:nvPr/>
            </p:nvSpPr>
            <p:spPr>
              <a:xfrm>
                <a:off x="2623904" y="1476964"/>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73"/>
              <p:cNvSpPr/>
              <p:nvPr/>
            </p:nvSpPr>
            <p:spPr>
              <a:xfrm>
                <a:off x="2896716" y="1476964"/>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73"/>
              <p:cNvSpPr/>
              <p:nvPr/>
            </p:nvSpPr>
            <p:spPr>
              <a:xfrm>
                <a:off x="3169527"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73"/>
              <p:cNvSpPr/>
              <p:nvPr/>
            </p:nvSpPr>
            <p:spPr>
              <a:xfrm>
                <a:off x="3442338"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73"/>
              <p:cNvSpPr/>
              <p:nvPr/>
            </p:nvSpPr>
            <p:spPr>
              <a:xfrm>
                <a:off x="3715149"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0" name="Google Shape;5350;p73"/>
            <p:cNvGrpSpPr/>
            <p:nvPr/>
          </p:nvGrpSpPr>
          <p:grpSpPr>
            <a:xfrm>
              <a:off x="2623907" y="1749775"/>
              <a:ext cx="1364245" cy="273000"/>
              <a:chOff x="2623907" y="1749775"/>
              <a:chExt cx="1364245" cy="273000"/>
            </a:xfrm>
          </p:grpSpPr>
          <p:sp>
            <p:nvSpPr>
              <p:cNvPr id="5351" name="Google Shape;5351;p73"/>
              <p:cNvSpPr/>
              <p:nvPr/>
            </p:nvSpPr>
            <p:spPr>
              <a:xfrm>
                <a:off x="2623907"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73"/>
              <p:cNvSpPr/>
              <p:nvPr/>
            </p:nvSpPr>
            <p:spPr>
              <a:xfrm>
                <a:off x="2896718"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73"/>
              <p:cNvSpPr/>
              <p:nvPr/>
            </p:nvSpPr>
            <p:spPr>
              <a:xfrm>
                <a:off x="3169529"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73"/>
              <p:cNvSpPr/>
              <p:nvPr/>
            </p:nvSpPr>
            <p:spPr>
              <a:xfrm>
                <a:off x="3442341" y="1749775"/>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73"/>
              <p:cNvSpPr/>
              <p:nvPr/>
            </p:nvSpPr>
            <p:spPr>
              <a:xfrm>
                <a:off x="3715152" y="1749775"/>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6" name="Google Shape;5356;p73"/>
            <p:cNvGrpSpPr/>
            <p:nvPr/>
          </p:nvGrpSpPr>
          <p:grpSpPr>
            <a:xfrm>
              <a:off x="2623904" y="2027936"/>
              <a:ext cx="1364245" cy="273000"/>
              <a:chOff x="2623904" y="2027936"/>
              <a:chExt cx="1364245" cy="273000"/>
            </a:xfrm>
          </p:grpSpPr>
          <p:sp>
            <p:nvSpPr>
              <p:cNvPr id="5357" name="Google Shape;5357;p73"/>
              <p:cNvSpPr/>
              <p:nvPr/>
            </p:nvSpPr>
            <p:spPr>
              <a:xfrm>
                <a:off x="2623904"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73"/>
              <p:cNvSpPr/>
              <p:nvPr/>
            </p:nvSpPr>
            <p:spPr>
              <a:xfrm>
                <a:off x="2896716"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73"/>
              <p:cNvSpPr/>
              <p:nvPr/>
            </p:nvSpPr>
            <p:spPr>
              <a:xfrm>
                <a:off x="3169527"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73"/>
              <p:cNvSpPr/>
              <p:nvPr/>
            </p:nvSpPr>
            <p:spPr>
              <a:xfrm>
                <a:off x="3442338"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73"/>
              <p:cNvSpPr/>
              <p:nvPr/>
            </p:nvSpPr>
            <p:spPr>
              <a:xfrm>
                <a:off x="3715149"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62" name="Google Shape;5362;p73"/>
          <p:cNvGrpSpPr/>
          <p:nvPr/>
        </p:nvGrpSpPr>
        <p:grpSpPr>
          <a:xfrm>
            <a:off x="2601153" y="2445826"/>
            <a:ext cx="1387541" cy="159124"/>
            <a:chOff x="3200660" y="2180272"/>
            <a:chExt cx="2563824" cy="378237"/>
          </a:xfrm>
        </p:grpSpPr>
        <p:sp>
          <p:nvSpPr>
            <p:cNvPr id="5363" name="Google Shape;5363;p73"/>
            <p:cNvSpPr/>
            <p:nvPr/>
          </p:nvSpPr>
          <p:spPr>
            <a:xfrm>
              <a:off x="3200660" y="2180272"/>
              <a:ext cx="108240" cy="37823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73"/>
            <p:cNvSpPr/>
            <p:nvPr/>
          </p:nvSpPr>
          <p:spPr>
            <a:xfrm>
              <a:off x="3345104" y="2180272"/>
              <a:ext cx="108240" cy="378237"/>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73"/>
            <p:cNvSpPr/>
            <p:nvPr/>
          </p:nvSpPr>
          <p:spPr>
            <a:xfrm>
              <a:off x="3489548" y="2180272"/>
              <a:ext cx="108240" cy="378237"/>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73"/>
            <p:cNvSpPr/>
            <p:nvPr/>
          </p:nvSpPr>
          <p:spPr>
            <a:xfrm>
              <a:off x="3633992" y="2180272"/>
              <a:ext cx="108252" cy="378237"/>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73"/>
            <p:cNvSpPr/>
            <p:nvPr/>
          </p:nvSpPr>
          <p:spPr>
            <a:xfrm>
              <a:off x="3778448" y="2180272"/>
              <a:ext cx="108240" cy="37809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73"/>
            <p:cNvSpPr/>
            <p:nvPr/>
          </p:nvSpPr>
          <p:spPr>
            <a:xfrm>
              <a:off x="3922892" y="2180272"/>
              <a:ext cx="108240" cy="378237"/>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73"/>
            <p:cNvSpPr/>
            <p:nvPr/>
          </p:nvSpPr>
          <p:spPr>
            <a:xfrm>
              <a:off x="4067336" y="2180272"/>
              <a:ext cx="108240" cy="378237"/>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73"/>
            <p:cNvSpPr/>
            <p:nvPr/>
          </p:nvSpPr>
          <p:spPr>
            <a:xfrm>
              <a:off x="4211780" y="2180272"/>
              <a:ext cx="108252" cy="378237"/>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73"/>
            <p:cNvSpPr/>
            <p:nvPr/>
          </p:nvSpPr>
          <p:spPr>
            <a:xfrm>
              <a:off x="4356236" y="2180272"/>
              <a:ext cx="108240" cy="37809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73"/>
            <p:cNvSpPr/>
            <p:nvPr/>
          </p:nvSpPr>
          <p:spPr>
            <a:xfrm>
              <a:off x="4500680" y="2180272"/>
              <a:ext cx="108240" cy="378237"/>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73"/>
            <p:cNvSpPr/>
            <p:nvPr/>
          </p:nvSpPr>
          <p:spPr>
            <a:xfrm>
              <a:off x="4645124" y="2180272"/>
              <a:ext cx="108240" cy="378097"/>
            </a:xfrm>
            <a:custGeom>
              <a:avLst/>
              <a:gdLst/>
              <a:ahLst/>
              <a:cxnLst/>
              <a:rect l="l" t="t" r="r" b="b"/>
              <a:pathLst>
                <a:path w="8543" h="37876" extrusionOk="0">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73"/>
            <p:cNvSpPr/>
            <p:nvPr/>
          </p:nvSpPr>
          <p:spPr>
            <a:xfrm>
              <a:off x="4789568" y="2180272"/>
              <a:ext cx="108240" cy="378237"/>
            </a:xfrm>
            <a:custGeom>
              <a:avLst/>
              <a:gdLst/>
              <a:ahLst/>
              <a:cxnLst/>
              <a:rect l="l" t="t" r="r" b="b"/>
              <a:pathLst>
                <a:path w="8543" h="37890" extrusionOk="0">
                  <a:moveTo>
                    <a:pt x="607" y="1"/>
                  </a:moveTo>
                  <a:cubicBezTo>
                    <a:pt x="262" y="1"/>
                    <a:pt x="1" y="277"/>
                    <a:pt x="1" y="607"/>
                  </a:cubicBezTo>
                  <a:lnTo>
                    <a:pt x="1" y="37270"/>
                  </a:lnTo>
                  <a:cubicBezTo>
                    <a:pt x="1" y="37614"/>
                    <a:pt x="262"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73"/>
            <p:cNvSpPr/>
            <p:nvPr/>
          </p:nvSpPr>
          <p:spPr>
            <a:xfrm>
              <a:off x="4934012" y="2180272"/>
              <a:ext cx="108240" cy="378237"/>
            </a:xfrm>
            <a:custGeom>
              <a:avLst/>
              <a:gdLst/>
              <a:ahLst/>
              <a:cxnLst/>
              <a:rect l="l" t="t" r="r" b="b"/>
              <a:pathLst>
                <a:path w="8543" h="37890" extrusionOk="0">
                  <a:moveTo>
                    <a:pt x="607" y="1"/>
                  </a:moveTo>
                  <a:cubicBezTo>
                    <a:pt x="263" y="1"/>
                    <a:pt x="1" y="263"/>
                    <a:pt x="1" y="607"/>
                  </a:cubicBezTo>
                  <a:lnTo>
                    <a:pt x="1" y="37270"/>
                  </a:lnTo>
                  <a:cubicBezTo>
                    <a:pt x="1" y="37614"/>
                    <a:pt x="263"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73"/>
            <p:cNvSpPr/>
            <p:nvPr/>
          </p:nvSpPr>
          <p:spPr>
            <a:xfrm>
              <a:off x="5078456" y="2180272"/>
              <a:ext cx="108240" cy="378237"/>
            </a:xfrm>
            <a:custGeom>
              <a:avLst/>
              <a:gdLst/>
              <a:ahLst/>
              <a:cxnLst/>
              <a:rect l="l" t="t" r="r" b="b"/>
              <a:pathLst>
                <a:path w="8543" h="37890" extrusionOk="0">
                  <a:moveTo>
                    <a:pt x="620" y="1"/>
                  </a:moveTo>
                  <a:cubicBezTo>
                    <a:pt x="276" y="1"/>
                    <a:pt x="0" y="277"/>
                    <a:pt x="0" y="607"/>
                  </a:cubicBezTo>
                  <a:lnTo>
                    <a:pt x="0" y="37270"/>
                  </a:lnTo>
                  <a:cubicBezTo>
                    <a:pt x="0" y="37614"/>
                    <a:pt x="276" y="37890"/>
                    <a:pt x="620" y="37890"/>
                  </a:cubicBezTo>
                  <a:lnTo>
                    <a:pt x="7936" y="37890"/>
                  </a:lnTo>
                  <a:cubicBezTo>
                    <a:pt x="8267" y="37890"/>
                    <a:pt x="8542" y="37614"/>
                    <a:pt x="8542" y="37270"/>
                  </a:cubicBezTo>
                  <a:lnTo>
                    <a:pt x="8542" y="607"/>
                  </a:lnTo>
                  <a:cubicBezTo>
                    <a:pt x="8542" y="277"/>
                    <a:pt x="8267" y="1"/>
                    <a:pt x="79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73"/>
            <p:cNvSpPr/>
            <p:nvPr/>
          </p:nvSpPr>
          <p:spPr>
            <a:xfrm>
              <a:off x="5222900" y="2180272"/>
              <a:ext cx="108240" cy="378237"/>
            </a:xfrm>
            <a:custGeom>
              <a:avLst/>
              <a:gdLst/>
              <a:ahLst/>
              <a:cxnLst/>
              <a:rect l="l" t="t" r="r" b="b"/>
              <a:pathLst>
                <a:path w="8543" h="37890" extrusionOk="0">
                  <a:moveTo>
                    <a:pt x="620" y="1"/>
                  </a:moveTo>
                  <a:cubicBezTo>
                    <a:pt x="276" y="1"/>
                    <a:pt x="0" y="263"/>
                    <a:pt x="0" y="607"/>
                  </a:cubicBezTo>
                  <a:lnTo>
                    <a:pt x="0" y="37270"/>
                  </a:lnTo>
                  <a:cubicBezTo>
                    <a:pt x="0" y="37614"/>
                    <a:pt x="276" y="37890"/>
                    <a:pt x="620" y="37890"/>
                  </a:cubicBezTo>
                  <a:lnTo>
                    <a:pt x="7936" y="37890"/>
                  </a:lnTo>
                  <a:cubicBezTo>
                    <a:pt x="8267" y="37890"/>
                    <a:pt x="8543" y="37614"/>
                    <a:pt x="8543" y="37270"/>
                  </a:cubicBezTo>
                  <a:lnTo>
                    <a:pt x="8543" y="607"/>
                  </a:lnTo>
                  <a:cubicBezTo>
                    <a:pt x="8543" y="263"/>
                    <a:pt x="8267" y="1"/>
                    <a:pt x="79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73"/>
            <p:cNvSpPr/>
            <p:nvPr/>
          </p:nvSpPr>
          <p:spPr>
            <a:xfrm>
              <a:off x="5367343" y="2180272"/>
              <a:ext cx="108240" cy="378237"/>
            </a:xfrm>
            <a:custGeom>
              <a:avLst/>
              <a:gdLst/>
              <a:ahLst/>
              <a:cxnLst/>
              <a:rect l="l" t="t" r="r" b="b"/>
              <a:pathLst>
                <a:path w="8543" h="37890" extrusionOk="0">
                  <a:moveTo>
                    <a:pt x="607" y="1"/>
                  </a:moveTo>
                  <a:cubicBezTo>
                    <a:pt x="276" y="1"/>
                    <a:pt x="1" y="277"/>
                    <a:pt x="1" y="607"/>
                  </a:cubicBezTo>
                  <a:lnTo>
                    <a:pt x="1" y="37270"/>
                  </a:lnTo>
                  <a:cubicBezTo>
                    <a:pt x="1" y="37614"/>
                    <a:pt x="276" y="37890"/>
                    <a:pt x="607" y="37890"/>
                  </a:cubicBezTo>
                  <a:lnTo>
                    <a:pt x="7937" y="37890"/>
                  </a:lnTo>
                  <a:cubicBezTo>
                    <a:pt x="8267" y="37890"/>
                    <a:pt x="8543" y="37614"/>
                    <a:pt x="8543" y="37270"/>
                  </a:cubicBezTo>
                  <a:lnTo>
                    <a:pt x="8543" y="607"/>
                  </a:lnTo>
                  <a:cubicBezTo>
                    <a:pt x="8543" y="277"/>
                    <a:pt x="8267" y="1"/>
                    <a:pt x="79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73"/>
            <p:cNvSpPr/>
            <p:nvPr/>
          </p:nvSpPr>
          <p:spPr>
            <a:xfrm>
              <a:off x="5511787" y="2180272"/>
              <a:ext cx="108240" cy="378097"/>
            </a:xfrm>
            <a:custGeom>
              <a:avLst/>
              <a:gdLst/>
              <a:ahLst/>
              <a:cxnLst/>
              <a:rect l="l" t="t" r="r" b="b"/>
              <a:pathLst>
                <a:path w="8543" h="37876" extrusionOk="0">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73"/>
            <p:cNvSpPr/>
            <p:nvPr/>
          </p:nvSpPr>
          <p:spPr>
            <a:xfrm>
              <a:off x="5656231" y="2180272"/>
              <a:ext cx="108252" cy="378237"/>
            </a:xfrm>
            <a:custGeom>
              <a:avLst/>
              <a:gdLst/>
              <a:ahLst/>
              <a:cxnLst/>
              <a:rect l="l" t="t" r="r" b="b"/>
              <a:pathLst>
                <a:path w="8544" h="37890" extrusionOk="0">
                  <a:moveTo>
                    <a:pt x="607" y="1"/>
                  </a:moveTo>
                  <a:cubicBezTo>
                    <a:pt x="263" y="1"/>
                    <a:pt x="1" y="277"/>
                    <a:pt x="1" y="607"/>
                  </a:cubicBezTo>
                  <a:lnTo>
                    <a:pt x="1" y="37270"/>
                  </a:lnTo>
                  <a:cubicBezTo>
                    <a:pt x="1" y="37614"/>
                    <a:pt x="263" y="37890"/>
                    <a:pt x="607" y="37890"/>
                  </a:cubicBezTo>
                  <a:lnTo>
                    <a:pt x="7923" y="37890"/>
                  </a:lnTo>
                  <a:cubicBezTo>
                    <a:pt x="8268" y="37890"/>
                    <a:pt x="8543" y="37614"/>
                    <a:pt x="8543" y="37270"/>
                  </a:cubicBezTo>
                  <a:lnTo>
                    <a:pt x="8543" y="607"/>
                  </a:lnTo>
                  <a:cubicBezTo>
                    <a:pt x="8543" y="277"/>
                    <a:pt x="8268"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1" name="Google Shape;5381;p73"/>
          <p:cNvGrpSpPr/>
          <p:nvPr/>
        </p:nvGrpSpPr>
        <p:grpSpPr>
          <a:xfrm>
            <a:off x="2597677" y="2723590"/>
            <a:ext cx="1390502" cy="159625"/>
            <a:chOff x="3530150" y="2790075"/>
            <a:chExt cx="1962600" cy="225300"/>
          </a:xfrm>
        </p:grpSpPr>
        <p:sp>
          <p:nvSpPr>
            <p:cNvPr id="5382" name="Google Shape;5382;p73"/>
            <p:cNvSpPr/>
            <p:nvPr/>
          </p:nvSpPr>
          <p:spPr>
            <a:xfrm>
              <a:off x="3530150" y="2790075"/>
              <a:ext cx="1962600" cy="2253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73"/>
            <p:cNvSpPr/>
            <p:nvPr/>
          </p:nvSpPr>
          <p:spPr>
            <a:xfrm>
              <a:off x="3530150" y="2790075"/>
              <a:ext cx="1110000" cy="2253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4" name="Google Shape;5384;p73"/>
          <p:cNvGrpSpPr/>
          <p:nvPr/>
        </p:nvGrpSpPr>
        <p:grpSpPr>
          <a:xfrm>
            <a:off x="2597735" y="3001855"/>
            <a:ext cx="1411629" cy="154175"/>
            <a:chOff x="3558802" y="4011244"/>
            <a:chExt cx="1866000" cy="111600"/>
          </a:xfrm>
        </p:grpSpPr>
        <p:sp>
          <p:nvSpPr>
            <p:cNvPr id="5385" name="Google Shape;5385;p73"/>
            <p:cNvSpPr/>
            <p:nvPr/>
          </p:nvSpPr>
          <p:spPr>
            <a:xfrm rot="5400000" flipH="1">
              <a:off x="4436152" y="3134077"/>
              <a:ext cx="111300" cy="1866000"/>
            </a:xfrm>
            <a:prstGeom prst="round2SameRect">
              <a:avLst>
                <a:gd name="adj1" fmla="val 50000"/>
                <a:gd name="adj2" fmla="val 50000"/>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73"/>
            <p:cNvSpPr/>
            <p:nvPr/>
          </p:nvSpPr>
          <p:spPr>
            <a:xfrm rot="5400000" flipH="1">
              <a:off x="4157232" y="3412894"/>
              <a:ext cx="111600" cy="1308300"/>
            </a:xfrm>
            <a:prstGeom prst="round2SameRect">
              <a:avLst>
                <a:gd name="adj1" fmla="val 50000"/>
                <a:gd name="adj2" fmla="val 50000"/>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7" name="Google Shape;5387;p73"/>
          <p:cNvGrpSpPr/>
          <p:nvPr/>
        </p:nvGrpSpPr>
        <p:grpSpPr>
          <a:xfrm>
            <a:off x="2598023" y="2207425"/>
            <a:ext cx="1383503" cy="119761"/>
            <a:chOff x="3465975" y="2270258"/>
            <a:chExt cx="1986364" cy="171947"/>
          </a:xfrm>
        </p:grpSpPr>
        <p:sp>
          <p:nvSpPr>
            <p:cNvPr id="5388" name="Google Shape;5388;p73"/>
            <p:cNvSpPr/>
            <p:nvPr/>
          </p:nvSpPr>
          <p:spPr>
            <a:xfrm rot="-5400000">
              <a:off x="3725184"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73"/>
            <p:cNvSpPr/>
            <p:nvPr/>
          </p:nvSpPr>
          <p:spPr>
            <a:xfrm rot="-5400000">
              <a:off x="3984394"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73"/>
            <p:cNvSpPr/>
            <p:nvPr/>
          </p:nvSpPr>
          <p:spPr>
            <a:xfrm rot="-5400000">
              <a:off x="4243603"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3"/>
            <p:cNvSpPr/>
            <p:nvPr/>
          </p:nvSpPr>
          <p:spPr>
            <a:xfrm rot="-5400000">
              <a:off x="4502812"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3"/>
            <p:cNvSpPr/>
            <p:nvPr/>
          </p:nvSpPr>
          <p:spPr>
            <a:xfrm rot="-5400000">
              <a:off x="4762021"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3"/>
            <p:cNvSpPr/>
            <p:nvPr/>
          </p:nvSpPr>
          <p:spPr>
            <a:xfrm rot="-5400000">
              <a:off x="3465975"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3"/>
            <p:cNvSpPr/>
            <p:nvPr/>
          </p:nvSpPr>
          <p:spPr>
            <a:xfrm rot="-5400000">
              <a:off x="5021230" y="2270258"/>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3"/>
            <p:cNvSpPr/>
            <p:nvPr/>
          </p:nvSpPr>
          <p:spPr>
            <a:xfrm rot="-5400000">
              <a:off x="5280440" y="2270258"/>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6" name="Google Shape;5396;p73"/>
          <p:cNvGrpSpPr/>
          <p:nvPr/>
        </p:nvGrpSpPr>
        <p:grpSpPr>
          <a:xfrm>
            <a:off x="2609030" y="3571198"/>
            <a:ext cx="1369531" cy="195460"/>
            <a:chOff x="723300" y="4253549"/>
            <a:chExt cx="2276482" cy="324900"/>
          </a:xfrm>
        </p:grpSpPr>
        <p:sp>
          <p:nvSpPr>
            <p:cNvPr id="5397" name="Google Shape;5397;p73"/>
            <p:cNvSpPr/>
            <p:nvPr/>
          </p:nvSpPr>
          <p:spPr>
            <a:xfrm>
              <a:off x="723300"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3"/>
            <p:cNvSpPr/>
            <p:nvPr/>
          </p:nvSpPr>
          <p:spPr>
            <a:xfrm>
              <a:off x="1206995"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3"/>
            <p:cNvSpPr/>
            <p:nvPr/>
          </p:nvSpPr>
          <p:spPr>
            <a:xfrm>
              <a:off x="1690691"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3"/>
            <p:cNvSpPr/>
            <p:nvPr/>
          </p:nvSpPr>
          <p:spPr>
            <a:xfrm>
              <a:off x="2174386"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3"/>
            <p:cNvSpPr/>
            <p:nvPr/>
          </p:nvSpPr>
          <p:spPr>
            <a:xfrm>
              <a:off x="2658082" y="4253549"/>
              <a:ext cx="341700" cy="324900"/>
            </a:xfrm>
            <a:prstGeom prst="star5">
              <a:avLst>
                <a:gd name="adj" fmla="val 19098"/>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2" name="Google Shape;5402;p73"/>
          <p:cNvGrpSpPr/>
          <p:nvPr/>
        </p:nvGrpSpPr>
        <p:grpSpPr>
          <a:xfrm>
            <a:off x="2598591" y="3272439"/>
            <a:ext cx="1389066" cy="180119"/>
            <a:chOff x="705948" y="3788465"/>
            <a:chExt cx="2308953" cy="299400"/>
          </a:xfrm>
        </p:grpSpPr>
        <p:sp>
          <p:nvSpPr>
            <p:cNvPr id="5403" name="Google Shape;5403;p73"/>
            <p:cNvSpPr/>
            <p:nvPr/>
          </p:nvSpPr>
          <p:spPr>
            <a:xfrm>
              <a:off x="705948"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3"/>
            <p:cNvSpPr/>
            <p:nvPr/>
          </p:nvSpPr>
          <p:spPr>
            <a:xfrm>
              <a:off x="1209923"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3"/>
            <p:cNvSpPr/>
            <p:nvPr/>
          </p:nvSpPr>
          <p:spPr>
            <a:xfrm>
              <a:off x="1713905"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3"/>
            <p:cNvSpPr/>
            <p:nvPr/>
          </p:nvSpPr>
          <p:spPr>
            <a:xfrm>
              <a:off x="2189639" y="3788465"/>
              <a:ext cx="335400" cy="299400"/>
            </a:xfrm>
            <a:prstGeom prst="hear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3"/>
            <p:cNvSpPr/>
            <p:nvPr/>
          </p:nvSpPr>
          <p:spPr>
            <a:xfrm>
              <a:off x="2679500" y="3788465"/>
              <a:ext cx="335400" cy="299400"/>
            </a:xfrm>
            <a:prstGeom prst="hear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8" name="Google Shape;5408;p73"/>
          <p:cNvGrpSpPr/>
          <p:nvPr/>
        </p:nvGrpSpPr>
        <p:grpSpPr>
          <a:xfrm>
            <a:off x="4195581" y="1876393"/>
            <a:ext cx="1433821" cy="191501"/>
            <a:chOff x="4273350" y="2088443"/>
            <a:chExt cx="1433821" cy="191501"/>
          </a:xfrm>
        </p:grpSpPr>
        <p:grpSp>
          <p:nvGrpSpPr>
            <p:cNvPr id="5409" name="Google Shape;5409;p73"/>
            <p:cNvGrpSpPr/>
            <p:nvPr/>
          </p:nvGrpSpPr>
          <p:grpSpPr>
            <a:xfrm>
              <a:off x="4273350" y="2088443"/>
              <a:ext cx="1433821" cy="0"/>
              <a:chOff x="5224975" y="2962250"/>
              <a:chExt cx="1544400" cy="0"/>
            </a:xfrm>
          </p:grpSpPr>
          <p:cxnSp>
            <p:nvCxnSpPr>
              <p:cNvPr id="5410" name="Google Shape;5410;p73"/>
              <p:cNvCxnSpPr/>
              <p:nvPr/>
            </p:nvCxnSpPr>
            <p:spPr>
              <a:xfrm>
                <a:off x="5224975" y="2962250"/>
                <a:ext cx="1544400" cy="0"/>
              </a:xfrm>
              <a:prstGeom prst="straightConnector1">
                <a:avLst/>
              </a:prstGeom>
              <a:noFill/>
              <a:ln w="19050" cap="flat" cmpd="sng">
                <a:solidFill>
                  <a:srgbClr val="E3E9ED"/>
                </a:solidFill>
                <a:prstDash val="solid"/>
                <a:round/>
                <a:headEnd type="none" w="med" len="med"/>
                <a:tailEnd type="none" w="med" len="med"/>
              </a:ln>
            </p:spPr>
          </p:cxnSp>
          <p:cxnSp>
            <p:nvCxnSpPr>
              <p:cNvPr id="5411" name="Google Shape;5411;p73"/>
              <p:cNvCxnSpPr/>
              <p:nvPr/>
            </p:nvCxnSpPr>
            <p:spPr>
              <a:xfrm>
                <a:off x="5225150" y="2962250"/>
                <a:ext cx="453300" cy="0"/>
              </a:xfrm>
              <a:prstGeom prst="straightConnector1">
                <a:avLst/>
              </a:prstGeom>
              <a:noFill/>
              <a:ln w="19050" cap="flat" cmpd="sng">
                <a:solidFill>
                  <a:srgbClr val="7994A9"/>
                </a:solidFill>
                <a:prstDash val="solid"/>
                <a:round/>
                <a:headEnd type="none" w="med" len="med"/>
                <a:tailEnd type="oval" w="med" len="med"/>
              </a:ln>
            </p:spPr>
          </p:cxnSp>
        </p:grpSp>
        <p:grpSp>
          <p:nvGrpSpPr>
            <p:cNvPr id="5412" name="Google Shape;5412;p73"/>
            <p:cNvGrpSpPr/>
            <p:nvPr/>
          </p:nvGrpSpPr>
          <p:grpSpPr>
            <a:xfrm>
              <a:off x="4273350" y="2279944"/>
              <a:ext cx="1433821" cy="0"/>
              <a:chOff x="5224975" y="2962250"/>
              <a:chExt cx="1544400" cy="0"/>
            </a:xfrm>
          </p:grpSpPr>
          <p:cxnSp>
            <p:nvCxnSpPr>
              <p:cNvPr id="5413" name="Google Shape;5413;p73"/>
              <p:cNvCxnSpPr/>
              <p:nvPr/>
            </p:nvCxnSpPr>
            <p:spPr>
              <a:xfrm>
                <a:off x="5224975" y="2962250"/>
                <a:ext cx="1544400" cy="0"/>
              </a:xfrm>
              <a:prstGeom prst="straightConnector1">
                <a:avLst/>
              </a:prstGeom>
              <a:noFill/>
              <a:ln w="19050" cap="flat" cmpd="sng">
                <a:solidFill>
                  <a:srgbClr val="E3E9ED"/>
                </a:solidFill>
                <a:prstDash val="solid"/>
                <a:round/>
                <a:headEnd type="none" w="med" len="med"/>
                <a:tailEnd type="none" w="med" len="med"/>
              </a:ln>
            </p:spPr>
          </p:cxnSp>
          <p:cxnSp>
            <p:nvCxnSpPr>
              <p:cNvPr id="5414" name="Google Shape;5414;p73"/>
              <p:cNvCxnSpPr/>
              <p:nvPr/>
            </p:nvCxnSpPr>
            <p:spPr>
              <a:xfrm>
                <a:off x="5225150" y="2962250"/>
                <a:ext cx="998700" cy="0"/>
              </a:xfrm>
              <a:prstGeom prst="straightConnector1">
                <a:avLst/>
              </a:prstGeom>
              <a:noFill/>
              <a:ln w="19050" cap="flat" cmpd="sng">
                <a:solidFill>
                  <a:srgbClr val="7994A9"/>
                </a:solidFill>
                <a:prstDash val="solid"/>
                <a:round/>
                <a:headEnd type="none" w="med" len="med"/>
                <a:tailEnd type="oval" w="med" len="med"/>
              </a:ln>
            </p:spPr>
          </p:cxnSp>
        </p:grpSp>
      </p:grpSp>
      <p:grpSp>
        <p:nvGrpSpPr>
          <p:cNvPr id="5415" name="Google Shape;5415;p73"/>
          <p:cNvGrpSpPr/>
          <p:nvPr/>
        </p:nvGrpSpPr>
        <p:grpSpPr>
          <a:xfrm>
            <a:off x="2646528" y="3885297"/>
            <a:ext cx="1304609" cy="294074"/>
            <a:chOff x="2658741" y="4097347"/>
            <a:chExt cx="1304609" cy="294074"/>
          </a:xfrm>
        </p:grpSpPr>
        <p:grpSp>
          <p:nvGrpSpPr>
            <p:cNvPr id="5416" name="Google Shape;5416;p73"/>
            <p:cNvGrpSpPr/>
            <p:nvPr/>
          </p:nvGrpSpPr>
          <p:grpSpPr>
            <a:xfrm>
              <a:off x="2658741" y="4097347"/>
              <a:ext cx="118572" cy="294074"/>
              <a:chOff x="3343310" y="4475555"/>
              <a:chExt cx="127717" cy="316753"/>
            </a:xfrm>
          </p:grpSpPr>
          <p:sp>
            <p:nvSpPr>
              <p:cNvPr id="5417" name="Google Shape;5417;p73"/>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73"/>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9" name="Google Shape;5419;p73"/>
            <p:cNvGrpSpPr/>
            <p:nvPr/>
          </p:nvGrpSpPr>
          <p:grpSpPr>
            <a:xfrm>
              <a:off x="3815519" y="4098388"/>
              <a:ext cx="147831" cy="291991"/>
              <a:chOff x="3527539" y="4476677"/>
              <a:chExt cx="159232" cy="314510"/>
            </a:xfrm>
          </p:grpSpPr>
          <p:sp>
            <p:nvSpPr>
              <p:cNvPr id="5420" name="Google Shape;5420;p73"/>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73"/>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2" name="Google Shape;5422;p73"/>
            <p:cNvGrpSpPr/>
            <p:nvPr/>
          </p:nvGrpSpPr>
          <p:grpSpPr>
            <a:xfrm>
              <a:off x="3511696" y="4098388"/>
              <a:ext cx="147831" cy="291991"/>
              <a:chOff x="3527539" y="4476677"/>
              <a:chExt cx="159232" cy="314510"/>
            </a:xfrm>
          </p:grpSpPr>
          <p:sp>
            <p:nvSpPr>
              <p:cNvPr id="5423" name="Google Shape;5423;p73"/>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73"/>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5" name="Google Shape;5425;p73"/>
            <p:cNvGrpSpPr/>
            <p:nvPr/>
          </p:nvGrpSpPr>
          <p:grpSpPr>
            <a:xfrm>
              <a:off x="3207874" y="4098388"/>
              <a:ext cx="147831" cy="291991"/>
              <a:chOff x="3527539" y="4476677"/>
              <a:chExt cx="159232" cy="314510"/>
            </a:xfrm>
          </p:grpSpPr>
          <p:sp>
            <p:nvSpPr>
              <p:cNvPr id="5426" name="Google Shape;5426;p73"/>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73"/>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8" name="Google Shape;5428;p73"/>
            <p:cNvGrpSpPr/>
            <p:nvPr/>
          </p:nvGrpSpPr>
          <p:grpSpPr>
            <a:xfrm>
              <a:off x="2933305" y="4097347"/>
              <a:ext cx="118572" cy="294074"/>
              <a:chOff x="3343310" y="4475555"/>
              <a:chExt cx="127717" cy="316753"/>
            </a:xfrm>
          </p:grpSpPr>
          <p:sp>
            <p:nvSpPr>
              <p:cNvPr id="5429" name="Google Shape;5429;p73"/>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73"/>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31" name="Google Shape;5431;p73"/>
          <p:cNvGrpSpPr/>
          <p:nvPr/>
        </p:nvGrpSpPr>
        <p:grpSpPr>
          <a:xfrm>
            <a:off x="4197136" y="963991"/>
            <a:ext cx="1430711" cy="751237"/>
            <a:chOff x="5159450" y="1919950"/>
            <a:chExt cx="1541050" cy="862500"/>
          </a:xfrm>
        </p:grpSpPr>
        <p:sp>
          <p:nvSpPr>
            <p:cNvPr id="5432" name="Google Shape;5432;p73"/>
            <p:cNvSpPr/>
            <p:nvPr/>
          </p:nvSpPr>
          <p:spPr>
            <a:xfrm>
              <a:off x="5216414" y="2060033"/>
              <a:ext cx="1436820" cy="600250"/>
            </a:xfrm>
            <a:custGeom>
              <a:avLst/>
              <a:gdLst/>
              <a:ahLst/>
              <a:cxnLst/>
              <a:rect l="l" t="t" r="r" b="b"/>
              <a:pathLst>
                <a:path w="165771" h="69253" extrusionOk="0">
                  <a:moveTo>
                    <a:pt x="0" y="62158"/>
                  </a:moveTo>
                  <a:cubicBezTo>
                    <a:pt x="3093" y="59686"/>
                    <a:pt x="11731" y="46368"/>
                    <a:pt x="18559" y="47324"/>
                  </a:cubicBezTo>
                  <a:cubicBezTo>
                    <a:pt x="25388" y="48280"/>
                    <a:pt x="34933" y="75569"/>
                    <a:pt x="40971" y="67894"/>
                  </a:cubicBezTo>
                  <a:cubicBezTo>
                    <a:pt x="47009" y="60219"/>
                    <a:pt x="49466" y="8743"/>
                    <a:pt x="54788" y="1272"/>
                  </a:cubicBezTo>
                  <a:cubicBezTo>
                    <a:pt x="60110" y="-6199"/>
                    <a:pt x="66121" y="21612"/>
                    <a:pt x="72901" y="23070"/>
                  </a:cubicBezTo>
                  <a:cubicBezTo>
                    <a:pt x="79681" y="24528"/>
                    <a:pt x="89301" y="7131"/>
                    <a:pt x="95467" y="10022"/>
                  </a:cubicBezTo>
                  <a:cubicBezTo>
                    <a:pt x="101633" y="12913"/>
                    <a:pt x="104182" y="34714"/>
                    <a:pt x="109898" y="40416"/>
                  </a:cubicBezTo>
                  <a:cubicBezTo>
                    <a:pt x="115614" y="46118"/>
                    <a:pt x="123315" y="40320"/>
                    <a:pt x="129762" y="44234"/>
                  </a:cubicBezTo>
                  <a:cubicBezTo>
                    <a:pt x="136209" y="48148"/>
                    <a:pt x="142580" y="65416"/>
                    <a:pt x="148581" y="63902"/>
                  </a:cubicBezTo>
                  <a:cubicBezTo>
                    <a:pt x="154583" y="62388"/>
                    <a:pt x="162906" y="39942"/>
                    <a:pt x="165771" y="35150"/>
                  </a:cubicBezTo>
                </a:path>
              </a:pathLst>
            </a:custGeom>
            <a:noFill/>
            <a:ln w="19050" cap="flat" cmpd="sng">
              <a:solidFill>
                <a:srgbClr val="5F7D95"/>
              </a:solidFill>
              <a:prstDash val="solid"/>
              <a:round/>
              <a:headEnd type="oval" w="med" len="med"/>
              <a:tailEnd type="oval" w="med" len="med"/>
            </a:ln>
          </p:spPr>
        </p:sp>
        <p:grpSp>
          <p:nvGrpSpPr>
            <p:cNvPr id="5433" name="Google Shape;5433;p73"/>
            <p:cNvGrpSpPr/>
            <p:nvPr/>
          </p:nvGrpSpPr>
          <p:grpSpPr>
            <a:xfrm>
              <a:off x="5159450" y="1919950"/>
              <a:ext cx="1541050" cy="862500"/>
              <a:chOff x="5159450" y="1919950"/>
              <a:chExt cx="1541050" cy="862500"/>
            </a:xfrm>
          </p:grpSpPr>
          <p:cxnSp>
            <p:nvCxnSpPr>
              <p:cNvPr id="5434" name="Google Shape;5434;p73"/>
              <p:cNvCxnSpPr/>
              <p:nvPr/>
            </p:nvCxnSpPr>
            <p:spPr>
              <a:xfrm>
                <a:off x="5159450" y="1919950"/>
                <a:ext cx="0" cy="862500"/>
              </a:xfrm>
              <a:prstGeom prst="straightConnector1">
                <a:avLst/>
              </a:prstGeom>
              <a:noFill/>
              <a:ln w="9525" cap="flat" cmpd="sng">
                <a:solidFill>
                  <a:srgbClr val="E3E9ED"/>
                </a:solidFill>
                <a:prstDash val="solid"/>
                <a:round/>
                <a:headEnd type="none" w="med" len="med"/>
                <a:tailEnd type="none" w="med" len="med"/>
              </a:ln>
            </p:spPr>
          </p:cxnSp>
          <p:cxnSp>
            <p:nvCxnSpPr>
              <p:cNvPr id="5435" name="Google Shape;5435;p73"/>
              <p:cNvCxnSpPr/>
              <p:nvPr/>
            </p:nvCxnSpPr>
            <p:spPr>
              <a:xfrm>
                <a:off x="5161200" y="2778975"/>
                <a:ext cx="1539300" cy="0"/>
              </a:xfrm>
              <a:prstGeom prst="straightConnector1">
                <a:avLst/>
              </a:prstGeom>
              <a:noFill/>
              <a:ln w="9525" cap="flat" cmpd="sng">
                <a:solidFill>
                  <a:srgbClr val="E3E9ED"/>
                </a:solidFill>
                <a:prstDash val="solid"/>
                <a:round/>
                <a:headEnd type="none" w="med" len="med"/>
                <a:tailEnd type="none" w="med" len="med"/>
              </a:ln>
            </p:spPr>
          </p:cxnSp>
        </p:grpSp>
      </p:grpSp>
      <p:grpSp>
        <p:nvGrpSpPr>
          <p:cNvPr id="5436" name="Google Shape;5436;p73"/>
          <p:cNvGrpSpPr/>
          <p:nvPr/>
        </p:nvGrpSpPr>
        <p:grpSpPr>
          <a:xfrm>
            <a:off x="4245274" y="2227761"/>
            <a:ext cx="1334436" cy="967914"/>
            <a:chOff x="4294923" y="2439811"/>
            <a:chExt cx="1334436" cy="967914"/>
          </a:xfrm>
        </p:grpSpPr>
        <p:grpSp>
          <p:nvGrpSpPr>
            <p:cNvPr id="5437" name="Google Shape;5437;p73"/>
            <p:cNvGrpSpPr/>
            <p:nvPr/>
          </p:nvGrpSpPr>
          <p:grpSpPr>
            <a:xfrm>
              <a:off x="4960455" y="2469658"/>
              <a:ext cx="668904" cy="885524"/>
              <a:chOff x="4960455" y="2469658"/>
              <a:chExt cx="668904" cy="885524"/>
            </a:xfrm>
          </p:grpSpPr>
          <p:sp>
            <p:nvSpPr>
              <p:cNvPr id="5438" name="Google Shape;5438;p73"/>
              <p:cNvSpPr/>
              <p:nvPr/>
            </p:nvSpPr>
            <p:spPr>
              <a:xfrm>
                <a:off x="4960455" y="3257057"/>
                <a:ext cx="668904" cy="98124"/>
              </a:xfrm>
              <a:custGeom>
                <a:avLst/>
                <a:gdLst/>
                <a:ahLst/>
                <a:cxnLst/>
                <a:rect l="l" t="t" r="r" b="b"/>
                <a:pathLst>
                  <a:path w="42851" h="6286" extrusionOk="0">
                    <a:moveTo>
                      <a:pt x="0" y="1"/>
                    </a:moveTo>
                    <a:lnTo>
                      <a:pt x="0" y="6286"/>
                    </a:lnTo>
                    <a:lnTo>
                      <a:pt x="42851" y="6286"/>
                    </a:lnTo>
                    <a:lnTo>
                      <a:pt x="4285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73"/>
              <p:cNvSpPr/>
              <p:nvPr/>
            </p:nvSpPr>
            <p:spPr>
              <a:xfrm>
                <a:off x="4960455" y="3099584"/>
                <a:ext cx="668904" cy="98124"/>
              </a:xfrm>
              <a:custGeom>
                <a:avLst/>
                <a:gdLst/>
                <a:ahLst/>
                <a:cxnLst/>
                <a:rect l="l" t="t" r="r" b="b"/>
                <a:pathLst>
                  <a:path w="42851" h="6286" extrusionOk="0">
                    <a:moveTo>
                      <a:pt x="0" y="0"/>
                    </a:moveTo>
                    <a:lnTo>
                      <a:pt x="0" y="6285"/>
                    </a:lnTo>
                    <a:lnTo>
                      <a:pt x="42851" y="6285"/>
                    </a:lnTo>
                    <a:lnTo>
                      <a:pt x="4285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73"/>
              <p:cNvSpPr/>
              <p:nvPr/>
            </p:nvSpPr>
            <p:spPr>
              <a:xfrm>
                <a:off x="4960455" y="2942094"/>
                <a:ext cx="668904" cy="98124"/>
              </a:xfrm>
              <a:custGeom>
                <a:avLst/>
                <a:gdLst/>
                <a:ahLst/>
                <a:cxnLst/>
                <a:rect l="l" t="t" r="r" b="b"/>
                <a:pathLst>
                  <a:path w="42851" h="6286" extrusionOk="0">
                    <a:moveTo>
                      <a:pt x="0" y="1"/>
                    </a:moveTo>
                    <a:lnTo>
                      <a:pt x="0" y="6286"/>
                    </a:lnTo>
                    <a:lnTo>
                      <a:pt x="42851" y="6286"/>
                    </a:lnTo>
                    <a:lnTo>
                      <a:pt x="4285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73"/>
              <p:cNvSpPr/>
              <p:nvPr/>
            </p:nvSpPr>
            <p:spPr>
              <a:xfrm>
                <a:off x="4960455" y="2784621"/>
                <a:ext cx="618094" cy="98124"/>
              </a:xfrm>
              <a:custGeom>
                <a:avLst/>
                <a:gdLst/>
                <a:ahLst/>
                <a:cxnLst/>
                <a:rect l="l" t="t" r="r" b="b"/>
                <a:pathLst>
                  <a:path w="39596" h="6286" extrusionOk="0">
                    <a:moveTo>
                      <a:pt x="0" y="0"/>
                    </a:moveTo>
                    <a:lnTo>
                      <a:pt x="0" y="6285"/>
                    </a:lnTo>
                    <a:lnTo>
                      <a:pt x="39596" y="6285"/>
                    </a:lnTo>
                    <a:lnTo>
                      <a:pt x="3959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73"/>
              <p:cNvSpPr/>
              <p:nvPr/>
            </p:nvSpPr>
            <p:spPr>
              <a:xfrm>
                <a:off x="4960455" y="2627131"/>
                <a:ext cx="516519" cy="98140"/>
              </a:xfrm>
              <a:custGeom>
                <a:avLst/>
                <a:gdLst/>
                <a:ahLst/>
                <a:cxnLst/>
                <a:rect l="l" t="t" r="r" b="b"/>
                <a:pathLst>
                  <a:path w="33089" h="6287" extrusionOk="0">
                    <a:moveTo>
                      <a:pt x="0" y="1"/>
                    </a:moveTo>
                    <a:lnTo>
                      <a:pt x="0" y="6286"/>
                    </a:lnTo>
                    <a:lnTo>
                      <a:pt x="33089" y="6286"/>
                    </a:lnTo>
                    <a:lnTo>
                      <a:pt x="3308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73"/>
              <p:cNvSpPr/>
              <p:nvPr/>
            </p:nvSpPr>
            <p:spPr>
              <a:xfrm>
                <a:off x="4960455" y="2469658"/>
                <a:ext cx="313293" cy="98078"/>
              </a:xfrm>
              <a:custGeom>
                <a:avLst/>
                <a:gdLst/>
                <a:ahLst/>
                <a:cxnLst/>
                <a:rect l="l" t="t" r="r" b="b"/>
                <a:pathLst>
                  <a:path w="20070" h="6283" extrusionOk="0">
                    <a:moveTo>
                      <a:pt x="0" y="1"/>
                    </a:moveTo>
                    <a:lnTo>
                      <a:pt x="0" y="6283"/>
                    </a:lnTo>
                    <a:lnTo>
                      <a:pt x="20069" y="6283"/>
                    </a:lnTo>
                    <a:lnTo>
                      <a:pt x="2006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4" name="Google Shape;5444;p73"/>
            <p:cNvGrpSpPr/>
            <p:nvPr/>
          </p:nvGrpSpPr>
          <p:grpSpPr>
            <a:xfrm>
              <a:off x="4294923" y="2469658"/>
              <a:ext cx="668951" cy="885524"/>
              <a:chOff x="4294923" y="2469658"/>
              <a:chExt cx="668951" cy="885524"/>
            </a:xfrm>
          </p:grpSpPr>
          <p:sp>
            <p:nvSpPr>
              <p:cNvPr id="5445" name="Google Shape;5445;p73"/>
              <p:cNvSpPr/>
              <p:nvPr/>
            </p:nvSpPr>
            <p:spPr>
              <a:xfrm>
                <a:off x="4294923" y="3257057"/>
                <a:ext cx="668951" cy="98124"/>
              </a:xfrm>
              <a:custGeom>
                <a:avLst/>
                <a:gdLst/>
                <a:ahLst/>
                <a:cxnLst/>
                <a:rect l="l" t="t" r="r" b="b"/>
                <a:pathLst>
                  <a:path w="42854" h="6286" extrusionOk="0">
                    <a:moveTo>
                      <a:pt x="0" y="1"/>
                    </a:moveTo>
                    <a:lnTo>
                      <a:pt x="0" y="6286"/>
                    </a:lnTo>
                    <a:lnTo>
                      <a:pt x="42854" y="6286"/>
                    </a:lnTo>
                    <a:lnTo>
                      <a:pt x="4285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73"/>
              <p:cNvSpPr/>
              <p:nvPr/>
            </p:nvSpPr>
            <p:spPr>
              <a:xfrm>
                <a:off x="4294923" y="3099584"/>
                <a:ext cx="668951" cy="98124"/>
              </a:xfrm>
              <a:custGeom>
                <a:avLst/>
                <a:gdLst/>
                <a:ahLst/>
                <a:cxnLst/>
                <a:rect l="l" t="t" r="r" b="b"/>
                <a:pathLst>
                  <a:path w="42854" h="6286" extrusionOk="0">
                    <a:moveTo>
                      <a:pt x="0" y="0"/>
                    </a:moveTo>
                    <a:lnTo>
                      <a:pt x="0" y="6285"/>
                    </a:lnTo>
                    <a:lnTo>
                      <a:pt x="42854" y="6285"/>
                    </a:lnTo>
                    <a:lnTo>
                      <a:pt x="428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73"/>
              <p:cNvSpPr/>
              <p:nvPr/>
            </p:nvSpPr>
            <p:spPr>
              <a:xfrm>
                <a:off x="4294923" y="2942094"/>
                <a:ext cx="668951" cy="98124"/>
              </a:xfrm>
              <a:custGeom>
                <a:avLst/>
                <a:gdLst/>
                <a:ahLst/>
                <a:cxnLst/>
                <a:rect l="l" t="t" r="r" b="b"/>
                <a:pathLst>
                  <a:path w="42854" h="6286" extrusionOk="0">
                    <a:moveTo>
                      <a:pt x="0" y="1"/>
                    </a:moveTo>
                    <a:lnTo>
                      <a:pt x="0" y="6286"/>
                    </a:lnTo>
                    <a:lnTo>
                      <a:pt x="42854" y="6286"/>
                    </a:lnTo>
                    <a:lnTo>
                      <a:pt x="4285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73"/>
              <p:cNvSpPr/>
              <p:nvPr/>
            </p:nvSpPr>
            <p:spPr>
              <a:xfrm>
                <a:off x="4447355" y="2784621"/>
                <a:ext cx="516519" cy="98124"/>
              </a:xfrm>
              <a:custGeom>
                <a:avLst/>
                <a:gdLst/>
                <a:ahLst/>
                <a:cxnLst/>
                <a:rect l="l" t="t" r="r" b="b"/>
                <a:pathLst>
                  <a:path w="33089" h="6286" extrusionOk="0">
                    <a:moveTo>
                      <a:pt x="0" y="0"/>
                    </a:moveTo>
                    <a:lnTo>
                      <a:pt x="0" y="6285"/>
                    </a:lnTo>
                    <a:lnTo>
                      <a:pt x="33089" y="6285"/>
                    </a:lnTo>
                    <a:lnTo>
                      <a:pt x="3308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73"/>
              <p:cNvSpPr/>
              <p:nvPr/>
            </p:nvSpPr>
            <p:spPr>
              <a:xfrm>
                <a:off x="4548960" y="2627131"/>
                <a:ext cx="414914" cy="98140"/>
              </a:xfrm>
              <a:custGeom>
                <a:avLst/>
                <a:gdLst/>
                <a:ahLst/>
                <a:cxnLst/>
                <a:rect l="l" t="t" r="r" b="b"/>
                <a:pathLst>
                  <a:path w="26580" h="6287" extrusionOk="0">
                    <a:moveTo>
                      <a:pt x="1" y="1"/>
                    </a:moveTo>
                    <a:lnTo>
                      <a:pt x="1" y="6286"/>
                    </a:lnTo>
                    <a:lnTo>
                      <a:pt x="26580" y="6286"/>
                    </a:lnTo>
                    <a:lnTo>
                      <a:pt x="2658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73"/>
              <p:cNvSpPr/>
              <p:nvPr/>
            </p:nvSpPr>
            <p:spPr>
              <a:xfrm>
                <a:off x="4650534" y="2469658"/>
                <a:ext cx="313340" cy="98078"/>
              </a:xfrm>
              <a:custGeom>
                <a:avLst/>
                <a:gdLst/>
                <a:ahLst/>
                <a:cxnLst/>
                <a:rect l="l" t="t" r="r" b="b"/>
                <a:pathLst>
                  <a:path w="20073" h="6283" extrusionOk="0">
                    <a:moveTo>
                      <a:pt x="1" y="1"/>
                    </a:moveTo>
                    <a:lnTo>
                      <a:pt x="1" y="6283"/>
                    </a:lnTo>
                    <a:lnTo>
                      <a:pt x="20073" y="6283"/>
                    </a:lnTo>
                    <a:lnTo>
                      <a:pt x="2007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51" name="Google Shape;5451;p73"/>
            <p:cNvSpPr/>
            <p:nvPr/>
          </p:nvSpPr>
          <p:spPr>
            <a:xfrm>
              <a:off x="4963437" y="2439811"/>
              <a:ext cx="16" cy="967914"/>
            </a:xfrm>
            <a:custGeom>
              <a:avLst/>
              <a:gdLst/>
              <a:ahLst/>
              <a:cxnLst/>
              <a:rect l="l" t="t" r="r" b="b"/>
              <a:pathLst>
                <a:path w="1" h="62006" fill="none" extrusionOk="0">
                  <a:moveTo>
                    <a:pt x="1" y="0"/>
                  </a:moveTo>
                  <a:lnTo>
                    <a:pt x="1" y="62006"/>
                  </a:lnTo>
                </a:path>
              </a:pathLst>
            </a:custGeom>
            <a:noFill/>
            <a:ln w="9525" cap="flat" cmpd="sng">
              <a:solidFill>
                <a:srgbClr val="F2F2F2"/>
              </a:solidFill>
              <a:prstDash val="solid"/>
              <a:miter lim="2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2" name="Google Shape;5452;p73"/>
          <p:cNvGrpSpPr/>
          <p:nvPr/>
        </p:nvGrpSpPr>
        <p:grpSpPr>
          <a:xfrm>
            <a:off x="4231477" y="3282206"/>
            <a:ext cx="1430949" cy="897289"/>
            <a:chOff x="4351371" y="3547942"/>
            <a:chExt cx="1345130" cy="843475"/>
          </a:xfrm>
        </p:grpSpPr>
        <p:grpSp>
          <p:nvGrpSpPr>
            <p:cNvPr id="5453" name="Google Shape;5453;p73"/>
            <p:cNvGrpSpPr/>
            <p:nvPr/>
          </p:nvGrpSpPr>
          <p:grpSpPr>
            <a:xfrm>
              <a:off x="4351371" y="4209917"/>
              <a:ext cx="1345130" cy="181500"/>
              <a:chOff x="4351371" y="4209917"/>
              <a:chExt cx="1345130" cy="181500"/>
            </a:xfrm>
          </p:grpSpPr>
          <p:sp>
            <p:nvSpPr>
              <p:cNvPr id="5454" name="Google Shape;5454;p73"/>
              <p:cNvSpPr/>
              <p:nvPr/>
            </p:nvSpPr>
            <p:spPr>
              <a:xfrm rot="10800000">
                <a:off x="4351371" y="4209917"/>
                <a:ext cx="1281600" cy="181500"/>
              </a:xfrm>
              <a:prstGeom prst="rect">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55" name="Google Shape;5455;p73"/>
              <p:cNvCxnSpPr/>
              <p:nvPr/>
            </p:nvCxnSpPr>
            <p:spPr>
              <a:xfrm>
                <a:off x="5551000" y="4298797"/>
                <a:ext cx="145500" cy="0"/>
              </a:xfrm>
              <a:prstGeom prst="straightConnector1">
                <a:avLst/>
              </a:prstGeom>
              <a:noFill/>
              <a:ln w="28575" cap="flat" cmpd="sng">
                <a:solidFill>
                  <a:srgbClr val="435D74"/>
                </a:solidFill>
                <a:prstDash val="solid"/>
                <a:round/>
                <a:headEnd type="none" w="med" len="med"/>
                <a:tailEnd type="none" w="med" len="med"/>
              </a:ln>
            </p:spPr>
          </p:cxnSp>
        </p:grpSp>
        <p:grpSp>
          <p:nvGrpSpPr>
            <p:cNvPr id="5456" name="Google Shape;5456;p73"/>
            <p:cNvGrpSpPr/>
            <p:nvPr/>
          </p:nvGrpSpPr>
          <p:grpSpPr>
            <a:xfrm>
              <a:off x="4403010" y="3985221"/>
              <a:ext cx="1109518" cy="181500"/>
              <a:chOff x="4403010" y="3985221"/>
              <a:chExt cx="1109518" cy="181500"/>
            </a:xfrm>
          </p:grpSpPr>
          <p:sp>
            <p:nvSpPr>
              <p:cNvPr id="5457" name="Google Shape;5457;p73"/>
              <p:cNvSpPr/>
              <p:nvPr/>
            </p:nvSpPr>
            <p:spPr>
              <a:xfrm rot="10800000">
                <a:off x="4471829" y="3985221"/>
                <a:ext cx="1040700" cy="1815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58" name="Google Shape;5458;p73"/>
              <p:cNvCxnSpPr/>
              <p:nvPr/>
            </p:nvCxnSpPr>
            <p:spPr>
              <a:xfrm>
                <a:off x="4403010" y="4075993"/>
                <a:ext cx="145500" cy="0"/>
              </a:xfrm>
              <a:prstGeom prst="straightConnector1">
                <a:avLst/>
              </a:prstGeom>
              <a:noFill/>
              <a:ln w="28575" cap="flat" cmpd="sng">
                <a:solidFill>
                  <a:srgbClr val="5F7D95"/>
                </a:solidFill>
                <a:prstDash val="solid"/>
                <a:round/>
                <a:headEnd type="none" w="med" len="med"/>
                <a:tailEnd type="none" w="med" len="med"/>
              </a:ln>
            </p:spPr>
          </p:cxnSp>
        </p:grpSp>
        <p:grpSp>
          <p:nvGrpSpPr>
            <p:cNvPr id="5459" name="Google Shape;5459;p73"/>
            <p:cNvGrpSpPr/>
            <p:nvPr/>
          </p:nvGrpSpPr>
          <p:grpSpPr>
            <a:xfrm>
              <a:off x="4618704" y="3766582"/>
              <a:ext cx="807858" cy="181500"/>
              <a:chOff x="4618704" y="3766582"/>
              <a:chExt cx="807858" cy="181500"/>
            </a:xfrm>
          </p:grpSpPr>
          <p:sp>
            <p:nvSpPr>
              <p:cNvPr id="5460" name="Google Shape;5460;p73"/>
              <p:cNvSpPr/>
              <p:nvPr/>
            </p:nvSpPr>
            <p:spPr>
              <a:xfrm rot="10800000">
                <a:off x="4618704" y="3766582"/>
                <a:ext cx="747000" cy="181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61" name="Google Shape;5461;p73"/>
              <p:cNvCxnSpPr/>
              <p:nvPr/>
            </p:nvCxnSpPr>
            <p:spPr>
              <a:xfrm>
                <a:off x="5281062" y="3855291"/>
                <a:ext cx="145500" cy="0"/>
              </a:xfrm>
              <a:prstGeom prst="straightConnector1">
                <a:avLst/>
              </a:prstGeom>
              <a:noFill/>
              <a:ln w="28575" cap="flat" cmpd="sng">
                <a:solidFill>
                  <a:srgbClr val="869FB2"/>
                </a:solidFill>
                <a:prstDash val="solid"/>
                <a:round/>
                <a:headEnd type="none" w="med" len="med"/>
                <a:tailEnd type="none" w="med" len="med"/>
              </a:ln>
            </p:spPr>
          </p:cxnSp>
        </p:grpSp>
        <p:grpSp>
          <p:nvGrpSpPr>
            <p:cNvPr id="5462" name="Google Shape;5462;p73"/>
            <p:cNvGrpSpPr/>
            <p:nvPr/>
          </p:nvGrpSpPr>
          <p:grpSpPr>
            <a:xfrm>
              <a:off x="4735238" y="3547942"/>
              <a:ext cx="462839" cy="181500"/>
              <a:chOff x="4735238" y="3547942"/>
              <a:chExt cx="462839" cy="181500"/>
            </a:xfrm>
          </p:grpSpPr>
          <p:sp>
            <p:nvSpPr>
              <p:cNvPr id="5463" name="Google Shape;5463;p73"/>
              <p:cNvSpPr/>
              <p:nvPr/>
            </p:nvSpPr>
            <p:spPr>
              <a:xfrm rot="10800000">
                <a:off x="4786477" y="3547942"/>
                <a:ext cx="411600" cy="181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64" name="Google Shape;5464;p73"/>
              <p:cNvCxnSpPr/>
              <p:nvPr/>
            </p:nvCxnSpPr>
            <p:spPr>
              <a:xfrm>
                <a:off x="4735238" y="3636872"/>
                <a:ext cx="145500" cy="0"/>
              </a:xfrm>
              <a:prstGeom prst="straightConnector1">
                <a:avLst/>
              </a:prstGeom>
              <a:noFill/>
              <a:ln w="28575" cap="flat" cmpd="sng">
                <a:solidFill>
                  <a:srgbClr val="BAC8D3"/>
                </a:solidFill>
                <a:prstDash val="solid"/>
                <a:round/>
                <a:headEnd type="none" w="med" len="med"/>
                <a:tailEnd type="none" w="med" len="med"/>
              </a:ln>
            </p:spPr>
          </p:cxnSp>
        </p:grpSp>
      </p:grpSp>
      <p:grpSp>
        <p:nvGrpSpPr>
          <p:cNvPr id="5465" name="Google Shape;5465;p73"/>
          <p:cNvGrpSpPr/>
          <p:nvPr/>
        </p:nvGrpSpPr>
        <p:grpSpPr>
          <a:xfrm>
            <a:off x="7407835" y="2217530"/>
            <a:ext cx="1020955" cy="928853"/>
            <a:chOff x="926675" y="238125"/>
            <a:chExt cx="5755100" cy="5232975"/>
          </a:xfrm>
        </p:grpSpPr>
        <p:sp>
          <p:nvSpPr>
            <p:cNvPr id="5466" name="Google Shape;5466;p73"/>
            <p:cNvSpPr/>
            <p:nvPr/>
          </p:nvSpPr>
          <p:spPr>
            <a:xfrm>
              <a:off x="2235475" y="2161100"/>
              <a:ext cx="3138650" cy="1012350"/>
            </a:xfrm>
            <a:custGeom>
              <a:avLst/>
              <a:gdLst/>
              <a:ahLst/>
              <a:cxnLst/>
              <a:rect l="l" t="t" r="r" b="b"/>
              <a:pathLst>
                <a:path w="125546" h="40494" extrusionOk="0">
                  <a:moveTo>
                    <a:pt x="22196" y="1"/>
                  </a:moveTo>
                  <a:lnTo>
                    <a:pt x="8133" y="25661"/>
                  </a:lnTo>
                  <a:lnTo>
                    <a:pt x="1" y="40494"/>
                  </a:lnTo>
                  <a:lnTo>
                    <a:pt x="125545" y="40494"/>
                  </a:lnTo>
                  <a:lnTo>
                    <a:pt x="117413" y="25661"/>
                  </a:lnTo>
                  <a:lnTo>
                    <a:pt x="103351"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73"/>
            <p:cNvSpPr/>
            <p:nvPr/>
          </p:nvSpPr>
          <p:spPr>
            <a:xfrm>
              <a:off x="2825775" y="238125"/>
              <a:ext cx="1961900" cy="1850225"/>
            </a:xfrm>
            <a:custGeom>
              <a:avLst/>
              <a:gdLst/>
              <a:ahLst/>
              <a:cxnLst/>
              <a:rect l="l" t="t" r="r" b="b"/>
              <a:pathLst>
                <a:path w="78476" h="74009" extrusionOk="0">
                  <a:moveTo>
                    <a:pt x="39246" y="0"/>
                  </a:moveTo>
                  <a:lnTo>
                    <a:pt x="1" y="74009"/>
                  </a:lnTo>
                  <a:lnTo>
                    <a:pt x="78476" y="74009"/>
                  </a:lnTo>
                  <a:lnTo>
                    <a:pt x="3924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73"/>
            <p:cNvSpPr/>
            <p:nvPr/>
          </p:nvSpPr>
          <p:spPr>
            <a:xfrm>
              <a:off x="926675" y="4357100"/>
              <a:ext cx="5755100" cy="1114000"/>
            </a:xfrm>
            <a:custGeom>
              <a:avLst/>
              <a:gdLst/>
              <a:ahLst/>
              <a:cxnLst/>
              <a:rect l="l" t="t" r="r" b="b"/>
              <a:pathLst>
                <a:path w="230204" h="44560" extrusionOk="0">
                  <a:moveTo>
                    <a:pt x="25737" y="1"/>
                  </a:moveTo>
                  <a:lnTo>
                    <a:pt x="0" y="44560"/>
                  </a:lnTo>
                  <a:lnTo>
                    <a:pt x="230204" y="44560"/>
                  </a:lnTo>
                  <a:lnTo>
                    <a:pt x="20446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73"/>
            <p:cNvSpPr/>
            <p:nvPr/>
          </p:nvSpPr>
          <p:spPr>
            <a:xfrm>
              <a:off x="1621700" y="3256600"/>
              <a:ext cx="4370050" cy="1006950"/>
            </a:xfrm>
            <a:custGeom>
              <a:avLst/>
              <a:gdLst/>
              <a:ahLst/>
              <a:cxnLst/>
              <a:rect l="l" t="t" r="r" b="b"/>
              <a:pathLst>
                <a:path w="174802" h="40278" extrusionOk="0">
                  <a:moveTo>
                    <a:pt x="22750" y="1"/>
                  </a:moveTo>
                  <a:lnTo>
                    <a:pt x="0" y="40278"/>
                  </a:lnTo>
                  <a:lnTo>
                    <a:pt x="174802" y="40278"/>
                  </a:lnTo>
                  <a:lnTo>
                    <a:pt x="15205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70" name="Google Shape;5470;p73"/>
          <p:cNvGrpSpPr/>
          <p:nvPr/>
        </p:nvGrpSpPr>
        <p:grpSpPr>
          <a:xfrm>
            <a:off x="715208" y="2616265"/>
            <a:ext cx="1695374" cy="1560837"/>
            <a:chOff x="727421" y="2828315"/>
            <a:chExt cx="1695374" cy="1560837"/>
          </a:xfrm>
        </p:grpSpPr>
        <p:grpSp>
          <p:nvGrpSpPr>
            <p:cNvPr id="5471" name="Google Shape;5471;p73"/>
            <p:cNvGrpSpPr/>
            <p:nvPr/>
          </p:nvGrpSpPr>
          <p:grpSpPr>
            <a:xfrm>
              <a:off x="727421" y="2828315"/>
              <a:ext cx="1695374" cy="1560837"/>
              <a:chOff x="734799" y="2782450"/>
              <a:chExt cx="1571100" cy="1577400"/>
            </a:xfrm>
          </p:grpSpPr>
          <p:cxnSp>
            <p:nvCxnSpPr>
              <p:cNvPr id="5472" name="Google Shape;5472;p73"/>
              <p:cNvCxnSpPr/>
              <p:nvPr/>
            </p:nvCxnSpPr>
            <p:spPr>
              <a:xfrm>
                <a:off x="743025" y="2782450"/>
                <a:ext cx="0" cy="1577400"/>
              </a:xfrm>
              <a:prstGeom prst="straightConnector1">
                <a:avLst/>
              </a:prstGeom>
              <a:noFill/>
              <a:ln w="19050" cap="flat" cmpd="sng">
                <a:solidFill>
                  <a:srgbClr val="E3E7EA"/>
                </a:solidFill>
                <a:prstDash val="solid"/>
                <a:round/>
                <a:headEnd type="none" w="med" len="med"/>
                <a:tailEnd type="none" w="med" len="med"/>
              </a:ln>
            </p:spPr>
          </p:cxnSp>
          <p:cxnSp>
            <p:nvCxnSpPr>
              <p:cNvPr id="5473" name="Google Shape;5473;p73"/>
              <p:cNvCxnSpPr/>
              <p:nvPr/>
            </p:nvCxnSpPr>
            <p:spPr>
              <a:xfrm rot="10800000">
                <a:off x="734799" y="4359850"/>
                <a:ext cx="1571100" cy="0"/>
              </a:xfrm>
              <a:prstGeom prst="straightConnector1">
                <a:avLst/>
              </a:prstGeom>
              <a:noFill/>
              <a:ln w="19050" cap="flat" cmpd="sng">
                <a:solidFill>
                  <a:srgbClr val="E3E7EA"/>
                </a:solidFill>
                <a:prstDash val="solid"/>
                <a:round/>
                <a:headEnd type="none" w="med" len="med"/>
                <a:tailEnd type="none" w="med" len="med"/>
              </a:ln>
            </p:spPr>
          </p:cxnSp>
        </p:grpSp>
        <p:grpSp>
          <p:nvGrpSpPr>
            <p:cNvPr id="5474" name="Google Shape;5474;p73"/>
            <p:cNvGrpSpPr/>
            <p:nvPr/>
          </p:nvGrpSpPr>
          <p:grpSpPr>
            <a:xfrm>
              <a:off x="819108" y="2882501"/>
              <a:ext cx="1556791" cy="1426186"/>
              <a:chOff x="819108" y="2882501"/>
              <a:chExt cx="1556791" cy="1426186"/>
            </a:xfrm>
          </p:grpSpPr>
          <p:grpSp>
            <p:nvGrpSpPr>
              <p:cNvPr id="5475" name="Google Shape;5475;p73"/>
              <p:cNvGrpSpPr/>
              <p:nvPr/>
            </p:nvGrpSpPr>
            <p:grpSpPr>
              <a:xfrm>
                <a:off x="819108" y="2882501"/>
                <a:ext cx="103104" cy="1426186"/>
                <a:chOff x="4674013" y="3100904"/>
                <a:chExt cx="122758" cy="1698043"/>
              </a:xfrm>
            </p:grpSpPr>
            <p:sp>
              <p:nvSpPr>
                <p:cNvPr id="5476" name="Google Shape;5476;p73"/>
                <p:cNvSpPr/>
                <p:nvPr/>
              </p:nvSpPr>
              <p:spPr>
                <a:xfrm>
                  <a:off x="467401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73"/>
                <p:cNvSpPr/>
                <p:nvPr/>
              </p:nvSpPr>
              <p:spPr>
                <a:xfrm>
                  <a:off x="467401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73"/>
                <p:cNvSpPr/>
                <p:nvPr/>
              </p:nvSpPr>
              <p:spPr>
                <a:xfrm>
                  <a:off x="467401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73"/>
                <p:cNvSpPr/>
                <p:nvPr/>
              </p:nvSpPr>
              <p:spPr>
                <a:xfrm>
                  <a:off x="467401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73"/>
                <p:cNvSpPr/>
                <p:nvPr/>
              </p:nvSpPr>
              <p:spPr>
                <a:xfrm>
                  <a:off x="467401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73"/>
                <p:cNvSpPr/>
                <p:nvPr/>
              </p:nvSpPr>
              <p:spPr>
                <a:xfrm>
                  <a:off x="467401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73"/>
                <p:cNvSpPr/>
                <p:nvPr/>
              </p:nvSpPr>
              <p:spPr>
                <a:xfrm>
                  <a:off x="467401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83" name="Google Shape;5483;p73"/>
              <p:cNvGrpSpPr/>
              <p:nvPr/>
            </p:nvGrpSpPr>
            <p:grpSpPr>
              <a:xfrm>
                <a:off x="1062475" y="2882501"/>
                <a:ext cx="103104" cy="1426186"/>
                <a:chOff x="4940438" y="3100904"/>
                <a:chExt cx="122758" cy="1698043"/>
              </a:xfrm>
            </p:grpSpPr>
            <p:sp>
              <p:nvSpPr>
                <p:cNvPr id="5484" name="Google Shape;5484;p73"/>
                <p:cNvSpPr/>
                <p:nvPr/>
              </p:nvSpPr>
              <p:spPr>
                <a:xfrm>
                  <a:off x="4940438"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73"/>
                <p:cNvSpPr/>
                <p:nvPr/>
              </p:nvSpPr>
              <p:spPr>
                <a:xfrm>
                  <a:off x="4940438"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73"/>
                <p:cNvSpPr/>
                <p:nvPr/>
              </p:nvSpPr>
              <p:spPr>
                <a:xfrm>
                  <a:off x="4940438"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73"/>
                <p:cNvSpPr/>
                <p:nvPr/>
              </p:nvSpPr>
              <p:spPr>
                <a:xfrm>
                  <a:off x="4940438"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73"/>
                <p:cNvSpPr/>
                <p:nvPr/>
              </p:nvSpPr>
              <p:spPr>
                <a:xfrm>
                  <a:off x="4940438"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73"/>
                <p:cNvSpPr/>
                <p:nvPr/>
              </p:nvSpPr>
              <p:spPr>
                <a:xfrm>
                  <a:off x="4940438"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73"/>
                <p:cNvSpPr/>
                <p:nvPr/>
              </p:nvSpPr>
              <p:spPr>
                <a:xfrm>
                  <a:off x="4940438"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1" name="Google Shape;5491;p73"/>
              <p:cNvGrpSpPr/>
              <p:nvPr/>
            </p:nvGrpSpPr>
            <p:grpSpPr>
              <a:xfrm>
                <a:off x="1299324" y="2882501"/>
                <a:ext cx="103104" cy="1426186"/>
                <a:chOff x="5206863" y="3100904"/>
                <a:chExt cx="122758" cy="1698043"/>
              </a:xfrm>
            </p:grpSpPr>
            <p:sp>
              <p:nvSpPr>
                <p:cNvPr id="5492" name="Google Shape;5492;p73"/>
                <p:cNvSpPr/>
                <p:nvPr/>
              </p:nvSpPr>
              <p:spPr>
                <a:xfrm>
                  <a:off x="520686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73"/>
                <p:cNvSpPr/>
                <p:nvPr/>
              </p:nvSpPr>
              <p:spPr>
                <a:xfrm>
                  <a:off x="520686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73"/>
                <p:cNvSpPr/>
                <p:nvPr/>
              </p:nvSpPr>
              <p:spPr>
                <a:xfrm>
                  <a:off x="520686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73"/>
                <p:cNvSpPr/>
                <p:nvPr/>
              </p:nvSpPr>
              <p:spPr>
                <a:xfrm>
                  <a:off x="520686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73"/>
                <p:cNvSpPr/>
                <p:nvPr/>
              </p:nvSpPr>
              <p:spPr>
                <a:xfrm>
                  <a:off x="520686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73"/>
                <p:cNvSpPr/>
                <p:nvPr/>
              </p:nvSpPr>
              <p:spPr>
                <a:xfrm>
                  <a:off x="520686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73"/>
                <p:cNvSpPr/>
                <p:nvPr/>
              </p:nvSpPr>
              <p:spPr>
                <a:xfrm>
                  <a:off x="520686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9" name="Google Shape;5499;p73"/>
              <p:cNvGrpSpPr/>
              <p:nvPr/>
            </p:nvGrpSpPr>
            <p:grpSpPr>
              <a:xfrm>
                <a:off x="1786057" y="2882501"/>
                <a:ext cx="103104" cy="1426186"/>
                <a:chOff x="6006138" y="3143629"/>
                <a:chExt cx="122758" cy="1698043"/>
              </a:xfrm>
            </p:grpSpPr>
            <p:sp>
              <p:nvSpPr>
                <p:cNvPr id="5500" name="Google Shape;5500;p73"/>
                <p:cNvSpPr/>
                <p:nvPr/>
              </p:nvSpPr>
              <p:spPr>
                <a:xfrm>
                  <a:off x="6006138" y="3143629"/>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73"/>
                <p:cNvSpPr/>
                <p:nvPr/>
              </p:nvSpPr>
              <p:spPr>
                <a:xfrm>
                  <a:off x="6006138" y="3406178"/>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73"/>
                <p:cNvSpPr/>
                <p:nvPr/>
              </p:nvSpPr>
              <p:spPr>
                <a:xfrm>
                  <a:off x="6006138" y="3668717"/>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73"/>
                <p:cNvSpPr/>
                <p:nvPr/>
              </p:nvSpPr>
              <p:spPr>
                <a:xfrm>
                  <a:off x="6006138" y="3931286"/>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73"/>
                <p:cNvSpPr/>
                <p:nvPr/>
              </p:nvSpPr>
              <p:spPr>
                <a:xfrm>
                  <a:off x="6006138" y="4193825"/>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73"/>
                <p:cNvSpPr/>
                <p:nvPr/>
              </p:nvSpPr>
              <p:spPr>
                <a:xfrm>
                  <a:off x="6006138" y="4456375"/>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73"/>
                <p:cNvSpPr/>
                <p:nvPr/>
              </p:nvSpPr>
              <p:spPr>
                <a:xfrm>
                  <a:off x="6006138" y="4718934"/>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7" name="Google Shape;5507;p73"/>
              <p:cNvGrpSpPr/>
              <p:nvPr/>
            </p:nvGrpSpPr>
            <p:grpSpPr>
              <a:xfrm>
                <a:off x="2029422" y="2882501"/>
                <a:ext cx="103104" cy="1426186"/>
                <a:chOff x="6805413" y="3100904"/>
                <a:chExt cx="122758" cy="1698043"/>
              </a:xfrm>
            </p:grpSpPr>
            <p:sp>
              <p:nvSpPr>
                <p:cNvPr id="5508" name="Google Shape;5508;p73"/>
                <p:cNvSpPr/>
                <p:nvPr/>
              </p:nvSpPr>
              <p:spPr>
                <a:xfrm>
                  <a:off x="680541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73"/>
                <p:cNvSpPr/>
                <p:nvPr/>
              </p:nvSpPr>
              <p:spPr>
                <a:xfrm>
                  <a:off x="680541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73"/>
                <p:cNvSpPr/>
                <p:nvPr/>
              </p:nvSpPr>
              <p:spPr>
                <a:xfrm>
                  <a:off x="680541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73"/>
                <p:cNvSpPr/>
                <p:nvPr/>
              </p:nvSpPr>
              <p:spPr>
                <a:xfrm>
                  <a:off x="680541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73"/>
                <p:cNvSpPr/>
                <p:nvPr/>
              </p:nvSpPr>
              <p:spPr>
                <a:xfrm>
                  <a:off x="680541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73"/>
                <p:cNvSpPr/>
                <p:nvPr/>
              </p:nvSpPr>
              <p:spPr>
                <a:xfrm>
                  <a:off x="680541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73"/>
                <p:cNvSpPr/>
                <p:nvPr/>
              </p:nvSpPr>
              <p:spPr>
                <a:xfrm>
                  <a:off x="680541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5" name="Google Shape;5515;p73"/>
              <p:cNvGrpSpPr/>
              <p:nvPr/>
            </p:nvGrpSpPr>
            <p:grpSpPr>
              <a:xfrm>
                <a:off x="2272795" y="2882501"/>
                <a:ext cx="103104" cy="1426186"/>
                <a:chOff x="5206863" y="3100904"/>
                <a:chExt cx="122758" cy="1698043"/>
              </a:xfrm>
            </p:grpSpPr>
            <p:sp>
              <p:nvSpPr>
                <p:cNvPr id="5516" name="Google Shape;5516;p73"/>
                <p:cNvSpPr/>
                <p:nvPr/>
              </p:nvSpPr>
              <p:spPr>
                <a:xfrm>
                  <a:off x="520686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73"/>
                <p:cNvSpPr/>
                <p:nvPr/>
              </p:nvSpPr>
              <p:spPr>
                <a:xfrm>
                  <a:off x="520686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73"/>
                <p:cNvSpPr/>
                <p:nvPr/>
              </p:nvSpPr>
              <p:spPr>
                <a:xfrm>
                  <a:off x="520686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73"/>
                <p:cNvSpPr/>
                <p:nvPr/>
              </p:nvSpPr>
              <p:spPr>
                <a:xfrm>
                  <a:off x="520686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73"/>
                <p:cNvSpPr/>
                <p:nvPr/>
              </p:nvSpPr>
              <p:spPr>
                <a:xfrm>
                  <a:off x="520686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73"/>
                <p:cNvSpPr/>
                <p:nvPr/>
              </p:nvSpPr>
              <p:spPr>
                <a:xfrm>
                  <a:off x="520686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73"/>
                <p:cNvSpPr/>
                <p:nvPr/>
              </p:nvSpPr>
              <p:spPr>
                <a:xfrm>
                  <a:off x="520686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3" name="Google Shape;5523;p73"/>
              <p:cNvGrpSpPr/>
              <p:nvPr/>
            </p:nvGrpSpPr>
            <p:grpSpPr>
              <a:xfrm>
                <a:off x="1542694" y="2882501"/>
                <a:ext cx="103104" cy="1426186"/>
                <a:chOff x="6006138" y="3143629"/>
                <a:chExt cx="122758" cy="1698043"/>
              </a:xfrm>
            </p:grpSpPr>
            <p:sp>
              <p:nvSpPr>
                <p:cNvPr id="5524" name="Google Shape;5524;p73"/>
                <p:cNvSpPr/>
                <p:nvPr/>
              </p:nvSpPr>
              <p:spPr>
                <a:xfrm>
                  <a:off x="6006138" y="3143629"/>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73"/>
                <p:cNvSpPr/>
                <p:nvPr/>
              </p:nvSpPr>
              <p:spPr>
                <a:xfrm>
                  <a:off x="6006138" y="3406178"/>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73"/>
                <p:cNvSpPr/>
                <p:nvPr/>
              </p:nvSpPr>
              <p:spPr>
                <a:xfrm>
                  <a:off x="6006138" y="3668717"/>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73"/>
                <p:cNvSpPr/>
                <p:nvPr/>
              </p:nvSpPr>
              <p:spPr>
                <a:xfrm>
                  <a:off x="6006138" y="3931286"/>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73"/>
                <p:cNvSpPr/>
                <p:nvPr/>
              </p:nvSpPr>
              <p:spPr>
                <a:xfrm>
                  <a:off x="6006138" y="4193825"/>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73"/>
                <p:cNvSpPr/>
                <p:nvPr/>
              </p:nvSpPr>
              <p:spPr>
                <a:xfrm>
                  <a:off x="6006138" y="4456375"/>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73"/>
                <p:cNvSpPr/>
                <p:nvPr/>
              </p:nvSpPr>
              <p:spPr>
                <a:xfrm>
                  <a:off x="6006138" y="4718934"/>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531" name="Google Shape;5531;p73"/>
          <p:cNvGrpSpPr/>
          <p:nvPr/>
        </p:nvGrpSpPr>
        <p:grpSpPr>
          <a:xfrm>
            <a:off x="5671259" y="3305987"/>
            <a:ext cx="2749952" cy="870677"/>
            <a:chOff x="238125" y="1725700"/>
            <a:chExt cx="7139025" cy="2260325"/>
          </a:xfrm>
        </p:grpSpPr>
        <p:sp>
          <p:nvSpPr>
            <p:cNvPr id="5532" name="Google Shape;5532;p73"/>
            <p:cNvSpPr/>
            <p:nvPr/>
          </p:nvSpPr>
          <p:spPr>
            <a:xfrm>
              <a:off x="238125" y="1741950"/>
              <a:ext cx="6506150" cy="2228050"/>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73"/>
            <p:cNvSpPr/>
            <p:nvPr/>
          </p:nvSpPr>
          <p:spPr>
            <a:xfrm>
              <a:off x="2480475" y="2435950"/>
              <a:ext cx="438500" cy="841400"/>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73"/>
            <p:cNvSpPr/>
            <p:nvPr/>
          </p:nvSpPr>
          <p:spPr>
            <a:xfrm>
              <a:off x="3663250" y="2219875"/>
              <a:ext cx="607450" cy="1272525"/>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73"/>
            <p:cNvSpPr/>
            <p:nvPr/>
          </p:nvSpPr>
          <p:spPr>
            <a:xfrm>
              <a:off x="4999700" y="1973525"/>
              <a:ext cx="820500" cy="1764350"/>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73"/>
            <p:cNvSpPr/>
            <p:nvPr/>
          </p:nvSpPr>
          <p:spPr>
            <a:xfrm>
              <a:off x="6838275" y="1725700"/>
              <a:ext cx="150" cy="0"/>
            </a:xfrm>
            <a:custGeom>
              <a:avLst/>
              <a:gdLst/>
              <a:ahLst/>
              <a:cxnLst/>
              <a:rect l="l" t="t" r="r" b="b"/>
              <a:pathLst>
                <a:path w="6" extrusionOk="0">
                  <a:moveTo>
                    <a:pt x="5" y="0"/>
                  </a:move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73"/>
            <p:cNvSpPr/>
            <p:nvPr/>
          </p:nvSpPr>
          <p:spPr>
            <a:xfrm>
              <a:off x="6838400" y="3986000"/>
              <a:ext cx="25" cy="25"/>
            </a:xfrm>
            <a:custGeom>
              <a:avLst/>
              <a:gdLst/>
              <a:ahLst/>
              <a:cxnLst/>
              <a:rect l="l" t="t" r="r" b="b"/>
              <a:pathLst>
                <a:path w="1" h="1" extrusionOk="0">
                  <a:moveTo>
                    <a:pt x="0" y="1"/>
                  </a:move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73"/>
            <p:cNvSpPr/>
            <p:nvPr/>
          </p:nvSpPr>
          <p:spPr>
            <a:xfrm>
              <a:off x="6744250" y="3969975"/>
              <a:ext cx="94175" cy="16050"/>
            </a:xfrm>
            <a:custGeom>
              <a:avLst/>
              <a:gdLst/>
              <a:ahLst/>
              <a:cxnLst/>
              <a:rect l="l" t="t" r="r" b="b"/>
              <a:pathLst>
                <a:path w="3767" h="642" extrusionOk="0">
                  <a:moveTo>
                    <a:pt x="1" y="0"/>
                  </a:moveTo>
                  <a:lnTo>
                    <a:pt x="1" y="0"/>
                  </a:lnTo>
                  <a:cubicBezTo>
                    <a:pt x="1190" y="425"/>
                    <a:pt x="2415" y="642"/>
                    <a:pt x="3662" y="642"/>
                  </a:cubicBezTo>
                  <a:lnTo>
                    <a:pt x="3766" y="642"/>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73"/>
            <p:cNvSpPr/>
            <p:nvPr/>
          </p:nvSpPr>
          <p:spPr>
            <a:xfrm>
              <a:off x="6744250" y="1725700"/>
              <a:ext cx="94050" cy="16175"/>
            </a:xfrm>
            <a:custGeom>
              <a:avLst/>
              <a:gdLst/>
              <a:ahLst/>
              <a:cxnLst/>
              <a:rect l="l" t="t" r="r" b="b"/>
              <a:pathLst>
                <a:path w="3762" h="647" extrusionOk="0">
                  <a:moveTo>
                    <a:pt x="3662" y="0"/>
                  </a:moveTo>
                  <a:cubicBezTo>
                    <a:pt x="2415" y="0"/>
                    <a:pt x="1194" y="222"/>
                    <a:pt x="1" y="646"/>
                  </a:cubicBezTo>
                  <a:lnTo>
                    <a:pt x="37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73"/>
            <p:cNvSpPr/>
            <p:nvPr/>
          </p:nvSpPr>
          <p:spPr>
            <a:xfrm>
              <a:off x="6294575" y="1725700"/>
              <a:ext cx="1082575" cy="2260225"/>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73"/>
            <p:cNvSpPr/>
            <p:nvPr/>
          </p:nvSpPr>
          <p:spPr>
            <a:xfrm>
              <a:off x="1511625" y="2613375"/>
              <a:ext cx="292400" cy="484275"/>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2" name="Google Shape;5542;p73"/>
          <p:cNvGrpSpPr/>
          <p:nvPr/>
        </p:nvGrpSpPr>
        <p:grpSpPr>
          <a:xfrm>
            <a:off x="5941423" y="2247733"/>
            <a:ext cx="1105452" cy="916747"/>
            <a:chOff x="5249100" y="1210600"/>
            <a:chExt cx="3502700" cy="2904775"/>
          </a:xfrm>
        </p:grpSpPr>
        <p:sp>
          <p:nvSpPr>
            <p:cNvPr id="5543" name="Google Shape;5543;p73"/>
            <p:cNvSpPr/>
            <p:nvPr/>
          </p:nvSpPr>
          <p:spPr>
            <a:xfrm>
              <a:off x="5479658" y="1210600"/>
              <a:ext cx="3108190" cy="632425"/>
            </a:xfrm>
            <a:custGeom>
              <a:avLst/>
              <a:gdLst/>
              <a:ahLst/>
              <a:cxnLst/>
              <a:rect l="l" t="t" r="r" b="b"/>
              <a:pathLst>
                <a:path w="117257" h="25297" extrusionOk="0">
                  <a:moveTo>
                    <a:pt x="1" y="0"/>
                  </a:moveTo>
                  <a:lnTo>
                    <a:pt x="14647" y="25297"/>
                  </a:lnTo>
                  <a:lnTo>
                    <a:pt x="102066" y="25297"/>
                  </a:lnTo>
                  <a:lnTo>
                    <a:pt x="117257"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73"/>
            <p:cNvSpPr/>
            <p:nvPr/>
          </p:nvSpPr>
          <p:spPr>
            <a:xfrm>
              <a:off x="5769162" y="1842998"/>
              <a:ext cx="2424880" cy="631925"/>
            </a:xfrm>
            <a:custGeom>
              <a:avLst/>
              <a:gdLst/>
              <a:ahLst/>
              <a:cxnLst/>
              <a:rect l="l" t="t" r="r" b="b"/>
              <a:pathLst>
                <a:path w="91479" h="25277" extrusionOk="0">
                  <a:moveTo>
                    <a:pt x="1" y="1"/>
                  </a:moveTo>
                  <a:lnTo>
                    <a:pt x="14647" y="25276"/>
                  </a:lnTo>
                  <a:lnTo>
                    <a:pt x="76602" y="25276"/>
                  </a:lnTo>
                  <a:lnTo>
                    <a:pt x="9147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73"/>
            <p:cNvSpPr/>
            <p:nvPr/>
          </p:nvSpPr>
          <p:spPr>
            <a:xfrm>
              <a:off x="6065319" y="2474896"/>
              <a:ext cx="1739369" cy="632450"/>
            </a:xfrm>
            <a:custGeom>
              <a:avLst/>
              <a:gdLst/>
              <a:ahLst/>
              <a:cxnLst/>
              <a:rect l="l" t="t" r="r" b="b"/>
              <a:pathLst>
                <a:path w="65618" h="25298" extrusionOk="0">
                  <a:moveTo>
                    <a:pt x="1" y="0"/>
                  </a:moveTo>
                  <a:lnTo>
                    <a:pt x="14417" y="25297"/>
                  </a:lnTo>
                  <a:lnTo>
                    <a:pt x="50887" y="25297"/>
                  </a:lnTo>
                  <a:lnTo>
                    <a:pt x="656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73"/>
            <p:cNvSpPr/>
            <p:nvPr/>
          </p:nvSpPr>
          <p:spPr>
            <a:xfrm>
              <a:off x="6354293" y="3107319"/>
              <a:ext cx="1061572" cy="632425"/>
            </a:xfrm>
            <a:custGeom>
              <a:avLst/>
              <a:gdLst/>
              <a:ahLst/>
              <a:cxnLst/>
              <a:rect l="l" t="t" r="r" b="b"/>
              <a:pathLst>
                <a:path w="40048" h="25297" extrusionOk="0">
                  <a:moveTo>
                    <a:pt x="0" y="0"/>
                  </a:moveTo>
                  <a:lnTo>
                    <a:pt x="14668" y="25297"/>
                  </a:lnTo>
                  <a:lnTo>
                    <a:pt x="25360" y="25297"/>
                  </a:lnTo>
                  <a:lnTo>
                    <a:pt x="40048"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47" name="Google Shape;5547;p73"/>
            <p:cNvCxnSpPr/>
            <p:nvPr/>
          </p:nvCxnSpPr>
          <p:spPr>
            <a:xfrm>
              <a:off x="5249100" y="2382654"/>
              <a:ext cx="922800" cy="0"/>
            </a:xfrm>
            <a:prstGeom prst="straightConnector1">
              <a:avLst/>
            </a:prstGeom>
            <a:noFill/>
            <a:ln w="19050" cap="flat" cmpd="sng">
              <a:solidFill>
                <a:srgbClr val="869FB2"/>
              </a:solidFill>
              <a:prstDash val="solid"/>
              <a:round/>
              <a:headEnd type="oval" w="med" len="med"/>
              <a:tailEnd type="none" w="med" len="med"/>
            </a:ln>
          </p:spPr>
        </p:cxnSp>
        <p:cxnSp>
          <p:nvCxnSpPr>
            <p:cNvPr id="5548" name="Google Shape;5548;p73"/>
            <p:cNvCxnSpPr/>
            <p:nvPr/>
          </p:nvCxnSpPr>
          <p:spPr>
            <a:xfrm rot="10800000">
              <a:off x="8178522" y="1765431"/>
              <a:ext cx="559200" cy="0"/>
            </a:xfrm>
            <a:prstGeom prst="straightConnector1">
              <a:avLst/>
            </a:prstGeom>
            <a:noFill/>
            <a:ln w="19050" cap="flat" cmpd="sng">
              <a:solidFill>
                <a:srgbClr val="BAC8D3"/>
              </a:solidFill>
              <a:prstDash val="solid"/>
              <a:round/>
              <a:headEnd type="oval" w="med" len="med"/>
              <a:tailEnd type="none" w="med" len="med"/>
            </a:ln>
          </p:spPr>
        </p:cxnSp>
        <p:cxnSp>
          <p:nvCxnSpPr>
            <p:cNvPr id="5549" name="Google Shape;5549;p73"/>
            <p:cNvCxnSpPr/>
            <p:nvPr/>
          </p:nvCxnSpPr>
          <p:spPr>
            <a:xfrm rot="10800000">
              <a:off x="7467500" y="2943528"/>
              <a:ext cx="1284300" cy="0"/>
            </a:xfrm>
            <a:prstGeom prst="straightConnector1">
              <a:avLst/>
            </a:prstGeom>
            <a:noFill/>
            <a:ln w="19050" cap="flat" cmpd="sng">
              <a:solidFill>
                <a:srgbClr val="5F7D95"/>
              </a:solidFill>
              <a:prstDash val="solid"/>
              <a:round/>
              <a:headEnd type="oval" w="med" len="med"/>
              <a:tailEnd type="none" w="med" len="med"/>
            </a:ln>
          </p:spPr>
        </p:cxnSp>
        <p:cxnSp>
          <p:nvCxnSpPr>
            <p:cNvPr id="5550" name="Google Shape;5550;p73"/>
            <p:cNvCxnSpPr/>
            <p:nvPr/>
          </p:nvCxnSpPr>
          <p:spPr>
            <a:xfrm>
              <a:off x="5787288" y="3630350"/>
              <a:ext cx="922800" cy="0"/>
            </a:xfrm>
            <a:prstGeom prst="straightConnector1">
              <a:avLst/>
            </a:prstGeom>
            <a:noFill/>
            <a:ln w="19050" cap="flat" cmpd="sng">
              <a:solidFill>
                <a:srgbClr val="435D74"/>
              </a:solidFill>
              <a:prstDash val="solid"/>
              <a:round/>
              <a:headEnd type="oval" w="med" len="med"/>
              <a:tailEnd type="none" w="med" len="med"/>
            </a:ln>
          </p:spPr>
        </p:cxnSp>
        <p:sp>
          <p:nvSpPr>
            <p:cNvPr id="5551" name="Google Shape;5551;p73"/>
            <p:cNvSpPr/>
            <p:nvPr/>
          </p:nvSpPr>
          <p:spPr>
            <a:xfrm>
              <a:off x="6601902" y="3690575"/>
              <a:ext cx="566400" cy="424800"/>
            </a:xfrm>
            <a:prstGeom prst="downArrow">
              <a:avLst>
                <a:gd name="adj1" fmla="val 50000"/>
                <a:gd name="adj2" fmla="val 50000"/>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2" name="Google Shape;5552;p73"/>
          <p:cNvGrpSpPr/>
          <p:nvPr/>
        </p:nvGrpSpPr>
        <p:grpSpPr>
          <a:xfrm>
            <a:off x="7123971" y="967151"/>
            <a:ext cx="1304650" cy="1124856"/>
            <a:chOff x="7287122" y="1165658"/>
            <a:chExt cx="1219413" cy="1051365"/>
          </a:xfrm>
        </p:grpSpPr>
        <p:grpSp>
          <p:nvGrpSpPr>
            <p:cNvPr id="5553" name="Google Shape;5553;p73"/>
            <p:cNvGrpSpPr/>
            <p:nvPr/>
          </p:nvGrpSpPr>
          <p:grpSpPr>
            <a:xfrm>
              <a:off x="7287122" y="1969723"/>
              <a:ext cx="1219413" cy="247300"/>
              <a:chOff x="7287122" y="1969723"/>
              <a:chExt cx="1219413" cy="247300"/>
            </a:xfrm>
          </p:grpSpPr>
          <p:sp>
            <p:nvSpPr>
              <p:cNvPr id="5554" name="Google Shape;5554;p73"/>
              <p:cNvSpPr/>
              <p:nvPr/>
            </p:nvSpPr>
            <p:spPr>
              <a:xfrm flipH="1">
                <a:off x="8366247" y="1969723"/>
                <a:ext cx="140288" cy="247300"/>
              </a:xfrm>
              <a:custGeom>
                <a:avLst/>
                <a:gdLst/>
                <a:ahLst/>
                <a:cxnLst/>
                <a:rect l="l" t="t" r="r" b="b"/>
                <a:pathLst>
                  <a:path w="14992" h="26428" extrusionOk="0">
                    <a:moveTo>
                      <a:pt x="31" y="0"/>
                    </a:moveTo>
                    <a:cubicBezTo>
                      <a:pt x="25" y="0"/>
                      <a:pt x="19" y="0"/>
                      <a:pt x="13" y="0"/>
                    </a:cubicBezTo>
                    <a:lnTo>
                      <a:pt x="0" y="0"/>
                    </a:lnTo>
                    <a:lnTo>
                      <a:pt x="0" y="26407"/>
                    </a:lnTo>
                    <a:lnTo>
                      <a:pt x="13" y="26427"/>
                    </a:lnTo>
                    <a:lnTo>
                      <a:pt x="14992" y="1860"/>
                    </a:lnTo>
                    <a:cubicBezTo>
                      <a:pt x="10391" y="663"/>
                      <a:pt x="5335" y="0"/>
                      <a:pt x="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5" name="Google Shape;5555;p73"/>
              <p:cNvGrpSpPr/>
              <p:nvPr/>
            </p:nvGrpSpPr>
            <p:grpSpPr>
              <a:xfrm>
                <a:off x="7287122" y="2063892"/>
                <a:ext cx="1151753" cy="73428"/>
                <a:chOff x="7287122" y="2063892"/>
                <a:chExt cx="1151753" cy="73428"/>
              </a:xfrm>
            </p:grpSpPr>
            <p:sp>
              <p:nvSpPr>
                <p:cNvPr id="5556" name="Google Shape;5556;p73"/>
                <p:cNvSpPr/>
                <p:nvPr/>
              </p:nvSpPr>
              <p:spPr>
                <a:xfrm flipH="1">
                  <a:off x="7287122" y="2063892"/>
                  <a:ext cx="507103" cy="73428"/>
                </a:xfrm>
                <a:custGeom>
                  <a:avLst/>
                  <a:gdLst/>
                  <a:ahLst/>
                  <a:cxnLst/>
                  <a:rect l="l" t="t" r="r" b="b"/>
                  <a:pathLst>
                    <a:path w="35124" h="7847" extrusionOk="0">
                      <a:moveTo>
                        <a:pt x="0" y="1"/>
                      </a:moveTo>
                      <a:lnTo>
                        <a:pt x="0" y="7847"/>
                      </a:lnTo>
                      <a:lnTo>
                        <a:pt x="35123" y="7847"/>
                      </a:lnTo>
                      <a:lnTo>
                        <a:pt x="3512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57" name="Google Shape;5557;p73"/>
                <p:cNvCxnSpPr/>
                <p:nvPr/>
              </p:nvCxnSpPr>
              <p:spPr>
                <a:xfrm rot="10800000">
                  <a:off x="7818475" y="2100600"/>
                  <a:ext cx="620400" cy="0"/>
                </a:xfrm>
                <a:prstGeom prst="straightConnector1">
                  <a:avLst/>
                </a:prstGeom>
                <a:noFill/>
                <a:ln w="9525" cap="flat" cmpd="sng">
                  <a:solidFill>
                    <a:srgbClr val="CFD9E0"/>
                  </a:solidFill>
                  <a:prstDash val="solid"/>
                  <a:round/>
                  <a:headEnd type="none" w="med" len="med"/>
                  <a:tailEnd type="oval" w="med" len="med"/>
                </a:ln>
              </p:spPr>
            </p:cxnSp>
          </p:grpSp>
        </p:grpSp>
        <p:grpSp>
          <p:nvGrpSpPr>
            <p:cNvPr id="5558" name="Google Shape;5558;p73"/>
            <p:cNvGrpSpPr/>
            <p:nvPr/>
          </p:nvGrpSpPr>
          <p:grpSpPr>
            <a:xfrm>
              <a:off x="7287122" y="1712201"/>
              <a:ext cx="1219403" cy="246767"/>
              <a:chOff x="7287122" y="1712201"/>
              <a:chExt cx="1219403" cy="246767"/>
            </a:xfrm>
          </p:grpSpPr>
          <p:sp>
            <p:nvSpPr>
              <p:cNvPr id="5559" name="Google Shape;5559;p73"/>
              <p:cNvSpPr/>
              <p:nvPr/>
            </p:nvSpPr>
            <p:spPr>
              <a:xfrm flipH="1">
                <a:off x="8226249" y="1712201"/>
                <a:ext cx="280276" cy="246767"/>
              </a:xfrm>
              <a:custGeom>
                <a:avLst/>
                <a:gdLst/>
                <a:ahLst/>
                <a:cxnLst/>
                <a:rect l="l" t="t" r="r" b="b"/>
                <a:pathLst>
                  <a:path w="29952" h="26371" extrusionOk="0">
                    <a:moveTo>
                      <a:pt x="1" y="0"/>
                    </a:moveTo>
                    <a:lnTo>
                      <a:pt x="1" y="24234"/>
                    </a:lnTo>
                    <a:lnTo>
                      <a:pt x="14" y="24234"/>
                    </a:lnTo>
                    <a:cubicBezTo>
                      <a:pt x="14" y="24234"/>
                      <a:pt x="203" y="24229"/>
                      <a:pt x="558" y="24229"/>
                    </a:cubicBezTo>
                    <a:cubicBezTo>
                      <a:pt x="2473" y="24229"/>
                      <a:pt x="9215" y="24384"/>
                      <a:pt x="17213" y="26370"/>
                    </a:cubicBezTo>
                    <a:lnTo>
                      <a:pt x="29952" y="5713"/>
                    </a:lnTo>
                    <a:cubicBezTo>
                      <a:pt x="29952" y="5713"/>
                      <a:pt x="20827" y="0"/>
                      <a:pt x="1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60" name="Google Shape;5560;p73"/>
              <p:cNvGrpSpPr/>
              <p:nvPr/>
            </p:nvGrpSpPr>
            <p:grpSpPr>
              <a:xfrm>
                <a:off x="7287122" y="1842861"/>
                <a:ext cx="1005303" cy="73419"/>
                <a:chOff x="7287122" y="1842861"/>
                <a:chExt cx="1005303" cy="73419"/>
              </a:xfrm>
            </p:grpSpPr>
            <p:sp>
              <p:nvSpPr>
                <p:cNvPr id="5561" name="Google Shape;5561;p73"/>
                <p:cNvSpPr/>
                <p:nvPr/>
              </p:nvSpPr>
              <p:spPr>
                <a:xfrm flipH="1">
                  <a:off x="7287122" y="1842861"/>
                  <a:ext cx="507103" cy="73419"/>
                </a:xfrm>
                <a:custGeom>
                  <a:avLst/>
                  <a:gdLst/>
                  <a:ahLst/>
                  <a:cxnLst/>
                  <a:rect l="l" t="t" r="r" b="b"/>
                  <a:pathLst>
                    <a:path w="35124" h="7846" extrusionOk="0">
                      <a:moveTo>
                        <a:pt x="0" y="1"/>
                      </a:moveTo>
                      <a:lnTo>
                        <a:pt x="0" y="7845"/>
                      </a:lnTo>
                      <a:lnTo>
                        <a:pt x="35123" y="7845"/>
                      </a:lnTo>
                      <a:lnTo>
                        <a:pt x="35123"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62" name="Google Shape;5562;p73"/>
                <p:cNvCxnSpPr/>
                <p:nvPr/>
              </p:nvCxnSpPr>
              <p:spPr>
                <a:xfrm rot="10800000">
                  <a:off x="7818425" y="1879575"/>
                  <a:ext cx="474000" cy="0"/>
                </a:xfrm>
                <a:prstGeom prst="straightConnector1">
                  <a:avLst/>
                </a:prstGeom>
                <a:noFill/>
                <a:ln w="9525" cap="flat" cmpd="sng">
                  <a:solidFill>
                    <a:srgbClr val="A5B7C6"/>
                  </a:solidFill>
                  <a:prstDash val="solid"/>
                  <a:round/>
                  <a:headEnd type="none" w="med" len="med"/>
                  <a:tailEnd type="oval" w="med" len="med"/>
                </a:ln>
              </p:spPr>
            </p:cxnSp>
          </p:grpSp>
        </p:grpSp>
        <p:grpSp>
          <p:nvGrpSpPr>
            <p:cNvPr id="5563" name="Google Shape;5563;p73"/>
            <p:cNvGrpSpPr/>
            <p:nvPr/>
          </p:nvGrpSpPr>
          <p:grpSpPr>
            <a:xfrm>
              <a:off x="7287122" y="1447520"/>
              <a:ext cx="1219403" cy="286667"/>
              <a:chOff x="7287122" y="1447520"/>
              <a:chExt cx="1219403" cy="286667"/>
            </a:xfrm>
          </p:grpSpPr>
          <p:sp>
            <p:nvSpPr>
              <p:cNvPr id="5564" name="Google Shape;5564;p73"/>
              <p:cNvSpPr/>
              <p:nvPr/>
            </p:nvSpPr>
            <p:spPr>
              <a:xfrm flipH="1">
                <a:off x="8087665" y="1447520"/>
                <a:ext cx="418860" cy="286667"/>
              </a:xfrm>
              <a:custGeom>
                <a:avLst/>
                <a:gdLst/>
                <a:ahLst/>
                <a:cxnLst/>
                <a:rect l="l" t="t" r="r" b="b"/>
                <a:pathLst>
                  <a:path w="44762" h="30635" extrusionOk="0">
                    <a:moveTo>
                      <a:pt x="1" y="1"/>
                    </a:moveTo>
                    <a:lnTo>
                      <a:pt x="1" y="24648"/>
                    </a:lnTo>
                    <a:lnTo>
                      <a:pt x="14" y="24648"/>
                    </a:lnTo>
                    <a:cubicBezTo>
                      <a:pt x="5607" y="24648"/>
                      <a:pt x="18560" y="25130"/>
                      <a:pt x="31390" y="30635"/>
                    </a:cubicBezTo>
                    <a:lnTo>
                      <a:pt x="44761" y="10327"/>
                    </a:lnTo>
                    <a:cubicBezTo>
                      <a:pt x="44761" y="10327"/>
                      <a:pt x="27304" y="1"/>
                      <a:pt x="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65" name="Google Shape;5565;p73"/>
              <p:cNvGrpSpPr/>
              <p:nvPr/>
            </p:nvGrpSpPr>
            <p:grpSpPr>
              <a:xfrm>
                <a:off x="7287122" y="1581977"/>
                <a:ext cx="852803" cy="73428"/>
                <a:chOff x="7287122" y="1581977"/>
                <a:chExt cx="852803" cy="73428"/>
              </a:xfrm>
            </p:grpSpPr>
            <p:sp>
              <p:nvSpPr>
                <p:cNvPr id="5566" name="Google Shape;5566;p73"/>
                <p:cNvSpPr/>
                <p:nvPr/>
              </p:nvSpPr>
              <p:spPr>
                <a:xfrm flipH="1">
                  <a:off x="7287122" y="1581977"/>
                  <a:ext cx="507103" cy="73428"/>
                </a:xfrm>
                <a:custGeom>
                  <a:avLst/>
                  <a:gdLst/>
                  <a:ahLst/>
                  <a:cxnLst/>
                  <a:rect l="l" t="t" r="r" b="b"/>
                  <a:pathLst>
                    <a:path w="35124" h="7847" extrusionOk="0">
                      <a:moveTo>
                        <a:pt x="0" y="1"/>
                      </a:moveTo>
                      <a:lnTo>
                        <a:pt x="0" y="7847"/>
                      </a:lnTo>
                      <a:lnTo>
                        <a:pt x="35123" y="7847"/>
                      </a:lnTo>
                      <a:lnTo>
                        <a:pt x="35123"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67" name="Google Shape;5567;p73"/>
                <p:cNvCxnSpPr/>
                <p:nvPr/>
              </p:nvCxnSpPr>
              <p:spPr>
                <a:xfrm rot="10800000">
                  <a:off x="7818325" y="1618700"/>
                  <a:ext cx="321600" cy="0"/>
                </a:xfrm>
                <a:prstGeom prst="straightConnector1">
                  <a:avLst/>
                </a:prstGeom>
                <a:noFill/>
                <a:ln w="9525" cap="flat" cmpd="sng">
                  <a:solidFill>
                    <a:srgbClr val="869FB2"/>
                  </a:solidFill>
                  <a:prstDash val="solid"/>
                  <a:round/>
                  <a:headEnd type="none" w="med" len="med"/>
                  <a:tailEnd type="oval" w="med" len="med"/>
                </a:ln>
              </p:spPr>
            </p:cxnSp>
          </p:grpSp>
        </p:grpSp>
        <p:grpSp>
          <p:nvGrpSpPr>
            <p:cNvPr id="5568" name="Google Shape;5568;p73"/>
            <p:cNvGrpSpPr/>
            <p:nvPr/>
          </p:nvGrpSpPr>
          <p:grpSpPr>
            <a:xfrm>
              <a:off x="7287122" y="1165658"/>
              <a:ext cx="1219403" cy="344253"/>
              <a:chOff x="7287122" y="1165658"/>
              <a:chExt cx="1219403" cy="344253"/>
            </a:xfrm>
          </p:grpSpPr>
          <p:sp>
            <p:nvSpPr>
              <p:cNvPr id="5569" name="Google Shape;5569;p73"/>
              <p:cNvSpPr/>
              <p:nvPr/>
            </p:nvSpPr>
            <p:spPr>
              <a:xfrm flipH="1">
                <a:off x="7919557" y="1165658"/>
                <a:ext cx="586968" cy="344253"/>
              </a:xfrm>
              <a:custGeom>
                <a:avLst/>
                <a:gdLst/>
                <a:ahLst/>
                <a:cxnLst/>
                <a:rect l="l" t="t" r="r" b="b"/>
                <a:pathLst>
                  <a:path w="62727" h="36789" extrusionOk="0">
                    <a:moveTo>
                      <a:pt x="1" y="1"/>
                    </a:moveTo>
                    <a:lnTo>
                      <a:pt x="1" y="25976"/>
                    </a:lnTo>
                    <a:lnTo>
                      <a:pt x="17" y="25976"/>
                    </a:lnTo>
                    <a:cubicBezTo>
                      <a:pt x="74" y="25976"/>
                      <a:pt x="588" y="25960"/>
                      <a:pt x="1487" y="25960"/>
                    </a:cubicBezTo>
                    <a:cubicBezTo>
                      <a:pt x="7235" y="25960"/>
                      <a:pt x="28709" y="26646"/>
                      <a:pt x="46867" y="36789"/>
                    </a:cubicBezTo>
                    <a:lnTo>
                      <a:pt x="62726" y="12728"/>
                    </a:lnTo>
                    <a:cubicBezTo>
                      <a:pt x="62726" y="12728"/>
                      <a:pt x="39312" y="2"/>
                      <a:pt x="1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70" name="Google Shape;5570;p73"/>
              <p:cNvGrpSpPr/>
              <p:nvPr/>
            </p:nvGrpSpPr>
            <p:grpSpPr>
              <a:xfrm>
                <a:off x="7287122" y="1341025"/>
                <a:ext cx="695703" cy="73419"/>
                <a:chOff x="7287122" y="1341025"/>
                <a:chExt cx="695703" cy="73419"/>
              </a:xfrm>
            </p:grpSpPr>
            <p:sp>
              <p:nvSpPr>
                <p:cNvPr id="5571" name="Google Shape;5571;p73"/>
                <p:cNvSpPr/>
                <p:nvPr/>
              </p:nvSpPr>
              <p:spPr>
                <a:xfrm flipH="1">
                  <a:off x="7287122" y="1341025"/>
                  <a:ext cx="507103" cy="73419"/>
                </a:xfrm>
                <a:custGeom>
                  <a:avLst/>
                  <a:gdLst/>
                  <a:ahLst/>
                  <a:cxnLst/>
                  <a:rect l="l" t="t" r="r" b="b"/>
                  <a:pathLst>
                    <a:path w="35124" h="7846" extrusionOk="0">
                      <a:moveTo>
                        <a:pt x="0" y="1"/>
                      </a:moveTo>
                      <a:lnTo>
                        <a:pt x="0" y="7845"/>
                      </a:lnTo>
                      <a:lnTo>
                        <a:pt x="35123" y="7845"/>
                      </a:lnTo>
                      <a:lnTo>
                        <a:pt x="3512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72" name="Google Shape;5572;p73"/>
                <p:cNvCxnSpPr/>
                <p:nvPr/>
              </p:nvCxnSpPr>
              <p:spPr>
                <a:xfrm rot="10800000">
                  <a:off x="7818425" y="1377750"/>
                  <a:ext cx="164400" cy="0"/>
                </a:xfrm>
                <a:prstGeom prst="straightConnector1">
                  <a:avLst/>
                </a:prstGeom>
                <a:noFill/>
                <a:ln w="9525" cap="flat" cmpd="sng">
                  <a:solidFill>
                    <a:srgbClr val="869FB1"/>
                  </a:solidFill>
                  <a:prstDash val="solid"/>
                  <a:round/>
                  <a:headEnd type="none" w="med" len="med"/>
                  <a:tailEnd type="oval" w="med" len="med"/>
                </a:ln>
              </p:spPr>
            </p:cxnSp>
          </p:grpSp>
        </p:grpSp>
      </p:grpSp>
      <p:grpSp>
        <p:nvGrpSpPr>
          <p:cNvPr id="5573" name="Google Shape;5573;p73"/>
          <p:cNvGrpSpPr/>
          <p:nvPr/>
        </p:nvGrpSpPr>
        <p:grpSpPr>
          <a:xfrm>
            <a:off x="5790463" y="973174"/>
            <a:ext cx="1397729" cy="1098540"/>
            <a:chOff x="5900602" y="1193063"/>
            <a:chExt cx="1299851" cy="1021707"/>
          </a:xfrm>
        </p:grpSpPr>
        <p:grpSp>
          <p:nvGrpSpPr>
            <p:cNvPr id="5574" name="Google Shape;5574;p73"/>
            <p:cNvGrpSpPr/>
            <p:nvPr/>
          </p:nvGrpSpPr>
          <p:grpSpPr>
            <a:xfrm>
              <a:off x="6520337" y="1193063"/>
              <a:ext cx="341815" cy="799959"/>
              <a:chOff x="6520337" y="1193063"/>
              <a:chExt cx="341815" cy="799959"/>
            </a:xfrm>
          </p:grpSpPr>
          <p:grpSp>
            <p:nvGrpSpPr>
              <p:cNvPr id="5575" name="Google Shape;5575;p73"/>
              <p:cNvGrpSpPr/>
              <p:nvPr/>
            </p:nvGrpSpPr>
            <p:grpSpPr>
              <a:xfrm>
                <a:off x="6520337" y="1589527"/>
                <a:ext cx="213950" cy="403494"/>
                <a:chOff x="6520337" y="1589527"/>
                <a:chExt cx="213950" cy="403494"/>
              </a:xfrm>
            </p:grpSpPr>
            <p:sp>
              <p:nvSpPr>
                <p:cNvPr id="5576" name="Google Shape;5576;p73"/>
                <p:cNvSpPr/>
                <p:nvPr/>
              </p:nvSpPr>
              <p:spPr>
                <a:xfrm rot="-5400000">
                  <a:off x="6522864" y="1587001"/>
                  <a:ext cx="208853" cy="213906"/>
                </a:xfrm>
                <a:custGeom>
                  <a:avLst/>
                  <a:gdLst/>
                  <a:ahLst/>
                  <a:cxnLst/>
                  <a:rect l="l" t="t" r="r" b="b"/>
                  <a:pathLst>
                    <a:path w="24013" h="24594" extrusionOk="0">
                      <a:moveTo>
                        <a:pt x="725" y="0"/>
                      </a:moveTo>
                      <a:cubicBezTo>
                        <a:pt x="482" y="0"/>
                        <a:pt x="241" y="3"/>
                        <a:pt x="0" y="5"/>
                      </a:cubicBezTo>
                      <a:lnTo>
                        <a:pt x="0" y="22597"/>
                      </a:lnTo>
                      <a:cubicBezTo>
                        <a:pt x="118" y="22596"/>
                        <a:pt x="222" y="22595"/>
                        <a:pt x="312" y="22595"/>
                      </a:cubicBezTo>
                      <a:cubicBezTo>
                        <a:pt x="582" y="22595"/>
                        <a:pt x="725" y="22600"/>
                        <a:pt x="725" y="22600"/>
                      </a:cubicBezTo>
                      <a:cubicBezTo>
                        <a:pt x="725" y="22600"/>
                        <a:pt x="872" y="22595"/>
                        <a:pt x="1149" y="22595"/>
                      </a:cubicBezTo>
                      <a:cubicBezTo>
                        <a:pt x="2638" y="22595"/>
                        <a:pt x="7882" y="22740"/>
                        <a:pt x="14103" y="24594"/>
                      </a:cubicBezTo>
                      <a:lnTo>
                        <a:pt x="24013" y="5327"/>
                      </a:lnTo>
                      <a:cubicBezTo>
                        <a:pt x="24013" y="5327"/>
                        <a:pt x="16917" y="0"/>
                        <a:pt x="725"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73"/>
                <p:cNvSpPr/>
                <p:nvPr/>
              </p:nvSpPr>
              <p:spPr>
                <a:xfrm rot="-5400000">
                  <a:off x="6529204" y="1787939"/>
                  <a:ext cx="196250" cy="213915"/>
                </a:xfrm>
                <a:custGeom>
                  <a:avLst/>
                  <a:gdLst/>
                  <a:ahLst/>
                  <a:cxnLst/>
                  <a:rect l="l" t="t" r="r" b="b"/>
                  <a:pathLst>
                    <a:path w="22564" h="24595" extrusionOk="0">
                      <a:moveTo>
                        <a:pt x="22564" y="1"/>
                      </a:moveTo>
                      <a:cubicBezTo>
                        <a:pt x="15114" y="73"/>
                        <a:pt x="9649" y="1280"/>
                        <a:pt x="5965" y="2527"/>
                      </a:cubicBezTo>
                      <a:lnTo>
                        <a:pt x="5965" y="2528"/>
                      </a:lnTo>
                      <a:cubicBezTo>
                        <a:pt x="2949" y="3548"/>
                        <a:pt x="1124" y="4595"/>
                        <a:pt x="385" y="5067"/>
                      </a:cubicBezTo>
                      <a:cubicBezTo>
                        <a:pt x="382" y="5067"/>
                        <a:pt x="382" y="5068"/>
                        <a:pt x="380" y="5068"/>
                      </a:cubicBezTo>
                      <a:cubicBezTo>
                        <a:pt x="373" y="5074"/>
                        <a:pt x="366" y="5078"/>
                        <a:pt x="358" y="5083"/>
                      </a:cubicBezTo>
                      <a:cubicBezTo>
                        <a:pt x="344" y="5091"/>
                        <a:pt x="329" y="5100"/>
                        <a:pt x="316" y="5110"/>
                      </a:cubicBezTo>
                      <a:cubicBezTo>
                        <a:pt x="315" y="5112"/>
                        <a:pt x="313" y="5113"/>
                        <a:pt x="312" y="5113"/>
                      </a:cubicBezTo>
                      <a:cubicBezTo>
                        <a:pt x="293" y="5125"/>
                        <a:pt x="275" y="5136"/>
                        <a:pt x="258" y="5148"/>
                      </a:cubicBezTo>
                      <a:cubicBezTo>
                        <a:pt x="255" y="5150"/>
                        <a:pt x="251" y="5152"/>
                        <a:pt x="248" y="5155"/>
                      </a:cubicBezTo>
                      <a:cubicBezTo>
                        <a:pt x="240" y="5160"/>
                        <a:pt x="232" y="5166"/>
                        <a:pt x="224" y="5171"/>
                      </a:cubicBezTo>
                      <a:lnTo>
                        <a:pt x="191" y="5193"/>
                      </a:lnTo>
                      <a:cubicBezTo>
                        <a:pt x="189" y="5193"/>
                        <a:pt x="189" y="5195"/>
                        <a:pt x="188" y="5195"/>
                      </a:cubicBezTo>
                      <a:lnTo>
                        <a:pt x="171" y="5206"/>
                      </a:lnTo>
                      <a:cubicBezTo>
                        <a:pt x="162" y="5211"/>
                        <a:pt x="153" y="5217"/>
                        <a:pt x="146" y="5222"/>
                      </a:cubicBezTo>
                      <a:cubicBezTo>
                        <a:pt x="144" y="5224"/>
                        <a:pt x="144" y="5225"/>
                        <a:pt x="141" y="5225"/>
                      </a:cubicBezTo>
                      <a:cubicBezTo>
                        <a:pt x="137" y="5230"/>
                        <a:pt x="131" y="5231"/>
                        <a:pt x="127" y="5236"/>
                      </a:cubicBezTo>
                      <a:cubicBezTo>
                        <a:pt x="118" y="5243"/>
                        <a:pt x="109" y="5247"/>
                        <a:pt x="102" y="5253"/>
                      </a:cubicBezTo>
                      <a:cubicBezTo>
                        <a:pt x="95" y="5260"/>
                        <a:pt x="88" y="5265"/>
                        <a:pt x="80" y="5269"/>
                      </a:cubicBezTo>
                      <a:cubicBezTo>
                        <a:pt x="39" y="5297"/>
                        <a:pt x="15" y="5316"/>
                        <a:pt x="6" y="5323"/>
                      </a:cubicBezTo>
                      <a:lnTo>
                        <a:pt x="3" y="5324"/>
                      </a:lnTo>
                      <a:lnTo>
                        <a:pt x="0" y="5326"/>
                      </a:lnTo>
                      <a:lnTo>
                        <a:pt x="9910" y="24594"/>
                      </a:lnTo>
                      <a:cubicBezTo>
                        <a:pt x="10017" y="24561"/>
                        <a:pt x="10124" y="24530"/>
                        <a:pt x="10231" y="24499"/>
                      </a:cubicBezTo>
                      <a:cubicBezTo>
                        <a:pt x="10284" y="24482"/>
                        <a:pt x="10339" y="24466"/>
                        <a:pt x="10392" y="24451"/>
                      </a:cubicBezTo>
                      <a:cubicBezTo>
                        <a:pt x="10473" y="24428"/>
                        <a:pt x="10553" y="24403"/>
                        <a:pt x="10633" y="24381"/>
                      </a:cubicBezTo>
                      <a:cubicBezTo>
                        <a:pt x="10664" y="24373"/>
                        <a:pt x="10691" y="24364"/>
                        <a:pt x="10721" y="24357"/>
                      </a:cubicBezTo>
                      <a:cubicBezTo>
                        <a:pt x="10786" y="24339"/>
                        <a:pt x="10855" y="24320"/>
                        <a:pt x="10920" y="24303"/>
                      </a:cubicBezTo>
                      <a:cubicBezTo>
                        <a:pt x="10930" y="24298"/>
                        <a:pt x="10943" y="24297"/>
                        <a:pt x="10955" y="24293"/>
                      </a:cubicBezTo>
                      <a:cubicBezTo>
                        <a:pt x="11032" y="24274"/>
                        <a:pt x="11111" y="24252"/>
                        <a:pt x="11188" y="24231"/>
                      </a:cubicBezTo>
                      <a:cubicBezTo>
                        <a:pt x="11192" y="24230"/>
                        <a:pt x="11200" y="24227"/>
                        <a:pt x="11206" y="24226"/>
                      </a:cubicBezTo>
                      <a:cubicBezTo>
                        <a:pt x="11307" y="24198"/>
                        <a:pt x="11409" y="24172"/>
                        <a:pt x="11511" y="24146"/>
                      </a:cubicBezTo>
                      <a:cubicBezTo>
                        <a:pt x="11613" y="24118"/>
                        <a:pt x="11715" y="24093"/>
                        <a:pt x="11816" y="24067"/>
                      </a:cubicBezTo>
                      <a:cubicBezTo>
                        <a:pt x="11877" y="24052"/>
                        <a:pt x="11938" y="24036"/>
                        <a:pt x="11998" y="24022"/>
                      </a:cubicBezTo>
                      <a:cubicBezTo>
                        <a:pt x="12071" y="24004"/>
                        <a:pt x="12143" y="23987"/>
                        <a:pt x="12216" y="23969"/>
                      </a:cubicBezTo>
                      <a:cubicBezTo>
                        <a:pt x="17046" y="22790"/>
                        <a:pt x="20998" y="22614"/>
                        <a:pt x="22564" y="22595"/>
                      </a:cubicBezTo>
                      <a:lnTo>
                        <a:pt x="22564"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78" name="Google Shape;5578;p73"/>
              <p:cNvGrpSpPr/>
              <p:nvPr/>
            </p:nvGrpSpPr>
            <p:grpSpPr>
              <a:xfrm>
                <a:off x="6577204" y="1193063"/>
                <a:ext cx="284947" cy="464512"/>
                <a:chOff x="6577204" y="1193063"/>
                <a:chExt cx="284947" cy="464512"/>
              </a:xfrm>
            </p:grpSpPr>
            <p:sp>
              <p:nvSpPr>
                <p:cNvPr id="5579" name="Google Shape;5579;p73"/>
                <p:cNvSpPr/>
                <p:nvPr/>
              </p:nvSpPr>
              <p:spPr>
                <a:xfrm>
                  <a:off x="6577204" y="1193063"/>
                  <a:ext cx="284947" cy="63648"/>
                </a:xfrm>
                <a:custGeom>
                  <a:avLst/>
                  <a:gdLst/>
                  <a:ahLst/>
                  <a:cxnLst/>
                  <a:rect l="l" t="t" r="r" b="b"/>
                  <a:pathLst>
                    <a:path w="32762" h="7318" extrusionOk="0">
                      <a:moveTo>
                        <a:pt x="0" y="1"/>
                      </a:moveTo>
                      <a:lnTo>
                        <a:pt x="0" y="7318"/>
                      </a:lnTo>
                      <a:lnTo>
                        <a:pt x="32762" y="7318"/>
                      </a:lnTo>
                      <a:lnTo>
                        <a:pt x="32762"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80" name="Google Shape;5580;p73"/>
                <p:cNvCxnSpPr/>
                <p:nvPr/>
              </p:nvCxnSpPr>
              <p:spPr>
                <a:xfrm rot="10800000">
                  <a:off x="6677825" y="1279575"/>
                  <a:ext cx="0" cy="378000"/>
                </a:xfrm>
                <a:prstGeom prst="straightConnector1">
                  <a:avLst/>
                </a:prstGeom>
                <a:noFill/>
                <a:ln w="9525" cap="flat" cmpd="sng">
                  <a:solidFill>
                    <a:srgbClr val="A5B7C6"/>
                  </a:solidFill>
                  <a:prstDash val="solid"/>
                  <a:round/>
                  <a:headEnd type="none" w="med" len="med"/>
                  <a:tailEnd type="oval" w="med" len="med"/>
                </a:ln>
              </p:spPr>
            </p:cxnSp>
          </p:grpSp>
        </p:grpSp>
        <p:grpSp>
          <p:nvGrpSpPr>
            <p:cNvPr id="5581" name="Google Shape;5581;p73"/>
            <p:cNvGrpSpPr/>
            <p:nvPr/>
          </p:nvGrpSpPr>
          <p:grpSpPr>
            <a:xfrm>
              <a:off x="6238903" y="1193063"/>
              <a:ext cx="300475" cy="900152"/>
              <a:chOff x="6238903" y="1193063"/>
              <a:chExt cx="300475" cy="900152"/>
            </a:xfrm>
          </p:grpSpPr>
          <p:grpSp>
            <p:nvGrpSpPr>
              <p:cNvPr id="5582" name="Google Shape;5582;p73"/>
              <p:cNvGrpSpPr/>
              <p:nvPr/>
            </p:nvGrpSpPr>
            <p:grpSpPr>
              <a:xfrm>
                <a:off x="6290865" y="1489315"/>
                <a:ext cx="248514" cy="603900"/>
                <a:chOff x="6290865" y="1489315"/>
                <a:chExt cx="248514" cy="603900"/>
              </a:xfrm>
            </p:grpSpPr>
            <p:sp>
              <p:nvSpPr>
                <p:cNvPr id="5583" name="Google Shape;5583;p73"/>
                <p:cNvSpPr/>
                <p:nvPr/>
              </p:nvSpPr>
              <p:spPr>
                <a:xfrm rot="-5400000">
                  <a:off x="6260589" y="1519591"/>
                  <a:ext cx="309066" cy="248514"/>
                </a:xfrm>
                <a:custGeom>
                  <a:avLst/>
                  <a:gdLst/>
                  <a:ahLst/>
                  <a:cxnLst/>
                  <a:rect l="l" t="t" r="r" b="b"/>
                  <a:pathLst>
                    <a:path w="35535" h="28573" extrusionOk="0">
                      <a:moveTo>
                        <a:pt x="727" y="0"/>
                      </a:moveTo>
                      <a:cubicBezTo>
                        <a:pt x="484" y="0"/>
                        <a:pt x="241" y="2"/>
                        <a:pt x="0" y="3"/>
                      </a:cubicBezTo>
                      <a:lnTo>
                        <a:pt x="0" y="22994"/>
                      </a:lnTo>
                      <a:cubicBezTo>
                        <a:pt x="259" y="22992"/>
                        <a:pt x="501" y="22989"/>
                        <a:pt x="727" y="22989"/>
                      </a:cubicBezTo>
                      <a:cubicBezTo>
                        <a:pt x="5078" y="22989"/>
                        <a:pt x="15152" y="23439"/>
                        <a:pt x="25134" y="28572"/>
                      </a:cubicBezTo>
                      <a:lnTo>
                        <a:pt x="35534" y="9632"/>
                      </a:lnTo>
                      <a:cubicBezTo>
                        <a:pt x="35534" y="9632"/>
                        <a:pt x="21952" y="0"/>
                        <a:pt x="72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73"/>
                <p:cNvSpPr/>
                <p:nvPr/>
              </p:nvSpPr>
              <p:spPr>
                <a:xfrm rot="-5400000">
                  <a:off x="6266916" y="1820752"/>
                  <a:ext cx="296437" cy="248488"/>
                </a:xfrm>
                <a:custGeom>
                  <a:avLst/>
                  <a:gdLst/>
                  <a:ahLst/>
                  <a:cxnLst/>
                  <a:rect l="l" t="t" r="r" b="b"/>
                  <a:pathLst>
                    <a:path w="34083" h="28570" extrusionOk="0">
                      <a:moveTo>
                        <a:pt x="34083" y="0"/>
                      </a:moveTo>
                      <a:cubicBezTo>
                        <a:pt x="22684" y="120"/>
                        <a:pt x="13548" y="2997"/>
                        <a:pt x="7617" y="5579"/>
                      </a:cubicBezTo>
                      <a:cubicBezTo>
                        <a:pt x="5629" y="6444"/>
                        <a:pt x="3999" y="7274"/>
                        <a:pt x="2767" y="7955"/>
                      </a:cubicBezTo>
                      <a:cubicBezTo>
                        <a:pt x="2743" y="7970"/>
                        <a:pt x="2717" y="7985"/>
                        <a:pt x="2693" y="7996"/>
                      </a:cubicBezTo>
                      <a:cubicBezTo>
                        <a:pt x="2692" y="7996"/>
                        <a:pt x="2689" y="7999"/>
                        <a:pt x="2687" y="7999"/>
                      </a:cubicBezTo>
                      <a:cubicBezTo>
                        <a:pt x="2454" y="8127"/>
                        <a:pt x="2237" y="8251"/>
                        <a:pt x="2034" y="8368"/>
                      </a:cubicBezTo>
                      <a:lnTo>
                        <a:pt x="1958" y="8411"/>
                      </a:lnTo>
                      <a:cubicBezTo>
                        <a:pt x="1952" y="8416"/>
                        <a:pt x="1949" y="8418"/>
                        <a:pt x="1943" y="8421"/>
                      </a:cubicBezTo>
                      <a:cubicBezTo>
                        <a:pt x="1913" y="8437"/>
                        <a:pt x="1884" y="8455"/>
                        <a:pt x="1854" y="8472"/>
                      </a:cubicBezTo>
                      <a:cubicBezTo>
                        <a:pt x="1844" y="8478"/>
                        <a:pt x="1834" y="8483"/>
                        <a:pt x="1825" y="8488"/>
                      </a:cubicBezTo>
                      <a:cubicBezTo>
                        <a:pt x="1718" y="8552"/>
                        <a:pt x="1616" y="8612"/>
                        <a:pt x="1517" y="8670"/>
                      </a:cubicBezTo>
                      <a:cubicBezTo>
                        <a:pt x="1476" y="8697"/>
                        <a:pt x="1435" y="8720"/>
                        <a:pt x="1396" y="8743"/>
                      </a:cubicBezTo>
                      <a:cubicBezTo>
                        <a:pt x="1349" y="8771"/>
                        <a:pt x="1305" y="8799"/>
                        <a:pt x="1262" y="8823"/>
                      </a:cubicBezTo>
                      <a:cubicBezTo>
                        <a:pt x="1246" y="8832"/>
                        <a:pt x="1230" y="8844"/>
                        <a:pt x="1214" y="8852"/>
                      </a:cubicBezTo>
                      <a:cubicBezTo>
                        <a:pt x="1166" y="8882"/>
                        <a:pt x="1119" y="8911"/>
                        <a:pt x="1072" y="8938"/>
                      </a:cubicBezTo>
                      <a:cubicBezTo>
                        <a:pt x="1042" y="8956"/>
                        <a:pt x="1013" y="8973"/>
                        <a:pt x="985" y="8991"/>
                      </a:cubicBezTo>
                      <a:cubicBezTo>
                        <a:pt x="941" y="9018"/>
                        <a:pt x="901" y="9043"/>
                        <a:pt x="860" y="9069"/>
                      </a:cubicBezTo>
                      <a:cubicBezTo>
                        <a:pt x="845" y="9078"/>
                        <a:pt x="832" y="9087"/>
                        <a:pt x="821" y="9094"/>
                      </a:cubicBezTo>
                      <a:cubicBezTo>
                        <a:pt x="794" y="9112"/>
                        <a:pt x="771" y="9126"/>
                        <a:pt x="748" y="9141"/>
                      </a:cubicBezTo>
                      <a:cubicBezTo>
                        <a:pt x="733" y="9148"/>
                        <a:pt x="720" y="9157"/>
                        <a:pt x="706" y="9166"/>
                      </a:cubicBezTo>
                      <a:cubicBezTo>
                        <a:pt x="692" y="9174"/>
                        <a:pt x="678" y="9182"/>
                        <a:pt x="665" y="9192"/>
                      </a:cubicBezTo>
                      <a:cubicBezTo>
                        <a:pt x="643" y="9206"/>
                        <a:pt x="621" y="9218"/>
                        <a:pt x="599" y="9233"/>
                      </a:cubicBezTo>
                      <a:cubicBezTo>
                        <a:pt x="582" y="9244"/>
                        <a:pt x="567" y="9254"/>
                        <a:pt x="551" y="9265"/>
                      </a:cubicBezTo>
                      <a:cubicBezTo>
                        <a:pt x="534" y="9275"/>
                        <a:pt x="518" y="9283"/>
                        <a:pt x="502" y="9295"/>
                      </a:cubicBezTo>
                      <a:cubicBezTo>
                        <a:pt x="483" y="9305"/>
                        <a:pt x="465" y="9318"/>
                        <a:pt x="446" y="9330"/>
                      </a:cubicBezTo>
                      <a:cubicBezTo>
                        <a:pt x="305" y="9422"/>
                        <a:pt x="196" y="9493"/>
                        <a:pt x="122" y="9544"/>
                      </a:cubicBezTo>
                      <a:lnTo>
                        <a:pt x="104" y="9556"/>
                      </a:lnTo>
                      <a:cubicBezTo>
                        <a:pt x="72" y="9578"/>
                        <a:pt x="46" y="9595"/>
                        <a:pt x="30" y="9607"/>
                      </a:cubicBezTo>
                      <a:cubicBezTo>
                        <a:pt x="28" y="9608"/>
                        <a:pt x="24" y="9610"/>
                        <a:pt x="23" y="9611"/>
                      </a:cubicBezTo>
                      <a:cubicBezTo>
                        <a:pt x="17" y="9615"/>
                        <a:pt x="14" y="9618"/>
                        <a:pt x="9" y="9621"/>
                      </a:cubicBezTo>
                      <a:cubicBezTo>
                        <a:pt x="8" y="9623"/>
                        <a:pt x="7" y="9624"/>
                        <a:pt x="5" y="9624"/>
                      </a:cubicBezTo>
                      <a:lnTo>
                        <a:pt x="1" y="9629"/>
                      </a:lnTo>
                      <a:lnTo>
                        <a:pt x="10402" y="28569"/>
                      </a:lnTo>
                      <a:lnTo>
                        <a:pt x="10669" y="28432"/>
                      </a:lnTo>
                      <a:cubicBezTo>
                        <a:pt x="10734" y="28399"/>
                        <a:pt x="10803" y="28365"/>
                        <a:pt x="10868" y="28333"/>
                      </a:cubicBezTo>
                      <a:cubicBezTo>
                        <a:pt x="10913" y="28309"/>
                        <a:pt x="10960" y="28287"/>
                        <a:pt x="11007" y="28263"/>
                      </a:cubicBezTo>
                      <a:cubicBezTo>
                        <a:pt x="11052" y="28242"/>
                        <a:pt x="11095" y="28220"/>
                        <a:pt x="11141" y="28198"/>
                      </a:cubicBezTo>
                      <a:cubicBezTo>
                        <a:pt x="11264" y="28138"/>
                        <a:pt x="11387" y="28079"/>
                        <a:pt x="11510" y="28020"/>
                      </a:cubicBezTo>
                      <a:cubicBezTo>
                        <a:pt x="11570" y="27991"/>
                        <a:pt x="11633" y="27962"/>
                        <a:pt x="11694" y="27933"/>
                      </a:cubicBezTo>
                      <a:cubicBezTo>
                        <a:pt x="11754" y="27904"/>
                        <a:pt x="11816" y="27875"/>
                        <a:pt x="11877" y="27846"/>
                      </a:cubicBezTo>
                      <a:cubicBezTo>
                        <a:pt x="20843" y="23637"/>
                        <a:pt x="29650" y="23043"/>
                        <a:pt x="34083" y="22991"/>
                      </a:cubicBezTo>
                      <a:lnTo>
                        <a:pt x="340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85" name="Google Shape;5585;p73"/>
              <p:cNvGrpSpPr/>
              <p:nvPr/>
            </p:nvGrpSpPr>
            <p:grpSpPr>
              <a:xfrm>
                <a:off x="6238903" y="1193063"/>
                <a:ext cx="284947" cy="333087"/>
                <a:chOff x="6238903" y="1193063"/>
                <a:chExt cx="284947" cy="333087"/>
              </a:xfrm>
            </p:grpSpPr>
            <p:sp>
              <p:nvSpPr>
                <p:cNvPr id="5586" name="Google Shape;5586;p73"/>
                <p:cNvSpPr/>
                <p:nvPr/>
              </p:nvSpPr>
              <p:spPr>
                <a:xfrm>
                  <a:off x="6238903" y="1193063"/>
                  <a:ext cx="284947" cy="63648"/>
                </a:xfrm>
                <a:custGeom>
                  <a:avLst/>
                  <a:gdLst/>
                  <a:ahLst/>
                  <a:cxnLst/>
                  <a:rect l="l" t="t" r="r" b="b"/>
                  <a:pathLst>
                    <a:path w="32762" h="7318" extrusionOk="0">
                      <a:moveTo>
                        <a:pt x="0" y="0"/>
                      </a:moveTo>
                      <a:lnTo>
                        <a:pt x="0" y="7317"/>
                      </a:lnTo>
                      <a:lnTo>
                        <a:pt x="32762" y="7317"/>
                      </a:lnTo>
                      <a:lnTo>
                        <a:pt x="3276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87" name="Google Shape;5587;p73"/>
                <p:cNvCxnSpPr/>
                <p:nvPr/>
              </p:nvCxnSpPr>
              <p:spPr>
                <a:xfrm rot="10800000">
                  <a:off x="6431250" y="1279250"/>
                  <a:ext cx="0" cy="246900"/>
                </a:xfrm>
                <a:prstGeom prst="straightConnector1">
                  <a:avLst/>
                </a:prstGeom>
                <a:noFill/>
                <a:ln w="9525" cap="flat" cmpd="sng">
                  <a:solidFill>
                    <a:srgbClr val="869FB2"/>
                  </a:solidFill>
                  <a:prstDash val="solid"/>
                  <a:round/>
                  <a:headEnd type="none" w="med" len="med"/>
                  <a:tailEnd type="oval" w="med" len="med"/>
                </a:ln>
              </p:spPr>
            </p:cxnSp>
          </p:grpSp>
        </p:grpSp>
        <p:grpSp>
          <p:nvGrpSpPr>
            <p:cNvPr id="5588" name="Google Shape;5588;p73"/>
            <p:cNvGrpSpPr/>
            <p:nvPr/>
          </p:nvGrpSpPr>
          <p:grpSpPr>
            <a:xfrm>
              <a:off x="5900602" y="1193063"/>
              <a:ext cx="444345" cy="1021707"/>
              <a:chOff x="5900602" y="1193063"/>
              <a:chExt cx="444345" cy="1021707"/>
            </a:xfrm>
          </p:grpSpPr>
          <p:grpSp>
            <p:nvGrpSpPr>
              <p:cNvPr id="5589" name="Google Shape;5589;p73"/>
              <p:cNvGrpSpPr/>
              <p:nvPr/>
            </p:nvGrpSpPr>
            <p:grpSpPr>
              <a:xfrm>
                <a:off x="6046501" y="1367785"/>
                <a:ext cx="298446" cy="846986"/>
                <a:chOff x="6046501" y="1367785"/>
                <a:chExt cx="298446" cy="846986"/>
              </a:xfrm>
            </p:grpSpPr>
            <p:sp>
              <p:nvSpPr>
                <p:cNvPr id="5590" name="Google Shape;5590;p73"/>
                <p:cNvSpPr/>
                <p:nvPr/>
              </p:nvSpPr>
              <p:spPr>
                <a:xfrm rot="-5400000">
                  <a:off x="5980418" y="1433868"/>
                  <a:ext cx="430613" cy="298446"/>
                </a:xfrm>
                <a:custGeom>
                  <a:avLst/>
                  <a:gdLst/>
                  <a:ahLst/>
                  <a:cxnLst/>
                  <a:rect l="l" t="t" r="r" b="b"/>
                  <a:pathLst>
                    <a:path w="49510" h="34314" extrusionOk="0">
                      <a:moveTo>
                        <a:pt x="722" y="0"/>
                      </a:moveTo>
                      <a:cubicBezTo>
                        <a:pt x="481" y="0"/>
                        <a:pt x="241" y="0"/>
                        <a:pt x="1" y="3"/>
                      </a:cubicBezTo>
                      <a:lnTo>
                        <a:pt x="1" y="24234"/>
                      </a:lnTo>
                      <a:cubicBezTo>
                        <a:pt x="243" y="24230"/>
                        <a:pt x="428" y="24229"/>
                        <a:pt x="550" y="24229"/>
                      </a:cubicBezTo>
                      <a:cubicBezTo>
                        <a:pt x="648" y="24229"/>
                        <a:pt x="706" y="24230"/>
                        <a:pt x="722" y="24230"/>
                      </a:cubicBezTo>
                      <a:lnTo>
                        <a:pt x="729" y="24230"/>
                      </a:lnTo>
                      <a:cubicBezTo>
                        <a:pt x="773" y="24230"/>
                        <a:pt x="1173" y="24214"/>
                        <a:pt x="1871" y="24214"/>
                      </a:cubicBezTo>
                      <a:cubicBezTo>
                        <a:pt x="6340" y="24214"/>
                        <a:pt x="23046" y="24853"/>
                        <a:pt x="37171" y="34314"/>
                      </a:cubicBezTo>
                      <a:lnTo>
                        <a:pt x="49510" y="11872"/>
                      </a:lnTo>
                      <a:cubicBezTo>
                        <a:pt x="49510" y="11872"/>
                        <a:pt x="31299" y="3"/>
                        <a:pt x="72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73"/>
                <p:cNvSpPr/>
                <p:nvPr/>
              </p:nvSpPr>
              <p:spPr>
                <a:xfrm rot="-5400000">
                  <a:off x="5986745" y="1856568"/>
                  <a:ext cx="417984" cy="298420"/>
                </a:xfrm>
                <a:custGeom>
                  <a:avLst/>
                  <a:gdLst/>
                  <a:ahLst/>
                  <a:cxnLst/>
                  <a:rect l="l" t="t" r="r" b="b"/>
                  <a:pathLst>
                    <a:path w="48058" h="34311" extrusionOk="0">
                      <a:moveTo>
                        <a:pt x="48058" y="0"/>
                      </a:moveTo>
                      <a:cubicBezTo>
                        <a:pt x="40706" y="47"/>
                        <a:pt x="34078" y="776"/>
                        <a:pt x="28261" y="1849"/>
                      </a:cubicBezTo>
                      <a:cubicBezTo>
                        <a:pt x="20919" y="3208"/>
                        <a:pt x="14865" y="5126"/>
                        <a:pt x="10271" y="6917"/>
                      </a:cubicBezTo>
                      <a:cubicBezTo>
                        <a:pt x="5004" y="8972"/>
                        <a:pt x="1653" y="10865"/>
                        <a:pt x="474" y="11571"/>
                      </a:cubicBezTo>
                      <a:cubicBezTo>
                        <a:pt x="462" y="11578"/>
                        <a:pt x="449" y="11585"/>
                        <a:pt x="439" y="11593"/>
                      </a:cubicBezTo>
                      <a:cubicBezTo>
                        <a:pt x="427" y="11600"/>
                        <a:pt x="417" y="11606"/>
                        <a:pt x="406" y="11613"/>
                      </a:cubicBezTo>
                      <a:cubicBezTo>
                        <a:pt x="384" y="11628"/>
                        <a:pt x="365" y="11638"/>
                        <a:pt x="344" y="11651"/>
                      </a:cubicBezTo>
                      <a:cubicBezTo>
                        <a:pt x="328" y="11661"/>
                        <a:pt x="311" y="11671"/>
                        <a:pt x="296" y="11680"/>
                      </a:cubicBezTo>
                      <a:cubicBezTo>
                        <a:pt x="285" y="11689"/>
                        <a:pt x="273" y="11696"/>
                        <a:pt x="260" y="11703"/>
                      </a:cubicBezTo>
                      <a:cubicBezTo>
                        <a:pt x="251" y="11709"/>
                        <a:pt x="242" y="11715"/>
                        <a:pt x="235" y="11719"/>
                      </a:cubicBezTo>
                      <a:cubicBezTo>
                        <a:pt x="126" y="11788"/>
                        <a:pt x="53" y="11833"/>
                        <a:pt x="20" y="11855"/>
                      </a:cubicBezTo>
                      <a:cubicBezTo>
                        <a:pt x="18" y="11856"/>
                        <a:pt x="14" y="11858"/>
                        <a:pt x="12" y="11861"/>
                      </a:cubicBezTo>
                      <a:cubicBezTo>
                        <a:pt x="4" y="11865"/>
                        <a:pt x="1" y="11869"/>
                        <a:pt x="1" y="11869"/>
                      </a:cubicBezTo>
                      <a:lnTo>
                        <a:pt x="12338" y="34311"/>
                      </a:lnTo>
                      <a:cubicBezTo>
                        <a:pt x="12429" y="34252"/>
                        <a:pt x="12518" y="34194"/>
                        <a:pt x="12608" y="34136"/>
                      </a:cubicBezTo>
                      <a:cubicBezTo>
                        <a:pt x="12655" y="34107"/>
                        <a:pt x="12700" y="34076"/>
                        <a:pt x="12747" y="34047"/>
                      </a:cubicBezTo>
                      <a:cubicBezTo>
                        <a:pt x="12789" y="34021"/>
                        <a:pt x="12830" y="33996"/>
                        <a:pt x="12869" y="33970"/>
                      </a:cubicBezTo>
                      <a:cubicBezTo>
                        <a:pt x="12927" y="33932"/>
                        <a:pt x="12986" y="33896"/>
                        <a:pt x="13045" y="33858"/>
                      </a:cubicBezTo>
                      <a:cubicBezTo>
                        <a:pt x="13124" y="33808"/>
                        <a:pt x="13204" y="33759"/>
                        <a:pt x="13283" y="33709"/>
                      </a:cubicBezTo>
                      <a:cubicBezTo>
                        <a:pt x="13363" y="33661"/>
                        <a:pt x="13441" y="33612"/>
                        <a:pt x="13521" y="33562"/>
                      </a:cubicBezTo>
                      <a:cubicBezTo>
                        <a:pt x="13601" y="33513"/>
                        <a:pt x="13679" y="33465"/>
                        <a:pt x="13759" y="33417"/>
                      </a:cubicBezTo>
                      <a:cubicBezTo>
                        <a:pt x="13842" y="33367"/>
                        <a:pt x="13922" y="33319"/>
                        <a:pt x="14003" y="33270"/>
                      </a:cubicBezTo>
                      <a:cubicBezTo>
                        <a:pt x="14082" y="33222"/>
                        <a:pt x="14159" y="33175"/>
                        <a:pt x="14238" y="33130"/>
                      </a:cubicBezTo>
                      <a:cubicBezTo>
                        <a:pt x="14318" y="33082"/>
                        <a:pt x="14398" y="33037"/>
                        <a:pt x="14478" y="32990"/>
                      </a:cubicBezTo>
                      <a:cubicBezTo>
                        <a:pt x="14558" y="32943"/>
                        <a:pt x="14638" y="32897"/>
                        <a:pt x="14718" y="32852"/>
                      </a:cubicBezTo>
                      <a:cubicBezTo>
                        <a:pt x="14798" y="32804"/>
                        <a:pt x="14879" y="32758"/>
                        <a:pt x="14959" y="32713"/>
                      </a:cubicBezTo>
                      <a:cubicBezTo>
                        <a:pt x="15120" y="32622"/>
                        <a:pt x="15280" y="32531"/>
                        <a:pt x="15444" y="32441"/>
                      </a:cubicBezTo>
                      <a:cubicBezTo>
                        <a:pt x="15521" y="32397"/>
                        <a:pt x="15598" y="32357"/>
                        <a:pt x="15674" y="32314"/>
                      </a:cubicBezTo>
                      <a:cubicBezTo>
                        <a:pt x="15698" y="32301"/>
                        <a:pt x="15723" y="32287"/>
                        <a:pt x="15746" y="32274"/>
                      </a:cubicBezTo>
                      <a:cubicBezTo>
                        <a:pt x="15888" y="32196"/>
                        <a:pt x="16029" y="32119"/>
                        <a:pt x="16172" y="32045"/>
                      </a:cubicBezTo>
                      <a:cubicBezTo>
                        <a:pt x="29547" y="24910"/>
                        <a:pt x="44618" y="24279"/>
                        <a:pt x="48058" y="24228"/>
                      </a:cubicBezTo>
                      <a:lnTo>
                        <a:pt x="48058"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92" name="Google Shape;5592;p73"/>
              <p:cNvGrpSpPr/>
              <p:nvPr/>
            </p:nvGrpSpPr>
            <p:grpSpPr>
              <a:xfrm>
                <a:off x="5900602" y="1193063"/>
                <a:ext cx="284947" cy="182312"/>
                <a:chOff x="5900602" y="1193063"/>
                <a:chExt cx="284947" cy="182312"/>
              </a:xfrm>
            </p:grpSpPr>
            <p:sp>
              <p:nvSpPr>
                <p:cNvPr id="5593" name="Google Shape;5593;p73"/>
                <p:cNvSpPr/>
                <p:nvPr/>
              </p:nvSpPr>
              <p:spPr>
                <a:xfrm>
                  <a:off x="5900602" y="1193063"/>
                  <a:ext cx="284947" cy="63648"/>
                </a:xfrm>
                <a:custGeom>
                  <a:avLst/>
                  <a:gdLst/>
                  <a:ahLst/>
                  <a:cxnLst/>
                  <a:rect l="l" t="t" r="r" b="b"/>
                  <a:pathLst>
                    <a:path w="32762" h="7318" extrusionOk="0">
                      <a:moveTo>
                        <a:pt x="0" y="0"/>
                      </a:moveTo>
                      <a:lnTo>
                        <a:pt x="0" y="7318"/>
                      </a:lnTo>
                      <a:lnTo>
                        <a:pt x="32762" y="7318"/>
                      </a:lnTo>
                      <a:lnTo>
                        <a:pt x="32762"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94" name="Google Shape;5594;p73"/>
                <p:cNvCxnSpPr/>
                <p:nvPr/>
              </p:nvCxnSpPr>
              <p:spPr>
                <a:xfrm rot="10800000">
                  <a:off x="6156950" y="1279675"/>
                  <a:ext cx="0" cy="95700"/>
                </a:xfrm>
                <a:prstGeom prst="straightConnector1">
                  <a:avLst/>
                </a:prstGeom>
                <a:noFill/>
                <a:ln w="9525" cap="flat" cmpd="sng">
                  <a:solidFill>
                    <a:srgbClr val="657E93"/>
                  </a:solidFill>
                  <a:prstDash val="solid"/>
                  <a:round/>
                  <a:headEnd type="none" w="med" len="med"/>
                  <a:tailEnd type="oval" w="med" len="med"/>
                </a:ln>
              </p:spPr>
            </p:cxnSp>
          </p:grpSp>
        </p:grpSp>
        <p:grpSp>
          <p:nvGrpSpPr>
            <p:cNvPr id="5595" name="Google Shape;5595;p73"/>
            <p:cNvGrpSpPr/>
            <p:nvPr/>
          </p:nvGrpSpPr>
          <p:grpSpPr>
            <a:xfrm>
              <a:off x="6738300" y="1193063"/>
              <a:ext cx="462153" cy="707634"/>
              <a:chOff x="6738300" y="1193063"/>
              <a:chExt cx="462153" cy="707634"/>
            </a:xfrm>
          </p:grpSpPr>
          <p:grpSp>
            <p:nvGrpSpPr>
              <p:cNvPr id="5596" name="Google Shape;5596;p73"/>
              <p:cNvGrpSpPr/>
              <p:nvPr/>
            </p:nvGrpSpPr>
            <p:grpSpPr>
              <a:xfrm>
                <a:off x="6915505" y="1193063"/>
                <a:ext cx="284947" cy="597387"/>
                <a:chOff x="6915505" y="1193063"/>
                <a:chExt cx="284947" cy="597387"/>
              </a:xfrm>
            </p:grpSpPr>
            <p:sp>
              <p:nvSpPr>
                <p:cNvPr id="5597" name="Google Shape;5597;p73"/>
                <p:cNvSpPr/>
                <p:nvPr/>
              </p:nvSpPr>
              <p:spPr>
                <a:xfrm>
                  <a:off x="6915505" y="1193063"/>
                  <a:ext cx="284947" cy="63648"/>
                </a:xfrm>
                <a:custGeom>
                  <a:avLst/>
                  <a:gdLst/>
                  <a:ahLst/>
                  <a:cxnLst/>
                  <a:rect l="l" t="t" r="r" b="b"/>
                  <a:pathLst>
                    <a:path w="32762" h="7318" extrusionOk="0">
                      <a:moveTo>
                        <a:pt x="0" y="1"/>
                      </a:moveTo>
                      <a:lnTo>
                        <a:pt x="0" y="7318"/>
                      </a:lnTo>
                      <a:lnTo>
                        <a:pt x="32762" y="7318"/>
                      </a:lnTo>
                      <a:lnTo>
                        <a:pt x="32762" y="1"/>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98" name="Google Shape;5598;p73"/>
                <p:cNvCxnSpPr/>
                <p:nvPr/>
              </p:nvCxnSpPr>
              <p:spPr>
                <a:xfrm rot="10800000">
                  <a:off x="6938275" y="1279850"/>
                  <a:ext cx="0" cy="510600"/>
                </a:xfrm>
                <a:prstGeom prst="straightConnector1">
                  <a:avLst/>
                </a:prstGeom>
                <a:noFill/>
                <a:ln w="9525" cap="flat" cmpd="sng">
                  <a:solidFill>
                    <a:srgbClr val="E3E7EA"/>
                  </a:solidFill>
                  <a:prstDash val="solid"/>
                  <a:round/>
                  <a:headEnd type="none" w="med" len="med"/>
                  <a:tailEnd type="oval" w="med" len="med"/>
                </a:ln>
              </p:spPr>
            </p:cxnSp>
          </p:grpSp>
          <p:grpSp>
            <p:nvGrpSpPr>
              <p:cNvPr id="5599" name="Google Shape;5599;p73"/>
              <p:cNvGrpSpPr/>
              <p:nvPr/>
            </p:nvGrpSpPr>
            <p:grpSpPr>
              <a:xfrm>
                <a:off x="6738300" y="1684725"/>
                <a:ext cx="230066" cy="215971"/>
                <a:chOff x="6738300" y="1684725"/>
                <a:chExt cx="230066" cy="215971"/>
              </a:xfrm>
            </p:grpSpPr>
            <p:sp>
              <p:nvSpPr>
                <p:cNvPr id="5600" name="Google Shape;5600;p73"/>
                <p:cNvSpPr/>
                <p:nvPr/>
              </p:nvSpPr>
              <p:spPr>
                <a:xfrm rot="-5400000">
                  <a:off x="6799187" y="1731518"/>
                  <a:ext cx="108296" cy="230061"/>
                </a:xfrm>
                <a:custGeom>
                  <a:avLst/>
                  <a:gdLst/>
                  <a:ahLst/>
                  <a:cxnLst/>
                  <a:rect l="l" t="t" r="r" b="b"/>
                  <a:pathLst>
                    <a:path w="10928" h="23215" extrusionOk="0">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73"/>
                <p:cNvSpPr/>
                <p:nvPr/>
              </p:nvSpPr>
              <p:spPr>
                <a:xfrm rot="-5400000" flipH="1">
                  <a:off x="6799182" y="1623843"/>
                  <a:ext cx="108296" cy="230061"/>
                </a:xfrm>
                <a:custGeom>
                  <a:avLst/>
                  <a:gdLst/>
                  <a:ahLst/>
                  <a:cxnLst/>
                  <a:rect l="l" t="t" r="r" b="b"/>
                  <a:pathLst>
                    <a:path w="10928" h="23215" extrusionOk="0">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1E8B5D"/>
            </a:gs>
            <a:gs pos="100000">
              <a:srgbClr val="081D15"/>
            </a:gs>
          </a:gsLst>
          <a:path path="circle">
            <a:fillToRect l="50000" t="50000" r="50000" b="50000"/>
          </a:path>
          <a:tileRect/>
        </a:gradFill>
        <a:effectLst/>
      </p:bgPr>
    </p:bg>
    <p:spTree>
      <p:nvGrpSpPr>
        <p:cNvPr id="1" name="Shape 218"/>
        <p:cNvGrpSpPr/>
        <p:nvPr/>
      </p:nvGrpSpPr>
      <p:grpSpPr>
        <a:xfrm>
          <a:off x="0" y="0"/>
          <a:ext cx="0" cy="0"/>
          <a:chOff x="0" y="0"/>
          <a:chExt cx="0" cy="0"/>
        </a:xfrm>
      </p:grpSpPr>
      <p:sp>
        <p:nvSpPr>
          <p:cNvPr id="219" name="Google Shape;219;p36"/>
          <p:cNvSpPr/>
          <p:nvPr/>
        </p:nvSpPr>
        <p:spPr>
          <a:xfrm>
            <a:off x="4521025" y="799225"/>
            <a:ext cx="3599100" cy="3600000"/>
          </a:xfrm>
          <a:prstGeom prst="ellipse">
            <a:avLst/>
          </a:prstGeom>
          <a:solidFill>
            <a:schemeClr val="accent3"/>
          </a:solidFill>
          <a:ln>
            <a:noFill/>
          </a:ln>
          <a:effectLst>
            <a:outerShdw blurRad="271463" dist="171450" dir="2640000" algn="bl" rotWithShape="0">
              <a:schemeClr val="dk2">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6"/>
          <p:cNvSpPr/>
          <p:nvPr/>
        </p:nvSpPr>
        <p:spPr>
          <a:xfrm>
            <a:off x="1576400" y="937038"/>
            <a:ext cx="1213500" cy="12138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6"/>
          <p:cNvSpPr txBox="1">
            <a:spLocks noGrp="1"/>
          </p:cNvSpPr>
          <p:nvPr>
            <p:ph type="title" idx="2"/>
          </p:nvPr>
        </p:nvSpPr>
        <p:spPr>
          <a:xfrm>
            <a:off x="1472900" y="1007388"/>
            <a:ext cx="1420500" cy="107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01</a:t>
            </a:r>
            <a:endParaRPr/>
          </a:p>
        </p:txBody>
      </p:sp>
      <p:sp>
        <p:nvSpPr>
          <p:cNvPr id="222" name="Google Shape;222;p36"/>
          <p:cNvSpPr txBox="1">
            <a:spLocks noGrp="1"/>
          </p:cNvSpPr>
          <p:nvPr>
            <p:ph type="title"/>
          </p:nvPr>
        </p:nvSpPr>
        <p:spPr>
          <a:xfrm>
            <a:off x="1472900" y="2266438"/>
            <a:ext cx="2331300" cy="129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FORMA DE GOBIERNO</a:t>
            </a:r>
            <a:endParaRPr/>
          </a:p>
        </p:txBody>
      </p:sp>
      <p:sp>
        <p:nvSpPr>
          <p:cNvPr id="223" name="Google Shape;223;p36"/>
          <p:cNvSpPr txBox="1">
            <a:spLocks noGrp="1"/>
          </p:cNvSpPr>
          <p:nvPr>
            <p:ph type="subTitle" idx="1"/>
          </p:nvPr>
        </p:nvSpPr>
        <p:spPr>
          <a:xfrm>
            <a:off x="1472900" y="3578563"/>
            <a:ext cx="2331300" cy="62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Describe en qué consiste esta sección si lo necesitas</a:t>
            </a:r>
            <a:endParaRPr/>
          </a:p>
        </p:txBody>
      </p:sp>
      <p:pic>
        <p:nvPicPr>
          <p:cNvPr id="224" name="Google Shape;224;p36"/>
          <p:cNvPicPr preferRelativeResize="0"/>
          <p:nvPr/>
        </p:nvPicPr>
        <p:blipFill rotWithShape="1">
          <a:blip r:embed="rId3">
            <a:alphaModFix/>
          </a:blip>
          <a:srcRect l="16629" r="16636"/>
          <a:stretch/>
        </p:blipFill>
        <p:spPr>
          <a:xfrm>
            <a:off x="4658875" y="946525"/>
            <a:ext cx="3323400" cy="3319200"/>
          </a:xfrm>
          <a:prstGeom prst="ellipse">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5605"/>
        <p:cNvGrpSpPr/>
        <p:nvPr/>
      </p:nvGrpSpPr>
      <p:grpSpPr>
        <a:xfrm>
          <a:off x="0" y="0"/>
          <a:ext cx="0" cy="0"/>
          <a:chOff x="0" y="0"/>
          <a:chExt cx="0" cy="0"/>
        </a:xfrm>
      </p:grpSpPr>
      <p:grpSp>
        <p:nvGrpSpPr>
          <p:cNvPr id="5606" name="Google Shape;5606;p74"/>
          <p:cNvGrpSpPr/>
          <p:nvPr/>
        </p:nvGrpSpPr>
        <p:grpSpPr>
          <a:xfrm>
            <a:off x="829359" y="2307635"/>
            <a:ext cx="339235" cy="298186"/>
            <a:chOff x="898875" y="244725"/>
            <a:chExt cx="481800" cy="423500"/>
          </a:xfrm>
        </p:grpSpPr>
        <p:sp>
          <p:nvSpPr>
            <p:cNvPr id="5607" name="Google Shape;5607;p74"/>
            <p:cNvSpPr/>
            <p:nvPr/>
          </p:nvSpPr>
          <p:spPr>
            <a:xfrm>
              <a:off x="1125675" y="470575"/>
              <a:ext cx="28275" cy="28250"/>
            </a:xfrm>
            <a:custGeom>
              <a:avLst/>
              <a:gdLst/>
              <a:ahLst/>
              <a:cxnLst/>
              <a:rect l="l" t="t" r="r" b="b"/>
              <a:pathLst>
                <a:path w="1131" h="1130" extrusionOk="0">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8" name="Google Shape;5608;p74"/>
            <p:cNvSpPr/>
            <p:nvPr/>
          </p:nvSpPr>
          <p:spPr>
            <a:xfrm>
              <a:off x="898875" y="244725"/>
              <a:ext cx="481800" cy="225875"/>
            </a:xfrm>
            <a:custGeom>
              <a:avLst/>
              <a:gdLst/>
              <a:ahLst/>
              <a:cxnLst/>
              <a:rect l="l" t="t" r="r" b="b"/>
              <a:pathLst>
                <a:path w="19272" h="9035" extrusionOk="0">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09" name="Google Shape;5609;p74"/>
            <p:cNvSpPr/>
            <p:nvPr/>
          </p:nvSpPr>
          <p:spPr>
            <a:xfrm>
              <a:off x="1324200" y="385900"/>
              <a:ext cx="56475" cy="197625"/>
            </a:xfrm>
            <a:custGeom>
              <a:avLst/>
              <a:gdLst/>
              <a:ahLst/>
              <a:cxnLst/>
              <a:rect l="l" t="t" r="r" b="b"/>
              <a:pathLst>
                <a:path w="2259" h="7905" extrusionOk="0">
                  <a:moveTo>
                    <a:pt x="567" y="0"/>
                  </a:moveTo>
                  <a:cubicBezTo>
                    <a:pt x="254" y="0"/>
                    <a:pt x="1" y="250"/>
                    <a:pt x="1" y="563"/>
                  </a:cubicBezTo>
                  <a:lnTo>
                    <a:pt x="1" y="7339"/>
                  </a:lnTo>
                  <a:cubicBezTo>
                    <a:pt x="1" y="7652"/>
                    <a:pt x="254" y="7905"/>
                    <a:pt x="567" y="7905"/>
                  </a:cubicBezTo>
                  <a:lnTo>
                    <a:pt x="2259" y="7905"/>
                  </a:lnTo>
                  <a:lnTo>
                    <a:pt x="225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0" name="Google Shape;5610;p74"/>
            <p:cNvSpPr/>
            <p:nvPr/>
          </p:nvSpPr>
          <p:spPr>
            <a:xfrm>
              <a:off x="898875" y="385900"/>
              <a:ext cx="56475" cy="197625"/>
            </a:xfrm>
            <a:custGeom>
              <a:avLst/>
              <a:gdLst/>
              <a:ahLst/>
              <a:cxnLst/>
              <a:rect l="l" t="t" r="r" b="b"/>
              <a:pathLst>
                <a:path w="2259" h="7905" extrusionOk="0">
                  <a:moveTo>
                    <a:pt x="0" y="0"/>
                  </a:moveTo>
                  <a:lnTo>
                    <a:pt x="0" y="7905"/>
                  </a:lnTo>
                  <a:lnTo>
                    <a:pt x="1695" y="7905"/>
                  </a:lnTo>
                  <a:cubicBezTo>
                    <a:pt x="2005" y="7905"/>
                    <a:pt x="2258" y="7652"/>
                    <a:pt x="2258" y="7339"/>
                  </a:cubicBezTo>
                  <a:lnTo>
                    <a:pt x="2258" y="563"/>
                  </a:lnTo>
                  <a:cubicBezTo>
                    <a:pt x="2258" y="250"/>
                    <a:pt x="2005" y="0"/>
                    <a:pt x="16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1" name="Google Shape;5611;p74"/>
            <p:cNvSpPr/>
            <p:nvPr/>
          </p:nvSpPr>
          <p:spPr>
            <a:xfrm>
              <a:off x="1063650" y="414125"/>
              <a:ext cx="146750" cy="141125"/>
            </a:xfrm>
            <a:custGeom>
              <a:avLst/>
              <a:gdLst/>
              <a:ahLst/>
              <a:cxnLst/>
              <a:rect l="l" t="t" r="r" b="b"/>
              <a:pathLst>
                <a:path w="5870" h="5645" extrusionOk="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2" name="Google Shape;5612;p74"/>
            <p:cNvSpPr/>
            <p:nvPr/>
          </p:nvSpPr>
          <p:spPr>
            <a:xfrm>
              <a:off x="898875" y="498800"/>
              <a:ext cx="481800" cy="169425"/>
            </a:xfrm>
            <a:custGeom>
              <a:avLst/>
              <a:gdLst/>
              <a:ahLst/>
              <a:cxnLst/>
              <a:rect l="l" t="t" r="r" b="b"/>
              <a:pathLst>
                <a:path w="19272" h="6777" extrusionOk="0">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13" name="Google Shape;5613;p74"/>
          <p:cNvGrpSpPr/>
          <p:nvPr/>
        </p:nvGrpSpPr>
        <p:grpSpPr>
          <a:xfrm>
            <a:off x="1267741" y="2287103"/>
            <a:ext cx="298169" cy="339253"/>
            <a:chOff x="1529350" y="258825"/>
            <a:chExt cx="423475" cy="481825"/>
          </a:xfrm>
        </p:grpSpPr>
        <p:sp>
          <p:nvSpPr>
            <p:cNvPr id="5614" name="Google Shape;5614;p74"/>
            <p:cNvSpPr/>
            <p:nvPr/>
          </p:nvSpPr>
          <p:spPr>
            <a:xfrm>
              <a:off x="1585800" y="258825"/>
              <a:ext cx="310650" cy="430550"/>
            </a:xfrm>
            <a:custGeom>
              <a:avLst/>
              <a:gdLst/>
              <a:ahLst/>
              <a:cxnLst/>
              <a:rect l="l" t="t" r="r" b="b"/>
              <a:pathLst>
                <a:path w="12426" h="17222" extrusionOk="0">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5" name="Google Shape;5615;p74"/>
            <p:cNvSpPr/>
            <p:nvPr/>
          </p:nvSpPr>
          <p:spPr>
            <a:xfrm>
              <a:off x="1529350" y="583200"/>
              <a:ext cx="423475" cy="157450"/>
            </a:xfrm>
            <a:custGeom>
              <a:avLst/>
              <a:gdLst/>
              <a:ahLst/>
              <a:cxnLst/>
              <a:rect l="l" t="t" r="r" b="b"/>
              <a:pathLst>
                <a:path w="16939" h="6298" extrusionOk="0">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16" name="Google Shape;5616;p74"/>
          <p:cNvGrpSpPr/>
          <p:nvPr/>
        </p:nvGrpSpPr>
        <p:grpSpPr>
          <a:xfrm>
            <a:off x="1660716" y="2367273"/>
            <a:ext cx="340890" cy="178912"/>
            <a:chOff x="2084325" y="363300"/>
            <a:chExt cx="484150" cy="254100"/>
          </a:xfrm>
        </p:grpSpPr>
        <p:sp>
          <p:nvSpPr>
            <p:cNvPr id="5617" name="Google Shape;5617;p74"/>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18" name="Google Shape;5618;p74"/>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19" name="Google Shape;5619;p74"/>
          <p:cNvGrpSpPr/>
          <p:nvPr/>
        </p:nvGrpSpPr>
        <p:grpSpPr>
          <a:xfrm>
            <a:off x="2110011" y="2287102"/>
            <a:ext cx="298169" cy="339253"/>
            <a:chOff x="2707500" y="249400"/>
            <a:chExt cx="423475" cy="481825"/>
          </a:xfrm>
        </p:grpSpPr>
        <p:sp>
          <p:nvSpPr>
            <p:cNvPr id="5620" name="Google Shape;5620;p74"/>
            <p:cNvSpPr/>
            <p:nvPr/>
          </p:nvSpPr>
          <p:spPr>
            <a:xfrm>
              <a:off x="2739175" y="420675"/>
              <a:ext cx="360100" cy="310550"/>
            </a:xfrm>
            <a:custGeom>
              <a:avLst/>
              <a:gdLst/>
              <a:ahLst/>
              <a:cxnLst/>
              <a:rect l="l" t="t" r="r" b="b"/>
              <a:pathLst>
                <a:path w="14404" h="12422" extrusionOk="0">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1" name="Google Shape;5621;p74"/>
            <p:cNvSpPr/>
            <p:nvPr/>
          </p:nvSpPr>
          <p:spPr>
            <a:xfrm>
              <a:off x="2707500" y="249400"/>
              <a:ext cx="423475" cy="141175"/>
            </a:xfrm>
            <a:custGeom>
              <a:avLst/>
              <a:gdLst/>
              <a:ahLst/>
              <a:cxnLst/>
              <a:rect l="l" t="t" r="r" b="b"/>
              <a:pathLst>
                <a:path w="16939" h="5647" extrusionOk="0">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22" name="Google Shape;5622;p74"/>
          <p:cNvGrpSpPr/>
          <p:nvPr/>
        </p:nvGrpSpPr>
        <p:grpSpPr>
          <a:xfrm>
            <a:off x="2523626" y="2287428"/>
            <a:ext cx="305386" cy="338602"/>
            <a:chOff x="3300325" y="249875"/>
            <a:chExt cx="433725" cy="480900"/>
          </a:xfrm>
        </p:grpSpPr>
        <p:sp>
          <p:nvSpPr>
            <p:cNvPr id="5623" name="Google Shape;5623;p74"/>
            <p:cNvSpPr/>
            <p:nvPr/>
          </p:nvSpPr>
          <p:spPr>
            <a:xfrm>
              <a:off x="3610875" y="334550"/>
              <a:ext cx="56475" cy="28250"/>
            </a:xfrm>
            <a:custGeom>
              <a:avLst/>
              <a:gdLst/>
              <a:ahLst/>
              <a:cxnLst/>
              <a:rect l="l" t="t" r="r" b="b"/>
              <a:pathLst>
                <a:path w="2259" h="1130" extrusionOk="0">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4" name="Google Shape;5624;p74"/>
            <p:cNvSpPr/>
            <p:nvPr/>
          </p:nvSpPr>
          <p:spPr>
            <a:xfrm>
              <a:off x="3467675" y="249875"/>
              <a:ext cx="46400" cy="56475"/>
            </a:xfrm>
            <a:custGeom>
              <a:avLst/>
              <a:gdLst/>
              <a:ahLst/>
              <a:cxnLst/>
              <a:rect l="l" t="t" r="r" b="b"/>
              <a:pathLst>
                <a:path w="1856" h="2259" extrusionOk="0">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5" name="Google Shape;5625;p74"/>
            <p:cNvSpPr/>
            <p:nvPr/>
          </p:nvSpPr>
          <p:spPr>
            <a:xfrm>
              <a:off x="3566525" y="249875"/>
              <a:ext cx="46400" cy="56475"/>
            </a:xfrm>
            <a:custGeom>
              <a:avLst/>
              <a:gdLst/>
              <a:ahLst/>
              <a:cxnLst/>
              <a:rect l="l" t="t" r="r" b="b"/>
              <a:pathLst>
                <a:path w="1856" h="2259" extrusionOk="0">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6" name="Google Shape;5626;p74"/>
            <p:cNvSpPr/>
            <p:nvPr/>
          </p:nvSpPr>
          <p:spPr>
            <a:xfrm>
              <a:off x="3413250" y="334550"/>
              <a:ext cx="56500" cy="28250"/>
            </a:xfrm>
            <a:custGeom>
              <a:avLst/>
              <a:gdLst/>
              <a:ahLst/>
              <a:cxnLst/>
              <a:rect l="l" t="t" r="r" b="b"/>
              <a:pathLst>
                <a:path w="2260" h="1130" extrusionOk="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7" name="Google Shape;5627;p74"/>
            <p:cNvSpPr/>
            <p:nvPr/>
          </p:nvSpPr>
          <p:spPr>
            <a:xfrm>
              <a:off x="3300325" y="476675"/>
              <a:ext cx="84725" cy="254100"/>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28" name="Google Shape;5628;p74"/>
            <p:cNvSpPr/>
            <p:nvPr/>
          </p:nvSpPr>
          <p:spPr>
            <a:xfrm>
              <a:off x="3413250" y="335525"/>
              <a:ext cx="320800"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29" name="Google Shape;5629;p74"/>
          <p:cNvGrpSpPr/>
          <p:nvPr/>
        </p:nvGrpSpPr>
        <p:grpSpPr>
          <a:xfrm>
            <a:off x="2912712" y="2287349"/>
            <a:ext cx="352349" cy="338760"/>
            <a:chOff x="3854700" y="249750"/>
            <a:chExt cx="500425" cy="481125"/>
          </a:xfrm>
        </p:grpSpPr>
        <p:sp>
          <p:nvSpPr>
            <p:cNvPr id="5630" name="Google Shape;5630;p74"/>
            <p:cNvSpPr/>
            <p:nvPr/>
          </p:nvSpPr>
          <p:spPr>
            <a:xfrm>
              <a:off x="4206725" y="598350"/>
              <a:ext cx="70775" cy="68025"/>
            </a:xfrm>
            <a:custGeom>
              <a:avLst/>
              <a:gdLst/>
              <a:ahLst/>
              <a:cxnLst/>
              <a:rect l="l" t="t" r="r" b="b"/>
              <a:pathLst>
                <a:path w="2831" h="2721" extrusionOk="0">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1" name="Google Shape;5631;p74"/>
            <p:cNvSpPr/>
            <p:nvPr/>
          </p:nvSpPr>
          <p:spPr>
            <a:xfrm>
              <a:off x="4226750" y="538600"/>
              <a:ext cx="91250" cy="48150"/>
            </a:xfrm>
            <a:custGeom>
              <a:avLst/>
              <a:gdLst/>
              <a:ahLst/>
              <a:cxnLst/>
              <a:rect l="l" t="t" r="r" b="b"/>
              <a:pathLst>
                <a:path w="3650" h="1926" extrusionOk="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2" name="Google Shape;5632;p74"/>
            <p:cNvSpPr/>
            <p:nvPr/>
          </p:nvSpPr>
          <p:spPr>
            <a:xfrm>
              <a:off x="4146500" y="618325"/>
              <a:ext cx="52050" cy="88650"/>
            </a:xfrm>
            <a:custGeom>
              <a:avLst/>
              <a:gdLst/>
              <a:ahLst/>
              <a:cxnLst/>
              <a:rect l="l" t="t" r="r" b="b"/>
              <a:pathLst>
                <a:path w="2082" h="3546" extrusionOk="0">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3" name="Google Shape;5633;p74"/>
            <p:cNvSpPr/>
            <p:nvPr/>
          </p:nvSpPr>
          <p:spPr>
            <a:xfrm>
              <a:off x="3927425" y="319075"/>
              <a:ext cx="70650" cy="67850"/>
            </a:xfrm>
            <a:custGeom>
              <a:avLst/>
              <a:gdLst/>
              <a:ahLst/>
              <a:cxnLst/>
              <a:rect l="l" t="t" r="r" b="b"/>
              <a:pathLst>
                <a:path w="2826" h="2714" extrusionOk="0">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4" name="Google Shape;5634;p74"/>
            <p:cNvSpPr/>
            <p:nvPr/>
          </p:nvSpPr>
          <p:spPr>
            <a:xfrm>
              <a:off x="4007000" y="279300"/>
              <a:ext cx="51675" cy="88150"/>
            </a:xfrm>
            <a:custGeom>
              <a:avLst/>
              <a:gdLst/>
              <a:ahLst/>
              <a:cxnLst/>
              <a:rect l="l" t="t" r="r" b="b"/>
              <a:pathLst>
                <a:path w="2067" h="3526" extrusionOk="0">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5" name="Google Shape;5635;p74"/>
            <p:cNvSpPr/>
            <p:nvPr/>
          </p:nvSpPr>
          <p:spPr>
            <a:xfrm>
              <a:off x="3887300" y="398850"/>
              <a:ext cx="91800" cy="48250"/>
            </a:xfrm>
            <a:custGeom>
              <a:avLst/>
              <a:gdLst/>
              <a:ahLst/>
              <a:cxnLst/>
              <a:rect l="l" t="t" r="r" b="b"/>
              <a:pathLst>
                <a:path w="3672" h="1930" extrusionOk="0">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6" name="Google Shape;5636;p74"/>
            <p:cNvSpPr/>
            <p:nvPr/>
          </p:nvSpPr>
          <p:spPr>
            <a:xfrm>
              <a:off x="3854700" y="413675"/>
              <a:ext cx="353475" cy="317200"/>
            </a:xfrm>
            <a:custGeom>
              <a:avLst/>
              <a:gdLst/>
              <a:ahLst/>
              <a:cxnLst/>
              <a:rect l="l" t="t" r="r" b="b"/>
              <a:pathLst>
                <a:path w="14139" h="12688" extrusionOk="0">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37" name="Google Shape;5637;p74"/>
            <p:cNvSpPr/>
            <p:nvPr/>
          </p:nvSpPr>
          <p:spPr>
            <a:xfrm>
              <a:off x="3996825" y="249750"/>
              <a:ext cx="358300" cy="322025"/>
            </a:xfrm>
            <a:custGeom>
              <a:avLst/>
              <a:gdLst/>
              <a:ahLst/>
              <a:cxnLst/>
              <a:rect l="l" t="t" r="r" b="b"/>
              <a:pathLst>
                <a:path w="14332" h="12881" extrusionOk="0">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38" name="Google Shape;5638;p74"/>
          <p:cNvGrpSpPr/>
          <p:nvPr/>
        </p:nvGrpSpPr>
        <p:grpSpPr>
          <a:xfrm>
            <a:off x="3330701" y="2287349"/>
            <a:ext cx="352349" cy="338760"/>
            <a:chOff x="4447550" y="249750"/>
            <a:chExt cx="500425" cy="481125"/>
          </a:xfrm>
        </p:grpSpPr>
        <p:sp>
          <p:nvSpPr>
            <p:cNvPr id="5639" name="Google Shape;5639;p74"/>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40" name="Google Shape;5640;p74"/>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41" name="Google Shape;5641;p74"/>
          <p:cNvGrpSpPr/>
          <p:nvPr/>
        </p:nvGrpSpPr>
        <p:grpSpPr>
          <a:xfrm>
            <a:off x="3759902" y="2287102"/>
            <a:ext cx="339253" cy="339253"/>
            <a:chOff x="5049725" y="249400"/>
            <a:chExt cx="481825" cy="481825"/>
          </a:xfrm>
        </p:grpSpPr>
        <p:sp>
          <p:nvSpPr>
            <p:cNvPr id="5642" name="Google Shape;5642;p74"/>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43" name="Google Shape;5643;p74"/>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44" name="Google Shape;5644;p74"/>
          <p:cNvGrpSpPr/>
          <p:nvPr/>
        </p:nvGrpSpPr>
        <p:grpSpPr>
          <a:xfrm>
            <a:off x="4173843" y="2287102"/>
            <a:ext cx="339253" cy="339253"/>
            <a:chOff x="5660400" y="238125"/>
            <a:chExt cx="481825" cy="481825"/>
          </a:xfrm>
        </p:grpSpPr>
        <p:sp>
          <p:nvSpPr>
            <p:cNvPr id="5645" name="Google Shape;5645;p74"/>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46" name="Google Shape;5646;p74"/>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47" name="Google Shape;5647;p74"/>
          <p:cNvGrpSpPr/>
          <p:nvPr/>
        </p:nvGrpSpPr>
        <p:grpSpPr>
          <a:xfrm>
            <a:off x="4590529" y="2287102"/>
            <a:ext cx="339253" cy="339253"/>
            <a:chOff x="6235400" y="249400"/>
            <a:chExt cx="481825" cy="481825"/>
          </a:xfrm>
        </p:grpSpPr>
        <p:sp>
          <p:nvSpPr>
            <p:cNvPr id="5648" name="Google Shape;5648;p74"/>
            <p:cNvSpPr/>
            <p:nvPr/>
          </p:nvSpPr>
          <p:spPr>
            <a:xfrm>
              <a:off x="6425625" y="482025"/>
              <a:ext cx="177700" cy="135375"/>
            </a:xfrm>
            <a:custGeom>
              <a:avLst/>
              <a:gdLst/>
              <a:ahLst/>
              <a:cxnLst/>
              <a:rect l="l" t="t" r="r" b="b"/>
              <a:pathLst>
                <a:path w="7108" h="5415" extrusionOk="0">
                  <a:moveTo>
                    <a:pt x="5415" y="0"/>
                  </a:moveTo>
                  <a:lnTo>
                    <a:pt x="1" y="5415"/>
                  </a:lnTo>
                  <a:lnTo>
                    <a:pt x="7107" y="5415"/>
                  </a:lnTo>
                  <a:lnTo>
                    <a:pt x="7107" y="1696"/>
                  </a:lnTo>
                  <a:lnTo>
                    <a:pt x="541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49" name="Google Shape;5649;p74"/>
            <p:cNvSpPr/>
            <p:nvPr/>
          </p:nvSpPr>
          <p:spPr>
            <a:xfrm>
              <a:off x="6462150" y="419775"/>
              <a:ext cx="28250" cy="28250"/>
            </a:xfrm>
            <a:custGeom>
              <a:avLst/>
              <a:gdLst/>
              <a:ahLst/>
              <a:cxnLst/>
              <a:rect l="l" t="t" r="r" b="b"/>
              <a:pathLst>
                <a:path w="1130" h="1130" extrusionOk="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0" name="Google Shape;5650;p74"/>
            <p:cNvSpPr/>
            <p:nvPr/>
          </p:nvSpPr>
          <p:spPr>
            <a:xfrm>
              <a:off x="6349225" y="508600"/>
              <a:ext cx="113625" cy="108800"/>
            </a:xfrm>
            <a:custGeom>
              <a:avLst/>
              <a:gdLst/>
              <a:ahLst/>
              <a:cxnLst/>
              <a:rect l="l" t="t" r="r" b="b"/>
              <a:pathLst>
                <a:path w="4545" h="4352" extrusionOk="0">
                  <a:moveTo>
                    <a:pt x="2858" y="0"/>
                  </a:moveTo>
                  <a:lnTo>
                    <a:pt x="0" y="2623"/>
                  </a:lnTo>
                  <a:lnTo>
                    <a:pt x="0" y="4352"/>
                  </a:lnTo>
                  <a:lnTo>
                    <a:pt x="1461" y="4352"/>
                  </a:lnTo>
                  <a:lnTo>
                    <a:pt x="4544" y="1265"/>
                  </a:lnTo>
                  <a:lnTo>
                    <a:pt x="285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1" name="Google Shape;5651;p74"/>
            <p:cNvSpPr/>
            <p:nvPr/>
          </p:nvSpPr>
          <p:spPr>
            <a:xfrm>
              <a:off x="6349225" y="363300"/>
              <a:ext cx="254100" cy="172575"/>
            </a:xfrm>
            <a:custGeom>
              <a:avLst/>
              <a:gdLst/>
              <a:ahLst/>
              <a:cxnLst/>
              <a:rect l="l" t="t" r="r" b="b"/>
              <a:pathLst>
                <a:path w="10164" h="6903" extrusionOk="0">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2" name="Google Shape;5652;p74"/>
            <p:cNvSpPr/>
            <p:nvPr/>
          </p:nvSpPr>
          <p:spPr>
            <a:xfrm>
              <a:off x="6235400" y="249400"/>
              <a:ext cx="481825" cy="481825"/>
            </a:xfrm>
            <a:custGeom>
              <a:avLst/>
              <a:gdLst/>
              <a:ahLst/>
              <a:cxnLst/>
              <a:rect l="l" t="t" r="r" b="b"/>
              <a:pathLst>
                <a:path w="19273" h="19273" extrusionOk="0">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53" name="Google Shape;5653;p74"/>
          <p:cNvGrpSpPr/>
          <p:nvPr/>
        </p:nvGrpSpPr>
        <p:grpSpPr>
          <a:xfrm>
            <a:off x="828875" y="2731810"/>
            <a:ext cx="340204" cy="298116"/>
            <a:chOff x="899850" y="871450"/>
            <a:chExt cx="483175" cy="423400"/>
          </a:xfrm>
        </p:grpSpPr>
        <p:sp>
          <p:nvSpPr>
            <p:cNvPr id="5654" name="Google Shape;5654;p74"/>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5" name="Google Shape;5655;p74"/>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6" name="Google Shape;5656;p74"/>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57" name="Google Shape;5657;p74"/>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658" name="Google Shape;5658;p74"/>
          <p:cNvSpPr/>
          <p:nvPr/>
        </p:nvSpPr>
        <p:spPr>
          <a:xfrm>
            <a:off x="1265674" y="2711214"/>
            <a:ext cx="302200" cy="339253"/>
          </a:xfrm>
          <a:custGeom>
            <a:avLst/>
            <a:gdLst/>
            <a:ahLst/>
            <a:cxnLst/>
            <a:rect l="l" t="t" r="r" b="b"/>
            <a:pathLst>
              <a:path w="17168" h="19273" extrusionOk="0">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659" name="Google Shape;5659;p74"/>
          <p:cNvGrpSpPr/>
          <p:nvPr/>
        </p:nvGrpSpPr>
        <p:grpSpPr>
          <a:xfrm>
            <a:off x="1660875" y="2711232"/>
            <a:ext cx="340573" cy="339271"/>
            <a:chOff x="2085450" y="842250"/>
            <a:chExt cx="483700" cy="481850"/>
          </a:xfrm>
        </p:grpSpPr>
        <p:sp>
          <p:nvSpPr>
            <p:cNvPr id="5660" name="Google Shape;5660;p74"/>
            <p:cNvSpPr/>
            <p:nvPr/>
          </p:nvSpPr>
          <p:spPr>
            <a:xfrm>
              <a:off x="2085525" y="926925"/>
              <a:ext cx="483625" cy="397175"/>
            </a:xfrm>
            <a:custGeom>
              <a:avLst/>
              <a:gdLst/>
              <a:ahLst/>
              <a:cxnLst/>
              <a:rect l="l" t="t" r="r" b="b"/>
              <a:pathLst>
                <a:path w="19345" h="15887" extrusionOk="0">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1" name="Google Shape;5661;p74"/>
            <p:cNvSpPr/>
            <p:nvPr/>
          </p:nvSpPr>
          <p:spPr>
            <a:xfrm>
              <a:off x="2085450" y="1151875"/>
              <a:ext cx="143650" cy="87575"/>
            </a:xfrm>
            <a:custGeom>
              <a:avLst/>
              <a:gdLst/>
              <a:ahLst/>
              <a:cxnLst/>
              <a:rect l="l" t="t" r="r" b="b"/>
              <a:pathLst>
                <a:path w="5746" h="3503" extrusionOk="0">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2" name="Google Shape;5662;p74"/>
            <p:cNvSpPr/>
            <p:nvPr/>
          </p:nvSpPr>
          <p:spPr>
            <a:xfrm>
              <a:off x="2274775" y="842250"/>
              <a:ext cx="294375" cy="197650"/>
            </a:xfrm>
            <a:custGeom>
              <a:avLst/>
              <a:gdLst/>
              <a:ahLst/>
              <a:cxnLst/>
              <a:rect l="l" t="t" r="r" b="b"/>
              <a:pathLst>
                <a:path w="11775" h="7906" extrusionOk="0">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63" name="Google Shape;5663;p74"/>
          <p:cNvGrpSpPr/>
          <p:nvPr/>
        </p:nvGrpSpPr>
        <p:grpSpPr>
          <a:xfrm>
            <a:off x="2089443" y="2711241"/>
            <a:ext cx="339306" cy="339253"/>
            <a:chOff x="2685825" y="840375"/>
            <a:chExt cx="481900" cy="481825"/>
          </a:xfrm>
        </p:grpSpPr>
        <p:sp>
          <p:nvSpPr>
            <p:cNvPr id="5664" name="Google Shape;5664;p74"/>
            <p:cNvSpPr/>
            <p:nvPr/>
          </p:nvSpPr>
          <p:spPr>
            <a:xfrm>
              <a:off x="2685825" y="840375"/>
              <a:ext cx="481900" cy="481825"/>
            </a:xfrm>
            <a:custGeom>
              <a:avLst/>
              <a:gdLst/>
              <a:ahLst/>
              <a:cxnLst/>
              <a:rect l="l" t="t" r="r" b="b"/>
              <a:pathLst>
                <a:path w="19276" h="19273" extrusionOk="0">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5" name="Google Shape;5665;p74"/>
            <p:cNvSpPr/>
            <p:nvPr/>
          </p:nvSpPr>
          <p:spPr>
            <a:xfrm>
              <a:off x="2819200" y="983400"/>
              <a:ext cx="205475" cy="197625"/>
            </a:xfrm>
            <a:custGeom>
              <a:avLst/>
              <a:gdLst/>
              <a:ahLst/>
              <a:cxnLst/>
              <a:rect l="l" t="t" r="r" b="b"/>
              <a:pathLst>
                <a:path w="8219" h="7905" extrusionOk="0">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66" name="Google Shape;5666;p74"/>
          <p:cNvGrpSpPr/>
          <p:nvPr/>
        </p:nvGrpSpPr>
        <p:grpSpPr>
          <a:xfrm>
            <a:off x="2501104" y="2710924"/>
            <a:ext cx="350431" cy="339887"/>
            <a:chOff x="3270675" y="841800"/>
            <a:chExt cx="497700" cy="482725"/>
          </a:xfrm>
        </p:grpSpPr>
        <p:sp>
          <p:nvSpPr>
            <p:cNvPr id="5667" name="Google Shape;5667;p74"/>
            <p:cNvSpPr/>
            <p:nvPr/>
          </p:nvSpPr>
          <p:spPr>
            <a:xfrm>
              <a:off x="3270675" y="902000"/>
              <a:ext cx="447125" cy="422525"/>
            </a:xfrm>
            <a:custGeom>
              <a:avLst/>
              <a:gdLst/>
              <a:ahLst/>
              <a:cxnLst/>
              <a:rect l="l" t="t" r="r" b="b"/>
              <a:pathLst>
                <a:path w="17885" h="16901" extrusionOk="0">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8" name="Google Shape;5668;p74"/>
            <p:cNvSpPr/>
            <p:nvPr/>
          </p:nvSpPr>
          <p:spPr>
            <a:xfrm>
              <a:off x="3385250" y="841800"/>
              <a:ext cx="279700" cy="220925"/>
            </a:xfrm>
            <a:custGeom>
              <a:avLst/>
              <a:gdLst/>
              <a:ahLst/>
              <a:cxnLst/>
              <a:rect l="l" t="t" r="r" b="b"/>
              <a:pathLst>
                <a:path w="11188" h="8837" extrusionOk="0">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69" name="Google Shape;5669;p74"/>
            <p:cNvSpPr/>
            <p:nvPr/>
          </p:nvSpPr>
          <p:spPr>
            <a:xfrm>
              <a:off x="3530100" y="924750"/>
              <a:ext cx="238275" cy="250200"/>
            </a:xfrm>
            <a:custGeom>
              <a:avLst/>
              <a:gdLst/>
              <a:ahLst/>
              <a:cxnLst/>
              <a:rect l="l" t="t" r="r" b="b"/>
              <a:pathLst>
                <a:path w="9531" h="10008" extrusionOk="0">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670" name="Google Shape;5670;p74"/>
          <p:cNvSpPr/>
          <p:nvPr/>
        </p:nvSpPr>
        <p:spPr>
          <a:xfrm>
            <a:off x="2919129" y="2721811"/>
            <a:ext cx="339253" cy="318060"/>
          </a:xfrm>
          <a:custGeom>
            <a:avLst/>
            <a:gdLst/>
            <a:ahLst/>
            <a:cxnLst/>
            <a:rect l="l" t="t" r="r" b="b"/>
            <a:pathLst>
              <a:path w="19273" h="18069" extrusionOk="0">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671" name="Google Shape;5671;p74"/>
          <p:cNvGrpSpPr/>
          <p:nvPr/>
        </p:nvGrpSpPr>
        <p:grpSpPr>
          <a:xfrm>
            <a:off x="3337249" y="2731783"/>
            <a:ext cx="339253" cy="298169"/>
            <a:chOff x="4467200" y="877100"/>
            <a:chExt cx="481825" cy="423475"/>
          </a:xfrm>
        </p:grpSpPr>
        <p:sp>
          <p:nvSpPr>
            <p:cNvPr id="5672" name="Google Shape;5672;p74"/>
            <p:cNvSpPr/>
            <p:nvPr/>
          </p:nvSpPr>
          <p:spPr>
            <a:xfrm>
              <a:off x="4467200" y="1018225"/>
              <a:ext cx="481825" cy="282350"/>
            </a:xfrm>
            <a:custGeom>
              <a:avLst/>
              <a:gdLst/>
              <a:ahLst/>
              <a:cxnLst/>
              <a:rect l="l" t="t" r="r" b="b"/>
              <a:pathLst>
                <a:path w="19273" h="11294" extrusionOk="0">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3" name="Google Shape;5673;p74"/>
            <p:cNvSpPr/>
            <p:nvPr/>
          </p:nvSpPr>
          <p:spPr>
            <a:xfrm>
              <a:off x="4608425" y="1129300"/>
              <a:ext cx="45125" cy="60175"/>
            </a:xfrm>
            <a:custGeom>
              <a:avLst/>
              <a:gdLst/>
              <a:ahLst/>
              <a:cxnLst/>
              <a:rect l="l" t="t" r="r" b="b"/>
              <a:pathLst>
                <a:path w="1805" h="2407" extrusionOk="0">
                  <a:moveTo>
                    <a:pt x="0" y="0"/>
                  </a:moveTo>
                  <a:lnTo>
                    <a:pt x="0" y="2406"/>
                  </a:lnTo>
                  <a:lnTo>
                    <a:pt x="1804" y="1205"/>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4" name="Google Shape;5674;p74"/>
            <p:cNvSpPr/>
            <p:nvPr/>
          </p:nvSpPr>
          <p:spPr>
            <a:xfrm>
              <a:off x="4495500" y="877100"/>
              <a:ext cx="141175" cy="141175"/>
            </a:xfrm>
            <a:custGeom>
              <a:avLst/>
              <a:gdLst/>
              <a:ahLst/>
              <a:cxnLst/>
              <a:rect l="l" t="t" r="r" b="b"/>
              <a:pathLst>
                <a:path w="5647" h="5647" extrusionOk="0">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5" name="Google Shape;5675;p74"/>
            <p:cNvSpPr/>
            <p:nvPr/>
          </p:nvSpPr>
          <p:spPr>
            <a:xfrm>
              <a:off x="4636650" y="877100"/>
              <a:ext cx="141175" cy="141175"/>
            </a:xfrm>
            <a:custGeom>
              <a:avLst/>
              <a:gdLst/>
              <a:ahLst/>
              <a:cxnLst/>
              <a:rect l="l" t="t" r="r" b="b"/>
              <a:pathLst>
                <a:path w="5647" h="5647" extrusionOk="0">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76" name="Google Shape;5676;p74"/>
          <p:cNvGrpSpPr/>
          <p:nvPr/>
        </p:nvGrpSpPr>
        <p:grpSpPr>
          <a:xfrm>
            <a:off x="3752140" y="2711232"/>
            <a:ext cx="354778" cy="339271"/>
            <a:chOff x="5045500" y="842250"/>
            <a:chExt cx="503875" cy="481850"/>
          </a:xfrm>
        </p:grpSpPr>
        <p:sp>
          <p:nvSpPr>
            <p:cNvPr id="5677" name="Google Shape;5677;p74"/>
            <p:cNvSpPr/>
            <p:nvPr/>
          </p:nvSpPr>
          <p:spPr>
            <a:xfrm>
              <a:off x="5045500" y="842250"/>
              <a:ext cx="503875" cy="481850"/>
            </a:xfrm>
            <a:custGeom>
              <a:avLst/>
              <a:gdLst/>
              <a:ahLst/>
              <a:cxnLst/>
              <a:rect l="l" t="t" r="r" b="b"/>
              <a:pathLst>
                <a:path w="20155" h="19274" extrusionOk="0">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78" name="Google Shape;5678;p74"/>
            <p:cNvSpPr/>
            <p:nvPr/>
          </p:nvSpPr>
          <p:spPr>
            <a:xfrm>
              <a:off x="5221050" y="898625"/>
              <a:ext cx="254100" cy="254100"/>
            </a:xfrm>
            <a:custGeom>
              <a:avLst/>
              <a:gdLst/>
              <a:ahLst/>
              <a:cxnLst/>
              <a:rect l="l" t="t" r="r" b="b"/>
              <a:pathLst>
                <a:path w="10164" h="10164" extrusionOk="0">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79" name="Google Shape;5679;p74"/>
          <p:cNvGrpSpPr/>
          <p:nvPr/>
        </p:nvGrpSpPr>
        <p:grpSpPr>
          <a:xfrm>
            <a:off x="4174987" y="2737451"/>
            <a:ext cx="336965" cy="286833"/>
            <a:chOff x="5645200" y="879425"/>
            <a:chExt cx="478575" cy="407375"/>
          </a:xfrm>
        </p:grpSpPr>
        <p:sp>
          <p:nvSpPr>
            <p:cNvPr id="5680" name="Google Shape;5680;p74"/>
            <p:cNvSpPr/>
            <p:nvPr/>
          </p:nvSpPr>
          <p:spPr>
            <a:xfrm>
              <a:off x="6004200" y="1075025"/>
              <a:ext cx="86075" cy="93450"/>
            </a:xfrm>
            <a:custGeom>
              <a:avLst/>
              <a:gdLst/>
              <a:ahLst/>
              <a:cxnLst/>
              <a:rect l="l" t="t" r="r" b="b"/>
              <a:pathLst>
                <a:path w="3443" h="3738" extrusionOk="0">
                  <a:moveTo>
                    <a:pt x="1" y="0"/>
                  </a:moveTo>
                  <a:lnTo>
                    <a:pt x="1" y="3737"/>
                  </a:lnTo>
                  <a:lnTo>
                    <a:pt x="1907" y="3737"/>
                  </a:lnTo>
                  <a:cubicBezTo>
                    <a:pt x="2157" y="3737"/>
                    <a:pt x="2377" y="3574"/>
                    <a:pt x="2449" y="3334"/>
                  </a:cubicBezTo>
                  <a:lnTo>
                    <a:pt x="344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1" name="Google Shape;5681;p74"/>
            <p:cNvSpPr/>
            <p:nvPr/>
          </p:nvSpPr>
          <p:spPr>
            <a:xfrm>
              <a:off x="5880900" y="953275"/>
              <a:ext cx="95100" cy="93525"/>
            </a:xfrm>
            <a:custGeom>
              <a:avLst/>
              <a:gdLst/>
              <a:ahLst/>
              <a:cxnLst/>
              <a:rect l="l" t="t" r="r" b="b"/>
              <a:pathLst>
                <a:path w="3804" h="3741" extrusionOk="0">
                  <a:moveTo>
                    <a:pt x="0" y="1"/>
                  </a:moveTo>
                  <a:lnTo>
                    <a:pt x="0" y="3741"/>
                  </a:lnTo>
                  <a:lnTo>
                    <a:pt x="3804" y="3741"/>
                  </a:lnTo>
                  <a:lnTo>
                    <a:pt x="38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2" name="Google Shape;5682;p74"/>
            <p:cNvSpPr/>
            <p:nvPr/>
          </p:nvSpPr>
          <p:spPr>
            <a:xfrm>
              <a:off x="6004200" y="953275"/>
              <a:ext cx="119575" cy="93525"/>
            </a:xfrm>
            <a:custGeom>
              <a:avLst/>
              <a:gdLst/>
              <a:ahLst/>
              <a:cxnLst/>
              <a:rect l="l" t="t" r="r" b="b"/>
              <a:pathLst>
                <a:path w="4783" h="3741" extrusionOk="0">
                  <a:moveTo>
                    <a:pt x="1" y="1"/>
                  </a:moveTo>
                  <a:lnTo>
                    <a:pt x="1" y="3741"/>
                  </a:lnTo>
                  <a:lnTo>
                    <a:pt x="3777" y="3741"/>
                  </a:lnTo>
                  <a:lnTo>
                    <a:pt x="4674" y="727"/>
                  </a:lnTo>
                  <a:cubicBezTo>
                    <a:pt x="4783" y="365"/>
                    <a:pt x="4512" y="1"/>
                    <a:pt x="41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3" name="Google Shape;5683;p74"/>
            <p:cNvSpPr/>
            <p:nvPr/>
          </p:nvSpPr>
          <p:spPr>
            <a:xfrm>
              <a:off x="5880900" y="1075025"/>
              <a:ext cx="95100" cy="93450"/>
            </a:xfrm>
            <a:custGeom>
              <a:avLst/>
              <a:gdLst/>
              <a:ahLst/>
              <a:cxnLst/>
              <a:rect l="l" t="t" r="r" b="b"/>
              <a:pathLst>
                <a:path w="3804" h="3738" extrusionOk="0">
                  <a:moveTo>
                    <a:pt x="0" y="0"/>
                  </a:moveTo>
                  <a:lnTo>
                    <a:pt x="0" y="3737"/>
                  </a:lnTo>
                  <a:lnTo>
                    <a:pt x="3804" y="3737"/>
                  </a:lnTo>
                  <a:lnTo>
                    <a:pt x="38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4" name="Google Shape;5684;p74"/>
            <p:cNvSpPr/>
            <p:nvPr/>
          </p:nvSpPr>
          <p:spPr>
            <a:xfrm>
              <a:off x="5645200" y="879425"/>
              <a:ext cx="207500" cy="167375"/>
            </a:xfrm>
            <a:custGeom>
              <a:avLst/>
              <a:gdLst/>
              <a:ahLst/>
              <a:cxnLst/>
              <a:rect l="l" t="t" r="r" b="b"/>
              <a:pathLst>
                <a:path w="8300" h="6695" extrusionOk="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5" name="Google Shape;5685;p74"/>
            <p:cNvSpPr/>
            <p:nvPr/>
          </p:nvSpPr>
          <p:spPr>
            <a:xfrm>
              <a:off x="5722500" y="1075025"/>
              <a:ext cx="370875" cy="211775"/>
            </a:xfrm>
            <a:custGeom>
              <a:avLst/>
              <a:gdLst/>
              <a:ahLst/>
              <a:cxnLst/>
              <a:rect l="l" t="t" r="r" b="b"/>
              <a:pathLst>
                <a:path w="14835" h="8471" extrusionOk="0">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86" name="Google Shape;5686;p74"/>
          <p:cNvGrpSpPr/>
          <p:nvPr/>
        </p:nvGrpSpPr>
        <p:grpSpPr>
          <a:xfrm>
            <a:off x="4611062" y="2711241"/>
            <a:ext cx="298186" cy="339253"/>
            <a:chOff x="6264525" y="842250"/>
            <a:chExt cx="423500" cy="481825"/>
          </a:xfrm>
        </p:grpSpPr>
        <p:sp>
          <p:nvSpPr>
            <p:cNvPr id="5687" name="Google Shape;5687;p74"/>
            <p:cNvSpPr/>
            <p:nvPr/>
          </p:nvSpPr>
          <p:spPr>
            <a:xfrm>
              <a:off x="6264525" y="1033450"/>
              <a:ext cx="135300" cy="266450"/>
            </a:xfrm>
            <a:custGeom>
              <a:avLst/>
              <a:gdLst/>
              <a:ahLst/>
              <a:cxnLst/>
              <a:rect l="l" t="t" r="r" b="b"/>
              <a:pathLst>
                <a:path w="5412" h="10658" extrusionOk="0">
                  <a:moveTo>
                    <a:pt x="1" y="1"/>
                  </a:moveTo>
                  <a:lnTo>
                    <a:pt x="1" y="9932"/>
                  </a:lnTo>
                  <a:cubicBezTo>
                    <a:pt x="1" y="10182"/>
                    <a:pt x="61" y="10429"/>
                    <a:pt x="169" y="10658"/>
                  </a:cubicBezTo>
                  <a:lnTo>
                    <a:pt x="5412" y="5415"/>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8" name="Google Shape;5688;p74"/>
            <p:cNvSpPr/>
            <p:nvPr/>
          </p:nvSpPr>
          <p:spPr>
            <a:xfrm>
              <a:off x="6552700" y="1033450"/>
              <a:ext cx="135325" cy="266450"/>
            </a:xfrm>
            <a:custGeom>
              <a:avLst/>
              <a:gdLst/>
              <a:ahLst/>
              <a:cxnLst/>
              <a:rect l="l" t="t" r="r" b="b"/>
              <a:pathLst>
                <a:path w="5413" h="10658" extrusionOk="0">
                  <a:moveTo>
                    <a:pt x="5412" y="1"/>
                  </a:moveTo>
                  <a:lnTo>
                    <a:pt x="1" y="5415"/>
                  </a:lnTo>
                  <a:lnTo>
                    <a:pt x="5243" y="10658"/>
                  </a:lnTo>
                  <a:cubicBezTo>
                    <a:pt x="5352" y="10429"/>
                    <a:pt x="5412" y="10182"/>
                    <a:pt x="5412" y="9932"/>
                  </a:cubicBezTo>
                  <a:lnTo>
                    <a:pt x="54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89" name="Google Shape;5689;p74"/>
            <p:cNvSpPr/>
            <p:nvPr/>
          </p:nvSpPr>
          <p:spPr>
            <a:xfrm>
              <a:off x="6462150" y="985275"/>
              <a:ext cx="28025" cy="28250"/>
            </a:xfrm>
            <a:custGeom>
              <a:avLst/>
              <a:gdLst/>
              <a:ahLst/>
              <a:cxnLst/>
              <a:rect l="l" t="t" r="r" b="b"/>
              <a:pathLst>
                <a:path w="1121" h="1130" extrusionOk="0">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90" name="Google Shape;5690;p74"/>
            <p:cNvSpPr/>
            <p:nvPr/>
          </p:nvSpPr>
          <p:spPr>
            <a:xfrm>
              <a:off x="6288775" y="1182900"/>
              <a:ext cx="375075" cy="141175"/>
            </a:xfrm>
            <a:custGeom>
              <a:avLst/>
              <a:gdLst/>
              <a:ahLst/>
              <a:cxnLst/>
              <a:rect l="l" t="t" r="r" b="b"/>
              <a:pathLst>
                <a:path w="15003" h="5647" extrusionOk="0">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91" name="Google Shape;5691;p74"/>
            <p:cNvSpPr/>
            <p:nvPr/>
          </p:nvSpPr>
          <p:spPr>
            <a:xfrm>
              <a:off x="6278675" y="965325"/>
              <a:ext cx="42350" cy="84725"/>
            </a:xfrm>
            <a:custGeom>
              <a:avLst/>
              <a:gdLst/>
              <a:ahLst/>
              <a:cxnLst/>
              <a:rect l="l" t="t" r="r" b="b"/>
              <a:pathLst>
                <a:path w="1694" h="3389" extrusionOk="0">
                  <a:moveTo>
                    <a:pt x="1693" y="1"/>
                  </a:moveTo>
                  <a:lnTo>
                    <a:pt x="1" y="1693"/>
                  </a:lnTo>
                  <a:lnTo>
                    <a:pt x="1693" y="3388"/>
                  </a:lnTo>
                  <a:lnTo>
                    <a:pt x="16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92" name="Google Shape;5692;p74"/>
            <p:cNvSpPr/>
            <p:nvPr/>
          </p:nvSpPr>
          <p:spPr>
            <a:xfrm>
              <a:off x="6631525" y="965325"/>
              <a:ext cx="42400" cy="84725"/>
            </a:xfrm>
            <a:custGeom>
              <a:avLst/>
              <a:gdLst/>
              <a:ahLst/>
              <a:cxnLst/>
              <a:rect l="l" t="t" r="r" b="b"/>
              <a:pathLst>
                <a:path w="1696" h="3389" extrusionOk="0">
                  <a:moveTo>
                    <a:pt x="1" y="1"/>
                  </a:moveTo>
                  <a:lnTo>
                    <a:pt x="1" y="3388"/>
                  </a:lnTo>
                  <a:lnTo>
                    <a:pt x="1696" y="1693"/>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93" name="Google Shape;5693;p74"/>
            <p:cNvSpPr/>
            <p:nvPr/>
          </p:nvSpPr>
          <p:spPr>
            <a:xfrm>
              <a:off x="6349225" y="842250"/>
              <a:ext cx="254100" cy="312425"/>
            </a:xfrm>
            <a:custGeom>
              <a:avLst/>
              <a:gdLst/>
              <a:ahLst/>
              <a:cxnLst/>
              <a:rect l="l" t="t" r="r" b="b"/>
              <a:pathLst>
                <a:path w="10164" h="12497" extrusionOk="0">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94" name="Google Shape;5694;p74"/>
          <p:cNvGrpSpPr/>
          <p:nvPr/>
        </p:nvGrpSpPr>
        <p:grpSpPr>
          <a:xfrm>
            <a:off x="829350" y="3125895"/>
            <a:ext cx="339253" cy="339253"/>
            <a:chOff x="900750" y="1436075"/>
            <a:chExt cx="481825" cy="481825"/>
          </a:xfrm>
        </p:grpSpPr>
        <p:sp>
          <p:nvSpPr>
            <p:cNvPr id="5695" name="Google Shape;5695;p74"/>
            <p:cNvSpPr/>
            <p:nvPr/>
          </p:nvSpPr>
          <p:spPr>
            <a:xfrm>
              <a:off x="900750" y="1627500"/>
              <a:ext cx="481825" cy="290400"/>
            </a:xfrm>
            <a:custGeom>
              <a:avLst/>
              <a:gdLst/>
              <a:ahLst/>
              <a:cxnLst/>
              <a:rect l="l" t="t" r="r" b="b"/>
              <a:pathLst>
                <a:path w="19273" h="11616" extrusionOk="0">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96" name="Google Shape;5696;p74"/>
            <p:cNvSpPr/>
            <p:nvPr/>
          </p:nvSpPr>
          <p:spPr>
            <a:xfrm>
              <a:off x="1296950" y="1549900"/>
              <a:ext cx="71550" cy="105850"/>
            </a:xfrm>
            <a:custGeom>
              <a:avLst/>
              <a:gdLst/>
              <a:ahLst/>
              <a:cxnLst/>
              <a:rect l="l" t="t" r="r" b="b"/>
              <a:pathLst>
                <a:path w="2862" h="4234" extrusionOk="0">
                  <a:moveTo>
                    <a:pt x="0" y="0"/>
                  </a:moveTo>
                  <a:lnTo>
                    <a:pt x="0" y="4234"/>
                  </a:lnTo>
                  <a:lnTo>
                    <a:pt x="2861" y="2117"/>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97" name="Google Shape;5697;p74"/>
            <p:cNvSpPr/>
            <p:nvPr/>
          </p:nvSpPr>
          <p:spPr>
            <a:xfrm>
              <a:off x="914900" y="1549900"/>
              <a:ext cx="71550" cy="105850"/>
            </a:xfrm>
            <a:custGeom>
              <a:avLst/>
              <a:gdLst/>
              <a:ahLst/>
              <a:cxnLst/>
              <a:rect l="l" t="t" r="r" b="b"/>
              <a:pathLst>
                <a:path w="2862" h="4234" extrusionOk="0">
                  <a:moveTo>
                    <a:pt x="2861" y="0"/>
                  </a:moveTo>
                  <a:lnTo>
                    <a:pt x="0" y="2117"/>
                  </a:lnTo>
                  <a:lnTo>
                    <a:pt x="2861" y="4234"/>
                  </a:lnTo>
                  <a:lnTo>
                    <a:pt x="28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98" name="Google Shape;5698;p74"/>
            <p:cNvSpPr/>
            <p:nvPr/>
          </p:nvSpPr>
          <p:spPr>
            <a:xfrm>
              <a:off x="1014650" y="1436075"/>
              <a:ext cx="254100" cy="336150"/>
            </a:xfrm>
            <a:custGeom>
              <a:avLst/>
              <a:gdLst/>
              <a:ahLst/>
              <a:cxnLst/>
              <a:rect l="l" t="t" r="r" b="b"/>
              <a:pathLst>
                <a:path w="10164" h="13446" extrusionOk="0">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699" name="Google Shape;5699;p74"/>
          <p:cNvGrpSpPr/>
          <p:nvPr/>
        </p:nvGrpSpPr>
        <p:grpSpPr>
          <a:xfrm>
            <a:off x="1247198" y="3186183"/>
            <a:ext cx="339253" cy="218676"/>
            <a:chOff x="1492675" y="1520750"/>
            <a:chExt cx="481825" cy="310575"/>
          </a:xfrm>
        </p:grpSpPr>
        <p:sp>
          <p:nvSpPr>
            <p:cNvPr id="5700" name="Google Shape;5700;p74"/>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01" name="Google Shape;5701;p74"/>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02" name="Google Shape;5702;p74"/>
          <p:cNvGrpSpPr/>
          <p:nvPr/>
        </p:nvGrpSpPr>
        <p:grpSpPr>
          <a:xfrm>
            <a:off x="1654995" y="3125877"/>
            <a:ext cx="352332" cy="339288"/>
            <a:chOff x="2071000" y="1435025"/>
            <a:chExt cx="500400" cy="481875"/>
          </a:xfrm>
        </p:grpSpPr>
        <p:sp>
          <p:nvSpPr>
            <p:cNvPr id="5703" name="Google Shape;5703;p74"/>
            <p:cNvSpPr/>
            <p:nvPr/>
          </p:nvSpPr>
          <p:spPr>
            <a:xfrm>
              <a:off x="2425125" y="1718700"/>
              <a:ext cx="146275" cy="141750"/>
            </a:xfrm>
            <a:custGeom>
              <a:avLst/>
              <a:gdLst/>
              <a:ahLst/>
              <a:cxnLst/>
              <a:rect l="l" t="t" r="r" b="b"/>
              <a:pathLst>
                <a:path w="5851" h="5670" extrusionOk="0">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04" name="Google Shape;5704;p74"/>
            <p:cNvSpPr/>
            <p:nvPr/>
          </p:nvSpPr>
          <p:spPr>
            <a:xfrm>
              <a:off x="2071000" y="1477850"/>
              <a:ext cx="453125" cy="439050"/>
            </a:xfrm>
            <a:custGeom>
              <a:avLst/>
              <a:gdLst/>
              <a:ahLst/>
              <a:cxnLst/>
              <a:rect l="l" t="t" r="r" b="b"/>
              <a:pathLst>
                <a:path w="18125" h="17562" extrusionOk="0">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05" name="Google Shape;5705;p74"/>
            <p:cNvSpPr/>
            <p:nvPr/>
          </p:nvSpPr>
          <p:spPr>
            <a:xfrm>
              <a:off x="2141600" y="1435025"/>
              <a:ext cx="146300" cy="141850"/>
            </a:xfrm>
            <a:custGeom>
              <a:avLst/>
              <a:gdLst/>
              <a:ahLst/>
              <a:cxnLst/>
              <a:rect l="l" t="t" r="r" b="b"/>
              <a:pathLst>
                <a:path w="5852" h="5674" extrusionOk="0">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06" name="Google Shape;5706;p74"/>
          <p:cNvGrpSpPr/>
          <p:nvPr/>
        </p:nvGrpSpPr>
        <p:grpSpPr>
          <a:xfrm>
            <a:off x="2083159" y="3146709"/>
            <a:ext cx="351874" cy="297623"/>
            <a:chOff x="2678350" y="1464650"/>
            <a:chExt cx="499750" cy="422700"/>
          </a:xfrm>
        </p:grpSpPr>
        <p:sp>
          <p:nvSpPr>
            <p:cNvPr id="5707" name="Google Shape;5707;p74"/>
            <p:cNvSpPr/>
            <p:nvPr/>
          </p:nvSpPr>
          <p:spPr>
            <a:xfrm>
              <a:off x="3081050" y="1542700"/>
              <a:ext cx="97050" cy="267350"/>
            </a:xfrm>
            <a:custGeom>
              <a:avLst/>
              <a:gdLst/>
              <a:ahLst/>
              <a:cxnLst/>
              <a:rect l="l" t="t" r="r" b="b"/>
              <a:pathLst>
                <a:path w="3882" h="10694" extrusionOk="0">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08" name="Google Shape;5708;p74"/>
            <p:cNvSpPr/>
            <p:nvPr/>
          </p:nvSpPr>
          <p:spPr>
            <a:xfrm>
              <a:off x="3041000" y="1582600"/>
              <a:ext cx="75075" cy="187725"/>
            </a:xfrm>
            <a:custGeom>
              <a:avLst/>
              <a:gdLst/>
              <a:ahLst/>
              <a:cxnLst/>
              <a:rect l="l" t="t" r="r" b="b"/>
              <a:pathLst>
                <a:path w="3003" h="7509" extrusionOk="0">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09" name="Google Shape;5709;p74"/>
            <p:cNvSpPr/>
            <p:nvPr/>
          </p:nvSpPr>
          <p:spPr>
            <a:xfrm>
              <a:off x="2678350" y="1464650"/>
              <a:ext cx="339700" cy="422700"/>
            </a:xfrm>
            <a:custGeom>
              <a:avLst/>
              <a:gdLst/>
              <a:ahLst/>
              <a:cxnLst/>
              <a:rect l="l" t="t" r="r" b="b"/>
              <a:pathLst>
                <a:path w="13588" h="16908" extrusionOk="0">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10" name="Google Shape;5710;p74"/>
          <p:cNvGrpSpPr/>
          <p:nvPr/>
        </p:nvGrpSpPr>
        <p:grpSpPr>
          <a:xfrm>
            <a:off x="2506692" y="3125895"/>
            <a:ext cx="339253" cy="339253"/>
            <a:chOff x="3271200" y="1435075"/>
            <a:chExt cx="481825" cy="481825"/>
          </a:xfrm>
        </p:grpSpPr>
        <p:sp>
          <p:nvSpPr>
            <p:cNvPr id="5711" name="Google Shape;5711;p74"/>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12" name="Google Shape;5712;p74"/>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13" name="Google Shape;5713;p74"/>
          <p:cNvGrpSpPr/>
          <p:nvPr/>
        </p:nvGrpSpPr>
        <p:grpSpPr>
          <a:xfrm>
            <a:off x="2917165" y="3125877"/>
            <a:ext cx="343442" cy="339288"/>
            <a:chOff x="3858100" y="1435075"/>
            <a:chExt cx="487775" cy="481875"/>
          </a:xfrm>
        </p:grpSpPr>
        <p:sp>
          <p:nvSpPr>
            <p:cNvPr id="5714" name="Google Shape;5714;p74"/>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15" name="Google Shape;5715;p74"/>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16" name="Google Shape;5716;p74"/>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17" name="Google Shape;5717;p74"/>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18" name="Google Shape;5718;p74"/>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19" name="Google Shape;5719;p74"/>
          <p:cNvGrpSpPr/>
          <p:nvPr/>
        </p:nvGrpSpPr>
        <p:grpSpPr>
          <a:xfrm>
            <a:off x="3337249" y="3125895"/>
            <a:ext cx="339253" cy="339253"/>
            <a:chOff x="4456875" y="1435075"/>
            <a:chExt cx="481825" cy="481825"/>
          </a:xfrm>
        </p:grpSpPr>
        <p:sp>
          <p:nvSpPr>
            <p:cNvPr id="5720" name="Google Shape;5720;p74"/>
            <p:cNvSpPr/>
            <p:nvPr/>
          </p:nvSpPr>
          <p:spPr>
            <a:xfrm>
              <a:off x="4624975" y="1465275"/>
              <a:ext cx="56650" cy="86000"/>
            </a:xfrm>
            <a:custGeom>
              <a:avLst/>
              <a:gdLst/>
              <a:ahLst/>
              <a:cxnLst/>
              <a:rect l="l" t="t" r="r" b="b"/>
              <a:pathLst>
                <a:path w="2266" h="3440" extrusionOk="0">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1" name="Google Shape;5721;p74"/>
            <p:cNvSpPr/>
            <p:nvPr/>
          </p:nvSpPr>
          <p:spPr>
            <a:xfrm>
              <a:off x="4615275" y="1797425"/>
              <a:ext cx="66350" cy="89375"/>
            </a:xfrm>
            <a:custGeom>
              <a:avLst/>
              <a:gdLst/>
              <a:ahLst/>
              <a:cxnLst/>
              <a:rect l="l" t="t" r="r" b="b"/>
              <a:pathLst>
                <a:path w="2654" h="3575" extrusionOk="0">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2" name="Google Shape;5722;p74"/>
            <p:cNvSpPr/>
            <p:nvPr/>
          </p:nvSpPr>
          <p:spPr>
            <a:xfrm>
              <a:off x="4583125" y="1547250"/>
              <a:ext cx="28250" cy="28250"/>
            </a:xfrm>
            <a:custGeom>
              <a:avLst/>
              <a:gdLst/>
              <a:ahLst/>
              <a:cxnLst/>
              <a:rect l="l" t="t" r="r" b="b"/>
              <a:pathLst>
                <a:path w="1130" h="1130" extrusionOk="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3" name="Google Shape;5723;p74"/>
            <p:cNvSpPr/>
            <p:nvPr/>
          </p:nvSpPr>
          <p:spPr>
            <a:xfrm>
              <a:off x="4597950" y="1576075"/>
              <a:ext cx="83675" cy="87525"/>
            </a:xfrm>
            <a:custGeom>
              <a:avLst/>
              <a:gdLst/>
              <a:ahLst/>
              <a:cxnLst/>
              <a:rect l="l" t="t" r="r" b="b"/>
              <a:pathLst>
                <a:path w="3347" h="3501" extrusionOk="0">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4" name="Google Shape;5724;p74"/>
            <p:cNvSpPr/>
            <p:nvPr/>
          </p:nvSpPr>
          <p:spPr>
            <a:xfrm>
              <a:off x="4597650" y="1692175"/>
              <a:ext cx="83975" cy="82450"/>
            </a:xfrm>
            <a:custGeom>
              <a:avLst/>
              <a:gdLst/>
              <a:ahLst/>
              <a:cxnLst/>
              <a:rect l="l" t="t" r="r" b="b"/>
              <a:pathLst>
                <a:path w="3359" h="3298" extrusionOk="0">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5" name="Google Shape;5725;p74"/>
            <p:cNvSpPr/>
            <p:nvPr/>
          </p:nvSpPr>
          <p:spPr>
            <a:xfrm>
              <a:off x="4798050" y="1663575"/>
              <a:ext cx="28475" cy="28250"/>
            </a:xfrm>
            <a:custGeom>
              <a:avLst/>
              <a:gdLst/>
              <a:ahLst/>
              <a:cxnLst/>
              <a:rect l="l" t="t" r="r" b="b"/>
              <a:pathLst>
                <a:path w="1139" h="1130" extrusionOk="0">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6" name="Google Shape;5726;p74"/>
            <p:cNvSpPr/>
            <p:nvPr/>
          </p:nvSpPr>
          <p:spPr>
            <a:xfrm>
              <a:off x="4710200" y="1435075"/>
              <a:ext cx="228500" cy="228525"/>
            </a:xfrm>
            <a:custGeom>
              <a:avLst/>
              <a:gdLst/>
              <a:ahLst/>
              <a:cxnLst/>
              <a:rect l="l" t="t" r="r" b="b"/>
              <a:pathLst>
                <a:path w="9140" h="9141" extrusionOk="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7" name="Google Shape;5727;p74"/>
            <p:cNvSpPr/>
            <p:nvPr/>
          </p:nvSpPr>
          <p:spPr>
            <a:xfrm>
              <a:off x="4819200" y="1593475"/>
              <a:ext cx="89400" cy="70125"/>
            </a:xfrm>
            <a:custGeom>
              <a:avLst/>
              <a:gdLst/>
              <a:ahLst/>
              <a:cxnLst/>
              <a:rect l="l" t="t" r="r" b="b"/>
              <a:pathLst>
                <a:path w="3576" h="2805" extrusionOk="0">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8" name="Google Shape;5728;p74"/>
            <p:cNvSpPr/>
            <p:nvPr/>
          </p:nvSpPr>
          <p:spPr>
            <a:xfrm>
              <a:off x="4819200" y="1692175"/>
              <a:ext cx="89475" cy="66275"/>
            </a:xfrm>
            <a:custGeom>
              <a:avLst/>
              <a:gdLst/>
              <a:ahLst/>
              <a:cxnLst/>
              <a:rect l="l" t="t" r="r" b="b"/>
              <a:pathLst>
                <a:path w="3579" h="2651" extrusionOk="0">
                  <a:moveTo>
                    <a:pt x="1317" y="0"/>
                  </a:moveTo>
                  <a:cubicBezTo>
                    <a:pt x="1133" y="500"/>
                    <a:pt x="727" y="883"/>
                    <a:pt x="215" y="1033"/>
                  </a:cubicBezTo>
                  <a:cubicBezTo>
                    <a:pt x="166" y="1593"/>
                    <a:pt x="94" y="2132"/>
                    <a:pt x="1" y="2650"/>
                  </a:cubicBezTo>
                  <a:cubicBezTo>
                    <a:pt x="1889" y="2030"/>
                    <a:pt x="3223" y="1078"/>
                    <a:pt x="35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29" name="Google Shape;5729;p74"/>
            <p:cNvSpPr/>
            <p:nvPr/>
          </p:nvSpPr>
          <p:spPr>
            <a:xfrm>
              <a:off x="4456875" y="1691800"/>
              <a:ext cx="225125" cy="225100"/>
            </a:xfrm>
            <a:custGeom>
              <a:avLst/>
              <a:gdLst/>
              <a:ahLst/>
              <a:cxnLst/>
              <a:rect l="l" t="t" r="r" b="b"/>
              <a:pathLst>
                <a:path w="9005" h="9004" extrusionOk="0">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0" name="Google Shape;5730;p74"/>
            <p:cNvSpPr/>
            <p:nvPr/>
          </p:nvSpPr>
          <p:spPr>
            <a:xfrm>
              <a:off x="4487000" y="1595125"/>
              <a:ext cx="88925" cy="68475"/>
            </a:xfrm>
            <a:custGeom>
              <a:avLst/>
              <a:gdLst/>
              <a:ahLst/>
              <a:cxnLst/>
              <a:rect l="l" t="t" r="r" b="b"/>
              <a:pathLst>
                <a:path w="3557" h="2739" extrusionOk="0">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1" name="Google Shape;5731;p74"/>
            <p:cNvSpPr/>
            <p:nvPr/>
          </p:nvSpPr>
          <p:spPr>
            <a:xfrm>
              <a:off x="4486925" y="1692175"/>
              <a:ext cx="89450" cy="66350"/>
            </a:xfrm>
            <a:custGeom>
              <a:avLst/>
              <a:gdLst/>
              <a:ahLst/>
              <a:cxnLst/>
              <a:rect l="l" t="t" r="r" b="b"/>
              <a:pathLst>
                <a:path w="3578" h="2654" extrusionOk="0">
                  <a:moveTo>
                    <a:pt x="0" y="0"/>
                  </a:moveTo>
                  <a:cubicBezTo>
                    <a:pt x="352" y="1078"/>
                    <a:pt x="1689" y="2030"/>
                    <a:pt x="3578" y="2653"/>
                  </a:cubicBezTo>
                  <a:cubicBezTo>
                    <a:pt x="3418" y="1777"/>
                    <a:pt x="3325" y="889"/>
                    <a:pt x="33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2" name="Google Shape;5732;p74"/>
            <p:cNvSpPr/>
            <p:nvPr/>
          </p:nvSpPr>
          <p:spPr>
            <a:xfrm>
              <a:off x="4456875" y="1435075"/>
              <a:ext cx="225125" cy="228525"/>
            </a:xfrm>
            <a:custGeom>
              <a:avLst/>
              <a:gdLst/>
              <a:ahLst/>
              <a:cxnLst/>
              <a:rect l="l" t="t" r="r" b="b"/>
              <a:pathLst>
                <a:path w="9005" h="9141" extrusionOk="0">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3" name="Google Shape;5733;p74"/>
            <p:cNvSpPr/>
            <p:nvPr/>
          </p:nvSpPr>
          <p:spPr>
            <a:xfrm>
              <a:off x="4710200" y="1691800"/>
              <a:ext cx="228500" cy="225100"/>
            </a:xfrm>
            <a:custGeom>
              <a:avLst/>
              <a:gdLst/>
              <a:ahLst/>
              <a:cxnLst/>
              <a:rect l="l" t="t" r="r" b="b"/>
              <a:pathLst>
                <a:path w="9140" h="9004" extrusionOk="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4" name="Google Shape;5734;p74"/>
            <p:cNvSpPr/>
            <p:nvPr/>
          </p:nvSpPr>
          <p:spPr>
            <a:xfrm>
              <a:off x="4710200" y="1465200"/>
              <a:ext cx="70025" cy="89375"/>
            </a:xfrm>
            <a:custGeom>
              <a:avLst/>
              <a:gdLst/>
              <a:ahLst/>
              <a:cxnLst/>
              <a:rect l="l" t="t" r="r" b="b"/>
              <a:pathLst>
                <a:path w="2801" h="3575" extrusionOk="0">
                  <a:moveTo>
                    <a:pt x="1" y="0"/>
                  </a:moveTo>
                  <a:lnTo>
                    <a:pt x="1" y="3298"/>
                  </a:lnTo>
                  <a:cubicBezTo>
                    <a:pt x="937" y="3328"/>
                    <a:pt x="1961" y="3421"/>
                    <a:pt x="2801" y="3575"/>
                  </a:cubicBezTo>
                  <a:cubicBezTo>
                    <a:pt x="2181" y="1687"/>
                    <a:pt x="1082" y="350"/>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5" name="Google Shape;5735;p74"/>
            <p:cNvSpPr/>
            <p:nvPr/>
          </p:nvSpPr>
          <p:spPr>
            <a:xfrm>
              <a:off x="4710200" y="1575850"/>
              <a:ext cx="86150" cy="87750"/>
            </a:xfrm>
            <a:custGeom>
              <a:avLst/>
              <a:gdLst/>
              <a:ahLst/>
              <a:cxnLst/>
              <a:rect l="l" t="t" r="r" b="b"/>
              <a:pathLst>
                <a:path w="3446" h="3510" extrusionOk="0">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6" name="Google Shape;5736;p74"/>
            <p:cNvSpPr/>
            <p:nvPr/>
          </p:nvSpPr>
          <p:spPr>
            <a:xfrm>
              <a:off x="4710200" y="1797500"/>
              <a:ext cx="70025" cy="89375"/>
            </a:xfrm>
            <a:custGeom>
              <a:avLst/>
              <a:gdLst/>
              <a:ahLst/>
              <a:cxnLst/>
              <a:rect l="l" t="t" r="r" b="b"/>
              <a:pathLst>
                <a:path w="2801" h="3575" extrusionOk="0">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7" name="Google Shape;5737;p74"/>
            <p:cNvSpPr/>
            <p:nvPr/>
          </p:nvSpPr>
          <p:spPr>
            <a:xfrm>
              <a:off x="4681975" y="1776400"/>
              <a:ext cx="28250" cy="28350"/>
            </a:xfrm>
            <a:custGeom>
              <a:avLst/>
              <a:gdLst/>
              <a:ahLst/>
              <a:cxnLst/>
              <a:rect l="l" t="t" r="r" b="b"/>
              <a:pathLst>
                <a:path w="1130" h="1134" extrusionOk="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38" name="Google Shape;5738;p74"/>
            <p:cNvSpPr/>
            <p:nvPr/>
          </p:nvSpPr>
          <p:spPr>
            <a:xfrm>
              <a:off x="4710200" y="1692175"/>
              <a:ext cx="86150" cy="82450"/>
            </a:xfrm>
            <a:custGeom>
              <a:avLst/>
              <a:gdLst/>
              <a:ahLst/>
              <a:cxnLst/>
              <a:rect l="l" t="t" r="r" b="b"/>
              <a:pathLst>
                <a:path w="3446" h="3298" extrusionOk="0">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39" name="Google Shape;5739;p74"/>
          <p:cNvGrpSpPr/>
          <p:nvPr/>
        </p:nvGrpSpPr>
        <p:grpSpPr>
          <a:xfrm>
            <a:off x="3758239" y="3125886"/>
            <a:ext cx="342580" cy="339271"/>
            <a:chOff x="5049725" y="1435050"/>
            <a:chExt cx="486550" cy="481850"/>
          </a:xfrm>
        </p:grpSpPr>
        <p:sp>
          <p:nvSpPr>
            <p:cNvPr id="5740" name="Google Shape;5740;p74"/>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41" name="Google Shape;5741;p74"/>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42" name="Google Shape;5742;p74"/>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43" name="Google Shape;5743;p74"/>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44" name="Google Shape;5744;p74"/>
          <p:cNvGrpSpPr/>
          <p:nvPr/>
        </p:nvGrpSpPr>
        <p:grpSpPr>
          <a:xfrm>
            <a:off x="4173790" y="3125895"/>
            <a:ext cx="339359" cy="339253"/>
            <a:chOff x="5642475" y="1435075"/>
            <a:chExt cx="481975" cy="481825"/>
          </a:xfrm>
        </p:grpSpPr>
        <p:sp>
          <p:nvSpPr>
            <p:cNvPr id="5745" name="Google Shape;5745;p74"/>
            <p:cNvSpPr/>
            <p:nvPr/>
          </p:nvSpPr>
          <p:spPr>
            <a:xfrm>
              <a:off x="5642475" y="1435075"/>
              <a:ext cx="481975" cy="340675"/>
            </a:xfrm>
            <a:custGeom>
              <a:avLst/>
              <a:gdLst/>
              <a:ahLst/>
              <a:cxnLst/>
              <a:rect l="l" t="t" r="r" b="b"/>
              <a:pathLst>
                <a:path w="19279" h="13627" extrusionOk="0">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46" name="Google Shape;5746;p74"/>
            <p:cNvSpPr/>
            <p:nvPr/>
          </p:nvSpPr>
          <p:spPr>
            <a:xfrm>
              <a:off x="5756375" y="1803975"/>
              <a:ext cx="254100" cy="112925"/>
            </a:xfrm>
            <a:custGeom>
              <a:avLst/>
              <a:gdLst/>
              <a:ahLst/>
              <a:cxnLst/>
              <a:rect l="l" t="t" r="r" b="b"/>
              <a:pathLst>
                <a:path w="10164" h="4517" extrusionOk="0">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47" name="Google Shape;5747;p74"/>
            <p:cNvSpPr/>
            <p:nvPr/>
          </p:nvSpPr>
          <p:spPr>
            <a:xfrm>
              <a:off x="5843400" y="1537550"/>
              <a:ext cx="79975" cy="76125"/>
            </a:xfrm>
            <a:custGeom>
              <a:avLst/>
              <a:gdLst/>
              <a:ahLst/>
              <a:cxnLst/>
              <a:rect l="l" t="t" r="r" b="b"/>
              <a:pathLst>
                <a:path w="3199" h="3045" extrusionOk="0">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48" name="Google Shape;5748;p74"/>
          <p:cNvGrpSpPr/>
          <p:nvPr/>
        </p:nvGrpSpPr>
        <p:grpSpPr>
          <a:xfrm>
            <a:off x="4588276" y="3125886"/>
            <a:ext cx="343759" cy="339271"/>
            <a:chOff x="6232000" y="1435050"/>
            <a:chExt cx="488225" cy="481850"/>
          </a:xfrm>
        </p:grpSpPr>
        <p:sp>
          <p:nvSpPr>
            <p:cNvPr id="5749" name="Google Shape;5749;p74"/>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50" name="Google Shape;5750;p74"/>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51" name="Google Shape;5751;p74"/>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52" name="Google Shape;5752;p74"/>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53" name="Google Shape;5753;p74"/>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54" name="Google Shape;5754;p74"/>
          <p:cNvGrpSpPr/>
          <p:nvPr/>
        </p:nvGrpSpPr>
        <p:grpSpPr>
          <a:xfrm>
            <a:off x="849012" y="3539545"/>
            <a:ext cx="299929" cy="337792"/>
            <a:chOff x="924450" y="2028975"/>
            <a:chExt cx="425975" cy="479750"/>
          </a:xfrm>
        </p:grpSpPr>
        <p:sp>
          <p:nvSpPr>
            <p:cNvPr id="5755" name="Google Shape;5755;p74"/>
            <p:cNvSpPr/>
            <p:nvPr/>
          </p:nvSpPr>
          <p:spPr>
            <a:xfrm>
              <a:off x="1035500" y="2028975"/>
              <a:ext cx="314925" cy="153075"/>
            </a:xfrm>
            <a:custGeom>
              <a:avLst/>
              <a:gdLst/>
              <a:ahLst/>
              <a:cxnLst/>
              <a:rect l="l" t="t" r="r" b="b"/>
              <a:pathLst>
                <a:path w="12597" h="6123" extrusionOk="0">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56" name="Google Shape;5756;p74"/>
            <p:cNvSpPr/>
            <p:nvPr/>
          </p:nvSpPr>
          <p:spPr>
            <a:xfrm>
              <a:off x="1212475" y="2137450"/>
              <a:ext cx="137950" cy="304275"/>
            </a:xfrm>
            <a:custGeom>
              <a:avLst/>
              <a:gdLst/>
              <a:ahLst/>
              <a:cxnLst/>
              <a:rect l="l" t="t" r="r" b="b"/>
              <a:pathLst>
                <a:path w="5518" h="12171" extrusionOk="0">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57" name="Google Shape;5757;p74"/>
            <p:cNvSpPr/>
            <p:nvPr/>
          </p:nvSpPr>
          <p:spPr>
            <a:xfrm>
              <a:off x="924450" y="2204450"/>
              <a:ext cx="139300" cy="304275"/>
            </a:xfrm>
            <a:custGeom>
              <a:avLst/>
              <a:gdLst/>
              <a:ahLst/>
              <a:cxnLst/>
              <a:rect l="l" t="t" r="r" b="b"/>
              <a:pathLst>
                <a:path w="5572" h="12171" extrusionOk="0">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58" name="Google Shape;5758;p74"/>
          <p:cNvGrpSpPr/>
          <p:nvPr/>
        </p:nvGrpSpPr>
        <p:grpSpPr>
          <a:xfrm>
            <a:off x="1661509" y="3559347"/>
            <a:ext cx="339306" cy="298186"/>
            <a:chOff x="2085450" y="2057100"/>
            <a:chExt cx="481900" cy="423500"/>
          </a:xfrm>
        </p:grpSpPr>
        <p:sp>
          <p:nvSpPr>
            <p:cNvPr id="5759" name="Google Shape;5759;p74"/>
            <p:cNvSpPr/>
            <p:nvPr/>
          </p:nvSpPr>
          <p:spPr>
            <a:xfrm>
              <a:off x="2085450" y="2061650"/>
              <a:ext cx="141250" cy="418950"/>
            </a:xfrm>
            <a:custGeom>
              <a:avLst/>
              <a:gdLst/>
              <a:ahLst/>
              <a:cxnLst/>
              <a:rect l="l" t="t" r="r" b="b"/>
              <a:pathLst>
                <a:path w="5650" h="16758" extrusionOk="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60" name="Google Shape;5760;p74"/>
            <p:cNvSpPr/>
            <p:nvPr/>
          </p:nvSpPr>
          <p:spPr>
            <a:xfrm>
              <a:off x="2254900" y="2061050"/>
              <a:ext cx="143050" cy="415650"/>
            </a:xfrm>
            <a:custGeom>
              <a:avLst/>
              <a:gdLst/>
              <a:ahLst/>
              <a:cxnLst/>
              <a:rect l="l" t="t" r="r" b="b"/>
              <a:pathLst>
                <a:path w="5722" h="16626" extrusionOk="0">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61" name="Google Shape;5761;p74"/>
            <p:cNvSpPr/>
            <p:nvPr/>
          </p:nvSpPr>
          <p:spPr>
            <a:xfrm>
              <a:off x="2426175" y="2057100"/>
              <a:ext cx="141175" cy="418925"/>
            </a:xfrm>
            <a:custGeom>
              <a:avLst/>
              <a:gdLst/>
              <a:ahLst/>
              <a:cxnLst/>
              <a:rect l="l" t="t" r="r" b="b"/>
              <a:pathLst>
                <a:path w="5647" h="16757" extrusionOk="0">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62" name="Google Shape;5762;p74"/>
          <p:cNvGrpSpPr/>
          <p:nvPr/>
        </p:nvGrpSpPr>
        <p:grpSpPr>
          <a:xfrm>
            <a:off x="2089442" y="3582592"/>
            <a:ext cx="339306" cy="251698"/>
            <a:chOff x="2678275" y="2090100"/>
            <a:chExt cx="481900" cy="357475"/>
          </a:xfrm>
        </p:grpSpPr>
        <p:sp>
          <p:nvSpPr>
            <p:cNvPr id="5763" name="Google Shape;5763;p74"/>
            <p:cNvSpPr/>
            <p:nvPr/>
          </p:nvSpPr>
          <p:spPr>
            <a:xfrm>
              <a:off x="2899450" y="2249100"/>
              <a:ext cx="39550" cy="39550"/>
            </a:xfrm>
            <a:custGeom>
              <a:avLst/>
              <a:gdLst/>
              <a:ahLst/>
              <a:cxnLst/>
              <a:rect l="l" t="t" r="r" b="b"/>
              <a:pathLst>
                <a:path w="1582" h="1582" extrusionOk="0">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64" name="Google Shape;5764;p74"/>
            <p:cNvSpPr/>
            <p:nvPr/>
          </p:nvSpPr>
          <p:spPr>
            <a:xfrm>
              <a:off x="3092400" y="2249100"/>
              <a:ext cx="39550" cy="39550"/>
            </a:xfrm>
            <a:custGeom>
              <a:avLst/>
              <a:gdLst/>
              <a:ahLst/>
              <a:cxnLst/>
              <a:rect l="l" t="t" r="r" b="b"/>
              <a:pathLst>
                <a:path w="1582" h="1582" extrusionOk="0">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65" name="Google Shape;5765;p74"/>
            <p:cNvSpPr/>
            <p:nvPr/>
          </p:nvSpPr>
          <p:spPr>
            <a:xfrm>
              <a:off x="2678350" y="2389425"/>
              <a:ext cx="481825" cy="58150"/>
            </a:xfrm>
            <a:custGeom>
              <a:avLst/>
              <a:gdLst/>
              <a:ahLst/>
              <a:cxnLst/>
              <a:rect l="l" t="t" r="r" b="b"/>
              <a:pathLst>
                <a:path w="19273" h="2326" extrusionOk="0">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66" name="Google Shape;5766;p74"/>
            <p:cNvSpPr/>
            <p:nvPr/>
          </p:nvSpPr>
          <p:spPr>
            <a:xfrm>
              <a:off x="2706600" y="2249100"/>
              <a:ext cx="39550" cy="39550"/>
            </a:xfrm>
            <a:custGeom>
              <a:avLst/>
              <a:gdLst/>
              <a:ahLst/>
              <a:cxnLst/>
              <a:rect l="l" t="t" r="r" b="b"/>
              <a:pathLst>
                <a:path w="1582" h="1582" extrusionOk="0">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67" name="Google Shape;5767;p74"/>
            <p:cNvSpPr/>
            <p:nvPr/>
          </p:nvSpPr>
          <p:spPr>
            <a:xfrm>
              <a:off x="2678275" y="2090100"/>
              <a:ext cx="481900" cy="271125"/>
            </a:xfrm>
            <a:custGeom>
              <a:avLst/>
              <a:gdLst/>
              <a:ahLst/>
              <a:cxnLst/>
              <a:rect l="l" t="t" r="r" b="b"/>
              <a:pathLst>
                <a:path w="19276" h="10845" extrusionOk="0">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68" name="Google Shape;5768;p74"/>
          <p:cNvGrpSpPr/>
          <p:nvPr/>
        </p:nvGrpSpPr>
        <p:grpSpPr>
          <a:xfrm>
            <a:off x="2566646" y="3594790"/>
            <a:ext cx="219345" cy="227301"/>
            <a:chOff x="3357325" y="2093500"/>
            <a:chExt cx="311525" cy="322825"/>
          </a:xfrm>
        </p:grpSpPr>
        <p:sp>
          <p:nvSpPr>
            <p:cNvPr id="5769" name="Google Shape;5769;p74"/>
            <p:cNvSpPr/>
            <p:nvPr/>
          </p:nvSpPr>
          <p:spPr>
            <a:xfrm>
              <a:off x="3357325" y="2210550"/>
              <a:ext cx="85700" cy="205775"/>
            </a:xfrm>
            <a:custGeom>
              <a:avLst/>
              <a:gdLst/>
              <a:ahLst/>
              <a:cxnLst/>
              <a:rect l="l" t="t" r="r" b="b"/>
              <a:pathLst>
                <a:path w="3428" h="8231" extrusionOk="0">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70" name="Google Shape;5770;p74"/>
            <p:cNvSpPr/>
            <p:nvPr/>
          </p:nvSpPr>
          <p:spPr>
            <a:xfrm>
              <a:off x="3471225" y="2152075"/>
              <a:ext cx="84725" cy="264250"/>
            </a:xfrm>
            <a:custGeom>
              <a:avLst/>
              <a:gdLst/>
              <a:ahLst/>
              <a:cxnLst/>
              <a:rect l="l" t="t" r="r" b="b"/>
              <a:pathLst>
                <a:path w="3389" h="10570" extrusionOk="0">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71" name="Google Shape;5771;p74"/>
            <p:cNvSpPr/>
            <p:nvPr/>
          </p:nvSpPr>
          <p:spPr>
            <a:xfrm>
              <a:off x="3584150" y="2093500"/>
              <a:ext cx="84700" cy="322825"/>
            </a:xfrm>
            <a:custGeom>
              <a:avLst/>
              <a:gdLst/>
              <a:ahLst/>
              <a:cxnLst/>
              <a:rect l="l" t="t" r="r" b="b"/>
              <a:pathLst>
                <a:path w="3388" h="12913" extrusionOk="0">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772" name="Google Shape;5772;p74"/>
          <p:cNvSpPr/>
          <p:nvPr/>
        </p:nvSpPr>
        <p:spPr>
          <a:xfrm>
            <a:off x="2921919" y="3550464"/>
            <a:ext cx="333673" cy="315824"/>
          </a:xfrm>
          <a:custGeom>
            <a:avLst/>
            <a:gdLst/>
            <a:ahLst/>
            <a:cxnLst/>
            <a:rect l="l" t="t" r="r" b="b"/>
            <a:pathLst>
              <a:path w="18956" h="17942" extrusionOk="0">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773" name="Google Shape;5773;p74"/>
          <p:cNvGrpSpPr/>
          <p:nvPr/>
        </p:nvGrpSpPr>
        <p:grpSpPr>
          <a:xfrm>
            <a:off x="3360836" y="3538814"/>
            <a:ext cx="292078" cy="339253"/>
            <a:chOff x="4492800" y="2027925"/>
            <a:chExt cx="414825" cy="481825"/>
          </a:xfrm>
        </p:grpSpPr>
        <p:sp>
          <p:nvSpPr>
            <p:cNvPr id="5774" name="Google Shape;5774;p74"/>
            <p:cNvSpPr/>
            <p:nvPr/>
          </p:nvSpPr>
          <p:spPr>
            <a:xfrm>
              <a:off x="4492800" y="2027925"/>
              <a:ext cx="54600" cy="481825"/>
            </a:xfrm>
            <a:custGeom>
              <a:avLst/>
              <a:gdLst/>
              <a:ahLst/>
              <a:cxnLst/>
              <a:rect l="l" t="t" r="r" b="b"/>
              <a:pathLst>
                <a:path w="2184" h="19273" extrusionOk="0">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75" name="Google Shape;5775;p74"/>
            <p:cNvSpPr/>
            <p:nvPr/>
          </p:nvSpPr>
          <p:spPr>
            <a:xfrm>
              <a:off x="4575600" y="2051425"/>
              <a:ext cx="332025" cy="262450"/>
            </a:xfrm>
            <a:custGeom>
              <a:avLst/>
              <a:gdLst/>
              <a:ahLst/>
              <a:cxnLst/>
              <a:rect l="l" t="t" r="r" b="b"/>
              <a:pathLst>
                <a:path w="13281" h="10498" extrusionOk="0">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76" name="Google Shape;5776;p74"/>
          <p:cNvGrpSpPr/>
          <p:nvPr/>
        </p:nvGrpSpPr>
        <p:grpSpPr>
          <a:xfrm>
            <a:off x="3759928" y="3538805"/>
            <a:ext cx="339200" cy="339271"/>
            <a:chOff x="5049725" y="2027900"/>
            <a:chExt cx="481750" cy="481850"/>
          </a:xfrm>
        </p:grpSpPr>
        <p:sp>
          <p:nvSpPr>
            <p:cNvPr id="5777" name="Google Shape;5777;p74"/>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78" name="Google Shape;5778;p74"/>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79" name="Google Shape;5779;p74"/>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80" name="Google Shape;5780;p74"/>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81" name="Google Shape;5781;p74"/>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82" name="Google Shape;5782;p74"/>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83" name="Google Shape;5783;p74"/>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84" name="Google Shape;5784;p74"/>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85" name="Google Shape;5785;p74"/>
          <p:cNvGrpSpPr/>
          <p:nvPr/>
        </p:nvGrpSpPr>
        <p:grpSpPr>
          <a:xfrm>
            <a:off x="4233524" y="3538893"/>
            <a:ext cx="219890" cy="339095"/>
            <a:chOff x="5726350" y="2028150"/>
            <a:chExt cx="312300" cy="481600"/>
          </a:xfrm>
        </p:grpSpPr>
        <p:sp>
          <p:nvSpPr>
            <p:cNvPr id="5786" name="Google Shape;5786;p74"/>
            <p:cNvSpPr/>
            <p:nvPr/>
          </p:nvSpPr>
          <p:spPr>
            <a:xfrm>
              <a:off x="5756075" y="2028150"/>
              <a:ext cx="252825" cy="83275"/>
            </a:xfrm>
            <a:custGeom>
              <a:avLst/>
              <a:gdLst/>
              <a:ahLst/>
              <a:cxnLst/>
              <a:rect l="l" t="t" r="r" b="b"/>
              <a:pathLst>
                <a:path w="10113" h="3331" extrusionOk="0">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87" name="Google Shape;5787;p74"/>
            <p:cNvSpPr/>
            <p:nvPr/>
          </p:nvSpPr>
          <p:spPr>
            <a:xfrm>
              <a:off x="5726350" y="2139650"/>
              <a:ext cx="312300" cy="224425"/>
            </a:xfrm>
            <a:custGeom>
              <a:avLst/>
              <a:gdLst/>
              <a:ahLst/>
              <a:cxnLst/>
              <a:rect l="l" t="t" r="r" b="b"/>
              <a:pathLst>
                <a:path w="12492" h="8977" extrusionOk="0">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88" name="Google Shape;5788;p74"/>
            <p:cNvSpPr/>
            <p:nvPr/>
          </p:nvSpPr>
          <p:spPr>
            <a:xfrm>
              <a:off x="5842500" y="2392350"/>
              <a:ext cx="79975" cy="117400"/>
            </a:xfrm>
            <a:custGeom>
              <a:avLst/>
              <a:gdLst/>
              <a:ahLst/>
              <a:cxnLst/>
              <a:rect l="l" t="t" r="r" b="b"/>
              <a:pathLst>
                <a:path w="3199" h="4696" extrusionOk="0">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89" name="Google Shape;5789;p74"/>
          <p:cNvGrpSpPr/>
          <p:nvPr/>
        </p:nvGrpSpPr>
        <p:grpSpPr>
          <a:xfrm>
            <a:off x="4593715" y="3542000"/>
            <a:ext cx="332881" cy="332881"/>
            <a:chOff x="6239925" y="2032450"/>
            <a:chExt cx="472775" cy="472775"/>
          </a:xfrm>
        </p:grpSpPr>
        <p:sp>
          <p:nvSpPr>
            <p:cNvPr id="5790" name="Google Shape;5790;p74"/>
            <p:cNvSpPr/>
            <p:nvPr/>
          </p:nvSpPr>
          <p:spPr>
            <a:xfrm>
              <a:off x="6239925" y="2032450"/>
              <a:ext cx="472775" cy="472775"/>
            </a:xfrm>
            <a:custGeom>
              <a:avLst/>
              <a:gdLst/>
              <a:ahLst/>
              <a:cxnLst/>
              <a:rect l="l" t="t" r="r" b="b"/>
              <a:pathLst>
                <a:path w="18911" h="18911" extrusionOk="0">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91" name="Google Shape;5791;p74"/>
            <p:cNvSpPr/>
            <p:nvPr/>
          </p:nvSpPr>
          <p:spPr>
            <a:xfrm>
              <a:off x="6329800" y="2122325"/>
              <a:ext cx="292950" cy="293025"/>
            </a:xfrm>
            <a:custGeom>
              <a:avLst/>
              <a:gdLst/>
              <a:ahLst/>
              <a:cxnLst/>
              <a:rect l="l" t="t" r="r" b="b"/>
              <a:pathLst>
                <a:path w="11718" h="11721" extrusionOk="0">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92" name="Google Shape;5792;p74"/>
          <p:cNvGrpSpPr/>
          <p:nvPr/>
        </p:nvGrpSpPr>
        <p:grpSpPr>
          <a:xfrm>
            <a:off x="5042807" y="2364092"/>
            <a:ext cx="334641" cy="185425"/>
            <a:chOff x="903075" y="2730000"/>
            <a:chExt cx="475275" cy="263350"/>
          </a:xfrm>
        </p:grpSpPr>
        <p:sp>
          <p:nvSpPr>
            <p:cNvPr id="5793" name="Google Shape;5793;p74"/>
            <p:cNvSpPr/>
            <p:nvPr/>
          </p:nvSpPr>
          <p:spPr>
            <a:xfrm>
              <a:off x="986725" y="2807325"/>
              <a:ext cx="308000" cy="108800"/>
            </a:xfrm>
            <a:custGeom>
              <a:avLst/>
              <a:gdLst/>
              <a:ahLst/>
              <a:cxnLst/>
              <a:rect l="l" t="t" r="r" b="b"/>
              <a:pathLst>
                <a:path w="12320" h="4352" extrusionOk="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94" name="Google Shape;5794;p74"/>
            <p:cNvSpPr/>
            <p:nvPr/>
          </p:nvSpPr>
          <p:spPr>
            <a:xfrm>
              <a:off x="1126675" y="2847600"/>
              <a:ext cx="28100" cy="28175"/>
            </a:xfrm>
            <a:custGeom>
              <a:avLst/>
              <a:gdLst/>
              <a:ahLst/>
              <a:cxnLst/>
              <a:rect l="l" t="t" r="r" b="b"/>
              <a:pathLst>
                <a:path w="1124" h="1127" extrusionOk="0">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95" name="Google Shape;5795;p74"/>
            <p:cNvSpPr/>
            <p:nvPr/>
          </p:nvSpPr>
          <p:spPr>
            <a:xfrm>
              <a:off x="903075" y="2730000"/>
              <a:ext cx="475275" cy="263350"/>
            </a:xfrm>
            <a:custGeom>
              <a:avLst/>
              <a:gdLst/>
              <a:ahLst/>
              <a:cxnLst/>
              <a:rect l="l" t="t" r="r" b="b"/>
              <a:pathLst>
                <a:path w="19011" h="10534" extrusionOk="0">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796" name="Google Shape;5796;p74"/>
          <p:cNvGrpSpPr/>
          <p:nvPr/>
        </p:nvGrpSpPr>
        <p:grpSpPr>
          <a:xfrm>
            <a:off x="1247198" y="3538814"/>
            <a:ext cx="339253" cy="339253"/>
            <a:chOff x="1492675" y="2027925"/>
            <a:chExt cx="481825" cy="481825"/>
          </a:xfrm>
        </p:grpSpPr>
        <p:sp>
          <p:nvSpPr>
            <p:cNvPr id="5797" name="Google Shape;5797;p74"/>
            <p:cNvSpPr/>
            <p:nvPr/>
          </p:nvSpPr>
          <p:spPr>
            <a:xfrm>
              <a:off x="1719425" y="2170050"/>
              <a:ext cx="28250" cy="28250"/>
            </a:xfrm>
            <a:custGeom>
              <a:avLst/>
              <a:gdLst/>
              <a:ahLst/>
              <a:cxnLst/>
              <a:rect l="l" t="t" r="r" b="b"/>
              <a:pathLst>
                <a:path w="1130" h="1130"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98" name="Google Shape;5798;p74"/>
            <p:cNvSpPr/>
            <p:nvPr/>
          </p:nvSpPr>
          <p:spPr>
            <a:xfrm>
              <a:off x="1832350" y="2254750"/>
              <a:ext cx="28250" cy="28250"/>
            </a:xfrm>
            <a:custGeom>
              <a:avLst/>
              <a:gdLst/>
              <a:ahLst/>
              <a:cxnLst/>
              <a:rect l="l" t="t" r="r" b="b"/>
              <a:pathLst>
                <a:path w="1130" h="1130" extrusionOk="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99" name="Google Shape;5799;p74"/>
            <p:cNvSpPr/>
            <p:nvPr/>
          </p:nvSpPr>
          <p:spPr>
            <a:xfrm>
              <a:off x="1606500" y="2254750"/>
              <a:ext cx="28250" cy="28250"/>
            </a:xfrm>
            <a:custGeom>
              <a:avLst/>
              <a:gdLst/>
              <a:ahLst/>
              <a:cxnLst/>
              <a:rect l="l" t="t" r="r" b="b"/>
              <a:pathLst>
                <a:path w="1130" h="1130" extrusionOk="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00" name="Google Shape;5800;p74"/>
            <p:cNvSpPr/>
            <p:nvPr/>
          </p:nvSpPr>
          <p:spPr>
            <a:xfrm>
              <a:off x="1492675" y="2425025"/>
              <a:ext cx="481825" cy="84725"/>
            </a:xfrm>
            <a:custGeom>
              <a:avLst/>
              <a:gdLst/>
              <a:ahLst/>
              <a:cxnLst/>
              <a:rect l="l" t="t" r="r" b="b"/>
              <a:pathLst>
                <a:path w="19273" h="3389" extrusionOk="0">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01" name="Google Shape;5801;p74"/>
            <p:cNvSpPr/>
            <p:nvPr/>
          </p:nvSpPr>
          <p:spPr>
            <a:xfrm>
              <a:off x="1492675" y="2027925"/>
              <a:ext cx="481825" cy="368000"/>
            </a:xfrm>
            <a:custGeom>
              <a:avLst/>
              <a:gdLst/>
              <a:ahLst/>
              <a:cxnLst/>
              <a:rect l="l" t="t" r="r" b="b"/>
              <a:pathLst>
                <a:path w="19273" h="14720" extrusionOk="0">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02" name="Google Shape;5802;p74"/>
          <p:cNvGrpSpPr/>
          <p:nvPr/>
        </p:nvGrpSpPr>
        <p:grpSpPr>
          <a:xfrm>
            <a:off x="5473575" y="2287178"/>
            <a:ext cx="339253" cy="339253"/>
            <a:chOff x="1492675" y="2620775"/>
            <a:chExt cx="481825" cy="481825"/>
          </a:xfrm>
        </p:grpSpPr>
        <p:sp>
          <p:nvSpPr>
            <p:cNvPr id="5803" name="Google Shape;5803;p74"/>
            <p:cNvSpPr/>
            <p:nvPr/>
          </p:nvSpPr>
          <p:spPr>
            <a:xfrm>
              <a:off x="1677125" y="2620775"/>
              <a:ext cx="112950" cy="113850"/>
            </a:xfrm>
            <a:custGeom>
              <a:avLst/>
              <a:gdLst/>
              <a:ahLst/>
              <a:cxnLst/>
              <a:rect l="l" t="t" r="r" b="b"/>
              <a:pathLst>
                <a:path w="4518" h="4554" extrusionOk="0">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04" name="Google Shape;5804;p74"/>
            <p:cNvSpPr/>
            <p:nvPr/>
          </p:nvSpPr>
          <p:spPr>
            <a:xfrm>
              <a:off x="1492675" y="2734675"/>
              <a:ext cx="481825" cy="367925"/>
            </a:xfrm>
            <a:custGeom>
              <a:avLst/>
              <a:gdLst/>
              <a:ahLst/>
              <a:cxnLst/>
              <a:rect l="l" t="t" r="r" b="b"/>
              <a:pathLst>
                <a:path w="19273" h="14717" extrusionOk="0">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805" name="Google Shape;5805;p74"/>
          <p:cNvSpPr/>
          <p:nvPr/>
        </p:nvSpPr>
        <p:spPr>
          <a:xfrm>
            <a:off x="5873522" y="2287094"/>
            <a:ext cx="352508" cy="339253"/>
          </a:xfrm>
          <a:custGeom>
            <a:avLst/>
            <a:gdLst/>
            <a:ahLst/>
            <a:cxnLst/>
            <a:rect l="l" t="t" r="r" b="b"/>
            <a:pathLst>
              <a:path w="20026" h="19273" extrusionOk="0">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806" name="Google Shape;5806;p74"/>
          <p:cNvGrpSpPr/>
          <p:nvPr/>
        </p:nvGrpSpPr>
        <p:grpSpPr>
          <a:xfrm>
            <a:off x="6297328" y="2303161"/>
            <a:ext cx="333585" cy="307287"/>
            <a:chOff x="2682350" y="2643425"/>
            <a:chExt cx="473775" cy="436425"/>
          </a:xfrm>
        </p:grpSpPr>
        <p:sp>
          <p:nvSpPr>
            <p:cNvPr id="5807" name="Google Shape;5807;p74"/>
            <p:cNvSpPr/>
            <p:nvPr/>
          </p:nvSpPr>
          <p:spPr>
            <a:xfrm>
              <a:off x="2682350" y="2725775"/>
              <a:ext cx="70175" cy="73425"/>
            </a:xfrm>
            <a:custGeom>
              <a:avLst/>
              <a:gdLst/>
              <a:ahLst/>
              <a:cxnLst/>
              <a:rect l="l" t="t" r="r" b="b"/>
              <a:pathLst>
                <a:path w="2807" h="2937" extrusionOk="0">
                  <a:moveTo>
                    <a:pt x="1130" y="1"/>
                  </a:moveTo>
                  <a:cubicBezTo>
                    <a:pt x="506" y="1"/>
                    <a:pt x="1" y="504"/>
                    <a:pt x="1" y="1130"/>
                  </a:cubicBezTo>
                  <a:lnTo>
                    <a:pt x="1" y="2937"/>
                  </a:lnTo>
                  <a:lnTo>
                    <a:pt x="1991" y="2937"/>
                  </a:lnTo>
                  <a:cubicBezTo>
                    <a:pt x="2443" y="2937"/>
                    <a:pt x="2807" y="2572"/>
                    <a:pt x="2807" y="2124"/>
                  </a:cubicBezTo>
                  <a:lnTo>
                    <a:pt x="28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08" name="Google Shape;5808;p74"/>
            <p:cNvSpPr/>
            <p:nvPr/>
          </p:nvSpPr>
          <p:spPr>
            <a:xfrm>
              <a:off x="2682350" y="3006350"/>
              <a:ext cx="70175" cy="73500"/>
            </a:xfrm>
            <a:custGeom>
              <a:avLst/>
              <a:gdLst/>
              <a:ahLst/>
              <a:cxnLst/>
              <a:rect l="l" t="t" r="r" b="b"/>
              <a:pathLst>
                <a:path w="2807" h="2940" extrusionOk="0">
                  <a:moveTo>
                    <a:pt x="1" y="1"/>
                  </a:moveTo>
                  <a:lnTo>
                    <a:pt x="1" y="1811"/>
                  </a:lnTo>
                  <a:cubicBezTo>
                    <a:pt x="1" y="2434"/>
                    <a:pt x="506" y="2940"/>
                    <a:pt x="1130" y="2940"/>
                  </a:cubicBezTo>
                  <a:lnTo>
                    <a:pt x="2807" y="2940"/>
                  </a:lnTo>
                  <a:lnTo>
                    <a:pt x="2807" y="817"/>
                  </a:lnTo>
                  <a:cubicBezTo>
                    <a:pt x="2807" y="365"/>
                    <a:pt x="2443" y="4"/>
                    <a:pt x="19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09" name="Google Shape;5809;p74"/>
            <p:cNvSpPr/>
            <p:nvPr/>
          </p:nvSpPr>
          <p:spPr>
            <a:xfrm>
              <a:off x="3085925" y="2725700"/>
              <a:ext cx="70200" cy="73500"/>
            </a:xfrm>
            <a:custGeom>
              <a:avLst/>
              <a:gdLst/>
              <a:ahLst/>
              <a:cxnLst/>
              <a:rect l="l" t="t" r="r" b="b"/>
              <a:pathLst>
                <a:path w="2808" h="2940" extrusionOk="0">
                  <a:moveTo>
                    <a:pt x="1" y="1"/>
                  </a:moveTo>
                  <a:lnTo>
                    <a:pt x="1" y="2127"/>
                  </a:lnTo>
                  <a:cubicBezTo>
                    <a:pt x="1" y="2575"/>
                    <a:pt x="365" y="2940"/>
                    <a:pt x="817" y="2940"/>
                  </a:cubicBezTo>
                  <a:lnTo>
                    <a:pt x="2807" y="2940"/>
                  </a:lnTo>
                  <a:lnTo>
                    <a:pt x="2807" y="1130"/>
                  </a:lnTo>
                  <a:cubicBezTo>
                    <a:pt x="2807" y="507"/>
                    <a:pt x="2301" y="1"/>
                    <a:pt x="16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10" name="Google Shape;5810;p74"/>
            <p:cNvSpPr/>
            <p:nvPr/>
          </p:nvSpPr>
          <p:spPr>
            <a:xfrm>
              <a:off x="2825150" y="2843075"/>
              <a:ext cx="180700" cy="107375"/>
            </a:xfrm>
            <a:custGeom>
              <a:avLst/>
              <a:gdLst/>
              <a:ahLst/>
              <a:cxnLst/>
              <a:rect l="l" t="t" r="r" b="b"/>
              <a:pathLst>
                <a:path w="7228" h="4295" extrusionOk="0">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11" name="Google Shape;5811;p74"/>
            <p:cNvSpPr/>
            <p:nvPr/>
          </p:nvSpPr>
          <p:spPr>
            <a:xfrm>
              <a:off x="2682350" y="2725700"/>
              <a:ext cx="473775" cy="354150"/>
            </a:xfrm>
            <a:custGeom>
              <a:avLst/>
              <a:gdLst/>
              <a:ahLst/>
              <a:cxnLst/>
              <a:rect l="l" t="t" r="r" b="b"/>
              <a:pathLst>
                <a:path w="18951" h="14166" extrusionOk="0">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12" name="Google Shape;5812;p74"/>
            <p:cNvSpPr/>
            <p:nvPr/>
          </p:nvSpPr>
          <p:spPr>
            <a:xfrm>
              <a:off x="3085925" y="3006350"/>
              <a:ext cx="70200" cy="73500"/>
            </a:xfrm>
            <a:custGeom>
              <a:avLst/>
              <a:gdLst/>
              <a:ahLst/>
              <a:cxnLst/>
              <a:rect l="l" t="t" r="r" b="b"/>
              <a:pathLst>
                <a:path w="2808" h="2940" extrusionOk="0">
                  <a:moveTo>
                    <a:pt x="817" y="1"/>
                  </a:moveTo>
                  <a:cubicBezTo>
                    <a:pt x="365" y="4"/>
                    <a:pt x="1" y="365"/>
                    <a:pt x="1" y="817"/>
                  </a:cubicBezTo>
                  <a:lnTo>
                    <a:pt x="1" y="2940"/>
                  </a:lnTo>
                  <a:lnTo>
                    <a:pt x="1678" y="2940"/>
                  </a:lnTo>
                  <a:cubicBezTo>
                    <a:pt x="2301" y="2940"/>
                    <a:pt x="2807" y="2434"/>
                    <a:pt x="2807" y="1811"/>
                  </a:cubicBezTo>
                  <a:lnTo>
                    <a:pt x="28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13" name="Google Shape;5813;p74"/>
            <p:cNvSpPr/>
            <p:nvPr/>
          </p:nvSpPr>
          <p:spPr>
            <a:xfrm>
              <a:off x="2825450" y="2643425"/>
              <a:ext cx="187550" cy="54075"/>
            </a:xfrm>
            <a:custGeom>
              <a:avLst/>
              <a:gdLst/>
              <a:ahLst/>
              <a:cxnLst/>
              <a:rect l="l" t="t" r="r" b="b"/>
              <a:pathLst>
                <a:path w="7502" h="2163" extrusionOk="0">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14" name="Google Shape;5814;p74"/>
          <p:cNvGrpSpPr/>
          <p:nvPr/>
        </p:nvGrpSpPr>
        <p:grpSpPr>
          <a:xfrm>
            <a:off x="6762818" y="2287178"/>
            <a:ext cx="238531" cy="339253"/>
            <a:chOff x="3342725" y="2620775"/>
            <a:chExt cx="338775" cy="481825"/>
          </a:xfrm>
        </p:grpSpPr>
        <p:sp>
          <p:nvSpPr>
            <p:cNvPr id="5815" name="Google Shape;5815;p74"/>
            <p:cNvSpPr/>
            <p:nvPr/>
          </p:nvSpPr>
          <p:spPr>
            <a:xfrm>
              <a:off x="3342725" y="2620775"/>
              <a:ext cx="338775" cy="56475"/>
            </a:xfrm>
            <a:custGeom>
              <a:avLst/>
              <a:gdLst/>
              <a:ahLst/>
              <a:cxnLst/>
              <a:rect l="l" t="t" r="r" b="b"/>
              <a:pathLst>
                <a:path w="13551" h="2259" extrusionOk="0">
                  <a:moveTo>
                    <a:pt x="1693" y="0"/>
                  </a:moveTo>
                  <a:cubicBezTo>
                    <a:pt x="756" y="0"/>
                    <a:pt x="0" y="759"/>
                    <a:pt x="0" y="1695"/>
                  </a:cubicBezTo>
                  <a:lnTo>
                    <a:pt x="0" y="2259"/>
                  </a:lnTo>
                  <a:lnTo>
                    <a:pt x="13551" y="2259"/>
                  </a:lnTo>
                  <a:lnTo>
                    <a:pt x="13551" y="1695"/>
                  </a:lnTo>
                  <a:cubicBezTo>
                    <a:pt x="13548" y="759"/>
                    <a:pt x="12792" y="0"/>
                    <a:pt x="118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16" name="Google Shape;5816;p74"/>
            <p:cNvSpPr/>
            <p:nvPr/>
          </p:nvSpPr>
          <p:spPr>
            <a:xfrm>
              <a:off x="3342725" y="2705450"/>
              <a:ext cx="338775" cy="284225"/>
            </a:xfrm>
            <a:custGeom>
              <a:avLst/>
              <a:gdLst/>
              <a:ahLst/>
              <a:cxnLst/>
              <a:rect l="l" t="t" r="r" b="b"/>
              <a:pathLst>
                <a:path w="13551" h="11369" extrusionOk="0">
                  <a:moveTo>
                    <a:pt x="0" y="1"/>
                  </a:moveTo>
                  <a:lnTo>
                    <a:pt x="0" y="11368"/>
                  </a:lnTo>
                  <a:lnTo>
                    <a:pt x="13551" y="11368"/>
                  </a:lnTo>
                  <a:lnTo>
                    <a:pt x="135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17" name="Google Shape;5817;p74"/>
            <p:cNvSpPr/>
            <p:nvPr/>
          </p:nvSpPr>
          <p:spPr>
            <a:xfrm>
              <a:off x="3342725" y="3017875"/>
              <a:ext cx="338775" cy="84725"/>
            </a:xfrm>
            <a:custGeom>
              <a:avLst/>
              <a:gdLst/>
              <a:ahLst/>
              <a:cxnLst/>
              <a:rect l="l" t="t" r="r" b="b"/>
              <a:pathLst>
                <a:path w="13551" h="3389" extrusionOk="0">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18" name="Google Shape;5818;p74"/>
          <p:cNvGrpSpPr/>
          <p:nvPr/>
        </p:nvGrpSpPr>
        <p:grpSpPr>
          <a:xfrm>
            <a:off x="7156568" y="2287178"/>
            <a:ext cx="278296" cy="339253"/>
            <a:chOff x="3907325" y="2620775"/>
            <a:chExt cx="395250" cy="481825"/>
          </a:xfrm>
        </p:grpSpPr>
        <p:sp>
          <p:nvSpPr>
            <p:cNvPr id="5819" name="Google Shape;5819;p74"/>
            <p:cNvSpPr/>
            <p:nvPr/>
          </p:nvSpPr>
          <p:spPr>
            <a:xfrm>
              <a:off x="3907325" y="3016975"/>
              <a:ext cx="74550" cy="56475"/>
            </a:xfrm>
            <a:custGeom>
              <a:avLst/>
              <a:gdLst/>
              <a:ahLst/>
              <a:cxnLst/>
              <a:rect l="l" t="t" r="r" b="b"/>
              <a:pathLst>
                <a:path w="2982" h="2259" extrusionOk="0">
                  <a:moveTo>
                    <a:pt x="1" y="0"/>
                  </a:moveTo>
                  <a:lnTo>
                    <a:pt x="1" y="563"/>
                  </a:lnTo>
                  <a:cubicBezTo>
                    <a:pt x="1" y="1500"/>
                    <a:pt x="756" y="2256"/>
                    <a:pt x="1693" y="2259"/>
                  </a:cubicBezTo>
                  <a:lnTo>
                    <a:pt x="2982" y="2259"/>
                  </a:lnTo>
                  <a:cubicBezTo>
                    <a:pt x="2711" y="1527"/>
                    <a:pt x="2515" y="768"/>
                    <a:pt x="24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0" name="Google Shape;5820;p74"/>
            <p:cNvSpPr/>
            <p:nvPr/>
          </p:nvSpPr>
          <p:spPr>
            <a:xfrm>
              <a:off x="3907325" y="2705450"/>
              <a:ext cx="282325" cy="283325"/>
            </a:xfrm>
            <a:custGeom>
              <a:avLst/>
              <a:gdLst/>
              <a:ahLst/>
              <a:cxnLst/>
              <a:rect l="l" t="t" r="r" b="b"/>
              <a:pathLst>
                <a:path w="11293" h="11333" extrusionOk="0">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1" name="Google Shape;5821;p74"/>
            <p:cNvSpPr/>
            <p:nvPr/>
          </p:nvSpPr>
          <p:spPr>
            <a:xfrm>
              <a:off x="3907325" y="2620775"/>
              <a:ext cx="282325" cy="56475"/>
            </a:xfrm>
            <a:custGeom>
              <a:avLst/>
              <a:gdLst/>
              <a:ahLst/>
              <a:cxnLst/>
              <a:rect l="l" t="t" r="r" b="b"/>
              <a:pathLst>
                <a:path w="11293" h="2259" extrusionOk="0">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2" name="Google Shape;5822;p74"/>
            <p:cNvSpPr/>
            <p:nvPr/>
          </p:nvSpPr>
          <p:spPr>
            <a:xfrm>
              <a:off x="3992025" y="2762900"/>
              <a:ext cx="310550" cy="339700"/>
            </a:xfrm>
            <a:custGeom>
              <a:avLst/>
              <a:gdLst/>
              <a:ahLst/>
              <a:cxnLst/>
              <a:rect l="l" t="t" r="r" b="b"/>
              <a:pathLst>
                <a:path w="12422" h="13588" extrusionOk="0">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23" name="Google Shape;5823;p74"/>
          <p:cNvGrpSpPr/>
          <p:nvPr/>
        </p:nvGrpSpPr>
        <p:grpSpPr>
          <a:xfrm>
            <a:off x="7549755" y="2297783"/>
            <a:ext cx="339253" cy="318042"/>
            <a:chOff x="4456875" y="2635825"/>
            <a:chExt cx="481825" cy="451700"/>
          </a:xfrm>
        </p:grpSpPr>
        <p:sp>
          <p:nvSpPr>
            <p:cNvPr id="5824" name="Google Shape;5824;p74"/>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5" name="Google Shape;5825;p74"/>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6" name="Google Shape;5826;p74"/>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7" name="Google Shape;5827;p74"/>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8" name="Google Shape;5828;p74"/>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29" name="Google Shape;5829;p74"/>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30" name="Google Shape;5830;p74"/>
          <p:cNvGrpSpPr/>
          <p:nvPr/>
        </p:nvGrpSpPr>
        <p:grpSpPr>
          <a:xfrm>
            <a:off x="7974679" y="2297783"/>
            <a:ext cx="339253" cy="318042"/>
            <a:chOff x="5049725" y="2635825"/>
            <a:chExt cx="481825" cy="451700"/>
          </a:xfrm>
        </p:grpSpPr>
        <p:sp>
          <p:nvSpPr>
            <p:cNvPr id="5831" name="Google Shape;5831;p74"/>
            <p:cNvSpPr/>
            <p:nvPr/>
          </p:nvSpPr>
          <p:spPr>
            <a:xfrm>
              <a:off x="5135325" y="3031050"/>
              <a:ext cx="310550" cy="56475"/>
            </a:xfrm>
            <a:custGeom>
              <a:avLst/>
              <a:gdLst/>
              <a:ahLst/>
              <a:cxnLst/>
              <a:rect l="l" t="t" r="r" b="b"/>
              <a:pathLst>
                <a:path w="12422" h="2259" extrusionOk="0">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2" name="Google Shape;5832;p74"/>
            <p:cNvSpPr/>
            <p:nvPr/>
          </p:nvSpPr>
          <p:spPr>
            <a:xfrm>
              <a:off x="5049725" y="2946350"/>
              <a:ext cx="481825" cy="56500"/>
            </a:xfrm>
            <a:custGeom>
              <a:avLst/>
              <a:gdLst/>
              <a:ahLst/>
              <a:cxnLst/>
              <a:rect l="l" t="t" r="r" b="b"/>
              <a:pathLst>
                <a:path w="19273" h="2260" extrusionOk="0">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3" name="Google Shape;5833;p74"/>
            <p:cNvSpPr/>
            <p:nvPr/>
          </p:nvSpPr>
          <p:spPr>
            <a:xfrm>
              <a:off x="5049725" y="2635825"/>
              <a:ext cx="481825" cy="282325"/>
            </a:xfrm>
            <a:custGeom>
              <a:avLst/>
              <a:gdLst/>
              <a:ahLst/>
              <a:cxnLst/>
              <a:rect l="l" t="t" r="r" b="b"/>
              <a:pathLst>
                <a:path w="19273" h="11293" extrusionOk="0">
                  <a:moveTo>
                    <a:pt x="1693" y="0"/>
                  </a:moveTo>
                  <a:cubicBezTo>
                    <a:pt x="756" y="0"/>
                    <a:pt x="0" y="759"/>
                    <a:pt x="0" y="1696"/>
                  </a:cubicBezTo>
                  <a:lnTo>
                    <a:pt x="0" y="11293"/>
                  </a:lnTo>
                  <a:lnTo>
                    <a:pt x="19272" y="11293"/>
                  </a:lnTo>
                  <a:lnTo>
                    <a:pt x="19272" y="1696"/>
                  </a:lnTo>
                  <a:cubicBezTo>
                    <a:pt x="19269" y="759"/>
                    <a:pt x="18513" y="0"/>
                    <a:pt x="175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34" name="Google Shape;5834;p74"/>
          <p:cNvGrpSpPr/>
          <p:nvPr/>
        </p:nvGrpSpPr>
        <p:grpSpPr>
          <a:xfrm>
            <a:off x="2375386" y="3952243"/>
            <a:ext cx="338566" cy="338373"/>
            <a:chOff x="5643000" y="2621375"/>
            <a:chExt cx="480850" cy="480575"/>
          </a:xfrm>
        </p:grpSpPr>
        <p:sp>
          <p:nvSpPr>
            <p:cNvPr id="5835" name="Google Shape;5835;p74"/>
            <p:cNvSpPr/>
            <p:nvPr/>
          </p:nvSpPr>
          <p:spPr>
            <a:xfrm>
              <a:off x="5837150" y="2812950"/>
              <a:ext cx="92625" cy="88125"/>
            </a:xfrm>
            <a:custGeom>
              <a:avLst/>
              <a:gdLst/>
              <a:ahLst/>
              <a:cxnLst/>
              <a:rect l="l" t="t" r="r" b="b"/>
              <a:pathLst>
                <a:path w="3705" h="3525" extrusionOk="0">
                  <a:moveTo>
                    <a:pt x="1853" y="1"/>
                  </a:moveTo>
                  <a:lnTo>
                    <a:pt x="1" y="1347"/>
                  </a:lnTo>
                  <a:lnTo>
                    <a:pt x="706" y="3524"/>
                  </a:lnTo>
                  <a:lnTo>
                    <a:pt x="2997" y="3524"/>
                  </a:lnTo>
                  <a:lnTo>
                    <a:pt x="3705" y="1347"/>
                  </a:lnTo>
                  <a:lnTo>
                    <a:pt x="18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6" name="Google Shape;5836;p74"/>
            <p:cNvSpPr/>
            <p:nvPr/>
          </p:nvSpPr>
          <p:spPr>
            <a:xfrm>
              <a:off x="5643000" y="2631975"/>
              <a:ext cx="480850" cy="469975"/>
            </a:xfrm>
            <a:custGeom>
              <a:avLst/>
              <a:gdLst/>
              <a:ahLst/>
              <a:cxnLst/>
              <a:rect l="l" t="t" r="r" b="b"/>
              <a:pathLst>
                <a:path w="19234" h="18799" extrusionOk="0">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7" name="Google Shape;5837;p74"/>
            <p:cNvSpPr/>
            <p:nvPr/>
          </p:nvSpPr>
          <p:spPr>
            <a:xfrm>
              <a:off x="6041550" y="2749725"/>
              <a:ext cx="79750" cy="95025"/>
            </a:xfrm>
            <a:custGeom>
              <a:avLst/>
              <a:gdLst/>
              <a:ahLst/>
              <a:cxnLst/>
              <a:rect l="l" t="t" r="r" b="b"/>
              <a:pathLst>
                <a:path w="3190" h="3801" extrusionOk="0">
                  <a:moveTo>
                    <a:pt x="2184" y="0"/>
                  </a:moveTo>
                  <a:lnTo>
                    <a:pt x="723" y="196"/>
                  </a:lnTo>
                  <a:lnTo>
                    <a:pt x="0" y="2424"/>
                  </a:lnTo>
                  <a:lnTo>
                    <a:pt x="1895" y="3801"/>
                  </a:lnTo>
                  <a:lnTo>
                    <a:pt x="3189" y="3102"/>
                  </a:lnTo>
                  <a:cubicBezTo>
                    <a:pt x="3036" y="2018"/>
                    <a:pt x="2696" y="967"/>
                    <a:pt x="218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8" name="Google Shape;5838;p74"/>
            <p:cNvSpPr/>
            <p:nvPr/>
          </p:nvSpPr>
          <p:spPr>
            <a:xfrm>
              <a:off x="5963025" y="2996125"/>
              <a:ext cx="92625" cy="81175"/>
            </a:xfrm>
            <a:custGeom>
              <a:avLst/>
              <a:gdLst/>
              <a:ahLst/>
              <a:cxnLst/>
              <a:rect l="l" t="t" r="r" b="b"/>
              <a:pathLst>
                <a:path w="3705" h="3247" extrusionOk="0">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39" name="Google Shape;5839;p74"/>
            <p:cNvSpPr/>
            <p:nvPr/>
          </p:nvSpPr>
          <p:spPr>
            <a:xfrm>
              <a:off x="5711225" y="2996200"/>
              <a:ext cx="92600" cy="81100"/>
            </a:xfrm>
            <a:custGeom>
              <a:avLst/>
              <a:gdLst/>
              <a:ahLst/>
              <a:cxnLst/>
              <a:rect l="l" t="t" r="r" b="b"/>
              <a:pathLst>
                <a:path w="3704" h="3244" extrusionOk="0">
                  <a:moveTo>
                    <a:pt x="635" y="0"/>
                  </a:moveTo>
                  <a:lnTo>
                    <a:pt x="0" y="1322"/>
                  </a:lnTo>
                  <a:cubicBezTo>
                    <a:pt x="30" y="1355"/>
                    <a:pt x="60" y="1385"/>
                    <a:pt x="93" y="1416"/>
                  </a:cubicBezTo>
                  <a:cubicBezTo>
                    <a:pt x="834" y="2162"/>
                    <a:pt x="1695" y="2780"/>
                    <a:pt x="2638" y="3243"/>
                  </a:cubicBezTo>
                  <a:lnTo>
                    <a:pt x="3704" y="2229"/>
                  </a:lnTo>
                  <a:lnTo>
                    <a:pt x="298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0" name="Google Shape;5840;p74"/>
            <p:cNvSpPr/>
            <p:nvPr/>
          </p:nvSpPr>
          <p:spPr>
            <a:xfrm>
              <a:off x="5645575" y="2749725"/>
              <a:ext cx="79825" cy="95100"/>
            </a:xfrm>
            <a:custGeom>
              <a:avLst/>
              <a:gdLst/>
              <a:ahLst/>
              <a:cxnLst/>
              <a:rect l="l" t="t" r="r" b="b"/>
              <a:pathLst>
                <a:path w="3193" h="3804" extrusionOk="0">
                  <a:moveTo>
                    <a:pt x="1009" y="0"/>
                  </a:moveTo>
                  <a:cubicBezTo>
                    <a:pt x="497" y="967"/>
                    <a:pt x="154" y="2018"/>
                    <a:pt x="0" y="3105"/>
                  </a:cubicBezTo>
                  <a:lnTo>
                    <a:pt x="1295" y="3804"/>
                  </a:lnTo>
                  <a:lnTo>
                    <a:pt x="3192" y="2424"/>
                  </a:lnTo>
                  <a:lnTo>
                    <a:pt x="2467" y="196"/>
                  </a:lnTo>
                  <a:lnTo>
                    <a:pt x="100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1" name="Google Shape;5841;p74"/>
            <p:cNvSpPr/>
            <p:nvPr/>
          </p:nvSpPr>
          <p:spPr>
            <a:xfrm>
              <a:off x="5836025" y="2621375"/>
              <a:ext cx="94800" cy="74100"/>
            </a:xfrm>
            <a:custGeom>
              <a:avLst/>
              <a:gdLst/>
              <a:ahLst/>
              <a:cxnLst/>
              <a:rect l="l" t="t" r="r" b="b"/>
              <a:pathLst>
                <a:path w="3792" h="2964" extrusionOk="0">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42" name="Google Shape;5842;p74"/>
          <p:cNvGrpSpPr/>
          <p:nvPr/>
        </p:nvGrpSpPr>
        <p:grpSpPr>
          <a:xfrm>
            <a:off x="4192782" y="3951803"/>
            <a:ext cx="339359" cy="339253"/>
            <a:chOff x="6235250" y="2620775"/>
            <a:chExt cx="481975" cy="481825"/>
          </a:xfrm>
        </p:grpSpPr>
        <p:sp>
          <p:nvSpPr>
            <p:cNvPr id="5843" name="Google Shape;5843;p74"/>
            <p:cNvSpPr/>
            <p:nvPr/>
          </p:nvSpPr>
          <p:spPr>
            <a:xfrm>
              <a:off x="6405675" y="2620775"/>
              <a:ext cx="28275" cy="56475"/>
            </a:xfrm>
            <a:custGeom>
              <a:avLst/>
              <a:gdLst/>
              <a:ahLst/>
              <a:cxnLst/>
              <a:rect l="l" t="t" r="r" b="b"/>
              <a:pathLst>
                <a:path w="1131"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4" name="Google Shape;5844;p74"/>
            <p:cNvSpPr/>
            <p:nvPr/>
          </p:nvSpPr>
          <p:spPr>
            <a:xfrm>
              <a:off x="6518600" y="2620775"/>
              <a:ext cx="28250" cy="56475"/>
            </a:xfrm>
            <a:custGeom>
              <a:avLst/>
              <a:gdLst/>
              <a:ahLst/>
              <a:cxnLst/>
              <a:rect l="l" t="t" r="r" b="b"/>
              <a:pathLst>
                <a:path w="1130"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5" name="Google Shape;5845;p74"/>
            <p:cNvSpPr/>
            <p:nvPr/>
          </p:nvSpPr>
          <p:spPr>
            <a:xfrm>
              <a:off x="6603300" y="2649000"/>
              <a:ext cx="28250" cy="56475"/>
            </a:xfrm>
            <a:custGeom>
              <a:avLst/>
              <a:gdLst/>
              <a:ahLst/>
              <a:cxnLst/>
              <a:rect l="l" t="t" r="r" b="b"/>
              <a:pathLst>
                <a:path w="1130" h="2259" extrusionOk="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6" name="Google Shape;5846;p74"/>
            <p:cNvSpPr/>
            <p:nvPr/>
          </p:nvSpPr>
          <p:spPr>
            <a:xfrm>
              <a:off x="6321000" y="2649000"/>
              <a:ext cx="28250" cy="56475"/>
            </a:xfrm>
            <a:custGeom>
              <a:avLst/>
              <a:gdLst/>
              <a:ahLst/>
              <a:cxnLst/>
              <a:rect l="l" t="t" r="r" b="b"/>
              <a:pathLst>
                <a:path w="1130" h="2259" extrusionOk="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47" name="Google Shape;5847;p74"/>
            <p:cNvSpPr/>
            <p:nvPr/>
          </p:nvSpPr>
          <p:spPr>
            <a:xfrm>
              <a:off x="6235250" y="2677225"/>
              <a:ext cx="481975" cy="425375"/>
            </a:xfrm>
            <a:custGeom>
              <a:avLst/>
              <a:gdLst/>
              <a:ahLst/>
              <a:cxnLst/>
              <a:rect l="l" t="t" r="r" b="b"/>
              <a:pathLst>
                <a:path w="19279" h="17015" extrusionOk="0">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848" name="Google Shape;5848;p74"/>
          <p:cNvSpPr/>
          <p:nvPr/>
        </p:nvSpPr>
        <p:spPr>
          <a:xfrm>
            <a:off x="5037584" y="2720693"/>
            <a:ext cx="345027" cy="320295"/>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849" name="Google Shape;5849;p74"/>
          <p:cNvGrpSpPr/>
          <p:nvPr/>
        </p:nvGrpSpPr>
        <p:grpSpPr>
          <a:xfrm>
            <a:off x="5472652" y="2711317"/>
            <a:ext cx="341101" cy="339253"/>
            <a:chOff x="1535000" y="3223325"/>
            <a:chExt cx="484450" cy="481825"/>
          </a:xfrm>
        </p:grpSpPr>
        <p:sp>
          <p:nvSpPr>
            <p:cNvPr id="5850" name="Google Shape;5850;p74"/>
            <p:cNvSpPr/>
            <p:nvPr/>
          </p:nvSpPr>
          <p:spPr>
            <a:xfrm>
              <a:off x="1760150" y="3308225"/>
              <a:ext cx="143825" cy="140600"/>
            </a:xfrm>
            <a:custGeom>
              <a:avLst/>
              <a:gdLst/>
              <a:ahLst/>
              <a:cxnLst/>
              <a:rect l="l" t="t" r="r" b="b"/>
              <a:pathLst>
                <a:path w="5753"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1" name="Google Shape;5851;p74"/>
            <p:cNvSpPr/>
            <p:nvPr/>
          </p:nvSpPr>
          <p:spPr>
            <a:xfrm>
              <a:off x="1873075" y="3421150"/>
              <a:ext cx="146375" cy="140600"/>
            </a:xfrm>
            <a:custGeom>
              <a:avLst/>
              <a:gdLst/>
              <a:ahLst/>
              <a:cxnLst/>
              <a:rect l="l" t="t" r="r" b="b"/>
              <a:pathLst>
                <a:path w="5855"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2" name="Google Shape;5852;p74"/>
            <p:cNvSpPr/>
            <p:nvPr/>
          </p:nvSpPr>
          <p:spPr>
            <a:xfrm>
              <a:off x="1535000" y="3223325"/>
              <a:ext cx="406450" cy="481825"/>
            </a:xfrm>
            <a:custGeom>
              <a:avLst/>
              <a:gdLst/>
              <a:ahLst/>
              <a:cxnLst/>
              <a:rect l="l" t="t" r="r" b="b"/>
              <a:pathLst>
                <a:path w="16258" h="19273" extrusionOk="0">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53" name="Google Shape;5853;p74"/>
          <p:cNvGrpSpPr/>
          <p:nvPr/>
        </p:nvGrpSpPr>
        <p:grpSpPr>
          <a:xfrm>
            <a:off x="5880219" y="2746618"/>
            <a:ext cx="339253" cy="268649"/>
            <a:chOff x="2085525" y="3263750"/>
            <a:chExt cx="481825" cy="381550"/>
          </a:xfrm>
        </p:grpSpPr>
        <p:sp>
          <p:nvSpPr>
            <p:cNvPr id="5854" name="Google Shape;5854;p74"/>
            <p:cNvSpPr/>
            <p:nvPr/>
          </p:nvSpPr>
          <p:spPr>
            <a:xfrm>
              <a:off x="2320325" y="3263750"/>
              <a:ext cx="227825" cy="141025"/>
            </a:xfrm>
            <a:custGeom>
              <a:avLst/>
              <a:gdLst/>
              <a:ahLst/>
              <a:cxnLst/>
              <a:rect l="l" t="t" r="r" b="b"/>
              <a:pathLst>
                <a:path w="9113" h="5641" extrusionOk="0">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5" name="Google Shape;5855;p74"/>
            <p:cNvSpPr/>
            <p:nvPr/>
          </p:nvSpPr>
          <p:spPr>
            <a:xfrm>
              <a:off x="2085525" y="3355200"/>
              <a:ext cx="481825" cy="290100"/>
            </a:xfrm>
            <a:custGeom>
              <a:avLst/>
              <a:gdLst/>
              <a:ahLst/>
              <a:cxnLst/>
              <a:rect l="l" t="t" r="r" b="b"/>
              <a:pathLst>
                <a:path w="19273" h="11604" extrusionOk="0">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856" name="Google Shape;5856;p74"/>
          <p:cNvSpPr/>
          <p:nvPr/>
        </p:nvSpPr>
        <p:spPr>
          <a:xfrm>
            <a:off x="6294404" y="2778690"/>
            <a:ext cx="339253" cy="204295"/>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857" name="Google Shape;5857;p74"/>
          <p:cNvGrpSpPr/>
          <p:nvPr/>
        </p:nvGrpSpPr>
        <p:grpSpPr>
          <a:xfrm>
            <a:off x="6711982" y="2711308"/>
            <a:ext cx="340204" cy="339271"/>
            <a:chOff x="3270450" y="3213625"/>
            <a:chExt cx="483175" cy="481850"/>
          </a:xfrm>
        </p:grpSpPr>
        <p:sp>
          <p:nvSpPr>
            <p:cNvPr id="5858" name="Google Shape;5858;p74"/>
            <p:cNvSpPr/>
            <p:nvPr/>
          </p:nvSpPr>
          <p:spPr>
            <a:xfrm>
              <a:off x="3392550" y="3335025"/>
              <a:ext cx="239050" cy="239050"/>
            </a:xfrm>
            <a:custGeom>
              <a:avLst/>
              <a:gdLst/>
              <a:ahLst/>
              <a:cxnLst/>
              <a:rect l="l" t="t" r="r" b="b"/>
              <a:pathLst>
                <a:path w="9562" h="9562" extrusionOk="0">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59" name="Google Shape;5859;p74"/>
            <p:cNvSpPr/>
            <p:nvPr/>
          </p:nvSpPr>
          <p:spPr>
            <a:xfrm>
              <a:off x="3270450" y="3213625"/>
              <a:ext cx="483175" cy="481850"/>
            </a:xfrm>
            <a:custGeom>
              <a:avLst/>
              <a:gdLst/>
              <a:ahLst/>
              <a:cxnLst/>
              <a:rect l="l" t="t" r="r" b="b"/>
              <a:pathLst>
                <a:path w="19327" h="19274" extrusionOk="0">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60" name="Google Shape;5860;p74"/>
          <p:cNvGrpSpPr/>
          <p:nvPr/>
        </p:nvGrpSpPr>
        <p:grpSpPr>
          <a:xfrm>
            <a:off x="7211250" y="2711317"/>
            <a:ext cx="168931" cy="339253"/>
            <a:chOff x="3984950" y="3213600"/>
            <a:chExt cx="239925" cy="481825"/>
          </a:xfrm>
        </p:grpSpPr>
        <p:sp>
          <p:nvSpPr>
            <p:cNvPr id="5861" name="Google Shape;5861;p74"/>
            <p:cNvSpPr/>
            <p:nvPr/>
          </p:nvSpPr>
          <p:spPr>
            <a:xfrm>
              <a:off x="3984950" y="3213600"/>
              <a:ext cx="239925" cy="481825"/>
            </a:xfrm>
            <a:custGeom>
              <a:avLst/>
              <a:gdLst/>
              <a:ahLst/>
              <a:cxnLst/>
              <a:rect l="l" t="t" r="r" b="b"/>
              <a:pathLst>
                <a:path w="9597" h="19273" extrusionOk="0">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2" name="Google Shape;5862;p74"/>
            <p:cNvSpPr/>
            <p:nvPr/>
          </p:nvSpPr>
          <p:spPr>
            <a:xfrm>
              <a:off x="4072650" y="3543175"/>
              <a:ext cx="64525" cy="64625"/>
            </a:xfrm>
            <a:custGeom>
              <a:avLst/>
              <a:gdLst/>
              <a:ahLst/>
              <a:cxnLst/>
              <a:rect l="l" t="t" r="r" b="b"/>
              <a:pathLst>
                <a:path w="2581" h="2585" extrusionOk="0">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863" name="Google Shape;5863;p74"/>
          <p:cNvSpPr/>
          <p:nvPr/>
        </p:nvSpPr>
        <p:spPr>
          <a:xfrm>
            <a:off x="7549578" y="2711214"/>
            <a:ext cx="339306" cy="339253"/>
          </a:xfrm>
          <a:custGeom>
            <a:avLst/>
            <a:gdLst/>
            <a:ahLst/>
            <a:cxnLst/>
            <a:rect l="l" t="t" r="r" b="b"/>
            <a:pathLst>
              <a:path w="19276" h="19273" extrusionOk="0">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4" name="Google Shape;5864;p74"/>
          <p:cNvSpPr/>
          <p:nvPr/>
        </p:nvSpPr>
        <p:spPr>
          <a:xfrm>
            <a:off x="7974508" y="2731069"/>
            <a:ext cx="339253" cy="299542"/>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865" name="Google Shape;5865;p74"/>
          <p:cNvGrpSpPr/>
          <p:nvPr/>
        </p:nvGrpSpPr>
        <p:grpSpPr>
          <a:xfrm>
            <a:off x="1874281" y="3981487"/>
            <a:ext cx="355218" cy="279880"/>
            <a:chOff x="5629975" y="3255775"/>
            <a:chExt cx="504500" cy="397500"/>
          </a:xfrm>
        </p:grpSpPr>
        <p:sp>
          <p:nvSpPr>
            <p:cNvPr id="5866" name="Google Shape;5866;p74"/>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7" name="Google Shape;5867;p74"/>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8" name="Google Shape;5868;p74"/>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69" name="Google Shape;5869;p74"/>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0" name="Google Shape;5870;p74"/>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71" name="Google Shape;5871;p74"/>
          <p:cNvGrpSpPr/>
          <p:nvPr/>
        </p:nvGrpSpPr>
        <p:grpSpPr>
          <a:xfrm>
            <a:off x="3755839" y="3981593"/>
            <a:ext cx="340256" cy="279669"/>
            <a:chOff x="6234950" y="3255925"/>
            <a:chExt cx="483250" cy="397200"/>
          </a:xfrm>
        </p:grpSpPr>
        <p:sp>
          <p:nvSpPr>
            <p:cNvPr id="5872" name="Google Shape;5872;p74"/>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3" name="Google Shape;5873;p74"/>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4" name="Google Shape;5874;p74"/>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5" name="Google Shape;5875;p74"/>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6" name="Google Shape;5876;p74"/>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77" name="Google Shape;5877;p74"/>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78" name="Google Shape;5878;p74"/>
          <p:cNvGrpSpPr/>
          <p:nvPr/>
        </p:nvGrpSpPr>
        <p:grpSpPr>
          <a:xfrm>
            <a:off x="5051107" y="3125970"/>
            <a:ext cx="318042" cy="339253"/>
            <a:chOff x="914900" y="3806450"/>
            <a:chExt cx="451700" cy="481825"/>
          </a:xfrm>
        </p:grpSpPr>
        <p:sp>
          <p:nvSpPr>
            <p:cNvPr id="5879" name="Google Shape;5879;p74"/>
            <p:cNvSpPr/>
            <p:nvPr/>
          </p:nvSpPr>
          <p:spPr>
            <a:xfrm>
              <a:off x="914900" y="4174425"/>
              <a:ext cx="423400" cy="113850"/>
            </a:xfrm>
            <a:custGeom>
              <a:avLst/>
              <a:gdLst/>
              <a:ahLst/>
              <a:cxnLst/>
              <a:rect l="l" t="t" r="r" b="b"/>
              <a:pathLst>
                <a:path w="16936" h="4554" extrusionOk="0">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0" name="Google Shape;5880;p74"/>
            <p:cNvSpPr/>
            <p:nvPr/>
          </p:nvSpPr>
          <p:spPr>
            <a:xfrm>
              <a:off x="971350" y="3806450"/>
              <a:ext cx="254100" cy="339775"/>
            </a:xfrm>
            <a:custGeom>
              <a:avLst/>
              <a:gdLst/>
              <a:ahLst/>
              <a:cxnLst/>
              <a:rect l="l" t="t" r="r" b="b"/>
              <a:pathLst>
                <a:path w="10164" h="13591" extrusionOk="0">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1" name="Google Shape;5881;p74"/>
            <p:cNvSpPr/>
            <p:nvPr/>
          </p:nvSpPr>
          <p:spPr>
            <a:xfrm>
              <a:off x="971350" y="3947600"/>
              <a:ext cx="141175" cy="198625"/>
            </a:xfrm>
            <a:custGeom>
              <a:avLst/>
              <a:gdLst/>
              <a:ahLst/>
              <a:cxnLst/>
              <a:rect l="l" t="t" r="r" b="b"/>
              <a:pathLst>
                <a:path w="5647" h="7945" extrusionOk="0">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2" name="Google Shape;5882;p74"/>
            <p:cNvSpPr/>
            <p:nvPr/>
          </p:nvSpPr>
          <p:spPr>
            <a:xfrm>
              <a:off x="1253675" y="3806450"/>
              <a:ext cx="112925" cy="90350"/>
            </a:xfrm>
            <a:custGeom>
              <a:avLst/>
              <a:gdLst/>
              <a:ahLst/>
              <a:cxnLst/>
              <a:rect l="l" t="t" r="r" b="b"/>
              <a:pathLst>
                <a:path w="4517" h="3614" extrusionOk="0">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3" name="Google Shape;5883;p74"/>
            <p:cNvSpPr/>
            <p:nvPr/>
          </p:nvSpPr>
          <p:spPr>
            <a:xfrm>
              <a:off x="1253600" y="3876425"/>
              <a:ext cx="95025" cy="42975"/>
            </a:xfrm>
            <a:custGeom>
              <a:avLst/>
              <a:gdLst/>
              <a:ahLst/>
              <a:cxnLst/>
              <a:rect l="l" t="t" r="r" b="b"/>
              <a:pathLst>
                <a:path w="3801" h="1719" extrusionOk="0">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84" name="Google Shape;5884;p74"/>
          <p:cNvGrpSpPr/>
          <p:nvPr/>
        </p:nvGrpSpPr>
        <p:grpSpPr>
          <a:xfrm>
            <a:off x="5470028" y="3125785"/>
            <a:ext cx="346347" cy="339623"/>
            <a:chOff x="1490050" y="3805975"/>
            <a:chExt cx="491900" cy="482350"/>
          </a:xfrm>
        </p:grpSpPr>
        <p:sp>
          <p:nvSpPr>
            <p:cNvPr id="5885" name="Google Shape;5885;p74"/>
            <p:cNvSpPr/>
            <p:nvPr/>
          </p:nvSpPr>
          <p:spPr>
            <a:xfrm>
              <a:off x="1541775" y="3877050"/>
              <a:ext cx="302500" cy="277225"/>
            </a:xfrm>
            <a:custGeom>
              <a:avLst/>
              <a:gdLst/>
              <a:ahLst/>
              <a:cxnLst/>
              <a:rect l="l" t="t" r="r" b="b"/>
              <a:pathLst>
                <a:path w="12100" h="11089" extrusionOk="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6" name="Google Shape;5886;p74"/>
            <p:cNvSpPr/>
            <p:nvPr/>
          </p:nvSpPr>
          <p:spPr>
            <a:xfrm>
              <a:off x="1824450" y="3805975"/>
              <a:ext cx="157500" cy="150525"/>
            </a:xfrm>
            <a:custGeom>
              <a:avLst/>
              <a:gdLst/>
              <a:ahLst/>
              <a:cxnLst/>
              <a:rect l="l" t="t" r="r" b="b"/>
              <a:pathLst>
                <a:path w="6300" h="6021" extrusionOk="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7" name="Google Shape;5887;p74"/>
            <p:cNvSpPr/>
            <p:nvPr/>
          </p:nvSpPr>
          <p:spPr>
            <a:xfrm>
              <a:off x="1626675" y="3936600"/>
              <a:ext cx="277225" cy="302600"/>
            </a:xfrm>
            <a:custGeom>
              <a:avLst/>
              <a:gdLst/>
              <a:ahLst/>
              <a:cxnLst/>
              <a:rect l="l" t="t" r="r" b="b"/>
              <a:pathLst>
                <a:path w="11089" h="12104" extrusionOk="0">
                  <a:moveTo>
                    <a:pt x="9501" y="1"/>
                  </a:moveTo>
                  <a:lnTo>
                    <a:pt x="1" y="9501"/>
                  </a:lnTo>
                  <a:cubicBezTo>
                    <a:pt x="537" y="10254"/>
                    <a:pt x="745" y="11194"/>
                    <a:pt x="576" y="12103"/>
                  </a:cubicBezTo>
                  <a:lnTo>
                    <a:pt x="11088" y="1591"/>
                  </a:lnTo>
                  <a:lnTo>
                    <a:pt x="950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88" name="Google Shape;5888;p74"/>
            <p:cNvSpPr/>
            <p:nvPr/>
          </p:nvSpPr>
          <p:spPr>
            <a:xfrm>
              <a:off x="1490050" y="4166500"/>
              <a:ext cx="129950" cy="121825"/>
            </a:xfrm>
            <a:custGeom>
              <a:avLst/>
              <a:gdLst/>
              <a:ahLst/>
              <a:cxnLst/>
              <a:rect l="l" t="t" r="r" b="b"/>
              <a:pathLst>
                <a:path w="5198" h="4873" extrusionOk="0">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89" name="Google Shape;5889;p74"/>
          <p:cNvGrpSpPr/>
          <p:nvPr/>
        </p:nvGrpSpPr>
        <p:grpSpPr>
          <a:xfrm>
            <a:off x="5893896" y="3125970"/>
            <a:ext cx="311899" cy="339253"/>
            <a:chOff x="2104275" y="3806450"/>
            <a:chExt cx="442975" cy="481825"/>
          </a:xfrm>
        </p:grpSpPr>
        <p:sp>
          <p:nvSpPr>
            <p:cNvPr id="5890" name="Google Shape;5890;p74"/>
            <p:cNvSpPr/>
            <p:nvPr/>
          </p:nvSpPr>
          <p:spPr>
            <a:xfrm>
              <a:off x="2104275" y="3806450"/>
              <a:ext cx="442975" cy="481825"/>
            </a:xfrm>
            <a:custGeom>
              <a:avLst/>
              <a:gdLst/>
              <a:ahLst/>
              <a:cxnLst/>
              <a:rect l="l" t="t" r="r" b="b"/>
              <a:pathLst>
                <a:path w="17719" h="19273" extrusionOk="0">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1" name="Google Shape;5891;p74"/>
            <p:cNvSpPr/>
            <p:nvPr/>
          </p:nvSpPr>
          <p:spPr>
            <a:xfrm>
              <a:off x="2284200" y="4005050"/>
              <a:ext cx="84700" cy="84700"/>
            </a:xfrm>
            <a:custGeom>
              <a:avLst/>
              <a:gdLst/>
              <a:ahLst/>
              <a:cxnLst/>
              <a:rect l="l" t="t" r="r" b="b"/>
              <a:pathLst>
                <a:path w="3388" h="3388" extrusionOk="0">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92" name="Google Shape;5892;p74"/>
          <p:cNvGrpSpPr/>
          <p:nvPr/>
        </p:nvGrpSpPr>
        <p:grpSpPr>
          <a:xfrm>
            <a:off x="6317413" y="3125970"/>
            <a:ext cx="293416" cy="339253"/>
            <a:chOff x="2710875" y="3806450"/>
            <a:chExt cx="416725" cy="481825"/>
          </a:xfrm>
        </p:grpSpPr>
        <p:sp>
          <p:nvSpPr>
            <p:cNvPr id="5893" name="Google Shape;5893;p74"/>
            <p:cNvSpPr/>
            <p:nvPr/>
          </p:nvSpPr>
          <p:spPr>
            <a:xfrm>
              <a:off x="2710875" y="4144450"/>
              <a:ext cx="416725" cy="143825"/>
            </a:xfrm>
            <a:custGeom>
              <a:avLst/>
              <a:gdLst/>
              <a:ahLst/>
              <a:cxnLst/>
              <a:rect l="l" t="t" r="r" b="b"/>
              <a:pathLst>
                <a:path w="16669" h="5753" extrusionOk="0">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4" name="Google Shape;5894;p74"/>
            <p:cNvSpPr/>
            <p:nvPr/>
          </p:nvSpPr>
          <p:spPr>
            <a:xfrm>
              <a:off x="2784800" y="3806450"/>
              <a:ext cx="268850" cy="309800"/>
            </a:xfrm>
            <a:custGeom>
              <a:avLst/>
              <a:gdLst/>
              <a:ahLst/>
              <a:cxnLst/>
              <a:rect l="l" t="t" r="r" b="b"/>
              <a:pathLst>
                <a:path w="10754" h="12392" extrusionOk="0">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95" name="Google Shape;5895;p74"/>
          <p:cNvGrpSpPr/>
          <p:nvPr/>
        </p:nvGrpSpPr>
        <p:grpSpPr>
          <a:xfrm>
            <a:off x="6712457" y="3166412"/>
            <a:ext cx="339253" cy="258369"/>
            <a:chOff x="3271200" y="3863875"/>
            <a:chExt cx="481825" cy="366950"/>
          </a:xfrm>
        </p:grpSpPr>
        <p:sp>
          <p:nvSpPr>
            <p:cNvPr id="5896" name="Google Shape;5896;p74"/>
            <p:cNvSpPr/>
            <p:nvPr/>
          </p:nvSpPr>
          <p:spPr>
            <a:xfrm>
              <a:off x="3271200" y="3920350"/>
              <a:ext cx="283225" cy="310475"/>
            </a:xfrm>
            <a:custGeom>
              <a:avLst/>
              <a:gdLst/>
              <a:ahLst/>
              <a:cxnLst/>
              <a:rect l="l" t="t" r="r" b="b"/>
              <a:pathLst>
                <a:path w="11329" h="12419" extrusionOk="0">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97" name="Google Shape;5897;p74"/>
            <p:cNvSpPr/>
            <p:nvPr/>
          </p:nvSpPr>
          <p:spPr>
            <a:xfrm>
              <a:off x="3526175" y="3863875"/>
              <a:ext cx="226850" cy="310575"/>
            </a:xfrm>
            <a:custGeom>
              <a:avLst/>
              <a:gdLst/>
              <a:ahLst/>
              <a:cxnLst/>
              <a:rect l="l" t="t" r="r" b="b"/>
              <a:pathLst>
                <a:path w="9074" h="12423" extrusionOk="0">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898" name="Google Shape;5898;p74"/>
          <p:cNvGrpSpPr/>
          <p:nvPr/>
        </p:nvGrpSpPr>
        <p:grpSpPr>
          <a:xfrm>
            <a:off x="7147952" y="3126199"/>
            <a:ext cx="295528" cy="338795"/>
            <a:chOff x="3895050" y="3806775"/>
            <a:chExt cx="419725" cy="481175"/>
          </a:xfrm>
        </p:grpSpPr>
        <p:sp>
          <p:nvSpPr>
            <p:cNvPr id="5899" name="Google Shape;5899;p74"/>
            <p:cNvSpPr/>
            <p:nvPr/>
          </p:nvSpPr>
          <p:spPr>
            <a:xfrm>
              <a:off x="3895050" y="3942650"/>
              <a:ext cx="419725" cy="345300"/>
            </a:xfrm>
            <a:custGeom>
              <a:avLst/>
              <a:gdLst/>
              <a:ahLst/>
              <a:cxnLst/>
              <a:rect l="l" t="t" r="r" b="b"/>
              <a:pathLst>
                <a:path w="16789" h="13812" extrusionOk="0">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0" name="Google Shape;5900;p74"/>
            <p:cNvSpPr/>
            <p:nvPr/>
          </p:nvSpPr>
          <p:spPr>
            <a:xfrm>
              <a:off x="4016325" y="3806775"/>
              <a:ext cx="199225" cy="142475"/>
            </a:xfrm>
            <a:custGeom>
              <a:avLst/>
              <a:gdLst/>
              <a:ahLst/>
              <a:cxnLst/>
              <a:rect l="l" t="t" r="r" b="b"/>
              <a:pathLst>
                <a:path w="7969" h="5699" extrusionOk="0">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01" name="Google Shape;5901;p74"/>
          <p:cNvGrpSpPr/>
          <p:nvPr/>
        </p:nvGrpSpPr>
        <p:grpSpPr>
          <a:xfrm>
            <a:off x="7551234" y="3125979"/>
            <a:ext cx="336296" cy="339235"/>
            <a:chOff x="4464775" y="3806475"/>
            <a:chExt cx="477625" cy="481800"/>
          </a:xfrm>
        </p:grpSpPr>
        <p:sp>
          <p:nvSpPr>
            <p:cNvPr id="5902" name="Google Shape;5902;p74"/>
            <p:cNvSpPr/>
            <p:nvPr/>
          </p:nvSpPr>
          <p:spPr>
            <a:xfrm>
              <a:off x="4726375" y="3806475"/>
              <a:ext cx="56500" cy="141125"/>
            </a:xfrm>
            <a:custGeom>
              <a:avLst/>
              <a:gdLst/>
              <a:ahLst/>
              <a:cxnLst/>
              <a:rect l="l" t="t" r="r" b="b"/>
              <a:pathLst>
                <a:path w="2260" h="5645" extrusionOk="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3" name="Google Shape;5903;p74"/>
            <p:cNvSpPr/>
            <p:nvPr/>
          </p:nvSpPr>
          <p:spPr>
            <a:xfrm>
              <a:off x="4641700" y="3806475"/>
              <a:ext cx="56475" cy="141125"/>
            </a:xfrm>
            <a:custGeom>
              <a:avLst/>
              <a:gdLst/>
              <a:ahLst/>
              <a:cxnLst/>
              <a:rect l="l" t="t" r="r" b="b"/>
              <a:pathLst>
                <a:path w="2259" h="5645" extrusionOk="0">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4" name="Google Shape;5904;p74"/>
            <p:cNvSpPr/>
            <p:nvPr/>
          </p:nvSpPr>
          <p:spPr>
            <a:xfrm>
              <a:off x="4557000" y="3806475"/>
              <a:ext cx="56500" cy="141125"/>
            </a:xfrm>
            <a:custGeom>
              <a:avLst/>
              <a:gdLst/>
              <a:ahLst/>
              <a:cxnLst/>
              <a:rect l="l" t="t" r="r" b="b"/>
              <a:pathLst>
                <a:path w="2260" h="5645" extrusionOk="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5" name="Google Shape;5905;p74"/>
            <p:cNvSpPr/>
            <p:nvPr/>
          </p:nvSpPr>
          <p:spPr>
            <a:xfrm>
              <a:off x="4464775" y="4230875"/>
              <a:ext cx="395250" cy="57400"/>
            </a:xfrm>
            <a:custGeom>
              <a:avLst/>
              <a:gdLst/>
              <a:ahLst/>
              <a:cxnLst/>
              <a:rect l="l" t="t" r="r" b="b"/>
              <a:pathLst>
                <a:path w="15810" h="2296" extrusionOk="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6" name="Google Shape;5906;p74"/>
            <p:cNvSpPr/>
            <p:nvPr/>
          </p:nvSpPr>
          <p:spPr>
            <a:xfrm>
              <a:off x="4840675" y="4007300"/>
              <a:ext cx="101725" cy="166025"/>
            </a:xfrm>
            <a:custGeom>
              <a:avLst/>
              <a:gdLst/>
              <a:ahLst/>
              <a:cxnLst/>
              <a:rect l="l" t="t" r="r" b="b"/>
              <a:pathLst>
                <a:path w="4069" h="6641" extrusionOk="0">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07" name="Google Shape;5907;p74"/>
            <p:cNvSpPr/>
            <p:nvPr/>
          </p:nvSpPr>
          <p:spPr>
            <a:xfrm>
              <a:off x="4464775" y="3976800"/>
              <a:ext cx="395250" cy="225875"/>
            </a:xfrm>
            <a:custGeom>
              <a:avLst/>
              <a:gdLst/>
              <a:ahLst/>
              <a:cxnLst/>
              <a:rect l="l" t="t" r="r" b="b"/>
              <a:pathLst>
                <a:path w="15810" h="9035" extrusionOk="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08" name="Google Shape;5908;p74"/>
          <p:cNvGrpSpPr/>
          <p:nvPr/>
        </p:nvGrpSpPr>
        <p:grpSpPr>
          <a:xfrm>
            <a:off x="7974679" y="3125970"/>
            <a:ext cx="339253" cy="339253"/>
            <a:chOff x="5049725" y="3806450"/>
            <a:chExt cx="481825" cy="481825"/>
          </a:xfrm>
        </p:grpSpPr>
        <p:sp>
          <p:nvSpPr>
            <p:cNvPr id="5909" name="Google Shape;5909;p74"/>
            <p:cNvSpPr/>
            <p:nvPr/>
          </p:nvSpPr>
          <p:spPr>
            <a:xfrm>
              <a:off x="536115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0" name="Google Shape;5910;p74"/>
            <p:cNvSpPr/>
            <p:nvPr/>
          </p:nvSpPr>
          <p:spPr>
            <a:xfrm>
              <a:off x="519177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1" name="Google Shape;5911;p74"/>
            <p:cNvSpPr/>
            <p:nvPr/>
          </p:nvSpPr>
          <p:spPr>
            <a:xfrm>
              <a:off x="504972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12" name="Google Shape;5912;p74"/>
          <p:cNvGrpSpPr/>
          <p:nvPr/>
        </p:nvGrpSpPr>
        <p:grpSpPr>
          <a:xfrm>
            <a:off x="1461983" y="3951798"/>
            <a:ext cx="339253" cy="339253"/>
            <a:chOff x="5651375" y="3806450"/>
            <a:chExt cx="481825" cy="481825"/>
          </a:xfrm>
        </p:grpSpPr>
        <p:sp>
          <p:nvSpPr>
            <p:cNvPr id="5913" name="Google Shape;5913;p74"/>
            <p:cNvSpPr/>
            <p:nvPr/>
          </p:nvSpPr>
          <p:spPr>
            <a:xfrm>
              <a:off x="579342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4" name="Google Shape;5914;p74"/>
            <p:cNvSpPr/>
            <p:nvPr/>
          </p:nvSpPr>
          <p:spPr>
            <a:xfrm>
              <a:off x="5794475" y="4089725"/>
              <a:ext cx="195600" cy="84725"/>
            </a:xfrm>
            <a:custGeom>
              <a:avLst/>
              <a:gdLst/>
              <a:ahLst/>
              <a:cxnLst/>
              <a:rect l="l" t="t" r="r" b="b"/>
              <a:pathLst>
                <a:path w="7824" h="3389" extrusionOk="0">
                  <a:moveTo>
                    <a:pt x="1" y="1"/>
                  </a:moveTo>
                  <a:cubicBezTo>
                    <a:pt x="284" y="1943"/>
                    <a:pt x="1949" y="3385"/>
                    <a:pt x="3912" y="3388"/>
                  </a:cubicBezTo>
                  <a:cubicBezTo>
                    <a:pt x="5875" y="3385"/>
                    <a:pt x="7541" y="1943"/>
                    <a:pt x="78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5" name="Google Shape;5915;p74"/>
            <p:cNvSpPr/>
            <p:nvPr/>
          </p:nvSpPr>
          <p:spPr>
            <a:xfrm>
              <a:off x="565137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6" name="Google Shape;5916;p74"/>
            <p:cNvSpPr/>
            <p:nvPr/>
          </p:nvSpPr>
          <p:spPr>
            <a:xfrm>
              <a:off x="596280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17" name="Google Shape;5917;p74"/>
          <p:cNvGrpSpPr/>
          <p:nvPr/>
        </p:nvGrpSpPr>
        <p:grpSpPr>
          <a:xfrm>
            <a:off x="3360663" y="3953787"/>
            <a:ext cx="298503" cy="335275"/>
            <a:chOff x="6264300" y="3809300"/>
            <a:chExt cx="423950" cy="476175"/>
          </a:xfrm>
        </p:grpSpPr>
        <p:sp>
          <p:nvSpPr>
            <p:cNvPr id="5918" name="Google Shape;5918;p74"/>
            <p:cNvSpPr/>
            <p:nvPr/>
          </p:nvSpPr>
          <p:spPr>
            <a:xfrm>
              <a:off x="6346200" y="4002825"/>
              <a:ext cx="66950" cy="63225"/>
            </a:xfrm>
            <a:custGeom>
              <a:avLst/>
              <a:gdLst/>
              <a:ahLst/>
              <a:cxnLst/>
              <a:rect l="l" t="t" r="r" b="b"/>
              <a:pathLst>
                <a:path w="2678" h="2529" extrusionOk="0">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19" name="Google Shape;5919;p74"/>
            <p:cNvSpPr/>
            <p:nvPr/>
          </p:nvSpPr>
          <p:spPr>
            <a:xfrm>
              <a:off x="6539375" y="4002825"/>
              <a:ext cx="66950" cy="63200"/>
            </a:xfrm>
            <a:custGeom>
              <a:avLst/>
              <a:gdLst/>
              <a:ahLst/>
              <a:cxnLst/>
              <a:rect l="l" t="t" r="r" b="b"/>
              <a:pathLst>
                <a:path w="2678" h="2528" extrusionOk="0">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0" name="Google Shape;5920;p74"/>
            <p:cNvSpPr/>
            <p:nvPr/>
          </p:nvSpPr>
          <p:spPr>
            <a:xfrm>
              <a:off x="6264300" y="3809300"/>
              <a:ext cx="423950" cy="476175"/>
            </a:xfrm>
            <a:custGeom>
              <a:avLst/>
              <a:gdLst/>
              <a:ahLst/>
              <a:cxnLst/>
              <a:rect l="l" t="t" r="r" b="b"/>
              <a:pathLst>
                <a:path w="16958" h="19047" extrusionOk="0">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21" name="Google Shape;5921;p74"/>
          <p:cNvGrpSpPr/>
          <p:nvPr/>
        </p:nvGrpSpPr>
        <p:grpSpPr>
          <a:xfrm>
            <a:off x="5039841" y="3538881"/>
            <a:ext cx="340573" cy="339271"/>
            <a:chOff x="898875" y="4399275"/>
            <a:chExt cx="483700" cy="481850"/>
          </a:xfrm>
        </p:grpSpPr>
        <p:sp>
          <p:nvSpPr>
            <p:cNvPr id="5922" name="Google Shape;5922;p74"/>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3" name="Google Shape;5923;p74"/>
            <p:cNvSpPr/>
            <p:nvPr/>
          </p:nvSpPr>
          <p:spPr>
            <a:xfrm>
              <a:off x="1138025" y="4763350"/>
              <a:ext cx="25" cy="25"/>
            </a:xfrm>
            <a:custGeom>
              <a:avLst/>
              <a:gdLst/>
              <a:ahLst/>
              <a:cxnLst/>
              <a:rect l="l" t="t" r="r" b="b"/>
              <a:pathLst>
                <a:path w="1" h="1" extrusionOk="0">
                  <a:moveTo>
                    <a:pt x="1" y="0"/>
                  </a:move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4" name="Google Shape;5924;p74"/>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5" name="Google Shape;5925;p74"/>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6" name="Google Shape;5926;p74"/>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7" name="Google Shape;5927;p74"/>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8" name="Google Shape;5928;p74"/>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29" name="Google Shape;5929;p74"/>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30" name="Google Shape;5930;p74"/>
          <p:cNvGrpSpPr/>
          <p:nvPr/>
        </p:nvGrpSpPr>
        <p:grpSpPr>
          <a:xfrm>
            <a:off x="5473575" y="3554133"/>
            <a:ext cx="339253" cy="308765"/>
            <a:chOff x="1492675" y="4420975"/>
            <a:chExt cx="481825" cy="438525"/>
          </a:xfrm>
        </p:grpSpPr>
        <p:sp>
          <p:nvSpPr>
            <p:cNvPr id="5931" name="Google Shape;5931;p74"/>
            <p:cNvSpPr/>
            <p:nvPr/>
          </p:nvSpPr>
          <p:spPr>
            <a:xfrm>
              <a:off x="1841375" y="4649825"/>
              <a:ext cx="43325" cy="43300"/>
            </a:xfrm>
            <a:custGeom>
              <a:avLst/>
              <a:gdLst/>
              <a:ahLst/>
              <a:cxnLst/>
              <a:rect l="l" t="t" r="r" b="b"/>
              <a:pathLst>
                <a:path w="1733" h="1732" extrusionOk="0">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2" name="Google Shape;5932;p74"/>
            <p:cNvSpPr/>
            <p:nvPr/>
          </p:nvSpPr>
          <p:spPr>
            <a:xfrm>
              <a:off x="1582425" y="4649825"/>
              <a:ext cx="43300" cy="43300"/>
            </a:xfrm>
            <a:custGeom>
              <a:avLst/>
              <a:gdLst/>
              <a:ahLst/>
              <a:cxnLst/>
              <a:rect l="l" t="t" r="r" b="b"/>
              <a:pathLst>
                <a:path w="1732" h="1732" extrusionOk="0">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3" name="Google Shape;5933;p74"/>
            <p:cNvSpPr/>
            <p:nvPr/>
          </p:nvSpPr>
          <p:spPr>
            <a:xfrm>
              <a:off x="1492675" y="4420975"/>
              <a:ext cx="481825" cy="356475"/>
            </a:xfrm>
            <a:custGeom>
              <a:avLst/>
              <a:gdLst/>
              <a:ahLst/>
              <a:cxnLst/>
              <a:rect l="l" t="t" r="r" b="b"/>
              <a:pathLst>
                <a:path w="19273" h="14259" extrusionOk="0">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4" name="Google Shape;5934;p74"/>
            <p:cNvSpPr/>
            <p:nvPr/>
          </p:nvSpPr>
          <p:spPr>
            <a:xfrm>
              <a:off x="154687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5" name="Google Shape;5935;p74"/>
            <p:cNvSpPr/>
            <p:nvPr/>
          </p:nvSpPr>
          <p:spPr>
            <a:xfrm>
              <a:off x="180132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36" name="Google Shape;5936;p74"/>
          <p:cNvGrpSpPr/>
          <p:nvPr/>
        </p:nvGrpSpPr>
        <p:grpSpPr>
          <a:xfrm>
            <a:off x="5878556" y="3539558"/>
            <a:ext cx="342580" cy="337915"/>
            <a:chOff x="2084100" y="4400250"/>
            <a:chExt cx="486550" cy="479925"/>
          </a:xfrm>
        </p:grpSpPr>
        <p:sp>
          <p:nvSpPr>
            <p:cNvPr id="5937" name="Google Shape;5937;p74"/>
            <p:cNvSpPr/>
            <p:nvPr/>
          </p:nvSpPr>
          <p:spPr>
            <a:xfrm>
              <a:off x="2084100" y="4652250"/>
              <a:ext cx="105325" cy="90050"/>
            </a:xfrm>
            <a:custGeom>
              <a:avLst/>
              <a:gdLst/>
              <a:ahLst/>
              <a:cxnLst/>
              <a:rect l="l" t="t" r="r" b="b"/>
              <a:pathLst>
                <a:path w="4213" h="3602" extrusionOk="0">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8" name="Google Shape;5938;p74"/>
            <p:cNvSpPr/>
            <p:nvPr/>
          </p:nvSpPr>
          <p:spPr>
            <a:xfrm>
              <a:off x="2372575" y="4644175"/>
              <a:ext cx="175875" cy="226275"/>
            </a:xfrm>
            <a:custGeom>
              <a:avLst/>
              <a:gdLst/>
              <a:ahLst/>
              <a:cxnLst/>
              <a:rect l="l" t="t" r="r" b="b"/>
              <a:pathLst>
                <a:path w="7035" h="9051" extrusionOk="0">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39" name="Google Shape;5939;p74"/>
            <p:cNvSpPr/>
            <p:nvPr/>
          </p:nvSpPr>
          <p:spPr>
            <a:xfrm>
              <a:off x="2093950" y="4419400"/>
              <a:ext cx="228500" cy="174750"/>
            </a:xfrm>
            <a:custGeom>
              <a:avLst/>
              <a:gdLst/>
              <a:ahLst/>
              <a:cxnLst/>
              <a:rect l="l" t="t" r="r" b="b"/>
              <a:pathLst>
                <a:path w="9140" h="6990" extrusionOk="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0" name="Google Shape;5940;p74"/>
            <p:cNvSpPr/>
            <p:nvPr/>
          </p:nvSpPr>
          <p:spPr>
            <a:xfrm>
              <a:off x="2224425" y="4777500"/>
              <a:ext cx="90425" cy="102675"/>
            </a:xfrm>
            <a:custGeom>
              <a:avLst/>
              <a:gdLst/>
              <a:ahLst/>
              <a:cxnLst/>
              <a:rect l="l" t="t" r="r" b="b"/>
              <a:pathLst>
                <a:path w="3617" h="4107" extrusionOk="0">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1" name="Google Shape;5941;p74"/>
            <p:cNvSpPr/>
            <p:nvPr/>
          </p:nvSpPr>
          <p:spPr>
            <a:xfrm>
              <a:off x="2454100" y="4400250"/>
              <a:ext cx="116550" cy="107300"/>
            </a:xfrm>
            <a:custGeom>
              <a:avLst/>
              <a:gdLst/>
              <a:ahLst/>
              <a:cxnLst/>
              <a:rect l="l" t="t" r="r" b="b"/>
              <a:pathLst>
                <a:path w="4662" h="4292" extrusionOk="0">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2" name="Google Shape;5942;p74"/>
            <p:cNvSpPr/>
            <p:nvPr/>
          </p:nvSpPr>
          <p:spPr>
            <a:xfrm>
              <a:off x="2152975" y="4431500"/>
              <a:ext cx="381925" cy="377725"/>
            </a:xfrm>
            <a:custGeom>
              <a:avLst/>
              <a:gdLst/>
              <a:ahLst/>
              <a:cxnLst/>
              <a:rect l="l" t="t" r="r" b="b"/>
              <a:pathLst>
                <a:path w="15277" h="15109" extrusionOk="0">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43" name="Google Shape;5943;p74"/>
          <p:cNvGrpSpPr/>
          <p:nvPr/>
        </p:nvGrpSpPr>
        <p:grpSpPr>
          <a:xfrm>
            <a:off x="6315036" y="3538907"/>
            <a:ext cx="298169" cy="339218"/>
            <a:chOff x="2707950" y="4399325"/>
            <a:chExt cx="423475" cy="481775"/>
          </a:xfrm>
        </p:grpSpPr>
        <p:sp>
          <p:nvSpPr>
            <p:cNvPr id="5944" name="Google Shape;5944;p74"/>
            <p:cNvSpPr/>
            <p:nvPr/>
          </p:nvSpPr>
          <p:spPr>
            <a:xfrm>
              <a:off x="2905550" y="4515000"/>
              <a:ext cx="28275" cy="366100"/>
            </a:xfrm>
            <a:custGeom>
              <a:avLst/>
              <a:gdLst/>
              <a:ahLst/>
              <a:cxnLst/>
              <a:rect l="l" t="t" r="r" b="b"/>
              <a:pathLst>
                <a:path w="1131" h="14644" extrusionOk="0">
                  <a:moveTo>
                    <a:pt x="1" y="0"/>
                  </a:moveTo>
                  <a:lnTo>
                    <a:pt x="1" y="14644"/>
                  </a:lnTo>
                  <a:lnTo>
                    <a:pt x="1130" y="14644"/>
                  </a:lnTo>
                  <a:lnTo>
                    <a:pt x="11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5" name="Google Shape;5945;p74"/>
            <p:cNvSpPr/>
            <p:nvPr/>
          </p:nvSpPr>
          <p:spPr>
            <a:xfrm>
              <a:off x="2962025" y="4710725"/>
              <a:ext cx="141175" cy="29225"/>
            </a:xfrm>
            <a:custGeom>
              <a:avLst/>
              <a:gdLst/>
              <a:ahLst/>
              <a:cxnLst/>
              <a:rect l="l" t="t" r="r" b="b"/>
              <a:pathLst>
                <a:path w="5647" h="1169" extrusionOk="0">
                  <a:moveTo>
                    <a:pt x="0" y="0"/>
                  </a:moveTo>
                  <a:lnTo>
                    <a:pt x="0" y="1169"/>
                  </a:lnTo>
                  <a:lnTo>
                    <a:pt x="5646" y="1169"/>
                  </a:lnTo>
                  <a:lnTo>
                    <a:pt x="564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6" name="Google Shape;5946;p74"/>
            <p:cNvSpPr/>
            <p:nvPr/>
          </p:nvSpPr>
          <p:spPr>
            <a:xfrm>
              <a:off x="2962025" y="4768175"/>
              <a:ext cx="141175" cy="112925"/>
            </a:xfrm>
            <a:custGeom>
              <a:avLst/>
              <a:gdLst/>
              <a:ahLst/>
              <a:cxnLst/>
              <a:rect l="l" t="t" r="r" b="b"/>
              <a:pathLst>
                <a:path w="5647" h="4517" extrusionOk="0">
                  <a:moveTo>
                    <a:pt x="0" y="0"/>
                  </a:moveTo>
                  <a:lnTo>
                    <a:pt x="0" y="4517"/>
                  </a:lnTo>
                  <a:lnTo>
                    <a:pt x="3951" y="4517"/>
                  </a:lnTo>
                  <a:cubicBezTo>
                    <a:pt x="4888" y="4517"/>
                    <a:pt x="5646" y="3758"/>
                    <a:pt x="5646" y="2825"/>
                  </a:cubicBezTo>
                  <a:lnTo>
                    <a:pt x="564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7" name="Google Shape;5947;p74"/>
            <p:cNvSpPr/>
            <p:nvPr/>
          </p:nvSpPr>
          <p:spPr>
            <a:xfrm>
              <a:off x="2736175" y="4710725"/>
              <a:ext cx="141175" cy="29225"/>
            </a:xfrm>
            <a:custGeom>
              <a:avLst/>
              <a:gdLst/>
              <a:ahLst/>
              <a:cxnLst/>
              <a:rect l="l" t="t" r="r" b="b"/>
              <a:pathLst>
                <a:path w="5647" h="1169" extrusionOk="0">
                  <a:moveTo>
                    <a:pt x="1" y="0"/>
                  </a:moveTo>
                  <a:lnTo>
                    <a:pt x="1" y="1169"/>
                  </a:lnTo>
                  <a:lnTo>
                    <a:pt x="5647" y="1169"/>
                  </a:lnTo>
                  <a:lnTo>
                    <a:pt x="56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8" name="Google Shape;5948;p74"/>
            <p:cNvSpPr/>
            <p:nvPr/>
          </p:nvSpPr>
          <p:spPr>
            <a:xfrm>
              <a:off x="2736175" y="4768175"/>
              <a:ext cx="141175" cy="112925"/>
            </a:xfrm>
            <a:custGeom>
              <a:avLst/>
              <a:gdLst/>
              <a:ahLst/>
              <a:cxnLst/>
              <a:rect l="l" t="t" r="r" b="b"/>
              <a:pathLst>
                <a:path w="5647" h="4517" extrusionOk="0">
                  <a:moveTo>
                    <a:pt x="1" y="0"/>
                  </a:moveTo>
                  <a:lnTo>
                    <a:pt x="1" y="2825"/>
                  </a:lnTo>
                  <a:cubicBezTo>
                    <a:pt x="1" y="3758"/>
                    <a:pt x="759" y="4517"/>
                    <a:pt x="1693" y="4517"/>
                  </a:cubicBezTo>
                  <a:lnTo>
                    <a:pt x="5647" y="4517"/>
                  </a:lnTo>
                  <a:lnTo>
                    <a:pt x="56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49" name="Google Shape;5949;p74"/>
            <p:cNvSpPr/>
            <p:nvPr/>
          </p:nvSpPr>
          <p:spPr>
            <a:xfrm>
              <a:off x="2707950" y="4515075"/>
              <a:ext cx="169400" cy="82825"/>
            </a:xfrm>
            <a:custGeom>
              <a:avLst/>
              <a:gdLst/>
              <a:ahLst/>
              <a:cxnLst/>
              <a:rect l="l" t="t" r="r" b="b"/>
              <a:pathLst>
                <a:path w="6776" h="3313" extrusionOk="0">
                  <a:moveTo>
                    <a:pt x="1693" y="0"/>
                  </a:moveTo>
                  <a:cubicBezTo>
                    <a:pt x="759" y="0"/>
                    <a:pt x="0" y="756"/>
                    <a:pt x="0" y="1693"/>
                  </a:cubicBezTo>
                  <a:lnTo>
                    <a:pt x="0" y="2747"/>
                  </a:lnTo>
                  <a:cubicBezTo>
                    <a:pt x="0" y="3060"/>
                    <a:pt x="253" y="3313"/>
                    <a:pt x="563" y="3313"/>
                  </a:cubicBezTo>
                  <a:lnTo>
                    <a:pt x="6776" y="3313"/>
                  </a:lnTo>
                  <a:lnTo>
                    <a:pt x="677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0" name="Google Shape;5950;p74"/>
            <p:cNvSpPr/>
            <p:nvPr/>
          </p:nvSpPr>
          <p:spPr>
            <a:xfrm>
              <a:off x="2736175" y="4626025"/>
              <a:ext cx="141175" cy="56500"/>
            </a:xfrm>
            <a:custGeom>
              <a:avLst/>
              <a:gdLst/>
              <a:ahLst/>
              <a:cxnLst/>
              <a:rect l="l" t="t" r="r" b="b"/>
              <a:pathLst>
                <a:path w="5647" h="2260" extrusionOk="0">
                  <a:moveTo>
                    <a:pt x="1" y="1"/>
                  </a:moveTo>
                  <a:lnTo>
                    <a:pt x="1" y="2259"/>
                  </a:lnTo>
                  <a:lnTo>
                    <a:pt x="5647" y="2259"/>
                  </a:lnTo>
                  <a:lnTo>
                    <a:pt x="564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1" name="Google Shape;5951;p74"/>
            <p:cNvSpPr/>
            <p:nvPr/>
          </p:nvSpPr>
          <p:spPr>
            <a:xfrm>
              <a:off x="2850525" y="4430375"/>
              <a:ext cx="138325" cy="56500"/>
            </a:xfrm>
            <a:custGeom>
              <a:avLst/>
              <a:gdLst/>
              <a:ahLst/>
              <a:cxnLst/>
              <a:rect l="l" t="t" r="r" b="b"/>
              <a:pathLst>
                <a:path w="5533" h="2260" extrusionOk="0">
                  <a:moveTo>
                    <a:pt x="2765" y="1"/>
                  </a:moveTo>
                  <a:cubicBezTo>
                    <a:pt x="1500" y="1"/>
                    <a:pt x="275" y="916"/>
                    <a:pt x="1" y="2259"/>
                  </a:cubicBezTo>
                  <a:lnTo>
                    <a:pt x="5532" y="2259"/>
                  </a:lnTo>
                  <a:cubicBezTo>
                    <a:pt x="5258" y="910"/>
                    <a:pt x="4030" y="1"/>
                    <a:pt x="2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2" name="Google Shape;5952;p74"/>
            <p:cNvSpPr/>
            <p:nvPr/>
          </p:nvSpPr>
          <p:spPr>
            <a:xfrm>
              <a:off x="2974300" y="4399350"/>
              <a:ext cx="129650" cy="87525"/>
            </a:xfrm>
            <a:custGeom>
              <a:avLst/>
              <a:gdLst/>
              <a:ahLst/>
              <a:cxnLst/>
              <a:rect l="l" t="t" r="r" b="b"/>
              <a:pathLst>
                <a:path w="5186" h="3501" extrusionOk="0">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3" name="Google Shape;5953;p74"/>
            <p:cNvSpPr/>
            <p:nvPr/>
          </p:nvSpPr>
          <p:spPr>
            <a:xfrm>
              <a:off x="2735425" y="4399325"/>
              <a:ext cx="129650" cy="87475"/>
            </a:xfrm>
            <a:custGeom>
              <a:avLst/>
              <a:gdLst/>
              <a:ahLst/>
              <a:cxnLst/>
              <a:rect l="l" t="t" r="r" b="b"/>
              <a:pathLst>
                <a:path w="5186" h="3499" extrusionOk="0">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4" name="Google Shape;5954;p74"/>
            <p:cNvSpPr/>
            <p:nvPr/>
          </p:nvSpPr>
          <p:spPr>
            <a:xfrm>
              <a:off x="2962025" y="4515075"/>
              <a:ext cx="169400" cy="82825"/>
            </a:xfrm>
            <a:custGeom>
              <a:avLst/>
              <a:gdLst/>
              <a:ahLst/>
              <a:cxnLst/>
              <a:rect l="l" t="t" r="r" b="b"/>
              <a:pathLst>
                <a:path w="6776" h="3313" extrusionOk="0">
                  <a:moveTo>
                    <a:pt x="0" y="0"/>
                  </a:moveTo>
                  <a:lnTo>
                    <a:pt x="0" y="3313"/>
                  </a:lnTo>
                  <a:lnTo>
                    <a:pt x="6209" y="3313"/>
                  </a:lnTo>
                  <a:cubicBezTo>
                    <a:pt x="6523" y="3313"/>
                    <a:pt x="6776" y="3060"/>
                    <a:pt x="6776" y="2747"/>
                  </a:cubicBezTo>
                  <a:lnTo>
                    <a:pt x="6776" y="1693"/>
                  </a:lnTo>
                  <a:cubicBezTo>
                    <a:pt x="6776" y="756"/>
                    <a:pt x="6017" y="0"/>
                    <a:pt x="5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5" name="Google Shape;5955;p74"/>
            <p:cNvSpPr/>
            <p:nvPr/>
          </p:nvSpPr>
          <p:spPr>
            <a:xfrm>
              <a:off x="2962025" y="4626025"/>
              <a:ext cx="141175" cy="56500"/>
            </a:xfrm>
            <a:custGeom>
              <a:avLst/>
              <a:gdLst/>
              <a:ahLst/>
              <a:cxnLst/>
              <a:rect l="l" t="t" r="r" b="b"/>
              <a:pathLst>
                <a:path w="5647" h="2260" extrusionOk="0">
                  <a:moveTo>
                    <a:pt x="0" y="1"/>
                  </a:moveTo>
                  <a:lnTo>
                    <a:pt x="0" y="2259"/>
                  </a:lnTo>
                  <a:lnTo>
                    <a:pt x="5646" y="2259"/>
                  </a:lnTo>
                  <a:lnTo>
                    <a:pt x="56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56" name="Google Shape;5956;p74"/>
          <p:cNvGrpSpPr/>
          <p:nvPr/>
        </p:nvGrpSpPr>
        <p:grpSpPr>
          <a:xfrm>
            <a:off x="6744555" y="3538881"/>
            <a:ext cx="275057" cy="339271"/>
            <a:chOff x="3330525" y="4399275"/>
            <a:chExt cx="390650" cy="481850"/>
          </a:xfrm>
        </p:grpSpPr>
        <p:sp>
          <p:nvSpPr>
            <p:cNvPr id="5957" name="Google Shape;5957;p74"/>
            <p:cNvSpPr/>
            <p:nvPr/>
          </p:nvSpPr>
          <p:spPr>
            <a:xfrm>
              <a:off x="3543950" y="4648550"/>
              <a:ext cx="78450" cy="95775"/>
            </a:xfrm>
            <a:custGeom>
              <a:avLst/>
              <a:gdLst/>
              <a:ahLst/>
              <a:cxnLst/>
              <a:rect l="l" t="t" r="r" b="b"/>
              <a:pathLst>
                <a:path w="3138" h="3831" extrusionOk="0">
                  <a:moveTo>
                    <a:pt x="2677" y="0"/>
                  </a:moveTo>
                  <a:cubicBezTo>
                    <a:pt x="2298" y="356"/>
                    <a:pt x="1861" y="648"/>
                    <a:pt x="1388" y="858"/>
                  </a:cubicBezTo>
                  <a:lnTo>
                    <a:pt x="0" y="2948"/>
                  </a:lnTo>
                  <a:lnTo>
                    <a:pt x="880" y="3831"/>
                  </a:lnTo>
                  <a:lnTo>
                    <a:pt x="3138" y="443"/>
                  </a:lnTo>
                  <a:lnTo>
                    <a:pt x="26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8" name="Google Shape;5958;p74"/>
            <p:cNvSpPr/>
            <p:nvPr/>
          </p:nvSpPr>
          <p:spPr>
            <a:xfrm>
              <a:off x="3427250" y="4456050"/>
              <a:ext cx="197650" cy="197175"/>
            </a:xfrm>
            <a:custGeom>
              <a:avLst/>
              <a:gdLst/>
              <a:ahLst/>
              <a:cxnLst/>
              <a:rect l="l" t="t" r="r" b="b"/>
              <a:pathLst>
                <a:path w="7906" h="7887" extrusionOk="0">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59" name="Google Shape;5959;p74"/>
            <p:cNvSpPr/>
            <p:nvPr/>
          </p:nvSpPr>
          <p:spPr>
            <a:xfrm>
              <a:off x="3428150" y="4399275"/>
              <a:ext cx="166925" cy="84725"/>
            </a:xfrm>
            <a:custGeom>
              <a:avLst/>
              <a:gdLst/>
              <a:ahLst/>
              <a:cxnLst/>
              <a:rect l="l" t="t" r="r" b="b"/>
              <a:pathLst>
                <a:path w="6677" h="3389" extrusionOk="0">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0" name="Google Shape;5960;p74"/>
            <p:cNvSpPr/>
            <p:nvPr/>
          </p:nvSpPr>
          <p:spPr>
            <a:xfrm>
              <a:off x="3330525" y="4674000"/>
              <a:ext cx="181225" cy="207125"/>
            </a:xfrm>
            <a:custGeom>
              <a:avLst/>
              <a:gdLst/>
              <a:ahLst/>
              <a:cxnLst/>
              <a:rect l="l" t="t" r="r" b="b"/>
              <a:pathLst>
                <a:path w="7249" h="8285" extrusionOk="0">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1" name="Google Shape;5961;p74"/>
            <p:cNvSpPr/>
            <p:nvPr/>
          </p:nvSpPr>
          <p:spPr>
            <a:xfrm>
              <a:off x="3540175" y="4674000"/>
              <a:ext cx="181000" cy="207100"/>
            </a:xfrm>
            <a:custGeom>
              <a:avLst/>
              <a:gdLst/>
              <a:ahLst/>
              <a:cxnLst/>
              <a:rect l="l" t="t" r="r" b="b"/>
              <a:pathLst>
                <a:path w="7240" h="8284" extrusionOk="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2" name="Google Shape;5962;p74"/>
            <p:cNvSpPr/>
            <p:nvPr/>
          </p:nvSpPr>
          <p:spPr>
            <a:xfrm>
              <a:off x="3429975" y="4648850"/>
              <a:ext cx="78225" cy="95400"/>
            </a:xfrm>
            <a:custGeom>
              <a:avLst/>
              <a:gdLst/>
              <a:ahLst/>
              <a:cxnLst/>
              <a:rect l="l" t="t" r="r" b="b"/>
              <a:pathLst>
                <a:path w="3129" h="3816" extrusionOk="0">
                  <a:moveTo>
                    <a:pt x="452" y="0"/>
                  </a:moveTo>
                  <a:lnTo>
                    <a:pt x="0" y="440"/>
                  </a:lnTo>
                  <a:lnTo>
                    <a:pt x="2247" y="3816"/>
                  </a:lnTo>
                  <a:lnTo>
                    <a:pt x="3129" y="2936"/>
                  </a:lnTo>
                  <a:lnTo>
                    <a:pt x="1741" y="846"/>
                  </a:lnTo>
                  <a:cubicBezTo>
                    <a:pt x="1268" y="636"/>
                    <a:pt x="834" y="350"/>
                    <a:pt x="4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3" name="Google Shape;5963;p74"/>
            <p:cNvSpPr/>
            <p:nvPr/>
          </p:nvSpPr>
          <p:spPr>
            <a:xfrm>
              <a:off x="3514200" y="4681000"/>
              <a:ext cx="23150" cy="17550"/>
            </a:xfrm>
            <a:custGeom>
              <a:avLst/>
              <a:gdLst/>
              <a:ahLst/>
              <a:cxnLst/>
              <a:rect l="l" t="t" r="r" b="b"/>
              <a:pathLst>
                <a:path w="926" h="702" extrusionOk="0">
                  <a:moveTo>
                    <a:pt x="1" y="0"/>
                  </a:moveTo>
                  <a:lnTo>
                    <a:pt x="465" y="702"/>
                  </a:lnTo>
                  <a:lnTo>
                    <a:pt x="925" y="0"/>
                  </a:lnTo>
                  <a:lnTo>
                    <a:pt x="916" y="0"/>
                  </a:lnTo>
                  <a:cubicBezTo>
                    <a:pt x="769" y="12"/>
                    <a:pt x="609" y="24"/>
                    <a:pt x="465" y="24"/>
                  </a:cubicBezTo>
                  <a:cubicBezTo>
                    <a:pt x="317" y="24"/>
                    <a:pt x="157" y="12"/>
                    <a:pt x="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64" name="Google Shape;5964;p74"/>
          <p:cNvGrpSpPr/>
          <p:nvPr/>
        </p:nvGrpSpPr>
        <p:grpSpPr>
          <a:xfrm>
            <a:off x="7169084" y="3538890"/>
            <a:ext cx="253265" cy="339253"/>
            <a:chOff x="3938800" y="4399275"/>
            <a:chExt cx="359700" cy="481825"/>
          </a:xfrm>
        </p:grpSpPr>
        <p:sp>
          <p:nvSpPr>
            <p:cNvPr id="5965" name="Google Shape;5965;p74"/>
            <p:cNvSpPr/>
            <p:nvPr/>
          </p:nvSpPr>
          <p:spPr>
            <a:xfrm>
              <a:off x="4022650" y="4427525"/>
              <a:ext cx="166625" cy="84700"/>
            </a:xfrm>
            <a:custGeom>
              <a:avLst/>
              <a:gdLst/>
              <a:ahLst/>
              <a:cxnLst/>
              <a:rect l="l" t="t" r="r" b="b"/>
              <a:pathLst>
                <a:path w="6665" h="3388" extrusionOk="0">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6" name="Google Shape;5966;p74"/>
            <p:cNvSpPr/>
            <p:nvPr/>
          </p:nvSpPr>
          <p:spPr>
            <a:xfrm>
              <a:off x="4021450" y="4484275"/>
              <a:ext cx="197650" cy="199225"/>
            </a:xfrm>
            <a:custGeom>
              <a:avLst/>
              <a:gdLst/>
              <a:ahLst/>
              <a:cxnLst/>
              <a:rect l="l" t="t" r="r" b="b"/>
              <a:pathLst>
                <a:path w="7906" h="7969" extrusionOk="0">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7" name="Google Shape;5967;p74"/>
            <p:cNvSpPr/>
            <p:nvPr/>
          </p:nvSpPr>
          <p:spPr>
            <a:xfrm>
              <a:off x="4054050" y="4692500"/>
              <a:ext cx="132975" cy="47450"/>
            </a:xfrm>
            <a:custGeom>
              <a:avLst/>
              <a:gdLst/>
              <a:ahLst/>
              <a:cxnLst/>
              <a:rect l="l" t="t" r="r" b="b"/>
              <a:pathLst>
                <a:path w="5319" h="1898" extrusionOk="0">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8" name="Google Shape;5968;p74"/>
            <p:cNvSpPr/>
            <p:nvPr/>
          </p:nvSpPr>
          <p:spPr>
            <a:xfrm>
              <a:off x="4163275" y="4399275"/>
              <a:ext cx="84275" cy="84200"/>
            </a:xfrm>
            <a:custGeom>
              <a:avLst/>
              <a:gdLst/>
              <a:ahLst/>
              <a:cxnLst/>
              <a:rect l="l" t="t" r="r" b="b"/>
              <a:pathLst>
                <a:path w="3371" h="3368" extrusionOk="0">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69" name="Google Shape;5969;p74"/>
            <p:cNvSpPr/>
            <p:nvPr/>
          </p:nvSpPr>
          <p:spPr>
            <a:xfrm>
              <a:off x="3938800" y="4692800"/>
              <a:ext cx="359700" cy="188300"/>
            </a:xfrm>
            <a:custGeom>
              <a:avLst/>
              <a:gdLst/>
              <a:ahLst/>
              <a:cxnLst/>
              <a:rect l="l" t="t" r="r" b="b"/>
              <a:pathLst>
                <a:path w="14388" h="7532" extrusionOk="0">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70" name="Google Shape;5970;p74"/>
          <p:cNvGrpSpPr/>
          <p:nvPr/>
        </p:nvGrpSpPr>
        <p:grpSpPr>
          <a:xfrm>
            <a:off x="7639862" y="3538890"/>
            <a:ext cx="159039" cy="339253"/>
            <a:chOff x="4584850" y="4399275"/>
            <a:chExt cx="225875" cy="481825"/>
          </a:xfrm>
        </p:grpSpPr>
        <p:sp>
          <p:nvSpPr>
            <p:cNvPr id="5971" name="Google Shape;5971;p74"/>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72" name="Google Shape;5972;p74"/>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973" name="Google Shape;5973;p74"/>
          <p:cNvSpPr/>
          <p:nvPr/>
        </p:nvSpPr>
        <p:spPr>
          <a:xfrm>
            <a:off x="7957998" y="3538820"/>
            <a:ext cx="372275" cy="339112"/>
          </a:xfrm>
          <a:custGeom>
            <a:avLst/>
            <a:gdLst/>
            <a:ahLst/>
            <a:cxnLst/>
            <a:rect l="l" t="t" r="r" b="b"/>
            <a:pathLst>
              <a:path w="21149" h="19265" extrusionOk="0">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974" name="Google Shape;5974;p74"/>
          <p:cNvGrpSpPr/>
          <p:nvPr/>
        </p:nvGrpSpPr>
        <p:grpSpPr>
          <a:xfrm>
            <a:off x="1049680" y="3951795"/>
            <a:ext cx="339253" cy="339253"/>
            <a:chOff x="5642550" y="4399275"/>
            <a:chExt cx="481825" cy="481825"/>
          </a:xfrm>
        </p:grpSpPr>
        <p:sp>
          <p:nvSpPr>
            <p:cNvPr id="5975" name="Google Shape;5975;p74"/>
            <p:cNvSpPr/>
            <p:nvPr/>
          </p:nvSpPr>
          <p:spPr>
            <a:xfrm>
              <a:off x="5642550" y="4399275"/>
              <a:ext cx="481825" cy="481825"/>
            </a:xfrm>
            <a:custGeom>
              <a:avLst/>
              <a:gdLst/>
              <a:ahLst/>
              <a:cxnLst/>
              <a:rect l="l" t="t" r="r" b="b"/>
              <a:pathLst>
                <a:path w="19273" h="19273" extrusionOk="0">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76" name="Google Shape;5976;p74"/>
            <p:cNvSpPr/>
            <p:nvPr/>
          </p:nvSpPr>
          <p:spPr>
            <a:xfrm>
              <a:off x="5756375" y="4626100"/>
              <a:ext cx="254100" cy="28275"/>
            </a:xfrm>
            <a:custGeom>
              <a:avLst/>
              <a:gdLst/>
              <a:ahLst/>
              <a:cxnLst/>
              <a:rect l="l" t="t" r="r" b="b"/>
              <a:pathLst>
                <a:path w="10164" h="1131" extrusionOk="0">
                  <a:moveTo>
                    <a:pt x="1" y="1"/>
                  </a:moveTo>
                  <a:lnTo>
                    <a:pt x="1" y="1130"/>
                  </a:lnTo>
                  <a:lnTo>
                    <a:pt x="10164" y="1130"/>
                  </a:lnTo>
                  <a:lnTo>
                    <a:pt x="1016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77" name="Google Shape;5977;p74"/>
          <p:cNvGrpSpPr/>
          <p:nvPr/>
        </p:nvGrpSpPr>
        <p:grpSpPr>
          <a:xfrm>
            <a:off x="2859815" y="3963703"/>
            <a:ext cx="363316" cy="315437"/>
            <a:chOff x="6218300" y="4416175"/>
            <a:chExt cx="516000" cy="448000"/>
          </a:xfrm>
        </p:grpSpPr>
        <p:sp>
          <p:nvSpPr>
            <p:cNvPr id="5978" name="Google Shape;5978;p74"/>
            <p:cNvSpPr/>
            <p:nvPr/>
          </p:nvSpPr>
          <p:spPr>
            <a:xfrm>
              <a:off x="6462150" y="4525375"/>
              <a:ext cx="28250" cy="141250"/>
            </a:xfrm>
            <a:custGeom>
              <a:avLst/>
              <a:gdLst/>
              <a:ahLst/>
              <a:cxnLst/>
              <a:rect l="l" t="t" r="r" b="b"/>
              <a:pathLst>
                <a:path w="1130" h="5650" extrusionOk="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79" name="Google Shape;5979;p74"/>
            <p:cNvSpPr/>
            <p:nvPr/>
          </p:nvSpPr>
          <p:spPr>
            <a:xfrm>
              <a:off x="6218300" y="4416175"/>
              <a:ext cx="516000" cy="448000"/>
            </a:xfrm>
            <a:custGeom>
              <a:avLst/>
              <a:gdLst/>
              <a:ahLst/>
              <a:cxnLst/>
              <a:rect l="l" t="t" r="r" b="b"/>
              <a:pathLst>
                <a:path w="20640" h="17920" extrusionOk="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0" name="Google Shape;5980;p74"/>
            <p:cNvSpPr/>
            <p:nvPr/>
          </p:nvSpPr>
          <p:spPr>
            <a:xfrm>
              <a:off x="6462150" y="4751225"/>
              <a:ext cx="28250" cy="28250"/>
            </a:xfrm>
            <a:custGeom>
              <a:avLst/>
              <a:gdLst/>
              <a:ahLst/>
              <a:cxnLst/>
              <a:rect l="l" t="t" r="r" b="b"/>
              <a:pathLst>
                <a:path w="1130" h="1130" extrusionOk="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81" name="Google Shape;5981;p74"/>
          <p:cNvGrpSpPr/>
          <p:nvPr/>
        </p:nvGrpSpPr>
        <p:grpSpPr>
          <a:xfrm>
            <a:off x="5918879" y="3951792"/>
            <a:ext cx="339253" cy="339253"/>
            <a:chOff x="899850" y="4992125"/>
            <a:chExt cx="481825" cy="481825"/>
          </a:xfrm>
        </p:grpSpPr>
        <p:sp>
          <p:nvSpPr>
            <p:cNvPr id="5982" name="Google Shape;5982;p74"/>
            <p:cNvSpPr/>
            <p:nvPr/>
          </p:nvSpPr>
          <p:spPr>
            <a:xfrm>
              <a:off x="1126600" y="5360100"/>
              <a:ext cx="28250" cy="28250"/>
            </a:xfrm>
            <a:custGeom>
              <a:avLst/>
              <a:gdLst/>
              <a:ahLst/>
              <a:cxnLst/>
              <a:rect l="l" t="t" r="r" b="b"/>
              <a:pathLst>
                <a:path w="1130" h="1130" extrusionOk="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3" name="Google Shape;5983;p74"/>
            <p:cNvSpPr/>
            <p:nvPr/>
          </p:nvSpPr>
          <p:spPr>
            <a:xfrm>
              <a:off x="1056050" y="5079900"/>
              <a:ext cx="169400" cy="194950"/>
            </a:xfrm>
            <a:custGeom>
              <a:avLst/>
              <a:gdLst/>
              <a:ahLst/>
              <a:cxnLst/>
              <a:rect l="l" t="t" r="r" b="b"/>
              <a:pathLst>
                <a:path w="6776" h="7798" extrusionOk="0">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4" name="Google Shape;5984;p74"/>
            <p:cNvSpPr/>
            <p:nvPr/>
          </p:nvSpPr>
          <p:spPr>
            <a:xfrm>
              <a:off x="899850" y="4992125"/>
              <a:ext cx="481825" cy="481825"/>
            </a:xfrm>
            <a:custGeom>
              <a:avLst/>
              <a:gdLst/>
              <a:ahLst/>
              <a:cxnLst/>
              <a:rect l="l" t="t" r="r" b="b"/>
              <a:pathLst>
                <a:path w="19273" h="19273" extrusionOk="0">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85" name="Google Shape;5985;p74"/>
          <p:cNvGrpSpPr/>
          <p:nvPr/>
        </p:nvGrpSpPr>
        <p:grpSpPr>
          <a:xfrm>
            <a:off x="5461708" y="3951792"/>
            <a:ext cx="339253" cy="339253"/>
            <a:chOff x="1492675" y="4992125"/>
            <a:chExt cx="481825" cy="481825"/>
          </a:xfrm>
        </p:grpSpPr>
        <p:sp>
          <p:nvSpPr>
            <p:cNvPr id="5986" name="Google Shape;5986;p74"/>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87" name="Google Shape;5987;p74"/>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88" name="Google Shape;5988;p74"/>
          <p:cNvGrpSpPr/>
          <p:nvPr/>
        </p:nvGrpSpPr>
        <p:grpSpPr>
          <a:xfrm>
            <a:off x="5004462" y="3951792"/>
            <a:ext cx="339253" cy="339253"/>
            <a:chOff x="2085525" y="4992125"/>
            <a:chExt cx="481825" cy="481825"/>
          </a:xfrm>
        </p:grpSpPr>
        <p:sp>
          <p:nvSpPr>
            <p:cNvPr id="5989" name="Google Shape;5989;p74"/>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0" name="Google Shape;5990;p74"/>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91" name="Google Shape;5991;p74"/>
          <p:cNvGrpSpPr/>
          <p:nvPr/>
        </p:nvGrpSpPr>
        <p:grpSpPr>
          <a:xfrm>
            <a:off x="6833221" y="3951792"/>
            <a:ext cx="339253" cy="339253"/>
            <a:chOff x="2678350" y="4992125"/>
            <a:chExt cx="481825" cy="481825"/>
          </a:xfrm>
        </p:grpSpPr>
        <p:sp>
          <p:nvSpPr>
            <p:cNvPr id="5992" name="Google Shape;5992;p74"/>
            <p:cNvSpPr/>
            <p:nvPr/>
          </p:nvSpPr>
          <p:spPr>
            <a:xfrm>
              <a:off x="2975725" y="5079150"/>
              <a:ext cx="56475" cy="309125"/>
            </a:xfrm>
            <a:custGeom>
              <a:avLst/>
              <a:gdLst/>
              <a:ahLst/>
              <a:cxnLst/>
              <a:rect l="l" t="t" r="r" b="b"/>
              <a:pathLst>
                <a:path w="2259" h="12365" extrusionOk="0">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3" name="Google Shape;5993;p74"/>
            <p:cNvSpPr/>
            <p:nvPr/>
          </p:nvSpPr>
          <p:spPr>
            <a:xfrm>
              <a:off x="2806350" y="5162500"/>
              <a:ext cx="84700" cy="225775"/>
            </a:xfrm>
            <a:custGeom>
              <a:avLst/>
              <a:gdLst/>
              <a:ahLst/>
              <a:cxnLst/>
              <a:rect l="l" t="t" r="r" b="b"/>
              <a:pathLst>
                <a:path w="3388" h="9031" extrusionOk="0">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4" name="Google Shape;5994;p74"/>
            <p:cNvSpPr/>
            <p:nvPr/>
          </p:nvSpPr>
          <p:spPr>
            <a:xfrm>
              <a:off x="2678350" y="4992125"/>
              <a:ext cx="481825" cy="481825"/>
            </a:xfrm>
            <a:custGeom>
              <a:avLst/>
              <a:gdLst/>
              <a:ahLst/>
              <a:cxnLst/>
              <a:rect l="l" t="t" r="r" b="b"/>
              <a:pathLst>
                <a:path w="19273" h="19273" extrusionOk="0">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95" name="Google Shape;5995;p74"/>
          <p:cNvGrpSpPr/>
          <p:nvPr/>
        </p:nvGrpSpPr>
        <p:grpSpPr>
          <a:xfrm>
            <a:off x="4628816" y="3951792"/>
            <a:ext cx="339253" cy="339253"/>
            <a:chOff x="3271200" y="4992125"/>
            <a:chExt cx="481825" cy="481825"/>
          </a:xfrm>
        </p:grpSpPr>
        <p:sp>
          <p:nvSpPr>
            <p:cNvPr id="5996" name="Google Shape;5996;p74"/>
            <p:cNvSpPr/>
            <p:nvPr/>
          </p:nvSpPr>
          <p:spPr>
            <a:xfrm>
              <a:off x="3497950" y="5106025"/>
              <a:ext cx="28250" cy="28250"/>
            </a:xfrm>
            <a:custGeom>
              <a:avLst/>
              <a:gdLst/>
              <a:ahLst/>
              <a:cxnLst/>
              <a:rect l="l" t="t" r="r" b="b"/>
              <a:pathLst>
                <a:path w="1130" h="1130" extrusionOk="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7" name="Google Shape;5997;p74"/>
            <p:cNvSpPr/>
            <p:nvPr/>
          </p:nvSpPr>
          <p:spPr>
            <a:xfrm>
              <a:off x="3497950" y="5218950"/>
              <a:ext cx="28250" cy="141175"/>
            </a:xfrm>
            <a:custGeom>
              <a:avLst/>
              <a:gdLst/>
              <a:ahLst/>
              <a:cxnLst/>
              <a:rect l="l" t="t" r="r" b="b"/>
              <a:pathLst>
                <a:path w="1130" h="5647" extrusionOk="0">
                  <a:moveTo>
                    <a:pt x="0" y="0"/>
                  </a:moveTo>
                  <a:lnTo>
                    <a:pt x="0" y="5647"/>
                  </a:lnTo>
                  <a:lnTo>
                    <a:pt x="1130" y="5647"/>
                  </a:lnTo>
                  <a:lnTo>
                    <a:pt x="11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998" name="Google Shape;5998;p74"/>
            <p:cNvSpPr/>
            <p:nvPr/>
          </p:nvSpPr>
          <p:spPr>
            <a:xfrm>
              <a:off x="3271200" y="4992125"/>
              <a:ext cx="481825" cy="481825"/>
            </a:xfrm>
            <a:custGeom>
              <a:avLst/>
              <a:gdLst/>
              <a:ahLst/>
              <a:cxnLst/>
              <a:rect l="l" t="t" r="r" b="b"/>
              <a:pathLst>
                <a:path w="19273" h="19273" extrusionOk="0">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999" name="Google Shape;5999;p74"/>
          <p:cNvGrpSpPr/>
          <p:nvPr/>
        </p:nvGrpSpPr>
        <p:grpSpPr>
          <a:xfrm>
            <a:off x="7290263" y="3952822"/>
            <a:ext cx="339411" cy="337193"/>
            <a:chOff x="3863900" y="4993625"/>
            <a:chExt cx="482050" cy="478900"/>
          </a:xfrm>
        </p:grpSpPr>
        <p:sp>
          <p:nvSpPr>
            <p:cNvPr id="6000" name="Google Shape;6000;p74"/>
            <p:cNvSpPr/>
            <p:nvPr/>
          </p:nvSpPr>
          <p:spPr>
            <a:xfrm>
              <a:off x="3877525"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1" name="Google Shape;6001;p74"/>
            <p:cNvSpPr/>
            <p:nvPr/>
          </p:nvSpPr>
          <p:spPr>
            <a:xfrm>
              <a:off x="4113750" y="5133350"/>
              <a:ext cx="232200" cy="339175"/>
            </a:xfrm>
            <a:custGeom>
              <a:avLst/>
              <a:gdLst/>
              <a:ahLst/>
              <a:cxnLst/>
              <a:rect l="l" t="t" r="r" b="b"/>
              <a:pathLst>
                <a:path w="9288" h="13567" extrusionOk="0">
                  <a:moveTo>
                    <a:pt x="9284" y="1"/>
                  </a:moveTo>
                  <a:lnTo>
                    <a:pt x="4836" y="2202"/>
                  </a:lnTo>
                  <a:lnTo>
                    <a:pt x="4836" y="4680"/>
                  </a:lnTo>
                  <a:cubicBezTo>
                    <a:pt x="4836" y="4993"/>
                    <a:pt x="4584" y="5246"/>
                    <a:pt x="4270" y="5246"/>
                  </a:cubicBezTo>
                  <a:cubicBezTo>
                    <a:pt x="3957" y="5246"/>
                    <a:pt x="3707" y="4993"/>
                    <a:pt x="3707" y="4680"/>
                  </a:cubicBezTo>
                  <a:lnTo>
                    <a:pt x="3707" y="2762"/>
                  </a:lnTo>
                  <a:lnTo>
                    <a:pt x="0" y="4593"/>
                  </a:lnTo>
                  <a:lnTo>
                    <a:pt x="0" y="13566"/>
                  </a:lnTo>
                  <a:cubicBezTo>
                    <a:pt x="12" y="13560"/>
                    <a:pt x="24" y="13557"/>
                    <a:pt x="37" y="13551"/>
                  </a:cubicBezTo>
                  <a:lnTo>
                    <a:pt x="8552"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2" name="Google Shape;6002;p74"/>
            <p:cNvSpPr/>
            <p:nvPr/>
          </p:nvSpPr>
          <p:spPr>
            <a:xfrm>
              <a:off x="3998800" y="4993625"/>
              <a:ext cx="334125" cy="168500"/>
            </a:xfrm>
            <a:custGeom>
              <a:avLst/>
              <a:gdLst/>
              <a:ahLst/>
              <a:cxnLst/>
              <a:rect l="l" t="t" r="r" b="b"/>
              <a:pathLst>
                <a:path w="13365" h="6740" extrusionOk="0">
                  <a:moveTo>
                    <a:pt x="4045" y="1"/>
                  </a:moveTo>
                  <a:cubicBezTo>
                    <a:pt x="3833" y="1"/>
                    <a:pt x="3623" y="51"/>
                    <a:pt x="3430" y="151"/>
                  </a:cubicBezTo>
                  <a:lnTo>
                    <a:pt x="0" y="1970"/>
                  </a:lnTo>
                  <a:lnTo>
                    <a:pt x="9013" y="6740"/>
                  </a:lnTo>
                  <a:lnTo>
                    <a:pt x="13364" y="4587"/>
                  </a:lnTo>
                  <a:cubicBezTo>
                    <a:pt x="13298" y="4536"/>
                    <a:pt x="13226" y="4491"/>
                    <a:pt x="13150" y="4454"/>
                  </a:cubicBezTo>
                  <a:lnTo>
                    <a:pt x="4638" y="139"/>
                  </a:lnTo>
                  <a:lnTo>
                    <a:pt x="4635" y="139"/>
                  </a:lnTo>
                  <a:cubicBezTo>
                    <a:pt x="4448" y="47"/>
                    <a:pt x="4246" y="1"/>
                    <a:pt x="40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3" name="Google Shape;6003;p74"/>
            <p:cNvSpPr/>
            <p:nvPr/>
          </p:nvSpPr>
          <p:spPr>
            <a:xfrm>
              <a:off x="3863900" y="5132450"/>
              <a:ext cx="221650" cy="339925"/>
            </a:xfrm>
            <a:custGeom>
              <a:avLst/>
              <a:gdLst/>
              <a:ahLst/>
              <a:cxnLst/>
              <a:rect l="l" t="t" r="r" b="b"/>
              <a:pathLst>
                <a:path w="8866" h="13597" extrusionOk="0">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04" name="Google Shape;6004;p74"/>
          <p:cNvGrpSpPr/>
          <p:nvPr/>
        </p:nvGrpSpPr>
        <p:grpSpPr>
          <a:xfrm>
            <a:off x="7747437" y="3952822"/>
            <a:ext cx="339411" cy="337193"/>
            <a:chOff x="4456725" y="4993625"/>
            <a:chExt cx="482050" cy="478900"/>
          </a:xfrm>
        </p:grpSpPr>
        <p:sp>
          <p:nvSpPr>
            <p:cNvPr id="6005" name="Google Shape;6005;p74"/>
            <p:cNvSpPr/>
            <p:nvPr/>
          </p:nvSpPr>
          <p:spPr>
            <a:xfrm>
              <a:off x="4470350" y="5058825"/>
              <a:ext cx="315450" cy="164750"/>
            </a:xfrm>
            <a:custGeom>
              <a:avLst/>
              <a:gdLst/>
              <a:ahLst/>
              <a:cxnLst/>
              <a:rect l="l" t="t" r="r" b="b"/>
              <a:pathLst>
                <a:path w="12618" h="6590" extrusionOk="0">
                  <a:moveTo>
                    <a:pt x="3647" y="1"/>
                  </a:moveTo>
                  <a:lnTo>
                    <a:pt x="169" y="1846"/>
                  </a:lnTo>
                  <a:cubicBezTo>
                    <a:pt x="109" y="1877"/>
                    <a:pt x="52" y="1913"/>
                    <a:pt x="1" y="1952"/>
                  </a:cubicBezTo>
                  <a:lnTo>
                    <a:pt x="8893" y="6589"/>
                  </a:lnTo>
                  <a:lnTo>
                    <a:pt x="12618" y="4746"/>
                  </a:lnTo>
                  <a:lnTo>
                    <a:pt x="364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6" name="Google Shape;6006;p74"/>
            <p:cNvSpPr/>
            <p:nvPr/>
          </p:nvSpPr>
          <p:spPr>
            <a:xfrm>
              <a:off x="4706575" y="5133350"/>
              <a:ext cx="232200" cy="339175"/>
            </a:xfrm>
            <a:custGeom>
              <a:avLst/>
              <a:gdLst/>
              <a:ahLst/>
              <a:cxnLst/>
              <a:rect l="l" t="t" r="r" b="b"/>
              <a:pathLst>
                <a:path w="9288" h="13567" extrusionOk="0">
                  <a:moveTo>
                    <a:pt x="9285" y="1"/>
                  </a:moveTo>
                  <a:lnTo>
                    <a:pt x="4837" y="2202"/>
                  </a:lnTo>
                  <a:lnTo>
                    <a:pt x="4837" y="4680"/>
                  </a:lnTo>
                  <a:cubicBezTo>
                    <a:pt x="4837" y="4993"/>
                    <a:pt x="4584" y="5246"/>
                    <a:pt x="4271" y="5246"/>
                  </a:cubicBezTo>
                  <a:cubicBezTo>
                    <a:pt x="3958" y="5246"/>
                    <a:pt x="3708" y="4993"/>
                    <a:pt x="3708" y="4680"/>
                  </a:cubicBezTo>
                  <a:lnTo>
                    <a:pt x="3708" y="2762"/>
                  </a:lnTo>
                  <a:lnTo>
                    <a:pt x="1" y="4593"/>
                  </a:lnTo>
                  <a:lnTo>
                    <a:pt x="1" y="13566"/>
                  </a:lnTo>
                  <a:cubicBezTo>
                    <a:pt x="13" y="13560"/>
                    <a:pt x="25" y="13557"/>
                    <a:pt x="37" y="13551"/>
                  </a:cubicBezTo>
                  <a:lnTo>
                    <a:pt x="8553" y="9236"/>
                  </a:lnTo>
                  <a:cubicBezTo>
                    <a:pt x="9005" y="9010"/>
                    <a:pt x="9288" y="8550"/>
                    <a:pt x="9288" y="8047"/>
                  </a:cubicBezTo>
                  <a:lnTo>
                    <a:pt x="9288" y="52"/>
                  </a:lnTo>
                  <a:cubicBezTo>
                    <a:pt x="9288" y="34"/>
                    <a:pt x="9288" y="19"/>
                    <a:pt x="92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7" name="Google Shape;6007;p74"/>
            <p:cNvSpPr/>
            <p:nvPr/>
          </p:nvSpPr>
          <p:spPr>
            <a:xfrm>
              <a:off x="4591625" y="4993625"/>
              <a:ext cx="334125" cy="168500"/>
            </a:xfrm>
            <a:custGeom>
              <a:avLst/>
              <a:gdLst/>
              <a:ahLst/>
              <a:cxnLst/>
              <a:rect l="l" t="t" r="r" b="b"/>
              <a:pathLst>
                <a:path w="13365" h="6740" extrusionOk="0">
                  <a:moveTo>
                    <a:pt x="4045" y="1"/>
                  </a:moveTo>
                  <a:cubicBezTo>
                    <a:pt x="3834" y="1"/>
                    <a:pt x="3623" y="51"/>
                    <a:pt x="3431" y="151"/>
                  </a:cubicBezTo>
                  <a:lnTo>
                    <a:pt x="1" y="1970"/>
                  </a:lnTo>
                  <a:lnTo>
                    <a:pt x="9013" y="6740"/>
                  </a:lnTo>
                  <a:lnTo>
                    <a:pt x="13365" y="4587"/>
                  </a:lnTo>
                  <a:cubicBezTo>
                    <a:pt x="13298" y="4536"/>
                    <a:pt x="13226" y="4491"/>
                    <a:pt x="13151" y="4454"/>
                  </a:cubicBezTo>
                  <a:lnTo>
                    <a:pt x="4638" y="139"/>
                  </a:lnTo>
                  <a:lnTo>
                    <a:pt x="4635" y="139"/>
                  </a:lnTo>
                  <a:cubicBezTo>
                    <a:pt x="4448" y="47"/>
                    <a:pt x="4247" y="1"/>
                    <a:pt x="40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08" name="Google Shape;6008;p74"/>
            <p:cNvSpPr/>
            <p:nvPr/>
          </p:nvSpPr>
          <p:spPr>
            <a:xfrm>
              <a:off x="4456725" y="5132450"/>
              <a:ext cx="221650" cy="339925"/>
            </a:xfrm>
            <a:custGeom>
              <a:avLst/>
              <a:gdLst/>
              <a:ahLst/>
              <a:cxnLst/>
              <a:rect l="l" t="t" r="r" b="b"/>
              <a:pathLst>
                <a:path w="8866" h="13597" extrusionOk="0">
                  <a:moveTo>
                    <a:pt x="3277" y="4449"/>
                  </a:moveTo>
                  <a:cubicBezTo>
                    <a:pt x="3465" y="4449"/>
                    <a:pt x="3649" y="4542"/>
                    <a:pt x="3756" y="4713"/>
                  </a:cubicBezTo>
                  <a:lnTo>
                    <a:pt x="4632" y="6104"/>
                  </a:lnTo>
                  <a:lnTo>
                    <a:pt x="5559" y="5719"/>
                  </a:lnTo>
                  <a:cubicBezTo>
                    <a:pt x="5634" y="5686"/>
                    <a:pt x="5712" y="5670"/>
                    <a:pt x="5788" y="5670"/>
                  </a:cubicBezTo>
                  <a:cubicBezTo>
                    <a:pt x="6008" y="5670"/>
                    <a:pt x="6217" y="5800"/>
                    <a:pt x="6306" y="6017"/>
                  </a:cubicBezTo>
                  <a:cubicBezTo>
                    <a:pt x="6430" y="6309"/>
                    <a:pt x="6288" y="6643"/>
                    <a:pt x="5993" y="6761"/>
                  </a:cubicBezTo>
                  <a:lnTo>
                    <a:pt x="5243" y="7074"/>
                  </a:lnTo>
                  <a:lnTo>
                    <a:pt x="6032" y="8324"/>
                  </a:lnTo>
                  <a:cubicBezTo>
                    <a:pt x="6198" y="8586"/>
                    <a:pt x="6116" y="8935"/>
                    <a:pt x="5855" y="9101"/>
                  </a:cubicBezTo>
                  <a:cubicBezTo>
                    <a:pt x="5761" y="9160"/>
                    <a:pt x="5656" y="9189"/>
                    <a:pt x="5553" y="9189"/>
                  </a:cubicBezTo>
                  <a:cubicBezTo>
                    <a:pt x="5365" y="9189"/>
                    <a:pt x="5181" y="9095"/>
                    <a:pt x="5075" y="8926"/>
                  </a:cubicBezTo>
                  <a:lnTo>
                    <a:pt x="4186" y="7514"/>
                  </a:lnTo>
                  <a:lnTo>
                    <a:pt x="3310" y="7881"/>
                  </a:lnTo>
                  <a:cubicBezTo>
                    <a:pt x="3241" y="7908"/>
                    <a:pt x="3168" y="7923"/>
                    <a:pt x="3093" y="7923"/>
                  </a:cubicBezTo>
                  <a:cubicBezTo>
                    <a:pt x="2825" y="7923"/>
                    <a:pt x="2593" y="7733"/>
                    <a:pt x="2539" y="7471"/>
                  </a:cubicBezTo>
                  <a:cubicBezTo>
                    <a:pt x="2488" y="7206"/>
                    <a:pt x="2626" y="6941"/>
                    <a:pt x="2876" y="6839"/>
                  </a:cubicBezTo>
                  <a:lnTo>
                    <a:pt x="3575" y="6547"/>
                  </a:lnTo>
                  <a:lnTo>
                    <a:pt x="2801" y="5315"/>
                  </a:lnTo>
                  <a:cubicBezTo>
                    <a:pt x="2632" y="5050"/>
                    <a:pt x="2714" y="4701"/>
                    <a:pt x="2976" y="4535"/>
                  </a:cubicBezTo>
                  <a:cubicBezTo>
                    <a:pt x="3070" y="4477"/>
                    <a:pt x="3174" y="4449"/>
                    <a:pt x="3277" y="4449"/>
                  </a:cubicBezTo>
                  <a:close/>
                  <a:moveTo>
                    <a:pt x="7" y="1"/>
                  </a:moveTo>
                  <a:cubicBezTo>
                    <a:pt x="4" y="25"/>
                    <a:pt x="1" y="52"/>
                    <a:pt x="1" y="76"/>
                  </a:cubicBezTo>
                  <a:lnTo>
                    <a:pt x="1" y="8095"/>
                  </a:lnTo>
                  <a:cubicBezTo>
                    <a:pt x="1" y="8589"/>
                    <a:pt x="275" y="9043"/>
                    <a:pt x="714" y="9269"/>
                  </a:cubicBezTo>
                  <a:lnTo>
                    <a:pt x="8821" y="13572"/>
                  </a:lnTo>
                  <a:lnTo>
                    <a:pt x="8827" y="13575"/>
                  </a:lnTo>
                  <a:lnTo>
                    <a:pt x="8866" y="13596"/>
                  </a:lnTo>
                  <a:lnTo>
                    <a:pt x="8866" y="4620"/>
                  </a:lnTo>
                  <a:lnTo>
                    <a:pt x="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009" name="Google Shape;6009;p74"/>
          <p:cNvGrpSpPr/>
          <p:nvPr/>
        </p:nvGrpSpPr>
        <p:grpSpPr>
          <a:xfrm>
            <a:off x="6376030" y="3952813"/>
            <a:ext cx="339411" cy="337211"/>
            <a:chOff x="5049575" y="4993600"/>
            <a:chExt cx="482050" cy="478925"/>
          </a:xfrm>
        </p:grpSpPr>
        <p:sp>
          <p:nvSpPr>
            <p:cNvPr id="6010" name="Google Shape;6010;p74"/>
            <p:cNvSpPr/>
            <p:nvPr/>
          </p:nvSpPr>
          <p:spPr>
            <a:xfrm>
              <a:off x="5063200"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11" name="Google Shape;6011;p74"/>
            <p:cNvSpPr/>
            <p:nvPr/>
          </p:nvSpPr>
          <p:spPr>
            <a:xfrm>
              <a:off x="5299425" y="5133350"/>
              <a:ext cx="232200" cy="339175"/>
            </a:xfrm>
            <a:custGeom>
              <a:avLst/>
              <a:gdLst/>
              <a:ahLst/>
              <a:cxnLst/>
              <a:rect l="l" t="t" r="r" b="b"/>
              <a:pathLst>
                <a:path w="9288" h="13567" extrusionOk="0">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12" name="Google Shape;6012;p74"/>
            <p:cNvSpPr/>
            <p:nvPr/>
          </p:nvSpPr>
          <p:spPr>
            <a:xfrm>
              <a:off x="5184475" y="4993600"/>
              <a:ext cx="334125" cy="168525"/>
            </a:xfrm>
            <a:custGeom>
              <a:avLst/>
              <a:gdLst/>
              <a:ahLst/>
              <a:cxnLst/>
              <a:rect l="l" t="t" r="r" b="b"/>
              <a:pathLst>
                <a:path w="13365" h="6741" extrusionOk="0">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013" name="Google Shape;6013;p74"/>
            <p:cNvSpPr/>
            <p:nvPr/>
          </p:nvSpPr>
          <p:spPr>
            <a:xfrm>
              <a:off x="5049575" y="5132450"/>
              <a:ext cx="221650" cy="339925"/>
            </a:xfrm>
            <a:custGeom>
              <a:avLst/>
              <a:gdLst/>
              <a:ahLst/>
              <a:cxnLst/>
              <a:rect l="l" t="t" r="r" b="b"/>
              <a:pathLst>
                <a:path w="8866" h="13597" extrusionOk="0">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014" name="Google Shape;6014;p74"/>
          <p:cNvSpPr txBox="1"/>
          <p:nvPr/>
        </p:nvSpPr>
        <p:spPr>
          <a:xfrm>
            <a:off x="828875" y="1176707"/>
            <a:ext cx="7525800" cy="76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419" sz="1100" dirty="0" err="1">
                <a:solidFill>
                  <a:srgbClr val="FFFFFF"/>
                </a:solidFill>
              </a:rPr>
              <a:t>You</a:t>
            </a:r>
            <a:r>
              <a:rPr lang="es-419" sz="1100" dirty="0">
                <a:solidFill>
                  <a:srgbClr val="FFFFFF"/>
                </a:solidFill>
              </a:rPr>
              <a:t> can</a:t>
            </a:r>
            <a:r>
              <a:rPr lang="es-419" sz="1100" dirty="0">
                <a:solidFill>
                  <a:srgbClr val="435D74"/>
                </a:solidFill>
              </a:rPr>
              <a:t> </a:t>
            </a:r>
            <a:r>
              <a:rPr lang="es-419" sz="1100" dirty="0" err="1">
                <a:solidFill>
                  <a:srgbClr val="869FB2"/>
                </a:solidFill>
              </a:rPr>
              <a:t>resize</a:t>
            </a:r>
            <a:r>
              <a:rPr lang="es-419" sz="1100" dirty="0">
                <a:solidFill>
                  <a:srgbClr val="435D74"/>
                </a:solidFill>
              </a:rPr>
              <a:t> </a:t>
            </a:r>
            <a:r>
              <a:rPr lang="es-419" sz="1100" dirty="0" err="1">
                <a:solidFill>
                  <a:srgbClr val="FFFFFF"/>
                </a:solidFill>
              </a:rPr>
              <a:t>these</a:t>
            </a:r>
            <a:r>
              <a:rPr lang="es-419" sz="1100" dirty="0">
                <a:solidFill>
                  <a:srgbClr val="FFFFFF"/>
                </a:solidFill>
              </a:rPr>
              <a:t> </a:t>
            </a:r>
            <a:r>
              <a:rPr lang="es-419" sz="1100" dirty="0" err="1">
                <a:solidFill>
                  <a:srgbClr val="FFFFFF"/>
                </a:solidFill>
              </a:rPr>
              <a:t>icons</a:t>
            </a:r>
            <a:r>
              <a:rPr lang="es-419" sz="1100" dirty="0">
                <a:solidFill>
                  <a:srgbClr val="FFFFFF"/>
                </a:solidFill>
              </a:rPr>
              <a:t> </a:t>
            </a:r>
            <a:r>
              <a:rPr lang="es-419" sz="1100" dirty="0" err="1">
                <a:solidFill>
                  <a:srgbClr val="FFFFFF"/>
                </a:solidFill>
              </a:rPr>
              <a:t>without</a:t>
            </a:r>
            <a:r>
              <a:rPr lang="es-419" sz="1100" dirty="0">
                <a:solidFill>
                  <a:srgbClr val="FFFFFF"/>
                </a:solidFill>
              </a:rPr>
              <a:t> </a:t>
            </a:r>
            <a:r>
              <a:rPr lang="es-419" sz="1100" dirty="0" err="1">
                <a:solidFill>
                  <a:srgbClr val="FFFFFF"/>
                </a:solidFill>
              </a:rPr>
              <a:t>losing</a:t>
            </a:r>
            <a:r>
              <a:rPr lang="es-419" sz="1100" dirty="0">
                <a:solidFill>
                  <a:srgbClr val="FFFFFF"/>
                </a:solidFill>
              </a:rPr>
              <a:t> </a:t>
            </a:r>
            <a:r>
              <a:rPr lang="es-419" sz="1100" dirty="0" err="1">
                <a:solidFill>
                  <a:srgbClr val="FFFFFF"/>
                </a:solidFill>
              </a:rPr>
              <a:t>quality</a:t>
            </a:r>
            <a:r>
              <a:rPr lang="es-419" sz="1100" dirty="0">
                <a:solidFill>
                  <a:srgbClr val="FFFFFF"/>
                </a:solidFill>
              </a:rPr>
              <a:t>.</a:t>
            </a:r>
            <a:endParaRPr sz="1100" dirty="0">
              <a:solidFill>
                <a:srgbClr val="FFFFFF"/>
              </a:solidFill>
            </a:endParaRPr>
          </a:p>
          <a:p>
            <a:pPr marL="0" lvl="0" indent="0" algn="ctr" rtl="0">
              <a:lnSpc>
                <a:spcPct val="115000"/>
              </a:lnSpc>
              <a:spcBef>
                <a:spcPts val="0"/>
              </a:spcBef>
              <a:spcAft>
                <a:spcPts val="0"/>
              </a:spcAft>
              <a:buNone/>
            </a:pPr>
            <a:r>
              <a:rPr lang="es-419" sz="1100" dirty="0" err="1">
                <a:solidFill>
                  <a:srgbClr val="FFFFFF"/>
                </a:solidFill>
              </a:rPr>
              <a:t>You</a:t>
            </a:r>
            <a:r>
              <a:rPr lang="es-419" sz="1100" dirty="0">
                <a:solidFill>
                  <a:srgbClr val="FFFFFF"/>
                </a:solidFill>
              </a:rPr>
              <a:t> can </a:t>
            </a:r>
            <a:r>
              <a:rPr lang="es-419" sz="1100" dirty="0" err="1">
                <a:solidFill>
                  <a:srgbClr val="869FB2"/>
                </a:solidFill>
              </a:rPr>
              <a:t>change</a:t>
            </a:r>
            <a:r>
              <a:rPr lang="es-419" sz="1100" dirty="0">
                <a:solidFill>
                  <a:srgbClr val="869FB2"/>
                </a:solidFill>
              </a:rPr>
              <a:t> </a:t>
            </a:r>
            <a:r>
              <a:rPr lang="es-419" sz="1100" dirty="0" err="1">
                <a:solidFill>
                  <a:srgbClr val="869FB2"/>
                </a:solidFill>
              </a:rPr>
              <a:t>the</a:t>
            </a:r>
            <a:r>
              <a:rPr lang="es-419" sz="1100" dirty="0">
                <a:solidFill>
                  <a:srgbClr val="869FB2"/>
                </a:solidFill>
              </a:rPr>
              <a:t> </a:t>
            </a:r>
            <a:r>
              <a:rPr lang="es-419" sz="1100" dirty="0" err="1">
                <a:solidFill>
                  <a:srgbClr val="869FB2"/>
                </a:solidFill>
              </a:rPr>
              <a:t>stroke</a:t>
            </a:r>
            <a:r>
              <a:rPr lang="es-419" sz="1100" dirty="0">
                <a:solidFill>
                  <a:srgbClr val="869FB2"/>
                </a:solidFill>
              </a:rPr>
              <a:t> and </a:t>
            </a:r>
            <a:r>
              <a:rPr lang="es-419" sz="1100" dirty="0" err="1">
                <a:solidFill>
                  <a:srgbClr val="869FB2"/>
                </a:solidFill>
              </a:rPr>
              <a:t>fill</a:t>
            </a:r>
            <a:r>
              <a:rPr lang="es-419" sz="1100" dirty="0">
                <a:solidFill>
                  <a:srgbClr val="869FB2"/>
                </a:solidFill>
              </a:rPr>
              <a:t> color</a:t>
            </a:r>
            <a:r>
              <a:rPr lang="es-419" sz="1100" dirty="0">
                <a:solidFill>
                  <a:srgbClr val="FFFFFF"/>
                </a:solidFill>
              </a:rPr>
              <a:t>; </a:t>
            </a:r>
            <a:r>
              <a:rPr lang="es-419" sz="1100" dirty="0" err="1">
                <a:solidFill>
                  <a:srgbClr val="FFFFFF"/>
                </a:solidFill>
              </a:rPr>
              <a:t>just</a:t>
            </a:r>
            <a:r>
              <a:rPr lang="es-419" sz="1100" dirty="0">
                <a:solidFill>
                  <a:srgbClr val="FFFFFF"/>
                </a:solidFill>
              </a:rPr>
              <a:t> </a:t>
            </a:r>
            <a:r>
              <a:rPr lang="es-419" sz="1100" dirty="0" err="1">
                <a:solidFill>
                  <a:srgbClr val="FFFFFF"/>
                </a:solidFill>
              </a:rPr>
              <a:t>select</a:t>
            </a:r>
            <a:r>
              <a:rPr lang="es-419" sz="1100" dirty="0">
                <a:solidFill>
                  <a:srgbClr val="FFFFFF"/>
                </a:solidFill>
              </a:rPr>
              <a:t> </a:t>
            </a:r>
            <a:r>
              <a:rPr lang="es-419" sz="1100" dirty="0" err="1">
                <a:solidFill>
                  <a:srgbClr val="FFFFFF"/>
                </a:solidFill>
              </a:rPr>
              <a:t>the</a:t>
            </a:r>
            <a:r>
              <a:rPr lang="es-419" sz="1100" dirty="0">
                <a:solidFill>
                  <a:srgbClr val="FFFFFF"/>
                </a:solidFill>
              </a:rPr>
              <a:t> </a:t>
            </a:r>
            <a:r>
              <a:rPr lang="es-419" sz="1100" dirty="0" err="1">
                <a:solidFill>
                  <a:srgbClr val="FFFFFF"/>
                </a:solidFill>
              </a:rPr>
              <a:t>icon</a:t>
            </a:r>
            <a:r>
              <a:rPr lang="es-419" sz="1100" dirty="0">
                <a:solidFill>
                  <a:srgbClr val="FFFFFF"/>
                </a:solidFill>
              </a:rPr>
              <a:t> and </a:t>
            </a:r>
            <a:r>
              <a:rPr lang="es-419" sz="1100" dirty="0" err="1">
                <a:solidFill>
                  <a:srgbClr val="FFFFFF"/>
                </a:solidFill>
              </a:rPr>
              <a:t>click</a:t>
            </a:r>
            <a:r>
              <a:rPr lang="es-419" sz="1100" dirty="0">
                <a:solidFill>
                  <a:srgbClr val="FFFFFF"/>
                </a:solidFill>
              </a:rPr>
              <a:t> </a:t>
            </a:r>
            <a:r>
              <a:rPr lang="es-419" sz="1100" dirty="0" err="1">
                <a:solidFill>
                  <a:srgbClr val="FFFFFF"/>
                </a:solidFill>
              </a:rPr>
              <a:t>on</a:t>
            </a:r>
            <a:r>
              <a:rPr lang="es-419" sz="1100" dirty="0">
                <a:solidFill>
                  <a:srgbClr val="FFFFFF"/>
                </a:solidFill>
              </a:rPr>
              <a:t> </a:t>
            </a:r>
            <a:r>
              <a:rPr lang="es-419" sz="1100" dirty="0" err="1">
                <a:solidFill>
                  <a:srgbClr val="FFFFFF"/>
                </a:solidFill>
              </a:rPr>
              <a:t>the</a:t>
            </a:r>
            <a:r>
              <a:rPr lang="es-419" sz="1100" dirty="0">
                <a:solidFill>
                  <a:srgbClr val="435D74"/>
                </a:solidFill>
              </a:rPr>
              <a:t> </a:t>
            </a:r>
            <a:r>
              <a:rPr lang="es-419" sz="1100" dirty="0" err="1">
                <a:solidFill>
                  <a:srgbClr val="869FB2"/>
                </a:solidFill>
              </a:rPr>
              <a:t>paint</a:t>
            </a:r>
            <a:r>
              <a:rPr lang="es-419" sz="1100" dirty="0">
                <a:solidFill>
                  <a:srgbClr val="869FB2"/>
                </a:solidFill>
              </a:rPr>
              <a:t> </a:t>
            </a:r>
            <a:r>
              <a:rPr lang="es-419" sz="1100" dirty="0" err="1">
                <a:solidFill>
                  <a:srgbClr val="869FB2"/>
                </a:solidFill>
              </a:rPr>
              <a:t>bucket</a:t>
            </a:r>
            <a:r>
              <a:rPr lang="es-419" sz="1100" dirty="0">
                <a:solidFill>
                  <a:srgbClr val="869FB2"/>
                </a:solidFill>
              </a:rPr>
              <a:t>/pen</a:t>
            </a:r>
            <a:r>
              <a:rPr lang="es-419" sz="1100" dirty="0">
                <a:solidFill>
                  <a:srgbClr val="FFFFFF"/>
                </a:solidFill>
              </a:rPr>
              <a:t>.</a:t>
            </a:r>
            <a:endParaRPr sz="1100" dirty="0">
              <a:solidFill>
                <a:srgbClr val="FFFFFF"/>
              </a:solidFill>
            </a:endParaRPr>
          </a:p>
          <a:p>
            <a:pPr marL="0" lvl="0" indent="0" algn="ctr" rtl="0">
              <a:lnSpc>
                <a:spcPct val="115000"/>
              </a:lnSpc>
              <a:spcBef>
                <a:spcPts val="0"/>
              </a:spcBef>
              <a:spcAft>
                <a:spcPts val="0"/>
              </a:spcAft>
              <a:buNone/>
            </a:pPr>
            <a:r>
              <a:rPr lang="es-419" sz="1100" dirty="0">
                <a:solidFill>
                  <a:srgbClr val="FFFFFF"/>
                </a:solidFill>
              </a:rPr>
              <a:t>In Google </a:t>
            </a:r>
            <a:r>
              <a:rPr lang="es-419" sz="1100" dirty="0" err="1">
                <a:solidFill>
                  <a:srgbClr val="FFFFFF"/>
                </a:solidFill>
              </a:rPr>
              <a:t>Slides</a:t>
            </a:r>
            <a:r>
              <a:rPr lang="es-419" sz="1100" dirty="0">
                <a:solidFill>
                  <a:srgbClr val="FFFFFF"/>
                </a:solidFill>
              </a:rPr>
              <a:t>, </a:t>
            </a:r>
            <a:r>
              <a:rPr lang="es-419" sz="1100" dirty="0" err="1">
                <a:solidFill>
                  <a:srgbClr val="FFFFFF"/>
                </a:solidFill>
              </a:rPr>
              <a:t>you</a:t>
            </a:r>
            <a:r>
              <a:rPr lang="es-419" sz="1100" dirty="0">
                <a:solidFill>
                  <a:srgbClr val="FFFFFF"/>
                </a:solidFill>
              </a:rPr>
              <a:t> can </a:t>
            </a:r>
            <a:r>
              <a:rPr lang="es-419" sz="1100" dirty="0" err="1">
                <a:solidFill>
                  <a:srgbClr val="FFFFFF"/>
                </a:solidFill>
              </a:rPr>
              <a:t>also</a:t>
            </a:r>
            <a:r>
              <a:rPr lang="es-419" sz="1100" dirty="0">
                <a:solidFill>
                  <a:srgbClr val="FFFFFF"/>
                </a:solidFill>
              </a:rPr>
              <a:t> use </a:t>
            </a:r>
            <a:r>
              <a:rPr lang="es-419" sz="1100" dirty="0" err="1">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Flaticon’s</a:t>
            </a:r>
            <a:r>
              <a:rPr lang="es-419" sz="1100" dirty="0">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 </a:t>
            </a:r>
            <a:r>
              <a:rPr lang="es-419" sz="1100" dirty="0" err="1">
                <a:solidFill>
                  <a:srgbClr val="869FB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extension</a:t>
            </a:r>
            <a:r>
              <a:rPr lang="es-419" sz="1100" dirty="0">
                <a:solidFill>
                  <a:srgbClr val="FFFFFF"/>
                </a:solidFill>
              </a:rPr>
              <a:t>, </a:t>
            </a:r>
            <a:r>
              <a:rPr lang="es-419" sz="1100" dirty="0" err="1">
                <a:solidFill>
                  <a:srgbClr val="FFFFFF"/>
                </a:solidFill>
              </a:rPr>
              <a:t>allowing</a:t>
            </a:r>
            <a:r>
              <a:rPr lang="es-419" sz="1100" dirty="0">
                <a:solidFill>
                  <a:srgbClr val="FFFFFF"/>
                </a:solidFill>
              </a:rPr>
              <a:t> </a:t>
            </a:r>
            <a:r>
              <a:rPr lang="es-419" sz="1100" dirty="0" err="1">
                <a:solidFill>
                  <a:srgbClr val="FFFFFF"/>
                </a:solidFill>
              </a:rPr>
              <a:t>you</a:t>
            </a:r>
            <a:r>
              <a:rPr lang="es-419" sz="1100" dirty="0">
                <a:solidFill>
                  <a:srgbClr val="FFFFFF"/>
                </a:solidFill>
              </a:rPr>
              <a:t> to </a:t>
            </a:r>
            <a:r>
              <a:rPr lang="es-419" sz="1100" dirty="0" err="1">
                <a:solidFill>
                  <a:srgbClr val="FFFFFF"/>
                </a:solidFill>
              </a:rPr>
              <a:t>customize</a:t>
            </a:r>
            <a:r>
              <a:rPr lang="es-419" sz="1100" dirty="0">
                <a:solidFill>
                  <a:srgbClr val="FFFFFF"/>
                </a:solidFill>
              </a:rPr>
              <a:t> and </a:t>
            </a:r>
            <a:r>
              <a:rPr lang="es-419" sz="1100" dirty="0" err="1">
                <a:solidFill>
                  <a:srgbClr val="FFFFFF"/>
                </a:solidFill>
              </a:rPr>
              <a:t>add</a:t>
            </a:r>
            <a:r>
              <a:rPr lang="es-419" sz="1100" dirty="0">
                <a:solidFill>
                  <a:srgbClr val="FFFFFF"/>
                </a:solidFill>
              </a:rPr>
              <a:t> </a:t>
            </a:r>
            <a:r>
              <a:rPr lang="es-419" sz="1100" dirty="0" err="1">
                <a:solidFill>
                  <a:srgbClr val="FFFFFF"/>
                </a:solidFill>
              </a:rPr>
              <a:t>even</a:t>
            </a:r>
            <a:r>
              <a:rPr lang="es-419" sz="1100" dirty="0">
                <a:solidFill>
                  <a:srgbClr val="FFFFFF"/>
                </a:solidFill>
              </a:rPr>
              <a:t> more </a:t>
            </a:r>
            <a:r>
              <a:rPr lang="es-419" sz="1100" dirty="0" err="1">
                <a:solidFill>
                  <a:srgbClr val="FFFFFF"/>
                </a:solidFill>
              </a:rPr>
              <a:t>icons</a:t>
            </a:r>
            <a:r>
              <a:rPr lang="es-419" sz="1100" dirty="0">
                <a:solidFill>
                  <a:srgbClr val="FFFFFF"/>
                </a:solidFill>
              </a:rPr>
              <a:t>.</a:t>
            </a:r>
            <a:r>
              <a:rPr lang="es-419" sz="1100" dirty="0">
                <a:solidFill>
                  <a:srgbClr val="435D74"/>
                </a:solidFill>
              </a:rPr>
              <a:t/>
            </a:r>
            <a:br>
              <a:rPr lang="es-419" sz="1100" dirty="0">
                <a:solidFill>
                  <a:srgbClr val="435D74"/>
                </a:solidFill>
              </a:rPr>
            </a:br>
            <a:endParaRPr sz="1100" dirty="0">
              <a:solidFill>
                <a:srgbClr val="435D74"/>
              </a:solidFill>
            </a:endParaRPr>
          </a:p>
        </p:txBody>
      </p:sp>
      <p:sp>
        <p:nvSpPr>
          <p:cNvPr id="6015" name="Google Shape;6015;p74"/>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419">
                <a:solidFill>
                  <a:schemeClr val="lt1"/>
                </a:solidFill>
              </a:rPr>
              <a:t>...and our sets of editable icons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019"/>
        <p:cNvGrpSpPr/>
        <p:nvPr/>
      </p:nvGrpSpPr>
      <p:grpSpPr>
        <a:xfrm>
          <a:off x="0" y="0"/>
          <a:ext cx="0" cy="0"/>
          <a:chOff x="0" y="0"/>
          <a:chExt cx="0" cy="0"/>
        </a:xfrm>
      </p:grpSpPr>
      <p:grpSp>
        <p:nvGrpSpPr>
          <p:cNvPr id="6020" name="Google Shape;6020;p75"/>
          <p:cNvGrpSpPr/>
          <p:nvPr/>
        </p:nvGrpSpPr>
        <p:grpSpPr>
          <a:xfrm>
            <a:off x="876361" y="1308054"/>
            <a:ext cx="322099" cy="370529"/>
            <a:chOff x="-42971725" y="3217825"/>
            <a:chExt cx="275675" cy="317125"/>
          </a:xfrm>
        </p:grpSpPr>
        <p:sp>
          <p:nvSpPr>
            <p:cNvPr id="6021" name="Google Shape;6021;p75"/>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75"/>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75"/>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4" name="Google Shape;6024;p75"/>
          <p:cNvGrpSpPr/>
          <p:nvPr/>
        </p:nvGrpSpPr>
        <p:grpSpPr>
          <a:xfrm>
            <a:off x="848276" y="1776710"/>
            <a:ext cx="378270" cy="337551"/>
            <a:chOff x="-42996150" y="3612600"/>
            <a:chExt cx="323750" cy="288900"/>
          </a:xfrm>
        </p:grpSpPr>
        <p:sp>
          <p:nvSpPr>
            <p:cNvPr id="6025" name="Google Shape;6025;p75"/>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75"/>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75"/>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8" name="Google Shape;6028;p75"/>
          <p:cNvGrpSpPr/>
          <p:nvPr/>
        </p:nvGrpSpPr>
        <p:grpSpPr>
          <a:xfrm>
            <a:off x="851036" y="2186080"/>
            <a:ext cx="372749" cy="370909"/>
            <a:chOff x="-42994575" y="3950300"/>
            <a:chExt cx="319025" cy="317450"/>
          </a:xfrm>
        </p:grpSpPr>
        <p:sp>
          <p:nvSpPr>
            <p:cNvPr id="6029" name="Google Shape;6029;p75"/>
            <p:cNvSpPr/>
            <p:nvPr/>
          </p:nvSpPr>
          <p:spPr>
            <a:xfrm>
              <a:off x="-42930775" y="4225200"/>
              <a:ext cx="191425" cy="42550"/>
            </a:xfrm>
            <a:custGeom>
              <a:avLst/>
              <a:gdLst/>
              <a:ahLst/>
              <a:cxnLst/>
              <a:rect l="l" t="t" r="r" b="b"/>
              <a:pathLst>
                <a:path w="7657" h="1702" extrusionOk="0">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75"/>
            <p:cNvSpPr/>
            <p:nvPr/>
          </p:nvSpPr>
          <p:spPr>
            <a:xfrm>
              <a:off x="-42908725" y="4163750"/>
              <a:ext cx="148900" cy="42550"/>
            </a:xfrm>
            <a:custGeom>
              <a:avLst/>
              <a:gdLst/>
              <a:ahLst/>
              <a:cxnLst/>
              <a:rect l="l" t="t" r="r" b="b"/>
              <a:pathLst>
                <a:path w="5956" h="1702" extrusionOk="0">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75"/>
            <p:cNvSpPr/>
            <p:nvPr/>
          </p:nvSpPr>
          <p:spPr>
            <a:xfrm>
              <a:off x="-42994575" y="3950300"/>
              <a:ext cx="319025" cy="211125"/>
            </a:xfrm>
            <a:custGeom>
              <a:avLst/>
              <a:gdLst/>
              <a:ahLst/>
              <a:cxnLst/>
              <a:rect l="l" t="t" r="r" b="b"/>
              <a:pathLst>
                <a:path w="12761" h="8445" extrusionOk="0">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32" name="Google Shape;6032;p75"/>
          <p:cNvGrpSpPr/>
          <p:nvPr/>
        </p:nvGrpSpPr>
        <p:grpSpPr>
          <a:xfrm>
            <a:off x="3004431" y="1332912"/>
            <a:ext cx="371785" cy="370879"/>
            <a:chOff x="-41111350" y="3239100"/>
            <a:chExt cx="318200" cy="317425"/>
          </a:xfrm>
        </p:grpSpPr>
        <p:sp>
          <p:nvSpPr>
            <p:cNvPr id="6033" name="Google Shape;6033;p75"/>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75"/>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75"/>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75"/>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37" name="Google Shape;6037;p75"/>
          <p:cNvGrpSpPr/>
          <p:nvPr/>
        </p:nvGrpSpPr>
        <p:grpSpPr>
          <a:xfrm>
            <a:off x="3000751" y="1768444"/>
            <a:ext cx="379146" cy="370967"/>
            <a:chOff x="-41117650" y="3605525"/>
            <a:chExt cx="324500" cy="317500"/>
          </a:xfrm>
        </p:grpSpPr>
        <p:sp>
          <p:nvSpPr>
            <p:cNvPr id="6038" name="Google Shape;6038;p75"/>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75"/>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75"/>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41" name="Google Shape;6041;p75"/>
          <p:cNvSpPr/>
          <p:nvPr/>
        </p:nvSpPr>
        <p:spPr>
          <a:xfrm>
            <a:off x="3006881" y="2218029"/>
            <a:ext cx="372720" cy="361678"/>
          </a:xfrm>
          <a:custGeom>
            <a:avLst/>
            <a:gdLst/>
            <a:ahLst/>
            <a:cxnLst/>
            <a:rect l="l" t="t" r="r" b="b"/>
            <a:pathLst>
              <a:path w="12760" h="12382" extrusionOk="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42" name="Google Shape;6042;p75"/>
          <p:cNvGrpSpPr/>
          <p:nvPr/>
        </p:nvGrpSpPr>
        <p:grpSpPr>
          <a:xfrm>
            <a:off x="1827005" y="2659967"/>
            <a:ext cx="216271" cy="371814"/>
            <a:chOff x="-39205300" y="3220175"/>
            <a:chExt cx="185100" cy="318225"/>
          </a:xfrm>
        </p:grpSpPr>
        <p:sp>
          <p:nvSpPr>
            <p:cNvPr id="6043" name="Google Shape;6043;p75"/>
            <p:cNvSpPr/>
            <p:nvPr/>
          </p:nvSpPr>
          <p:spPr>
            <a:xfrm>
              <a:off x="-39205300" y="3220175"/>
              <a:ext cx="185100" cy="111875"/>
            </a:xfrm>
            <a:custGeom>
              <a:avLst/>
              <a:gdLst/>
              <a:ahLst/>
              <a:cxnLst/>
              <a:rect l="l" t="t" r="r" b="b"/>
              <a:pathLst>
                <a:path w="7404" h="4475" extrusionOk="0">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75"/>
            <p:cNvSpPr/>
            <p:nvPr/>
          </p:nvSpPr>
          <p:spPr>
            <a:xfrm>
              <a:off x="-39184825" y="3353300"/>
              <a:ext cx="144950" cy="185100"/>
            </a:xfrm>
            <a:custGeom>
              <a:avLst/>
              <a:gdLst/>
              <a:ahLst/>
              <a:cxnLst/>
              <a:rect l="l" t="t" r="r" b="b"/>
              <a:pathLst>
                <a:path w="5798" h="7404" extrusionOk="0">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5" name="Google Shape;6045;p75"/>
          <p:cNvGrpSpPr/>
          <p:nvPr/>
        </p:nvGrpSpPr>
        <p:grpSpPr>
          <a:xfrm>
            <a:off x="1792533" y="3120038"/>
            <a:ext cx="300016" cy="369273"/>
            <a:chOff x="-39248625" y="3588600"/>
            <a:chExt cx="256775" cy="316050"/>
          </a:xfrm>
        </p:grpSpPr>
        <p:sp>
          <p:nvSpPr>
            <p:cNvPr id="6046" name="Google Shape;6046;p75"/>
            <p:cNvSpPr/>
            <p:nvPr/>
          </p:nvSpPr>
          <p:spPr>
            <a:xfrm>
              <a:off x="-39248625" y="3588600"/>
              <a:ext cx="256775" cy="316050"/>
            </a:xfrm>
            <a:custGeom>
              <a:avLst/>
              <a:gdLst/>
              <a:ahLst/>
              <a:cxnLst/>
              <a:rect l="l" t="t" r="r" b="b"/>
              <a:pathLst>
                <a:path w="10271" h="12642" extrusionOk="0">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75"/>
            <p:cNvSpPr/>
            <p:nvPr/>
          </p:nvSpPr>
          <p:spPr>
            <a:xfrm>
              <a:off x="-39076150" y="3684875"/>
              <a:ext cx="84300" cy="80300"/>
            </a:xfrm>
            <a:custGeom>
              <a:avLst/>
              <a:gdLst/>
              <a:ahLst/>
              <a:cxnLst/>
              <a:rect l="l" t="t" r="r" b="b"/>
              <a:pathLst>
                <a:path w="3372" h="3212" extrusionOk="0">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48" name="Google Shape;6048;p75"/>
          <p:cNvSpPr/>
          <p:nvPr/>
        </p:nvSpPr>
        <p:spPr>
          <a:xfrm>
            <a:off x="1763554" y="3575664"/>
            <a:ext cx="363548" cy="37090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75"/>
          <p:cNvSpPr/>
          <p:nvPr/>
        </p:nvSpPr>
        <p:spPr>
          <a:xfrm>
            <a:off x="3953101" y="2647102"/>
            <a:ext cx="369974" cy="368601"/>
          </a:xfrm>
          <a:custGeom>
            <a:avLst/>
            <a:gdLst/>
            <a:ahLst/>
            <a:cxnLst/>
            <a:rect l="l" t="t" r="r" b="b"/>
            <a:pathLst>
              <a:path w="12666" h="12619" extrusionOk="0">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50" name="Google Shape;6050;p75"/>
          <p:cNvGrpSpPr/>
          <p:nvPr/>
        </p:nvGrpSpPr>
        <p:grpSpPr>
          <a:xfrm>
            <a:off x="1243246" y="1308054"/>
            <a:ext cx="429504" cy="370879"/>
            <a:chOff x="-42651700" y="3217825"/>
            <a:chExt cx="367600" cy="317425"/>
          </a:xfrm>
        </p:grpSpPr>
        <p:sp>
          <p:nvSpPr>
            <p:cNvPr id="6051" name="Google Shape;6051;p75"/>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75"/>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75"/>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75"/>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5" name="Google Shape;6055;p75"/>
          <p:cNvGrpSpPr/>
          <p:nvPr/>
        </p:nvGrpSpPr>
        <p:grpSpPr>
          <a:xfrm>
            <a:off x="1278678" y="1747704"/>
            <a:ext cx="358640" cy="363226"/>
            <a:chOff x="-42617300" y="3587775"/>
            <a:chExt cx="306950" cy="310875"/>
          </a:xfrm>
        </p:grpSpPr>
        <p:sp>
          <p:nvSpPr>
            <p:cNvPr id="6056" name="Google Shape;6056;p75"/>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75"/>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58" name="Google Shape;6058;p75"/>
          <p:cNvSpPr/>
          <p:nvPr/>
        </p:nvSpPr>
        <p:spPr>
          <a:xfrm>
            <a:off x="1275131" y="2186747"/>
            <a:ext cx="371785" cy="369974"/>
          </a:xfrm>
          <a:custGeom>
            <a:avLst/>
            <a:gdLst/>
            <a:ahLst/>
            <a:cxnLst/>
            <a:rect l="l" t="t" r="r" b="b"/>
            <a:pathLst>
              <a:path w="12728" h="12666" extrusionOk="0">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59" name="Google Shape;6059;p75"/>
          <p:cNvGrpSpPr/>
          <p:nvPr/>
        </p:nvGrpSpPr>
        <p:grpSpPr>
          <a:xfrm>
            <a:off x="3450506" y="1332445"/>
            <a:ext cx="376926" cy="370324"/>
            <a:chOff x="-40748275" y="3238700"/>
            <a:chExt cx="322600" cy="316950"/>
          </a:xfrm>
        </p:grpSpPr>
        <p:sp>
          <p:nvSpPr>
            <p:cNvPr id="6060" name="Google Shape;6060;p75"/>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75"/>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75"/>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75"/>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75"/>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75"/>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6" name="Google Shape;6066;p75"/>
          <p:cNvGrpSpPr/>
          <p:nvPr/>
        </p:nvGrpSpPr>
        <p:grpSpPr>
          <a:xfrm>
            <a:off x="3453062" y="1800429"/>
            <a:ext cx="371814" cy="338690"/>
            <a:chOff x="-40745125" y="3632900"/>
            <a:chExt cx="318225" cy="289875"/>
          </a:xfrm>
        </p:grpSpPr>
        <p:sp>
          <p:nvSpPr>
            <p:cNvPr id="6067" name="Google Shape;6067;p75"/>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75"/>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75"/>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75"/>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75"/>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75"/>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75"/>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4" name="Google Shape;6074;p75"/>
          <p:cNvGrpSpPr/>
          <p:nvPr/>
        </p:nvGrpSpPr>
        <p:grpSpPr>
          <a:xfrm>
            <a:off x="3457209" y="2211639"/>
            <a:ext cx="363518" cy="370178"/>
            <a:chOff x="-40742750" y="3972175"/>
            <a:chExt cx="311125" cy="316825"/>
          </a:xfrm>
        </p:grpSpPr>
        <p:sp>
          <p:nvSpPr>
            <p:cNvPr id="6075" name="Google Shape;6075;p75"/>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75"/>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7" name="Google Shape;6077;p75"/>
          <p:cNvGrpSpPr/>
          <p:nvPr/>
        </p:nvGrpSpPr>
        <p:grpSpPr>
          <a:xfrm>
            <a:off x="2239871" y="2661807"/>
            <a:ext cx="266892" cy="369974"/>
            <a:chOff x="-38860325" y="3221750"/>
            <a:chExt cx="228425" cy="316650"/>
          </a:xfrm>
        </p:grpSpPr>
        <p:sp>
          <p:nvSpPr>
            <p:cNvPr id="6078" name="Google Shape;6078;p75"/>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75"/>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75"/>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75"/>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82" name="Google Shape;6082;p75"/>
          <p:cNvGrpSpPr/>
          <p:nvPr/>
        </p:nvGrpSpPr>
        <p:grpSpPr>
          <a:xfrm>
            <a:off x="2190678" y="3123864"/>
            <a:ext cx="380081" cy="367111"/>
            <a:chOff x="-38905225" y="3591875"/>
            <a:chExt cx="325300" cy="314200"/>
          </a:xfrm>
        </p:grpSpPr>
        <p:sp>
          <p:nvSpPr>
            <p:cNvPr id="6083" name="Google Shape;6083;p75"/>
            <p:cNvSpPr/>
            <p:nvPr/>
          </p:nvSpPr>
          <p:spPr>
            <a:xfrm>
              <a:off x="-38716975" y="3591875"/>
              <a:ext cx="137050" cy="131625"/>
            </a:xfrm>
            <a:custGeom>
              <a:avLst/>
              <a:gdLst/>
              <a:ahLst/>
              <a:cxnLst/>
              <a:rect l="l" t="t" r="r" b="b"/>
              <a:pathLst>
                <a:path w="5482" h="5265" extrusionOk="0">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75"/>
            <p:cNvSpPr/>
            <p:nvPr/>
          </p:nvSpPr>
          <p:spPr>
            <a:xfrm>
              <a:off x="-38905225" y="3774675"/>
              <a:ext cx="137075" cy="131400"/>
            </a:xfrm>
            <a:custGeom>
              <a:avLst/>
              <a:gdLst/>
              <a:ahLst/>
              <a:cxnLst/>
              <a:rect l="l" t="t" r="r" b="b"/>
              <a:pathLst>
                <a:path w="5483" h="5256" extrusionOk="0">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75"/>
            <p:cNvSpPr/>
            <p:nvPr/>
          </p:nvSpPr>
          <p:spPr>
            <a:xfrm>
              <a:off x="-38891050" y="3599025"/>
              <a:ext cx="298525" cy="300900"/>
            </a:xfrm>
            <a:custGeom>
              <a:avLst/>
              <a:gdLst/>
              <a:ahLst/>
              <a:cxnLst/>
              <a:rect l="l" t="t" r="r" b="b"/>
              <a:pathLst>
                <a:path w="11941" h="12036" extrusionOk="0">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86" name="Google Shape;6086;p75"/>
          <p:cNvSpPr/>
          <p:nvPr/>
        </p:nvSpPr>
        <p:spPr>
          <a:xfrm>
            <a:off x="2198491" y="3633642"/>
            <a:ext cx="369974" cy="312927"/>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7" name="Google Shape;6087;p75"/>
          <p:cNvGrpSpPr/>
          <p:nvPr/>
        </p:nvGrpSpPr>
        <p:grpSpPr>
          <a:xfrm>
            <a:off x="3997427" y="3108944"/>
            <a:ext cx="290815" cy="369740"/>
            <a:chOff x="-37370925" y="3579105"/>
            <a:chExt cx="248900" cy="316450"/>
          </a:xfrm>
        </p:grpSpPr>
        <p:sp>
          <p:nvSpPr>
            <p:cNvPr id="6088" name="Google Shape;6088;p75"/>
            <p:cNvSpPr/>
            <p:nvPr/>
          </p:nvSpPr>
          <p:spPr>
            <a:xfrm>
              <a:off x="-37268550" y="3671055"/>
              <a:ext cx="83525" cy="82525"/>
            </a:xfrm>
            <a:custGeom>
              <a:avLst/>
              <a:gdLst/>
              <a:ahLst/>
              <a:cxnLst/>
              <a:rect l="l" t="t" r="r" b="b"/>
              <a:pathLst>
                <a:path w="3341" h="3301" extrusionOk="0">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75"/>
            <p:cNvSpPr/>
            <p:nvPr/>
          </p:nvSpPr>
          <p:spPr>
            <a:xfrm>
              <a:off x="-37370925" y="3579105"/>
              <a:ext cx="248900" cy="316450"/>
            </a:xfrm>
            <a:custGeom>
              <a:avLst/>
              <a:gdLst/>
              <a:ahLst/>
              <a:cxnLst/>
              <a:rect l="l" t="t" r="r" b="b"/>
              <a:pathLst>
                <a:path w="9956" h="12658" extrusionOk="0">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90" name="Google Shape;6090;p75"/>
          <p:cNvSpPr/>
          <p:nvPr/>
        </p:nvSpPr>
        <p:spPr>
          <a:xfrm>
            <a:off x="1697481" y="1308742"/>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75"/>
          <p:cNvSpPr/>
          <p:nvPr/>
        </p:nvSpPr>
        <p:spPr>
          <a:xfrm>
            <a:off x="1722323" y="1744044"/>
            <a:ext cx="314767" cy="37181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92" name="Google Shape;6092;p75"/>
          <p:cNvGrpSpPr/>
          <p:nvPr/>
        </p:nvGrpSpPr>
        <p:grpSpPr>
          <a:xfrm>
            <a:off x="1690803" y="2187015"/>
            <a:ext cx="371814" cy="369974"/>
            <a:chOff x="-42259725" y="3951100"/>
            <a:chExt cx="318225" cy="316650"/>
          </a:xfrm>
        </p:grpSpPr>
        <p:sp>
          <p:nvSpPr>
            <p:cNvPr id="6093" name="Google Shape;6093;p75"/>
            <p:cNvSpPr/>
            <p:nvPr/>
          </p:nvSpPr>
          <p:spPr>
            <a:xfrm>
              <a:off x="-42258150" y="3951100"/>
              <a:ext cx="316650" cy="123675"/>
            </a:xfrm>
            <a:custGeom>
              <a:avLst/>
              <a:gdLst/>
              <a:ahLst/>
              <a:cxnLst/>
              <a:rect l="l" t="t" r="r" b="b"/>
              <a:pathLst>
                <a:path w="12666" h="4947" extrusionOk="0">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75"/>
            <p:cNvSpPr/>
            <p:nvPr/>
          </p:nvSpPr>
          <p:spPr>
            <a:xfrm>
              <a:off x="-42259725" y="4096800"/>
              <a:ext cx="316650" cy="170950"/>
            </a:xfrm>
            <a:custGeom>
              <a:avLst/>
              <a:gdLst/>
              <a:ahLst/>
              <a:cxnLst/>
              <a:rect l="l" t="t" r="r" b="b"/>
              <a:pathLst>
                <a:path w="12666" h="6838" extrusionOk="0">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5" name="Google Shape;6095;p75"/>
          <p:cNvGrpSpPr/>
          <p:nvPr/>
        </p:nvGrpSpPr>
        <p:grpSpPr>
          <a:xfrm>
            <a:off x="3889164" y="1366036"/>
            <a:ext cx="370879" cy="337755"/>
            <a:chOff x="-40378075" y="3267450"/>
            <a:chExt cx="317425" cy="289075"/>
          </a:xfrm>
        </p:grpSpPr>
        <p:sp>
          <p:nvSpPr>
            <p:cNvPr id="6096" name="Google Shape;6096;p75"/>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75"/>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75"/>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75"/>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0" name="Google Shape;6100;p75"/>
          <p:cNvGrpSpPr/>
          <p:nvPr/>
        </p:nvGrpSpPr>
        <p:grpSpPr>
          <a:xfrm>
            <a:off x="3892830" y="1767304"/>
            <a:ext cx="363548" cy="369974"/>
            <a:chOff x="-40372575" y="3604550"/>
            <a:chExt cx="311150" cy="316650"/>
          </a:xfrm>
        </p:grpSpPr>
        <p:sp>
          <p:nvSpPr>
            <p:cNvPr id="6101" name="Google Shape;6101;p75"/>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75"/>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75"/>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04" name="Google Shape;6104;p75"/>
          <p:cNvSpPr/>
          <p:nvPr/>
        </p:nvSpPr>
        <p:spPr>
          <a:xfrm>
            <a:off x="3896162" y="2210581"/>
            <a:ext cx="362613" cy="371902"/>
          </a:xfrm>
          <a:custGeom>
            <a:avLst/>
            <a:gdLst/>
            <a:ahLst/>
            <a:cxnLst/>
            <a:rect l="l" t="t" r="r" b="b"/>
            <a:pathLst>
              <a:path w="12414" h="12732" extrusionOk="0">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05" name="Google Shape;6105;p75"/>
          <p:cNvGrpSpPr/>
          <p:nvPr/>
        </p:nvGrpSpPr>
        <p:grpSpPr>
          <a:xfrm>
            <a:off x="2616780" y="2659967"/>
            <a:ext cx="399038" cy="372165"/>
            <a:chOff x="-38542250" y="3220175"/>
            <a:chExt cx="341525" cy="318525"/>
          </a:xfrm>
        </p:grpSpPr>
        <p:sp>
          <p:nvSpPr>
            <p:cNvPr id="6106" name="Google Shape;6106;p75"/>
            <p:cNvSpPr/>
            <p:nvPr/>
          </p:nvSpPr>
          <p:spPr>
            <a:xfrm>
              <a:off x="-38542250" y="3440725"/>
              <a:ext cx="101750" cy="97975"/>
            </a:xfrm>
            <a:custGeom>
              <a:avLst/>
              <a:gdLst/>
              <a:ahLst/>
              <a:cxnLst/>
              <a:rect l="l" t="t" r="r" b="b"/>
              <a:pathLst>
                <a:path w="4070" h="3919" extrusionOk="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75"/>
            <p:cNvSpPr/>
            <p:nvPr/>
          </p:nvSpPr>
          <p:spPr>
            <a:xfrm>
              <a:off x="-38494875" y="3354075"/>
              <a:ext cx="141800" cy="141025"/>
            </a:xfrm>
            <a:custGeom>
              <a:avLst/>
              <a:gdLst/>
              <a:ahLst/>
              <a:cxnLst/>
              <a:rect l="l" t="t" r="r" b="b"/>
              <a:pathLst>
                <a:path w="5672" h="5641" extrusionOk="0">
                  <a:moveTo>
                    <a:pt x="2742" y="1"/>
                  </a:moveTo>
                  <a:lnTo>
                    <a:pt x="1" y="2710"/>
                  </a:lnTo>
                  <a:lnTo>
                    <a:pt x="2931" y="5640"/>
                  </a:lnTo>
                  <a:lnTo>
                    <a:pt x="5671" y="2899"/>
                  </a:lnTo>
                  <a:lnTo>
                    <a:pt x="27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75"/>
            <p:cNvSpPr/>
            <p:nvPr/>
          </p:nvSpPr>
          <p:spPr>
            <a:xfrm>
              <a:off x="-38432050" y="3220175"/>
              <a:ext cx="231325" cy="192225"/>
            </a:xfrm>
            <a:custGeom>
              <a:avLst/>
              <a:gdLst/>
              <a:ahLst/>
              <a:cxnLst/>
              <a:rect l="l" t="t" r="r" b="b"/>
              <a:pathLst>
                <a:path w="9253" h="7689" extrusionOk="0">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9" name="Google Shape;6109;p75"/>
          <p:cNvGrpSpPr/>
          <p:nvPr/>
        </p:nvGrpSpPr>
        <p:grpSpPr>
          <a:xfrm>
            <a:off x="2638712" y="3119337"/>
            <a:ext cx="369974" cy="369068"/>
            <a:chOff x="-38537400" y="3588000"/>
            <a:chExt cx="316650" cy="315875"/>
          </a:xfrm>
        </p:grpSpPr>
        <p:sp>
          <p:nvSpPr>
            <p:cNvPr id="6110" name="Google Shape;6110;p75"/>
            <p:cNvSpPr/>
            <p:nvPr/>
          </p:nvSpPr>
          <p:spPr>
            <a:xfrm>
              <a:off x="-38327900" y="3719550"/>
              <a:ext cx="20500" cy="41750"/>
            </a:xfrm>
            <a:custGeom>
              <a:avLst/>
              <a:gdLst/>
              <a:ahLst/>
              <a:cxnLst/>
              <a:rect l="l" t="t" r="r" b="b"/>
              <a:pathLst>
                <a:path w="820" h="1670" extrusionOk="0">
                  <a:moveTo>
                    <a:pt x="1" y="0"/>
                  </a:moveTo>
                  <a:lnTo>
                    <a:pt x="1" y="1229"/>
                  </a:lnTo>
                  <a:cubicBezTo>
                    <a:pt x="1" y="1449"/>
                    <a:pt x="190" y="1607"/>
                    <a:pt x="442" y="1670"/>
                  </a:cubicBezTo>
                  <a:cubicBezTo>
                    <a:pt x="631" y="1607"/>
                    <a:pt x="820" y="1449"/>
                    <a:pt x="820" y="1229"/>
                  </a:cubicBezTo>
                  <a:lnTo>
                    <a:pt x="8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75"/>
            <p:cNvSpPr/>
            <p:nvPr/>
          </p:nvSpPr>
          <p:spPr>
            <a:xfrm>
              <a:off x="-38452350" y="3719550"/>
              <a:ext cx="21300" cy="41750"/>
            </a:xfrm>
            <a:custGeom>
              <a:avLst/>
              <a:gdLst/>
              <a:ahLst/>
              <a:cxnLst/>
              <a:rect l="l" t="t" r="r" b="b"/>
              <a:pathLst>
                <a:path w="852" h="1670" extrusionOk="0">
                  <a:moveTo>
                    <a:pt x="1" y="0"/>
                  </a:moveTo>
                  <a:lnTo>
                    <a:pt x="1" y="1229"/>
                  </a:lnTo>
                  <a:cubicBezTo>
                    <a:pt x="1" y="1449"/>
                    <a:pt x="221" y="1607"/>
                    <a:pt x="410" y="1670"/>
                  </a:cubicBezTo>
                  <a:cubicBezTo>
                    <a:pt x="631" y="1607"/>
                    <a:pt x="851" y="1449"/>
                    <a:pt x="851" y="1229"/>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75"/>
            <p:cNvSpPr/>
            <p:nvPr/>
          </p:nvSpPr>
          <p:spPr>
            <a:xfrm>
              <a:off x="-38516925" y="3759700"/>
              <a:ext cx="275700" cy="144175"/>
            </a:xfrm>
            <a:custGeom>
              <a:avLst/>
              <a:gdLst/>
              <a:ahLst/>
              <a:cxnLst/>
              <a:rect l="l" t="t" r="r" b="b"/>
              <a:pathLst>
                <a:path w="11028" h="5767" extrusionOk="0">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75"/>
            <p:cNvSpPr/>
            <p:nvPr/>
          </p:nvSpPr>
          <p:spPr>
            <a:xfrm>
              <a:off x="-38537400" y="3588000"/>
              <a:ext cx="316650" cy="151250"/>
            </a:xfrm>
            <a:custGeom>
              <a:avLst/>
              <a:gdLst/>
              <a:ahLst/>
              <a:cxnLst/>
              <a:rect l="l" t="t" r="r" b="b"/>
              <a:pathLst>
                <a:path w="12666" h="6050" extrusionOk="0">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4" name="Google Shape;6114;p75"/>
          <p:cNvGrpSpPr/>
          <p:nvPr/>
        </p:nvGrpSpPr>
        <p:grpSpPr>
          <a:xfrm>
            <a:off x="2637792" y="3576866"/>
            <a:ext cx="371814" cy="369974"/>
            <a:chOff x="-38538975" y="3954250"/>
            <a:chExt cx="318225" cy="316650"/>
          </a:xfrm>
        </p:grpSpPr>
        <p:sp>
          <p:nvSpPr>
            <p:cNvPr id="6115" name="Google Shape;6115;p75"/>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75"/>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7" name="Google Shape;6117;p75"/>
          <p:cNvGrpSpPr/>
          <p:nvPr/>
        </p:nvGrpSpPr>
        <p:grpSpPr>
          <a:xfrm>
            <a:off x="3955104" y="3571793"/>
            <a:ext cx="375465" cy="371814"/>
            <a:chOff x="-37385100" y="3949908"/>
            <a:chExt cx="321350" cy="318225"/>
          </a:xfrm>
        </p:grpSpPr>
        <p:sp>
          <p:nvSpPr>
            <p:cNvPr id="6118" name="Google Shape;6118;p75"/>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75"/>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0" name="Google Shape;6120;p75"/>
          <p:cNvGrpSpPr/>
          <p:nvPr/>
        </p:nvGrpSpPr>
        <p:grpSpPr>
          <a:xfrm>
            <a:off x="2130763" y="1307353"/>
            <a:ext cx="370909" cy="370675"/>
            <a:chOff x="-41895050" y="3217225"/>
            <a:chExt cx="317450" cy="317250"/>
          </a:xfrm>
        </p:grpSpPr>
        <p:sp>
          <p:nvSpPr>
            <p:cNvPr id="6121" name="Google Shape;6121;p75"/>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75"/>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75"/>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75"/>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75"/>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6" name="Google Shape;6126;p75"/>
          <p:cNvGrpSpPr/>
          <p:nvPr/>
        </p:nvGrpSpPr>
        <p:grpSpPr>
          <a:xfrm>
            <a:off x="2130310" y="1744287"/>
            <a:ext cx="371814" cy="369974"/>
            <a:chOff x="-41893475" y="3584850"/>
            <a:chExt cx="318225" cy="316650"/>
          </a:xfrm>
        </p:grpSpPr>
        <p:sp>
          <p:nvSpPr>
            <p:cNvPr id="6127" name="Google Shape;6127;p75"/>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75"/>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75"/>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75"/>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31" name="Google Shape;6131;p75"/>
          <p:cNvSpPr/>
          <p:nvPr/>
        </p:nvSpPr>
        <p:spPr>
          <a:xfrm>
            <a:off x="2133283" y="2188587"/>
            <a:ext cx="371814" cy="369302"/>
          </a:xfrm>
          <a:custGeom>
            <a:avLst/>
            <a:gdLst/>
            <a:ahLst/>
            <a:cxnLst/>
            <a:rect l="l" t="t" r="r" b="b"/>
            <a:pathLst>
              <a:path w="12729" h="12643" extrusionOk="0">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75"/>
          <p:cNvSpPr/>
          <p:nvPr/>
        </p:nvSpPr>
        <p:spPr>
          <a:xfrm>
            <a:off x="845041" y="2680925"/>
            <a:ext cx="438997" cy="369039"/>
          </a:xfrm>
          <a:custGeom>
            <a:avLst/>
            <a:gdLst/>
            <a:ahLst/>
            <a:cxnLst/>
            <a:rect l="l" t="t" r="r" b="b"/>
            <a:pathLst>
              <a:path w="15029" h="12634" extrusionOk="0">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33" name="Google Shape;6133;p75"/>
          <p:cNvGrpSpPr/>
          <p:nvPr/>
        </p:nvGrpSpPr>
        <p:grpSpPr>
          <a:xfrm>
            <a:off x="900338" y="3139579"/>
            <a:ext cx="337522" cy="370909"/>
            <a:chOff x="-39998250" y="3605325"/>
            <a:chExt cx="288875" cy="317450"/>
          </a:xfrm>
        </p:grpSpPr>
        <p:sp>
          <p:nvSpPr>
            <p:cNvPr id="6134" name="Google Shape;6134;p75"/>
            <p:cNvSpPr/>
            <p:nvPr/>
          </p:nvSpPr>
          <p:spPr>
            <a:xfrm>
              <a:off x="-39998250" y="3799600"/>
              <a:ext cx="288875" cy="123175"/>
            </a:xfrm>
            <a:custGeom>
              <a:avLst/>
              <a:gdLst/>
              <a:ahLst/>
              <a:cxnLst/>
              <a:rect l="l" t="t" r="r" b="b"/>
              <a:pathLst>
                <a:path w="11555" h="4927" extrusionOk="0">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75"/>
            <p:cNvSpPr/>
            <p:nvPr/>
          </p:nvSpPr>
          <p:spPr>
            <a:xfrm>
              <a:off x="-39940950" y="3605325"/>
              <a:ext cx="160700" cy="212050"/>
            </a:xfrm>
            <a:custGeom>
              <a:avLst/>
              <a:gdLst/>
              <a:ahLst/>
              <a:cxnLst/>
              <a:rect l="l" t="t" r="r" b="b"/>
              <a:pathLst>
                <a:path w="6428" h="8482" extrusionOk="0">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6" name="Google Shape;6136;p75"/>
          <p:cNvGrpSpPr/>
          <p:nvPr/>
        </p:nvGrpSpPr>
        <p:grpSpPr>
          <a:xfrm>
            <a:off x="884112" y="3598043"/>
            <a:ext cx="369974" cy="369945"/>
            <a:chOff x="-40011050" y="3972375"/>
            <a:chExt cx="316650" cy="316625"/>
          </a:xfrm>
        </p:grpSpPr>
        <p:sp>
          <p:nvSpPr>
            <p:cNvPr id="6137" name="Google Shape;6137;p75"/>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75"/>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9" name="Google Shape;6139;p75"/>
          <p:cNvGrpSpPr/>
          <p:nvPr/>
        </p:nvGrpSpPr>
        <p:grpSpPr>
          <a:xfrm>
            <a:off x="3116043" y="2662742"/>
            <a:ext cx="266921" cy="369039"/>
            <a:chOff x="-38129425" y="3222550"/>
            <a:chExt cx="228450" cy="315850"/>
          </a:xfrm>
        </p:grpSpPr>
        <p:sp>
          <p:nvSpPr>
            <p:cNvPr id="6140" name="Google Shape;6140;p75"/>
            <p:cNvSpPr/>
            <p:nvPr/>
          </p:nvSpPr>
          <p:spPr>
            <a:xfrm>
              <a:off x="-38129425" y="3222550"/>
              <a:ext cx="228450" cy="227650"/>
            </a:xfrm>
            <a:custGeom>
              <a:avLst/>
              <a:gdLst/>
              <a:ahLst/>
              <a:cxnLst/>
              <a:rect l="l" t="t" r="r" b="b"/>
              <a:pathLst>
                <a:path w="9138" h="9106" extrusionOk="0">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75"/>
            <p:cNvSpPr/>
            <p:nvPr/>
          </p:nvSpPr>
          <p:spPr>
            <a:xfrm>
              <a:off x="-38067200" y="3470650"/>
              <a:ext cx="103200" cy="67750"/>
            </a:xfrm>
            <a:custGeom>
              <a:avLst/>
              <a:gdLst/>
              <a:ahLst/>
              <a:cxnLst/>
              <a:rect l="l" t="t" r="r" b="b"/>
              <a:pathLst>
                <a:path w="4128" h="2710" extrusionOk="0">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42" name="Google Shape;6142;p75"/>
          <p:cNvGrpSpPr/>
          <p:nvPr/>
        </p:nvGrpSpPr>
        <p:grpSpPr>
          <a:xfrm>
            <a:off x="3071012" y="3119337"/>
            <a:ext cx="371785" cy="369974"/>
            <a:chOff x="-38172725" y="3588000"/>
            <a:chExt cx="318200" cy="316650"/>
          </a:xfrm>
        </p:grpSpPr>
        <p:sp>
          <p:nvSpPr>
            <p:cNvPr id="6143" name="Google Shape;6143;p75"/>
            <p:cNvSpPr/>
            <p:nvPr/>
          </p:nvSpPr>
          <p:spPr>
            <a:xfrm>
              <a:off x="-38171150" y="3760050"/>
              <a:ext cx="98475" cy="91050"/>
            </a:xfrm>
            <a:custGeom>
              <a:avLst/>
              <a:gdLst/>
              <a:ahLst/>
              <a:cxnLst/>
              <a:rect l="l" t="t" r="r" b="b"/>
              <a:pathLst>
                <a:path w="3939" h="3642" extrusionOk="0">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75"/>
            <p:cNvSpPr/>
            <p:nvPr/>
          </p:nvSpPr>
          <p:spPr>
            <a:xfrm>
              <a:off x="-38172725" y="3641575"/>
              <a:ext cx="144150" cy="133900"/>
            </a:xfrm>
            <a:custGeom>
              <a:avLst/>
              <a:gdLst/>
              <a:ahLst/>
              <a:cxnLst/>
              <a:rect l="l" t="t" r="r" b="b"/>
              <a:pathLst>
                <a:path w="5766" h="5356" extrusionOk="0">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75"/>
            <p:cNvSpPr/>
            <p:nvPr/>
          </p:nvSpPr>
          <p:spPr>
            <a:xfrm>
              <a:off x="-38117600" y="3806975"/>
              <a:ext cx="77200" cy="94525"/>
            </a:xfrm>
            <a:custGeom>
              <a:avLst/>
              <a:gdLst/>
              <a:ahLst/>
              <a:cxnLst/>
              <a:rect l="l" t="t" r="r" b="b"/>
              <a:pathLst>
                <a:path w="3088" h="3781" extrusionOk="0">
                  <a:moveTo>
                    <a:pt x="2332" y="0"/>
                  </a:moveTo>
                  <a:lnTo>
                    <a:pt x="0" y="2331"/>
                  </a:lnTo>
                  <a:cubicBezTo>
                    <a:pt x="883" y="3088"/>
                    <a:pt x="1891" y="3592"/>
                    <a:pt x="2962" y="3781"/>
                  </a:cubicBezTo>
                  <a:cubicBezTo>
                    <a:pt x="3088" y="2363"/>
                    <a:pt x="3088" y="1197"/>
                    <a:pt x="23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75"/>
            <p:cNvSpPr/>
            <p:nvPr/>
          </p:nvSpPr>
          <p:spPr>
            <a:xfrm>
              <a:off x="-37997875" y="3716375"/>
              <a:ext cx="143350" cy="135500"/>
            </a:xfrm>
            <a:custGeom>
              <a:avLst/>
              <a:gdLst/>
              <a:ahLst/>
              <a:cxnLst/>
              <a:rect l="l" t="t" r="r" b="b"/>
              <a:pathLst>
                <a:path w="5734" h="5420" extrusionOk="0">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75"/>
            <p:cNvSpPr/>
            <p:nvPr/>
          </p:nvSpPr>
          <p:spPr>
            <a:xfrm>
              <a:off x="-38044350" y="3761275"/>
              <a:ext cx="135500" cy="143375"/>
            </a:xfrm>
            <a:custGeom>
              <a:avLst/>
              <a:gdLst/>
              <a:ahLst/>
              <a:cxnLst/>
              <a:rect l="l" t="t" r="r" b="b"/>
              <a:pathLst>
                <a:path w="5420" h="5735" extrusionOk="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75"/>
            <p:cNvSpPr/>
            <p:nvPr/>
          </p:nvSpPr>
          <p:spPr>
            <a:xfrm>
              <a:off x="-37997875" y="3588800"/>
              <a:ext cx="89025" cy="97675"/>
            </a:xfrm>
            <a:custGeom>
              <a:avLst/>
              <a:gdLst/>
              <a:ahLst/>
              <a:cxnLst/>
              <a:rect l="l" t="t" r="r" b="b"/>
              <a:pathLst>
                <a:path w="3561" h="3907" extrusionOk="0">
                  <a:moveTo>
                    <a:pt x="158" y="0"/>
                  </a:moveTo>
                  <a:lnTo>
                    <a:pt x="158" y="0"/>
                  </a:lnTo>
                  <a:cubicBezTo>
                    <a:pt x="126" y="977"/>
                    <a:pt x="0" y="2395"/>
                    <a:pt x="1260" y="3907"/>
                  </a:cubicBezTo>
                  <a:lnTo>
                    <a:pt x="3560" y="1544"/>
                  </a:lnTo>
                  <a:cubicBezTo>
                    <a:pt x="2584" y="662"/>
                    <a:pt x="1355" y="158"/>
                    <a:pt x="1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75"/>
            <p:cNvSpPr/>
            <p:nvPr/>
          </p:nvSpPr>
          <p:spPr>
            <a:xfrm>
              <a:off x="-38117600" y="3588000"/>
              <a:ext cx="135500" cy="143375"/>
            </a:xfrm>
            <a:custGeom>
              <a:avLst/>
              <a:gdLst/>
              <a:ahLst/>
              <a:cxnLst/>
              <a:rect l="l" t="t" r="r" b="b"/>
              <a:pathLst>
                <a:path w="5420" h="5735" extrusionOk="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75"/>
            <p:cNvSpPr/>
            <p:nvPr/>
          </p:nvSpPr>
          <p:spPr>
            <a:xfrm>
              <a:off x="-37953000" y="3641575"/>
              <a:ext cx="97700" cy="86350"/>
            </a:xfrm>
            <a:custGeom>
              <a:avLst/>
              <a:gdLst/>
              <a:ahLst/>
              <a:cxnLst/>
              <a:rect l="l" t="t" r="r" b="b"/>
              <a:pathLst>
                <a:path w="3908" h="3454" extrusionOk="0">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1" name="Google Shape;6151;p75"/>
          <p:cNvGrpSpPr/>
          <p:nvPr/>
        </p:nvGrpSpPr>
        <p:grpSpPr>
          <a:xfrm>
            <a:off x="3146914" y="3577772"/>
            <a:ext cx="219981" cy="369974"/>
            <a:chOff x="-38109725" y="3955025"/>
            <a:chExt cx="188275" cy="316650"/>
          </a:xfrm>
        </p:grpSpPr>
        <p:sp>
          <p:nvSpPr>
            <p:cNvPr id="6152" name="Google Shape;6152;p75"/>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75"/>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54" name="Google Shape;6154;p75"/>
          <p:cNvSpPr/>
          <p:nvPr/>
        </p:nvSpPr>
        <p:spPr>
          <a:xfrm>
            <a:off x="2248517" y="4037533"/>
            <a:ext cx="383790" cy="370266"/>
          </a:xfrm>
          <a:custGeom>
            <a:avLst/>
            <a:gdLst/>
            <a:ahLst/>
            <a:cxnLst/>
            <a:rect l="l" t="t" r="r" b="b"/>
            <a:pathLst>
              <a:path w="13139" h="12676" extrusionOk="0">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55" name="Google Shape;6155;p75"/>
          <p:cNvGrpSpPr/>
          <p:nvPr/>
        </p:nvGrpSpPr>
        <p:grpSpPr>
          <a:xfrm>
            <a:off x="2562313" y="1309193"/>
            <a:ext cx="373654" cy="369068"/>
            <a:chOff x="-41530375" y="3218800"/>
            <a:chExt cx="319800" cy="315875"/>
          </a:xfrm>
        </p:grpSpPr>
        <p:sp>
          <p:nvSpPr>
            <p:cNvPr id="6156" name="Google Shape;6156;p75"/>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75"/>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8" name="Google Shape;6158;p75"/>
          <p:cNvGrpSpPr/>
          <p:nvPr/>
        </p:nvGrpSpPr>
        <p:grpSpPr>
          <a:xfrm>
            <a:off x="2564607" y="1824351"/>
            <a:ext cx="369068" cy="289004"/>
            <a:chOff x="-41526450" y="3653375"/>
            <a:chExt cx="315875" cy="247350"/>
          </a:xfrm>
        </p:grpSpPr>
        <p:sp>
          <p:nvSpPr>
            <p:cNvPr id="6159" name="Google Shape;6159;p75"/>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75"/>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1" name="Google Shape;6161;p75"/>
          <p:cNvGrpSpPr/>
          <p:nvPr/>
        </p:nvGrpSpPr>
        <p:grpSpPr>
          <a:xfrm>
            <a:off x="2565994" y="2187015"/>
            <a:ext cx="366293" cy="369974"/>
            <a:chOff x="-41526450" y="3951100"/>
            <a:chExt cx="313500" cy="316650"/>
          </a:xfrm>
        </p:grpSpPr>
        <p:sp>
          <p:nvSpPr>
            <p:cNvPr id="6162" name="Google Shape;6162;p75"/>
            <p:cNvSpPr/>
            <p:nvPr/>
          </p:nvSpPr>
          <p:spPr>
            <a:xfrm>
              <a:off x="-41483125" y="4041675"/>
              <a:ext cx="226075" cy="226075"/>
            </a:xfrm>
            <a:custGeom>
              <a:avLst/>
              <a:gdLst/>
              <a:ahLst/>
              <a:cxnLst/>
              <a:rect l="l" t="t" r="r" b="b"/>
              <a:pathLst>
                <a:path w="9043" h="9043" extrusionOk="0">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75"/>
            <p:cNvSpPr/>
            <p:nvPr/>
          </p:nvSpPr>
          <p:spPr>
            <a:xfrm>
              <a:off x="-41422475" y="4114925"/>
              <a:ext cx="104775" cy="104775"/>
            </a:xfrm>
            <a:custGeom>
              <a:avLst/>
              <a:gdLst/>
              <a:ahLst/>
              <a:cxnLst/>
              <a:rect l="l" t="t" r="r" b="b"/>
              <a:pathLst>
                <a:path w="4191" h="4191" extrusionOk="0">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75"/>
            <p:cNvSpPr/>
            <p:nvPr/>
          </p:nvSpPr>
          <p:spPr>
            <a:xfrm>
              <a:off x="-41526450" y="3951100"/>
              <a:ext cx="313500" cy="165575"/>
            </a:xfrm>
            <a:custGeom>
              <a:avLst/>
              <a:gdLst/>
              <a:ahLst/>
              <a:cxnLst/>
              <a:rect l="l" t="t" r="r" b="b"/>
              <a:pathLst>
                <a:path w="12540" h="6623" extrusionOk="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5" name="Google Shape;6165;p75"/>
          <p:cNvGrpSpPr/>
          <p:nvPr/>
        </p:nvGrpSpPr>
        <p:grpSpPr>
          <a:xfrm>
            <a:off x="1331249" y="2681144"/>
            <a:ext cx="339595" cy="371814"/>
            <a:chOff x="-39625900" y="3238300"/>
            <a:chExt cx="290650" cy="318225"/>
          </a:xfrm>
        </p:grpSpPr>
        <p:sp>
          <p:nvSpPr>
            <p:cNvPr id="6166" name="Google Shape;6166;p75"/>
            <p:cNvSpPr/>
            <p:nvPr/>
          </p:nvSpPr>
          <p:spPr>
            <a:xfrm>
              <a:off x="-39625900" y="3238300"/>
              <a:ext cx="290650" cy="318225"/>
            </a:xfrm>
            <a:custGeom>
              <a:avLst/>
              <a:gdLst/>
              <a:ahLst/>
              <a:cxn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75"/>
            <p:cNvSpPr/>
            <p:nvPr/>
          </p:nvSpPr>
          <p:spPr>
            <a:xfrm>
              <a:off x="-39521150" y="3328875"/>
              <a:ext cx="82725" cy="227650"/>
            </a:xfrm>
            <a:custGeom>
              <a:avLst/>
              <a:gdLst/>
              <a:ahLst/>
              <a:cxn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68" name="Google Shape;6168;p75"/>
          <p:cNvSpPr/>
          <p:nvPr/>
        </p:nvSpPr>
        <p:spPr>
          <a:xfrm>
            <a:off x="1353422" y="3140270"/>
            <a:ext cx="315672" cy="369974"/>
          </a:xfrm>
          <a:custGeom>
            <a:avLst/>
            <a:gdLst/>
            <a:ahLst/>
            <a:cxnLst/>
            <a:rect l="l" t="t" r="r" b="b"/>
            <a:pathLst>
              <a:path w="10807" h="12666" extrusionOk="0">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9" name="Google Shape;6169;p75"/>
          <p:cNvGrpSpPr/>
          <p:nvPr/>
        </p:nvGrpSpPr>
        <p:grpSpPr>
          <a:xfrm>
            <a:off x="1325300" y="3597605"/>
            <a:ext cx="366293" cy="370441"/>
            <a:chOff x="-39647175" y="3972000"/>
            <a:chExt cx="313500" cy="317050"/>
          </a:xfrm>
        </p:grpSpPr>
        <p:sp>
          <p:nvSpPr>
            <p:cNvPr id="6170" name="Google Shape;6170;p75"/>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75"/>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75"/>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3" name="Google Shape;6173;p75"/>
          <p:cNvGrpSpPr/>
          <p:nvPr/>
        </p:nvGrpSpPr>
        <p:grpSpPr>
          <a:xfrm>
            <a:off x="3494427" y="2661603"/>
            <a:ext cx="375495" cy="370879"/>
            <a:chOff x="-37808850" y="3221575"/>
            <a:chExt cx="321375" cy="317425"/>
          </a:xfrm>
        </p:grpSpPr>
        <p:sp>
          <p:nvSpPr>
            <p:cNvPr id="6174" name="Google Shape;6174;p75"/>
            <p:cNvSpPr/>
            <p:nvPr/>
          </p:nvSpPr>
          <p:spPr>
            <a:xfrm>
              <a:off x="-37808850" y="3294050"/>
              <a:ext cx="261500" cy="244950"/>
            </a:xfrm>
            <a:custGeom>
              <a:avLst/>
              <a:gdLst/>
              <a:ahLst/>
              <a:cxnLst/>
              <a:rect l="l" t="t" r="r" b="b"/>
              <a:pathLst>
                <a:path w="10460" h="9798" extrusionOk="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75"/>
            <p:cNvSpPr/>
            <p:nvPr/>
          </p:nvSpPr>
          <p:spPr>
            <a:xfrm>
              <a:off x="-37601700" y="3221575"/>
              <a:ext cx="114225" cy="111275"/>
            </a:xfrm>
            <a:custGeom>
              <a:avLst/>
              <a:gdLst/>
              <a:ahLst/>
              <a:cxnLst/>
              <a:rect l="l" t="t" r="r" b="b"/>
              <a:pathLst>
                <a:path w="4569" h="4451" extrusionOk="0">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6" name="Google Shape;6176;p75"/>
          <p:cNvGrpSpPr/>
          <p:nvPr/>
        </p:nvGrpSpPr>
        <p:grpSpPr>
          <a:xfrm>
            <a:off x="3503201" y="3183634"/>
            <a:ext cx="372749" cy="241158"/>
            <a:chOff x="-37806500" y="3643030"/>
            <a:chExt cx="319025" cy="206400"/>
          </a:xfrm>
        </p:grpSpPr>
        <p:sp>
          <p:nvSpPr>
            <p:cNvPr id="6177" name="Google Shape;6177;p75"/>
            <p:cNvSpPr/>
            <p:nvPr/>
          </p:nvSpPr>
          <p:spPr>
            <a:xfrm>
              <a:off x="-37615100" y="3759700"/>
              <a:ext cx="62250" cy="62250"/>
            </a:xfrm>
            <a:custGeom>
              <a:avLst/>
              <a:gdLst/>
              <a:ahLst/>
              <a:cxnLst/>
              <a:rect l="l" t="t" r="r" b="b"/>
              <a:pathLst>
                <a:path w="2490" h="2490" extrusionOk="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75"/>
            <p:cNvSpPr/>
            <p:nvPr/>
          </p:nvSpPr>
          <p:spPr>
            <a:xfrm>
              <a:off x="-37806500" y="3643030"/>
              <a:ext cx="319025" cy="206400"/>
            </a:xfrm>
            <a:custGeom>
              <a:avLst/>
              <a:gdLst/>
              <a:ahLst/>
              <a:cxnLst/>
              <a:rect l="l" t="t" r="r" b="b"/>
              <a:pathLst>
                <a:path w="12761" h="8256" extrusionOk="0">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9" name="Google Shape;6179;p75"/>
          <p:cNvGrpSpPr/>
          <p:nvPr/>
        </p:nvGrpSpPr>
        <p:grpSpPr>
          <a:xfrm>
            <a:off x="3505508" y="3575931"/>
            <a:ext cx="368134" cy="371814"/>
            <a:chOff x="-37804925" y="3953450"/>
            <a:chExt cx="315075" cy="318225"/>
          </a:xfrm>
        </p:grpSpPr>
        <p:sp>
          <p:nvSpPr>
            <p:cNvPr id="6180" name="Google Shape;6180;p75"/>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75"/>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75"/>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83" name="Google Shape;6183;p75"/>
          <p:cNvSpPr/>
          <p:nvPr/>
        </p:nvSpPr>
        <p:spPr>
          <a:xfrm>
            <a:off x="2754452" y="4040675"/>
            <a:ext cx="265986" cy="369039"/>
          </a:xfrm>
          <a:custGeom>
            <a:avLst/>
            <a:gdLst/>
            <a:ahLst/>
            <a:cxnLst/>
            <a:rect l="l" t="t" r="r" b="b"/>
            <a:pathLst>
              <a:path w="9106" h="12634" extrusionOk="0">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84" name="Google Shape;6184;p75"/>
          <p:cNvGrpSpPr/>
          <p:nvPr/>
        </p:nvGrpSpPr>
        <p:grpSpPr>
          <a:xfrm>
            <a:off x="4860977" y="1328538"/>
            <a:ext cx="355663" cy="308725"/>
            <a:chOff x="-28462125" y="3199700"/>
            <a:chExt cx="298550" cy="259150"/>
          </a:xfrm>
        </p:grpSpPr>
        <p:sp>
          <p:nvSpPr>
            <p:cNvPr id="6185" name="Google Shape;6185;p75"/>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75"/>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75"/>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8" name="Google Shape;6188;p75"/>
          <p:cNvGrpSpPr/>
          <p:nvPr/>
        </p:nvGrpSpPr>
        <p:grpSpPr>
          <a:xfrm>
            <a:off x="4861930" y="1763228"/>
            <a:ext cx="353757" cy="352833"/>
            <a:chOff x="-28461325" y="3545475"/>
            <a:chExt cx="296950" cy="296175"/>
          </a:xfrm>
        </p:grpSpPr>
        <p:sp>
          <p:nvSpPr>
            <p:cNvPr id="6189" name="Google Shape;6189;p75"/>
            <p:cNvSpPr/>
            <p:nvPr/>
          </p:nvSpPr>
          <p:spPr>
            <a:xfrm>
              <a:off x="-28461325" y="3666775"/>
              <a:ext cx="34675" cy="52775"/>
            </a:xfrm>
            <a:custGeom>
              <a:avLst/>
              <a:gdLst/>
              <a:ahLst/>
              <a:cxnLst/>
              <a:rect l="l" t="t" r="r" b="b"/>
              <a:pathLst>
                <a:path w="1387" h="2111" extrusionOk="0">
                  <a:moveTo>
                    <a:pt x="0" y="0"/>
                  </a:moveTo>
                  <a:lnTo>
                    <a:pt x="0" y="2111"/>
                  </a:lnTo>
                  <a:lnTo>
                    <a:pt x="1386" y="2111"/>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75"/>
            <p:cNvSpPr/>
            <p:nvPr/>
          </p:nvSpPr>
          <p:spPr>
            <a:xfrm>
              <a:off x="-28461325" y="3737650"/>
              <a:ext cx="52775" cy="17350"/>
            </a:xfrm>
            <a:custGeom>
              <a:avLst/>
              <a:gdLst/>
              <a:ahLst/>
              <a:cxnLst/>
              <a:rect l="l" t="t" r="r" b="b"/>
              <a:pathLst>
                <a:path w="2111" h="694" extrusionOk="0">
                  <a:moveTo>
                    <a:pt x="0" y="1"/>
                  </a:moveTo>
                  <a:lnTo>
                    <a:pt x="0" y="694"/>
                  </a:lnTo>
                  <a:lnTo>
                    <a:pt x="1733" y="694"/>
                  </a:lnTo>
                  <a:cubicBezTo>
                    <a:pt x="1954" y="694"/>
                    <a:pt x="2111" y="536"/>
                    <a:pt x="2111" y="347"/>
                  </a:cubicBezTo>
                  <a:cubicBezTo>
                    <a:pt x="2111" y="158"/>
                    <a:pt x="1954"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75"/>
            <p:cNvSpPr/>
            <p:nvPr/>
          </p:nvSpPr>
          <p:spPr>
            <a:xfrm>
              <a:off x="-28461325" y="3632100"/>
              <a:ext cx="52775" cy="17375"/>
            </a:xfrm>
            <a:custGeom>
              <a:avLst/>
              <a:gdLst/>
              <a:ahLst/>
              <a:cxnLst/>
              <a:rect l="l" t="t" r="r" b="b"/>
              <a:pathLst>
                <a:path w="2111" h="695" extrusionOk="0">
                  <a:moveTo>
                    <a:pt x="0" y="1"/>
                  </a:moveTo>
                  <a:lnTo>
                    <a:pt x="0" y="694"/>
                  </a:lnTo>
                  <a:lnTo>
                    <a:pt x="1733" y="694"/>
                  </a:lnTo>
                  <a:cubicBezTo>
                    <a:pt x="1954" y="694"/>
                    <a:pt x="2111" y="537"/>
                    <a:pt x="2111" y="348"/>
                  </a:cubicBezTo>
                  <a:cubicBezTo>
                    <a:pt x="2111" y="159"/>
                    <a:pt x="1954"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75"/>
            <p:cNvSpPr/>
            <p:nvPr/>
          </p:nvSpPr>
          <p:spPr>
            <a:xfrm>
              <a:off x="-28460550" y="3545475"/>
              <a:ext cx="296175" cy="296175"/>
            </a:xfrm>
            <a:custGeom>
              <a:avLst/>
              <a:gdLst/>
              <a:ahLst/>
              <a:cxnLst/>
              <a:rect l="l" t="t" r="r" b="b"/>
              <a:pathLst>
                <a:path w="11847" h="11847" extrusionOk="0">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75"/>
            <p:cNvSpPr/>
            <p:nvPr/>
          </p:nvSpPr>
          <p:spPr>
            <a:xfrm>
              <a:off x="-28347925" y="3649450"/>
              <a:ext cx="86675" cy="86650"/>
            </a:xfrm>
            <a:custGeom>
              <a:avLst/>
              <a:gdLst/>
              <a:ahLst/>
              <a:cxnLst/>
              <a:rect l="l" t="t" r="r" b="b"/>
              <a:pathLst>
                <a:path w="3467" h="3466" extrusionOk="0">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75"/>
            <p:cNvSpPr/>
            <p:nvPr/>
          </p:nvSpPr>
          <p:spPr>
            <a:xfrm>
              <a:off x="-28408550" y="3597450"/>
              <a:ext cx="191400" cy="192200"/>
            </a:xfrm>
            <a:custGeom>
              <a:avLst/>
              <a:gdLst/>
              <a:ahLst/>
              <a:cxnLst/>
              <a:rect l="l" t="t" r="r" b="b"/>
              <a:pathLst>
                <a:path w="7656" h="7688" extrusionOk="0">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5" name="Google Shape;6195;p75"/>
          <p:cNvGrpSpPr/>
          <p:nvPr/>
        </p:nvGrpSpPr>
        <p:grpSpPr>
          <a:xfrm>
            <a:off x="4858162" y="2213272"/>
            <a:ext cx="361292" cy="352803"/>
            <a:chOff x="-28463700" y="3914875"/>
            <a:chExt cx="303275" cy="296150"/>
          </a:xfrm>
        </p:grpSpPr>
        <p:sp>
          <p:nvSpPr>
            <p:cNvPr id="6196" name="Google Shape;6196;p75"/>
            <p:cNvSpPr/>
            <p:nvPr/>
          </p:nvSpPr>
          <p:spPr>
            <a:xfrm>
              <a:off x="-28333725" y="4057375"/>
              <a:ext cx="86650" cy="64650"/>
            </a:xfrm>
            <a:custGeom>
              <a:avLst/>
              <a:gdLst/>
              <a:ahLst/>
              <a:cxnLst/>
              <a:rect l="l" t="t" r="r" b="b"/>
              <a:pathLst>
                <a:path w="3466" h="2586" extrusionOk="0">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75"/>
            <p:cNvSpPr/>
            <p:nvPr/>
          </p:nvSpPr>
          <p:spPr>
            <a:xfrm>
              <a:off x="-28463700" y="3914875"/>
              <a:ext cx="303275" cy="296150"/>
            </a:xfrm>
            <a:custGeom>
              <a:avLst/>
              <a:gdLst/>
              <a:ahLst/>
              <a:cxnLst/>
              <a:rect l="l" t="t" r="r" b="b"/>
              <a:pathLst>
                <a:path w="12131" h="11846" extrusionOk="0">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8" name="Google Shape;6198;p75"/>
          <p:cNvGrpSpPr/>
          <p:nvPr/>
        </p:nvGrpSpPr>
        <p:grpSpPr>
          <a:xfrm>
            <a:off x="7092947" y="1369355"/>
            <a:ext cx="351880" cy="227092"/>
            <a:chOff x="-26573400" y="3224125"/>
            <a:chExt cx="295375" cy="190625"/>
          </a:xfrm>
        </p:grpSpPr>
        <p:sp>
          <p:nvSpPr>
            <p:cNvPr id="6199" name="Google Shape;6199;p75"/>
            <p:cNvSpPr/>
            <p:nvPr/>
          </p:nvSpPr>
          <p:spPr>
            <a:xfrm>
              <a:off x="-26330800" y="3327900"/>
              <a:ext cx="52775" cy="68750"/>
            </a:xfrm>
            <a:custGeom>
              <a:avLst/>
              <a:gdLst/>
              <a:ahLst/>
              <a:cxnLst/>
              <a:rect l="l" t="t" r="r" b="b"/>
              <a:pathLst>
                <a:path w="2111" h="2750" extrusionOk="0">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75"/>
            <p:cNvSpPr/>
            <p:nvPr/>
          </p:nvSpPr>
          <p:spPr>
            <a:xfrm>
              <a:off x="-26573400" y="3224125"/>
              <a:ext cx="293025" cy="190625"/>
            </a:xfrm>
            <a:custGeom>
              <a:avLst/>
              <a:gdLst/>
              <a:ahLst/>
              <a:cxnLst/>
              <a:rect l="l" t="t" r="r" b="b"/>
              <a:pathLst>
                <a:path w="11721" h="7625" extrusionOk="0">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1" name="Google Shape;6201;p75"/>
          <p:cNvGrpSpPr/>
          <p:nvPr/>
        </p:nvGrpSpPr>
        <p:grpSpPr>
          <a:xfrm>
            <a:off x="7092947" y="1763690"/>
            <a:ext cx="351880" cy="351910"/>
            <a:chOff x="-26573400" y="3546250"/>
            <a:chExt cx="295375" cy="295400"/>
          </a:xfrm>
        </p:grpSpPr>
        <p:sp>
          <p:nvSpPr>
            <p:cNvPr id="6202" name="Google Shape;6202;p75"/>
            <p:cNvSpPr/>
            <p:nvPr/>
          </p:nvSpPr>
          <p:spPr>
            <a:xfrm>
              <a:off x="-26464700" y="3599225"/>
              <a:ext cx="77200" cy="38425"/>
            </a:xfrm>
            <a:custGeom>
              <a:avLst/>
              <a:gdLst/>
              <a:ahLst/>
              <a:cxnLst/>
              <a:rect l="l" t="t" r="r" b="b"/>
              <a:pathLst>
                <a:path w="3088" h="1537" extrusionOk="0">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75"/>
            <p:cNvSpPr/>
            <p:nvPr/>
          </p:nvSpPr>
          <p:spPr>
            <a:xfrm>
              <a:off x="-26434775" y="3686450"/>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75"/>
            <p:cNvSpPr/>
            <p:nvPr/>
          </p:nvSpPr>
          <p:spPr>
            <a:xfrm>
              <a:off x="-26520625" y="3703775"/>
              <a:ext cx="55950" cy="67775"/>
            </a:xfrm>
            <a:custGeom>
              <a:avLst/>
              <a:gdLst/>
              <a:ahLst/>
              <a:cxnLst/>
              <a:rect l="l" t="t" r="r" b="b"/>
              <a:pathLst>
                <a:path w="2238" h="2711" extrusionOk="0">
                  <a:moveTo>
                    <a:pt x="1387" y="1"/>
                  </a:moveTo>
                  <a:lnTo>
                    <a:pt x="1" y="32"/>
                  </a:lnTo>
                  <a:cubicBezTo>
                    <a:pt x="127" y="1104"/>
                    <a:pt x="662" y="2080"/>
                    <a:pt x="1544" y="2710"/>
                  </a:cubicBezTo>
                  <a:lnTo>
                    <a:pt x="2237" y="1545"/>
                  </a:lnTo>
                  <a:cubicBezTo>
                    <a:pt x="1765" y="1135"/>
                    <a:pt x="1450" y="600"/>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75"/>
            <p:cNvSpPr/>
            <p:nvPr/>
          </p:nvSpPr>
          <p:spPr>
            <a:xfrm>
              <a:off x="-26387525" y="3703000"/>
              <a:ext cx="55950" cy="67750"/>
            </a:xfrm>
            <a:custGeom>
              <a:avLst/>
              <a:gdLst/>
              <a:ahLst/>
              <a:cxnLst/>
              <a:rect l="l" t="t" r="r" b="b"/>
              <a:pathLst>
                <a:path w="2238" h="2710" extrusionOk="0">
                  <a:moveTo>
                    <a:pt x="851" y="0"/>
                  </a:moveTo>
                  <a:cubicBezTo>
                    <a:pt x="757" y="631"/>
                    <a:pt x="473" y="1166"/>
                    <a:pt x="1" y="1544"/>
                  </a:cubicBezTo>
                  <a:lnTo>
                    <a:pt x="694" y="2710"/>
                  </a:lnTo>
                  <a:cubicBezTo>
                    <a:pt x="1576" y="2080"/>
                    <a:pt x="2112" y="1103"/>
                    <a:pt x="2238" y="32"/>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75"/>
            <p:cNvSpPr/>
            <p:nvPr/>
          </p:nvSpPr>
          <p:spPr>
            <a:xfrm>
              <a:off x="-26573400" y="3546250"/>
              <a:ext cx="295375" cy="295400"/>
            </a:xfrm>
            <a:custGeom>
              <a:avLst/>
              <a:gdLst/>
              <a:ahLst/>
              <a:cxnLst/>
              <a:rect l="l" t="t" r="r" b="b"/>
              <a:pathLst>
                <a:path w="11815" h="11816" extrusionOk="0">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7" name="Google Shape;6207;p75"/>
          <p:cNvGrpSpPr/>
          <p:nvPr/>
        </p:nvGrpSpPr>
        <p:grpSpPr>
          <a:xfrm>
            <a:off x="7081228" y="2213599"/>
            <a:ext cx="375319" cy="352148"/>
            <a:chOff x="-26583625" y="3917025"/>
            <a:chExt cx="315050" cy="295600"/>
          </a:xfrm>
        </p:grpSpPr>
        <p:sp>
          <p:nvSpPr>
            <p:cNvPr id="6208" name="Google Shape;6208;p75"/>
            <p:cNvSpPr/>
            <p:nvPr/>
          </p:nvSpPr>
          <p:spPr>
            <a:xfrm>
              <a:off x="-26413500" y="3918400"/>
              <a:ext cx="144925" cy="135125"/>
            </a:xfrm>
            <a:custGeom>
              <a:avLst/>
              <a:gdLst/>
              <a:ahLst/>
              <a:cxnLst/>
              <a:rect l="l" t="t" r="r" b="b"/>
              <a:pathLst>
                <a:path w="5797" h="5405" extrusionOk="0">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75"/>
            <p:cNvSpPr/>
            <p:nvPr/>
          </p:nvSpPr>
          <p:spPr>
            <a:xfrm>
              <a:off x="-26466275" y="4026700"/>
              <a:ext cx="78775" cy="77225"/>
            </a:xfrm>
            <a:custGeom>
              <a:avLst/>
              <a:gdLst/>
              <a:ahLst/>
              <a:cxnLst/>
              <a:rect l="l" t="t" r="r" b="b"/>
              <a:pathLst>
                <a:path w="3151" h="3089" extrusionOk="0">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75"/>
            <p:cNvSpPr/>
            <p:nvPr/>
          </p:nvSpPr>
          <p:spPr>
            <a:xfrm>
              <a:off x="-26583625" y="4077125"/>
              <a:ext cx="144925" cy="134700"/>
            </a:xfrm>
            <a:custGeom>
              <a:avLst/>
              <a:gdLst/>
              <a:ahLst/>
              <a:cxnLst/>
              <a:rect l="l" t="t" r="r" b="b"/>
              <a:pathLst>
                <a:path w="5797" h="5388" extrusionOk="0">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75"/>
            <p:cNvSpPr/>
            <p:nvPr/>
          </p:nvSpPr>
          <p:spPr>
            <a:xfrm>
              <a:off x="-26581275" y="3917025"/>
              <a:ext cx="311125" cy="295600"/>
            </a:xfrm>
            <a:custGeom>
              <a:avLst/>
              <a:gdLst/>
              <a:ahLst/>
              <a:cxnLst/>
              <a:rect l="l" t="t" r="r" b="b"/>
              <a:pathLst>
                <a:path w="12445" h="11824" extrusionOk="0">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12" name="Google Shape;6212;p75"/>
          <p:cNvSpPr/>
          <p:nvPr/>
        </p:nvSpPr>
        <p:spPr>
          <a:xfrm>
            <a:off x="5748315" y="2694114"/>
            <a:ext cx="352833" cy="351880"/>
          </a:xfrm>
          <a:custGeom>
            <a:avLst/>
            <a:gdLst/>
            <a:ahLst/>
            <a:cxnLst/>
            <a:rect l="l" t="t" r="r" b="b"/>
            <a:pathLst>
              <a:path w="11847" h="11815" extrusionOk="0">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13" name="Google Shape;6213;p75"/>
          <p:cNvGrpSpPr/>
          <p:nvPr/>
        </p:nvGrpSpPr>
        <p:grpSpPr>
          <a:xfrm>
            <a:off x="5779742" y="3172629"/>
            <a:ext cx="289039" cy="352833"/>
            <a:chOff x="-24694925" y="3518700"/>
            <a:chExt cx="242625" cy="296175"/>
          </a:xfrm>
        </p:grpSpPr>
        <p:sp>
          <p:nvSpPr>
            <p:cNvPr id="6214" name="Google Shape;6214;p75"/>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75"/>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75"/>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75"/>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8" name="Google Shape;6218;p75"/>
          <p:cNvGrpSpPr/>
          <p:nvPr/>
        </p:nvGrpSpPr>
        <p:grpSpPr>
          <a:xfrm>
            <a:off x="5779280" y="3622657"/>
            <a:ext cx="289962" cy="352833"/>
            <a:chOff x="-24709100" y="3888875"/>
            <a:chExt cx="243400" cy="296175"/>
          </a:xfrm>
        </p:grpSpPr>
        <p:sp>
          <p:nvSpPr>
            <p:cNvPr id="6219" name="Google Shape;6219;p75"/>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75"/>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75"/>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2" name="Google Shape;6222;p75"/>
          <p:cNvGrpSpPr/>
          <p:nvPr/>
        </p:nvGrpSpPr>
        <p:grpSpPr>
          <a:xfrm>
            <a:off x="7979280" y="2695320"/>
            <a:ext cx="356556" cy="349557"/>
            <a:chOff x="-22863675" y="3131775"/>
            <a:chExt cx="299300" cy="293425"/>
          </a:xfrm>
        </p:grpSpPr>
        <p:sp>
          <p:nvSpPr>
            <p:cNvPr id="6223" name="Google Shape;6223;p75"/>
            <p:cNvSpPr/>
            <p:nvPr/>
          </p:nvSpPr>
          <p:spPr>
            <a:xfrm>
              <a:off x="-22863675" y="3131775"/>
              <a:ext cx="299300" cy="293425"/>
            </a:xfrm>
            <a:custGeom>
              <a:avLst/>
              <a:gdLst/>
              <a:ahLst/>
              <a:cxnLst/>
              <a:rect l="l" t="t" r="r" b="b"/>
              <a:pathLst>
                <a:path w="11972" h="11737" extrusionOk="0">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75"/>
            <p:cNvSpPr/>
            <p:nvPr/>
          </p:nvSpPr>
          <p:spPr>
            <a:xfrm>
              <a:off x="-22740025" y="3217825"/>
              <a:ext cx="52000" cy="51225"/>
            </a:xfrm>
            <a:custGeom>
              <a:avLst/>
              <a:gdLst/>
              <a:ahLst/>
              <a:cxnLst/>
              <a:rect l="l" t="t" r="r" b="b"/>
              <a:pathLst>
                <a:path w="2080" h="2049" extrusionOk="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75"/>
            <p:cNvSpPr/>
            <p:nvPr/>
          </p:nvSpPr>
          <p:spPr>
            <a:xfrm>
              <a:off x="-22705375" y="3321800"/>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6" name="Google Shape;6226;p75"/>
          <p:cNvGrpSpPr/>
          <p:nvPr/>
        </p:nvGrpSpPr>
        <p:grpSpPr>
          <a:xfrm>
            <a:off x="5322144" y="1306499"/>
            <a:ext cx="310602" cy="352803"/>
            <a:chOff x="-28069875" y="3175300"/>
            <a:chExt cx="260725" cy="296150"/>
          </a:xfrm>
        </p:grpSpPr>
        <p:sp>
          <p:nvSpPr>
            <p:cNvPr id="6227" name="Google Shape;6227;p75"/>
            <p:cNvSpPr/>
            <p:nvPr/>
          </p:nvSpPr>
          <p:spPr>
            <a:xfrm>
              <a:off x="-28059650" y="3192625"/>
              <a:ext cx="26025" cy="70125"/>
            </a:xfrm>
            <a:custGeom>
              <a:avLst/>
              <a:gdLst/>
              <a:ahLst/>
              <a:cxnLst/>
              <a:rect l="l" t="t" r="r" b="b"/>
              <a:pathLst>
                <a:path w="1041" h="2805" extrusionOk="0">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75"/>
            <p:cNvSpPr/>
            <p:nvPr/>
          </p:nvSpPr>
          <p:spPr>
            <a:xfrm>
              <a:off x="-27843050" y="3192625"/>
              <a:ext cx="26025" cy="69325"/>
            </a:xfrm>
            <a:custGeom>
              <a:avLst/>
              <a:gdLst/>
              <a:ahLst/>
              <a:cxnLst/>
              <a:rect l="l" t="t" r="r" b="b"/>
              <a:pathLst>
                <a:path w="1041" h="2773" extrusionOk="0">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75"/>
            <p:cNvSpPr/>
            <p:nvPr/>
          </p:nvSpPr>
          <p:spPr>
            <a:xfrm>
              <a:off x="-27973000" y="3202075"/>
              <a:ext cx="26000" cy="57525"/>
            </a:xfrm>
            <a:custGeom>
              <a:avLst/>
              <a:gdLst/>
              <a:ahLst/>
              <a:cxnLst/>
              <a:rect l="l" t="t" r="r" b="b"/>
              <a:pathLst>
                <a:path w="1040" h="2301" extrusionOk="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75"/>
            <p:cNvSpPr/>
            <p:nvPr/>
          </p:nvSpPr>
          <p:spPr>
            <a:xfrm>
              <a:off x="-27929675" y="3202075"/>
              <a:ext cx="26000" cy="57525"/>
            </a:xfrm>
            <a:custGeom>
              <a:avLst/>
              <a:gdLst/>
              <a:ahLst/>
              <a:cxnLst/>
              <a:rect l="l" t="t" r="r" b="b"/>
              <a:pathLst>
                <a:path w="1040" h="2301" extrusionOk="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75"/>
            <p:cNvSpPr/>
            <p:nvPr/>
          </p:nvSpPr>
          <p:spPr>
            <a:xfrm>
              <a:off x="-28016325" y="3175300"/>
              <a:ext cx="26025" cy="91375"/>
            </a:xfrm>
            <a:custGeom>
              <a:avLst/>
              <a:gdLst/>
              <a:ahLst/>
              <a:cxnLst/>
              <a:rect l="l" t="t" r="r" b="b"/>
              <a:pathLst>
                <a:path w="1041" h="3655" extrusionOk="0">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75"/>
            <p:cNvSpPr/>
            <p:nvPr/>
          </p:nvSpPr>
          <p:spPr>
            <a:xfrm>
              <a:off x="-27886375" y="3176075"/>
              <a:ext cx="26025" cy="91400"/>
            </a:xfrm>
            <a:custGeom>
              <a:avLst/>
              <a:gdLst/>
              <a:ahLst/>
              <a:cxnLst/>
              <a:rect l="l" t="t" r="r" b="b"/>
              <a:pathLst>
                <a:path w="1041" h="3656" extrusionOk="0">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75"/>
            <p:cNvSpPr/>
            <p:nvPr/>
          </p:nvSpPr>
          <p:spPr>
            <a:xfrm>
              <a:off x="-28017900" y="3269025"/>
              <a:ext cx="161475" cy="133125"/>
            </a:xfrm>
            <a:custGeom>
              <a:avLst/>
              <a:gdLst/>
              <a:ahLst/>
              <a:cxnLst/>
              <a:rect l="l" t="t" r="r" b="b"/>
              <a:pathLst>
                <a:path w="6459" h="5325" extrusionOk="0">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75"/>
            <p:cNvSpPr/>
            <p:nvPr/>
          </p:nvSpPr>
          <p:spPr>
            <a:xfrm>
              <a:off x="-27930475" y="3269800"/>
              <a:ext cx="121325" cy="201650"/>
            </a:xfrm>
            <a:custGeom>
              <a:avLst/>
              <a:gdLst/>
              <a:ahLst/>
              <a:cxnLst/>
              <a:rect l="l" t="t" r="r" b="b"/>
              <a:pathLst>
                <a:path w="4853" h="8066" extrusionOk="0">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75"/>
            <p:cNvSpPr/>
            <p:nvPr/>
          </p:nvSpPr>
          <p:spPr>
            <a:xfrm>
              <a:off x="-28069875" y="3271375"/>
              <a:ext cx="122875" cy="200075"/>
            </a:xfrm>
            <a:custGeom>
              <a:avLst/>
              <a:gdLst/>
              <a:ahLst/>
              <a:cxnLst/>
              <a:rect l="l" t="t" r="r" b="b"/>
              <a:pathLst>
                <a:path w="4915" h="8003" extrusionOk="0">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36" name="Google Shape;6236;p75"/>
          <p:cNvSpPr/>
          <p:nvPr/>
        </p:nvSpPr>
        <p:spPr>
          <a:xfrm>
            <a:off x="5301578" y="1764235"/>
            <a:ext cx="352803" cy="350719"/>
          </a:xfrm>
          <a:custGeom>
            <a:avLst/>
            <a:gdLst/>
            <a:ahLst/>
            <a:cxnLst/>
            <a:rect l="l" t="t" r="r" b="b"/>
            <a:pathLst>
              <a:path w="11846" h="11776" extrusionOk="0">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37" name="Google Shape;6237;p75"/>
          <p:cNvGrpSpPr/>
          <p:nvPr/>
        </p:nvGrpSpPr>
        <p:grpSpPr>
          <a:xfrm>
            <a:off x="5363423" y="2213733"/>
            <a:ext cx="228045" cy="351880"/>
            <a:chOff x="-28032075" y="3916450"/>
            <a:chExt cx="191425" cy="295375"/>
          </a:xfrm>
        </p:grpSpPr>
        <p:sp>
          <p:nvSpPr>
            <p:cNvPr id="6238" name="Google Shape;6238;p75"/>
            <p:cNvSpPr/>
            <p:nvPr/>
          </p:nvSpPr>
          <p:spPr>
            <a:xfrm>
              <a:off x="-27996625" y="3916450"/>
              <a:ext cx="120525" cy="51225"/>
            </a:xfrm>
            <a:custGeom>
              <a:avLst/>
              <a:gdLst/>
              <a:ahLst/>
              <a:cxnLst/>
              <a:rect l="l" t="t" r="r" b="b"/>
              <a:pathLst>
                <a:path w="4821" h="2049" extrusionOk="0">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9" name="Google Shape;6239;p75"/>
            <p:cNvSpPr/>
            <p:nvPr/>
          </p:nvSpPr>
          <p:spPr>
            <a:xfrm>
              <a:off x="-28032075" y="4089975"/>
              <a:ext cx="191425" cy="121850"/>
            </a:xfrm>
            <a:custGeom>
              <a:avLst/>
              <a:gdLst/>
              <a:ahLst/>
              <a:cxnLst/>
              <a:rect l="l" t="t" r="r" b="b"/>
              <a:pathLst>
                <a:path w="7657" h="4874" extrusionOk="0">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75"/>
            <p:cNvSpPr/>
            <p:nvPr/>
          </p:nvSpPr>
          <p:spPr>
            <a:xfrm>
              <a:off x="-28024975" y="3985750"/>
              <a:ext cx="181950" cy="121975"/>
            </a:xfrm>
            <a:custGeom>
              <a:avLst/>
              <a:gdLst/>
              <a:ahLst/>
              <a:cxnLst/>
              <a:rect l="l" t="t" r="r" b="b"/>
              <a:pathLst>
                <a:path w="7278" h="4879" extrusionOk="0">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1" name="Google Shape;6241;p75"/>
          <p:cNvGrpSpPr/>
          <p:nvPr/>
        </p:nvGrpSpPr>
        <p:grpSpPr>
          <a:xfrm>
            <a:off x="7528769" y="1306484"/>
            <a:ext cx="352833" cy="352833"/>
            <a:chOff x="-26201650" y="3176075"/>
            <a:chExt cx="296175" cy="296175"/>
          </a:xfrm>
        </p:grpSpPr>
        <p:sp>
          <p:nvSpPr>
            <p:cNvPr id="6242" name="Google Shape;6242;p75"/>
            <p:cNvSpPr/>
            <p:nvPr/>
          </p:nvSpPr>
          <p:spPr>
            <a:xfrm>
              <a:off x="-26082700" y="3176075"/>
              <a:ext cx="51200" cy="226875"/>
            </a:xfrm>
            <a:custGeom>
              <a:avLst/>
              <a:gdLst/>
              <a:ahLst/>
              <a:cxnLst/>
              <a:rect l="l" t="t" r="r" b="b"/>
              <a:pathLst>
                <a:path w="2048" h="9075" extrusionOk="0">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75"/>
            <p:cNvSpPr/>
            <p:nvPr/>
          </p:nvSpPr>
          <p:spPr>
            <a:xfrm>
              <a:off x="-26201650" y="3317075"/>
              <a:ext cx="296175" cy="155175"/>
            </a:xfrm>
            <a:custGeom>
              <a:avLst/>
              <a:gdLst/>
              <a:ahLst/>
              <a:cxnLst/>
              <a:rect l="l" t="t" r="r" b="b"/>
              <a:pathLst>
                <a:path w="11847" h="6207" extrusionOk="0">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4" name="Google Shape;6244;p75"/>
          <p:cNvGrpSpPr/>
          <p:nvPr/>
        </p:nvGrpSpPr>
        <p:grpSpPr>
          <a:xfrm>
            <a:off x="7528293" y="1763705"/>
            <a:ext cx="353786" cy="351880"/>
            <a:chOff x="-26204800" y="3547050"/>
            <a:chExt cx="296975" cy="295375"/>
          </a:xfrm>
        </p:grpSpPr>
        <p:sp>
          <p:nvSpPr>
            <p:cNvPr id="6245" name="Google Shape;6245;p75"/>
            <p:cNvSpPr/>
            <p:nvPr/>
          </p:nvSpPr>
          <p:spPr>
            <a:xfrm>
              <a:off x="-26204000" y="3669125"/>
              <a:ext cx="296175" cy="173300"/>
            </a:xfrm>
            <a:custGeom>
              <a:avLst/>
              <a:gdLst/>
              <a:ahLst/>
              <a:cxnLst/>
              <a:rect l="l" t="t" r="r" b="b"/>
              <a:pathLst>
                <a:path w="11847" h="6932" extrusionOk="0">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75"/>
            <p:cNvSpPr/>
            <p:nvPr/>
          </p:nvSpPr>
          <p:spPr>
            <a:xfrm>
              <a:off x="-26204800" y="3547050"/>
              <a:ext cx="296975" cy="122100"/>
            </a:xfrm>
            <a:custGeom>
              <a:avLst/>
              <a:gdLst/>
              <a:ahLst/>
              <a:cxnLst/>
              <a:rect l="l" t="t" r="r" b="b"/>
              <a:pathLst>
                <a:path w="11879" h="4884" extrusionOk="0">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47" name="Google Shape;6247;p75"/>
          <p:cNvSpPr/>
          <p:nvPr/>
        </p:nvSpPr>
        <p:spPr>
          <a:xfrm>
            <a:off x="7561179" y="2213200"/>
            <a:ext cx="289009" cy="352833"/>
          </a:xfrm>
          <a:custGeom>
            <a:avLst/>
            <a:gdLst/>
            <a:ahLst/>
            <a:cxnLst/>
            <a:rect l="l" t="t" r="r" b="b"/>
            <a:pathLst>
              <a:path w="9704" h="11847" extrusionOk="0">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8" name="Google Shape;6248;p75"/>
          <p:cNvGrpSpPr/>
          <p:nvPr/>
        </p:nvGrpSpPr>
        <p:grpSpPr>
          <a:xfrm>
            <a:off x="6199548" y="2693683"/>
            <a:ext cx="345328" cy="352833"/>
            <a:chOff x="-24353875" y="3147725"/>
            <a:chExt cx="289875" cy="296175"/>
          </a:xfrm>
        </p:grpSpPr>
        <p:sp>
          <p:nvSpPr>
            <p:cNvPr id="6249" name="Google Shape;6249;p75"/>
            <p:cNvSpPr/>
            <p:nvPr/>
          </p:nvSpPr>
          <p:spPr>
            <a:xfrm>
              <a:off x="-24238100" y="3271375"/>
              <a:ext cx="52025" cy="51225"/>
            </a:xfrm>
            <a:custGeom>
              <a:avLst/>
              <a:gdLst/>
              <a:ahLst/>
              <a:cxnLst/>
              <a:rect l="l" t="t" r="r" b="b"/>
              <a:pathLst>
                <a:path w="2081" h="2049" extrusionOk="0">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75"/>
            <p:cNvSpPr/>
            <p:nvPr/>
          </p:nvSpPr>
          <p:spPr>
            <a:xfrm>
              <a:off x="-24353875" y="3147725"/>
              <a:ext cx="289875" cy="296175"/>
            </a:xfrm>
            <a:custGeom>
              <a:avLst/>
              <a:gdLst/>
              <a:ahLst/>
              <a:cxnLst/>
              <a:rect l="l" t="t" r="r" b="b"/>
              <a:pathLst>
                <a:path w="11595" h="11847" extrusionOk="0">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1" name="Google Shape;6251;p75"/>
          <p:cNvGrpSpPr/>
          <p:nvPr/>
        </p:nvGrpSpPr>
        <p:grpSpPr>
          <a:xfrm>
            <a:off x="6207530" y="3173090"/>
            <a:ext cx="329365" cy="351910"/>
            <a:chOff x="-24344425" y="3519475"/>
            <a:chExt cx="276475" cy="295400"/>
          </a:xfrm>
        </p:grpSpPr>
        <p:sp>
          <p:nvSpPr>
            <p:cNvPr id="6252" name="Google Shape;6252;p75"/>
            <p:cNvSpPr/>
            <p:nvPr/>
          </p:nvSpPr>
          <p:spPr>
            <a:xfrm>
              <a:off x="-24240450" y="3554150"/>
              <a:ext cx="69325" cy="34450"/>
            </a:xfrm>
            <a:custGeom>
              <a:avLst/>
              <a:gdLst/>
              <a:ahLst/>
              <a:cxnLst/>
              <a:rect l="l" t="t" r="r" b="b"/>
              <a:pathLst>
                <a:path w="2773" h="1378" extrusionOk="0">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75"/>
            <p:cNvSpPr/>
            <p:nvPr/>
          </p:nvSpPr>
          <p:spPr>
            <a:xfrm>
              <a:off x="-24344425" y="3519475"/>
              <a:ext cx="276475" cy="295400"/>
            </a:xfrm>
            <a:custGeom>
              <a:avLst/>
              <a:gdLst/>
              <a:ahLst/>
              <a:cxnLst/>
              <a:rect l="l" t="t" r="r" b="b"/>
              <a:pathLst>
                <a:path w="11059" h="11816" extrusionOk="0">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4" name="Google Shape;6254;p75"/>
          <p:cNvGrpSpPr/>
          <p:nvPr/>
        </p:nvGrpSpPr>
        <p:grpSpPr>
          <a:xfrm>
            <a:off x="6197210" y="3625010"/>
            <a:ext cx="350004" cy="348128"/>
            <a:chOff x="-24353075" y="3891250"/>
            <a:chExt cx="293800" cy="292225"/>
          </a:xfrm>
        </p:grpSpPr>
        <p:sp>
          <p:nvSpPr>
            <p:cNvPr id="6255" name="Google Shape;6255;p75"/>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75"/>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7" name="Google Shape;6257;p75"/>
          <p:cNvGrpSpPr/>
          <p:nvPr/>
        </p:nvGrpSpPr>
        <p:grpSpPr>
          <a:xfrm>
            <a:off x="7980681" y="3173313"/>
            <a:ext cx="353757" cy="351463"/>
            <a:chOff x="-22845575" y="3504075"/>
            <a:chExt cx="296950" cy="295025"/>
          </a:xfrm>
        </p:grpSpPr>
        <p:sp>
          <p:nvSpPr>
            <p:cNvPr id="6258" name="Google Shape;6258;p75"/>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75"/>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0" name="Google Shape;6260;p75"/>
          <p:cNvGrpSpPr/>
          <p:nvPr/>
        </p:nvGrpSpPr>
        <p:grpSpPr>
          <a:xfrm>
            <a:off x="5773862" y="1306961"/>
            <a:ext cx="299344" cy="351880"/>
            <a:chOff x="-27691025" y="3175300"/>
            <a:chExt cx="251275" cy="295375"/>
          </a:xfrm>
        </p:grpSpPr>
        <p:sp>
          <p:nvSpPr>
            <p:cNvPr id="6261" name="Google Shape;6261;p75"/>
            <p:cNvSpPr/>
            <p:nvPr/>
          </p:nvSpPr>
          <p:spPr>
            <a:xfrm>
              <a:off x="-27492550" y="3298150"/>
              <a:ext cx="18125" cy="18150"/>
            </a:xfrm>
            <a:custGeom>
              <a:avLst/>
              <a:gdLst/>
              <a:ahLst/>
              <a:cxnLst/>
              <a:rect l="l" t="t" r="r" b="b"/>
              <a:pathLst>
                <a:path w="725" h="726" extrusionOk="0">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75"/>
            <p:cNvSpPr/>
            <p:nvPr/>
          </p:nvSpPr>
          <p:spPr>
            <a:xfrm>
              <a:off x="-27613050" y="3175300"/>
              <a:ext cx="60650" cy="105550"/>
            </a:xfrm>
            <a:custGeom>
              <a:avLst/>
              <a:gdLst/>
              <a:ahLst/>
              <a:cxnLst/>
              <a:rect l="l" t="t" r="r" b="b"/>
              <a:pathLst>
                <a:path w="2426" h="4222" extrusionOk="0">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75"/>
            <p:cNvSpPr/>
            <p:nvPr/>
          </p:nvSpPr>
          <p:spPr>
            <a:xfrm>
              <a:off x="-27691025" y="3175300"/>
              <a:ext cx="60650" cy="105550"/>
            </a:xfrm>
            <a:custGeom>
              <a:avLst/>
              <a:gdLst/>
              <a:ahLst/>
              <a:cxnLst/>
              <a:rect l="l" t="t" r="r" b="b"/>
              <a:pathLst>
                <a:path w="2426" h="4222" extrusionOk="0">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75"/>
            <p:cNvSpPr/>
            <p:nvPr/>
          </p:nvSpPr>
          <p:spPr>
            <a:xfrm>
              <a:off x="-27691025" y="3263500"/>
              <a:ext cx="251275" cy="207175"/>
            </a:xfrm>
            <a:custGeom>
              <a:avLst/>
              <a:gdLst/>
              <a:ahLst/>
              <a:cxnLst/>
              <a:rect l="l" t="t" r="r" b="b"/>
              <a:pathLst>
                <a:path w="10051" h="8287" extrusionOk="0">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5" name="Google Shape;6265;p75"/>
          <p:cNvGrpSpPr/>
          <p:nvPr/>
        </p:nvGrpSpPr>
        <p:grpSpPr>
          <a:xfrm>
            <a:off x="5746179" y="1825637"/>
            <a:ext cx="354710" cy="228015"/>
            <a:chOff x="-27721750" y="3598250"/>
            <a:chExt cx="297750" cy="191400"/>
          </a:xfrm>
        </p:grpSpPr>
        <p:sp>
          <p:nvSpPr>
            <p:cNvPr id="6266" name="Google Shape;6266;p75"/>
            <p:cNvSpPr/>
            <p:nvPr/>
          </p:nvSpPr>
          <p:spPr>
            <a:xfrm>
              <a:off x="-27616200" y="3651800"/>
              <a:ext cx="86650" cy="86675"/>
            </a:xfrm>
            <a:custGeom>
              <a:avLst/>
              <a:gdLst/>
              <a:ahLst/>
              <a:cxnLst/>
              <a:rect l="l" t="t" r="r" b="b"/>
              <a:pathLst>
                <a:path w="3466" h="3467" extrusionOk="0">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75"/>
            <p:cNvSpPr/>
            <p:nvPr/>
          </p:nvSpPr>
          <p:spPr>
            <a:xfrm>
              <a:off x="-27721750" y="3598250"/>
              <a:ext cx="297750" cy="191400"/>
            </a:xfrm>
            <a:custGeom>
              <a:avLst/>
              <a:gdLst/>
              <a:ahLst/>
              <a:cxnLst/>
              <a:rect l="l" t="t" r="r" b="b"/>
              <a:pathLst>
                <a:path w="11910" h="7656" extrusionOk="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8" name="Google Shape;6268;p75"/>
          <p:cNvGrpSpPr/>
          <p:nvPr/>
        </p:nvGrpSpPr>
        <p:grpSpPr>
          <a:xfrm>
            <a:off x="5747579" y="2219183"/>
            <a:ext cx="351910" cy="340980"/>
            <a:chOff x="-27719400" y="3925600"/>
            <a:chExt cx="295400" cy="286225"/>
          </a:xfrm>
        </p:grpSpPr>
        <p:sp>
          <p:nvSpPr>
            <p:cNvPr id="6269" name="Google Shape;6269;p75"/>
            <p:cNvSpPr/>
            <p:nvPr/>
          </p:nvSpPr>
          <p:spPr>
            <a:xfrm>
              <a:off x="-27596525" y="3925600"/>
              <a:ext cx="172525" cy="162575"/>
            </a:xfrm>
            <a:custGeom>
              <a:avLst/>
              <a:gdLst/>
              <a:ahLst/>
              <a:cxnLst/>
              <a:rect l="l" t="t" r="r" b="b"/>
              <a:pathLst>
                <a:path w="6901" h="6503" extrusionOk="0">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75"/>
            <p:cNvSpPr/>
            <p:nvPr/>
          </p:nvSpPr>
          <p:spPr>
            <a:xfrm>
              <a:off x="-27719400" y="4054275"/>
              <a:ext cx="157550" cy="157550"/>
            </a:xfrm>
            <a:custGeom>
              <a:avLst/>
              <a:gdLst/>
              <a:ahLst/>
              <a:cxnLst/>
              <a:rect l="l" t="t" r="r" b="b"/>
              <a:pathLst>
                <a:path w="6302" h="6302" extrusionOk="0">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1" name="Google Shape;6271;p75"/>
          <p:cNvGrpSpPr/>
          <p:nvPr/>
        </p:nvGrpSpPr>
        <p:grpSpPr>
          <a:xfrm>
            <a:off x="7968851" y="1306023"/>
            <a:ext cx="353757" cy="353757"/>
            <a:chOff x="-25834600" y="3176875"/>
            <a:chExt cx="296950" cy="296950"/>
          </a:xfrm>
        </p:grpSpPr>
        <p:sp>
          <p:nvSpPr>
            <p:cNvPr id="6272" name="Google Shape;6272;p75"/>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75"/>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75"/>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75"/>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75"/>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7" name="Google Shape;6277;p75"/>
          <p:cNvGrpSpPr/>
          <p:nvPr/>
        </p:nvGrpSpPr>
        <p:grpSpPr>
          <a:xfrm>
            <a:off x="7968851" y="1774024"/>
            <a:ext cx="353757" cy="331241"/>
            <a:chOff x="-25834600" y="3564375"/>
            <a:chExt cx="296950" cy="278050"/>
          </a:xfrm>
        </p:grpSpPr>
        <p:sp>
          <p:nvSpPr>
            <p:cNvPr id="6278" name="Google Shape;6278;p75"/>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75"/>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75"/>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75"/>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2" name="Google Shape;6282;p75"/>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3" name="Google Shape;6283;p75"/>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75"/>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75"/>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6" name="Google Shape;6286;p75"/>
          <p:cNvGrpSpPr/>
          <p:nvPr/>
        </p:nvGrpSpPr>
        <p:grpSpPr>
          <a:xfrm>
            <a:off x="7966974" y="2213376"/>
            <a:ext cx="357509" cy="352595"/>
            <a:chOff x="-25834600" y="3915850"/>
            <a:chExt cx="300100" cy="295975"/>
          </a:xfrm>
        </p:grpSpPr>
        <p:sp>
          <p:nvSpPr>
            <p:cNvPr id="6287" name="Google Shape;6287;p75"/>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75"/>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75"/>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0" name="Google Shape;6290;p75"/>
          <p:cNvGrpSpPr/>
          <p:nvPr/>
        </p:nvGrpSpPr>
        <p:grpSpPr>
          <a:xfrm>
            <a:off x="6702402" y="2694606"/>
            <a:ext cx="228968" cy="350987"/>
            <a:chOff x="-23930925" y="3149300"/>
            <a:chExt cx="192200" cy="294625"/>
          </a:xfrm>
        </p:grpSpPr>
        <p:sp>
          <p:nvSpPr>
            <p:cNvPr id="6291" name="Google Shape;6291;p75"/>
            <p:cNvSpPr/>
            <p:nvPr/>
          </p:nvSpPr>
          <p:spPr>
            <a:xfrm>
              <a:off x="-23930125" y="3149300"/>
              <a:ext cx="191400" cy="35475"/>
            </a:xfrm>
            <a:custGeom>
              <a:avLst/>
              <a:gdLst/>
              <a:ahLst/>
              <a:cxnLst/>
              <a:rect l="l" t="t" r="r" b="b"/>
              <a:pathLst>
                <a:path w="7656" h="1419" extrusionOk="0">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75"/>
            <p:cNvSpPr/>
            <p:nvPr/>
          </p:nvSpPr>
          <p:spPr>
            <a:xfrm>
              <a:off x="-23878925" y="3237525"/>
              <a:ext cx="86650" cy="86650"/>
            </a:xfrm>
            <a:custGeom>
              <a:avLst/>
              <a:gdLst/>
              <a:ahLst/>
              <a:cxnLst/>
              <a:rect l="l" t="t" r="r" b="b"/>
              <a:pathLst>
                <a:path w="3466" h="3466" extrusionOk="0">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75"/>
            <p:cNvSpPr/>
            <p:nvPr/>
          </p:nvSpPr>
          <p:spPr>
            <a:xfrm>
              <a:off x="-23930925" y="3375350"/>
              <a:ext cx="190625" cy="68575"/>
            </a:xfrm>
            <a:custGeom>
              <a:avLst/>
              <a:gdLst/>
              <a:ahLst/>
              <a:cxnLst/>
              <a:rect l="l" t="t" r="r" b="b"/>
              <a:pathLst>
                <a:path w="7625" h="2743" extrusionOk="0">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75"/>
            <p:cNvSpPr/>
            <p:nvPr/>
          </p:nvSpPr>
          <p:spPr>
            <a:xfrm>
              <a:off x="-23930925" y="3202075"/>
              <a:ext cx="190625" cy="155975"/>
            </a:xfrm>
            <a:custGeom>
              <a:avLst/>
              <a:gdLst/>
              <a:ahLst/>
              <a:cxnLst/>
              <a:rect l="l" t="t" r="r" b="b"/>
              <a:pathLst>
                <a:path w="7625" h="6239" extrusionOk="0">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5" name="Google Shape;6295;p75"/>
          <p:cNvGrpSpPr/>
          <p:nvPr/>
        </p:nvGrpSpPr>
        <p:grpSpPr>
          <a:xfrm>
            <a:off x="6659232" y="3173090"/>
            <a:ext cx="315307" cy="351910"/>
            <a:chOff x="-23962425" y="3519475"/>
            <a:chExt cx="264675" cy="295400"/>
          </a:xfrm>
        </p:grpSpPr>
        <p:sp>
          <p:nvSpPr>
            <p:cNvPr id="6296" name="Google Shape;6296;p75"/>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75"/>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98" name="Google Shape;6298;p75"/>
          <p:cNvSpPr/>
          <p:nvPr/>
        </p:nvSpPr>
        <p:spPr>
          <a:xfrm>
            <a:off x="6629668" y="3626801"/>
            <a:ext cx="375349" cy="344435"/>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99" name="Google Shape;6299;p75"/>
          <p:cNvGrpSpPr/>
          <p:nvPr/>
        </p:nvGrpSpPr>
        <p:grpSpPr>
          <a:xfrm>
            <a:off x="8037908" y="3623134"/>
            <a:ext cx="239302" cy="351880"/>
            <a:chOff x="-22788075" y="3904625"/>
            <a:chExt cx="200875" cy="295375"/>
          </a:xfrm>
        </p:grpSpPr>
        <p:sp>
          <p:nvSpPr>
            <p:cNvPr id="6300" name="Google Shape;6300;p75"/>
            <p:cNvSpPr/>
            <p:nvPr/>
          </p:nvSpPr>
          <p:spPr>
            <a:xfrm>
              <a:off x="-22775475" y="4165325"/>
              <a:ext cx="65400" cy="34675"/>
            </a:xfrm>
            <a:custGeom>
              <a:avLst/>
              <a:gdLst/>
              <a:ahLst/>
              <a:cxnLst/>
              <a:rect l="l" t="t" r="r" b="b"/>
              <a:pathLst>
                <a:path w="2616" h="1387" extrusionOk="0">
                  <a:moveTo>
                    <a:pt x="32" y="1"/>
                  </a:moveTo>
                  <a:cubicBezTo>
                    <a:pt x="1" y="883"/>
                    <a:pt x="631" y="1387"/>
                    <a:pt x="1292" y="1387"/>
                  </a:cubicBezTo>
                  <a:cubicBezTo>
                    <a:pt x="1985" y="1387"/>
                    <a:pt x="2615" y="851"/>
                    <a:pt x="25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75"/>
            <p:cNvSpPr/>
            <p:nvPr/>
          </p:nvSpPr>
          <p:spPr>
            <a:xfrm>
              <a:off x="-22669150" y="3904725"/>
              <a:ext cx="81950" cy="244100"/>
            </a:xfrm>
            <a:custGeom>
              <a:avLst/>
              <a:gdLst/>
              <a:ahLst/>
              <a:cxnLst/>
              <a:rect l="l" t="t" r="r" b="b"/>
              <a:pathLst>
                <a:path w="3278" h="9764" extrusionOk="0">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75"/>
            <p:cNvSpPr/>
            <p:nvPr/>
          </p:nvSpPr>
          <p:spPr>
            <a:xfrm>
              <a:off x="-22788075" y="3904625"/>
              <a:ext cx="87450" cy="244200"/>
            </a:xfrm>
            <a:custGeom>
              <a:avLst/>
              <a:gdLst/>
              <a:ahLst/>
              <a:cxnLst/>
              <a:rect l="l" t="t" r="r" b="b"/>
              <a:pathLst>
                <a:path w="3498" h="9768" extrusionOk="0">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75"/>
            <p:cNvSpPr/>
            <p:nvPr/>
          </p:nvSpPr>
          <p:spPr>
            <a:xfrm>
              <a:off x="-22670725" y="4165325"/>
              <a:ext cx="64625" cy="34675"/>
            </a:xfrm>
            <a:custGeom>
              <a:avLst/>
              <a:gdLst/>
              <a:ahLst/>
              <a:cxnLst/>
              <a:rect l="l" t="t" r="r" b="b"/>
              <a:pathLst>
                <a:path w="2585" h="1387" extrusionOk="0">
                  <a:moveTo>
                    <a:pt x="32" y="1"/>
                  </a:moveTo>
                  <a:cubicBezTo>
                    <a:pt x="1" y="883"/>
                    <a:pt x="631" y="1387"/>
                    <a:pt x="1292" y="1387"/>
                  </a:cubicBezTo>
                  <a:cubicBezTo>
                    <a:pt x="1954" y="1387"/>
                    <a:pt x="2584" y="851"/>
                    <a:pt x="25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4" name="Google Shape;6304;p75"/>
          <p:cNvGrpSpPr/>
          <p:nvPr/>
        </p:nvGrpSpPr>
        <p:grpSpPr>
          <a:xfrm>
            <a:off x="6193206" y="1306499"/>
            <a:ext cx="354710" cy="352803"/>
            <a:chOff x="-27351575" y="3175300"/>
            <a:chExt cx="297750" cy="296150"/>
          </a:xfrm>
        </p:grpSpPr>
        <p:sp>
          <p:nvSpPr>
            <p:cNvPr id="6305" name="Google Shape;6305;p75"/>
            <p:cNvSpPr/>
            <p:nvPr/>
          </p:nvSpPr>
          <p:spPr>
            <a:xfrm>
              <a:off x="-27351575" y="3175300"/>
              <a:ext cx="296975" cy="157550"/>
            </a:xfrm>
            <a:custGeom>
              <a:avLst/>
              <a:gdLst/>
              <a:ahLst/>
              <a:cxnLst/>
              <a:rect l="l" t="t" r="r" b="b"/>
              <a:pathLst>
                <a:path w="11879" h="6302" extrusionOk="0">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75"/>
            <p:cNvSpPr/>
            <p:nvPr/>
          </p:nvSpPr>
          <p:spPr>
            <a:xfrm>
              <a:off x="-27123950" y="3332825"/>
              <a:ext cx="17350" cy="52000"/>
            </a:xfrm>
            <a:custGeom>
              <a:avLst/>
              <a:gdLst/>
              <a:ahLst/>
              <a:cxnLst/>
              <a:rect l="l" t="t" r="r" b="b"/>
              <a:pathLst>
                <a:path w="694" h="2080" extrusionOk="0">
                  <a:moveTo>
                    <a:pt x="1" y="0"/>
                  </a:moveTo>
                  <a:lnTo>
                    <a:pt x="1" y="1733"/>
                  </a:lnTo>
                  <a:cubicBezTo>
                    <a:pt x="1" y="1922"/>
                    <a:pt x="158" y="2079"/>
                    <a:pt x="347" y="2079"/>
                  </a:cubicBezTo>
                  <a:cubicBezTo>
                    <a:pt x="536" y="2079"/>
                    <a:pt x="694" y="1922"/>
                    <a:pt x="694" y="1733"/>
                  </a:cubicBez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75"/>
            <p:cNvSpPr/>
            <p:nvPr/>
          </p:nvSpPr>
          <p:spPr>
            <a:xfrm>
              <a:off x="-27350775" y="3350150"/>
              <a:ext cx="296950" cy="121300"/>
            </a:xfrm>
            <a:custGeom>
              <a:avLst/>
              <a:gdLst/>
              <a:ahLst/>
              <a:cxnLst/>
              <a:rect l="l" t="t" r="r" b="b"/>
              <a:pathLst>
                <a:path w="11878" h="4852" extrusionOk="0">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75"/>
            <p:cNvSpPr/>
            <p:nvPr/>
          </p:nvSpPr>
          <p:spPr>
            <a:xfrm>
              <a:off x="-27299575" y="3332825"/>
              <a:ext cx="18125" cy="52000"/>
            </a:xfrm>
            <a:custGeom>
              <a:avLst/>
              <a:gdLst/>
              <a:ahLst/>
              <a:cxnLst/>
              <a:rect l="l" t="t" r="r" b="b"/>
              <a:pathLst>
                <a:path w="725" h="2080" extrusionOk="0">
                  <a:moveTo>
                    <a:pt x="0" y="0"/>
                  </a:moveTo>
                  <a:lnTo>
                    <a:pt x="0" y="1733"/>
                  </a:lnTo>
                  <a:cubicBezTo>
                    <a:pt x="0" y="1922"/>
                    <a:pt x="158" y="2079"/>
                    <a:pt x="378" y="2079"/>
                  </a:cubicBezTo>
                  <a:cubicBezTo>
                    <a:pt x="567" y="2079"/>
                    <a:pt x="725" y="1922"/>
                    <a:pt x="725" y="1733"/>
                  </a:cubicBez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9" name="Google Shape;6309;p75"/>
          <p:cNvGrpSpPr/>
          <p:nvPr/>
        </p:nvGrpSpPr>
        <p:grpSpPr>
          <a:xfrm>
            <a:off x="6235914" y="1763109"/>
            <a:ext cx="269293" cy="353072"/>
            <a:chOff x="-27313750" y="3545275"/>
            <a:chExt cx="226050" cy="296375"/>
          </a:xfrm>
        </p:grpSpPr>
        <p:sp>
          <p:nvSpPr>
            <p:cNvPr id="6310" name="Google Shape;6310;p75"/>
            <p:cNvSpPr/>
            <p:nvPr/>
          </p:nvSpPr>
          <p:spPr>
            <a:xfrm>
              <a:off x="-27305100" y="3598450"/>
              <a:ext cx="208750" cy="173100"/>
            </a:xfrm>
            <a:custGeom>
              <a:avLst/>
              <a:gdLst/>
              <a:ahLst/>
              <a:cxnLst/>
              <a:rect l="l" t="t" r="r" b="b"/>
              <a:pathLst>
                <a:path w="8350" h="6924" extrusionOk="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75"/>
            <p:cNvSpPr/>
            <p:nvPr/>
          </p:nvSpPr>
          <p:spPr>
            <a:xfrm>
              <a:off x="-27313750" y="3770725"/>
              <a:ext cx="226050" cy="70925"/>
            </a:xfrm>
            <a:custGeom>
              <a:avLst/>
              <a:gdLst/>
              <a:ahLst/>
              <a:cxnLst/>
              <a:rect l="l" t="t" r="r" b="b"/>
              <a:pathLst>
                <a:path w="9042" h="2837" extrusionOk="0">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75"/>
            <p:cNvSpPr/>
            <p:nvPr/>
          </p:nvSpPr>
          <p:spPr>
            <a:xfrm>
              <a:off x="-27261000" y="3545275"/>
              <a:ext cx="122100" cy="51425"/>
            </a:xfrm>
            <a:custGeom>
              <a:avLst/>
              <a:gdLst/>
              <a:ahLst/>
              <a:cxnLst/>
              <a:rect l="l" t="t" r="r" b="b"/>
              <a:pathLst>
                <a:path w="4884" h="2057" extrusionOk="0">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3" name="Google Shape;6313;p75"/>
          <p:cNvGrpSpPr/>
          <p:nvPr/>
        </p:nvGrpSpPr>
        <p:grpSpPr>
          <a:xfrm>
            <a:off x="6193206" y="2211380"/>
            <a:ext cx="354710" cy="356586"/>
            <a:chOff x="-27351575" y="3915650"/>
            <a:chExt cx="297750" cy="299325"/>
          </a:xfrm>
        </p:grpSpPr>
        <p:sp>
          <p:nvSpPr>
            <p:cNvPr id="6314" name="Google Shape;6314;p75"/>
            <p:cNvSpPr/>
            <p:nvPr/>
          </p:nvSpPr>
          <p:spPr>
            <a:xfrm>
              <a:off x="-27351575" y="4059000"/>
              <a:ext cx="153625" cy="155975"/>
            </a:xfrm>
            <a:custGeom>
              <a:avLst/>
              <a:gdLst/>
              <a:ahLst/>
              <a:cxnLst/>
              <a:rect l="l" t="t" r="r" b="b"/>
              <a:pathLst>
                <a:path w="6145" h="6239" extrusionOk="0">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75"/>
            <p:cNvSpPr/>
            <p:nvPr/>
          </p:nvSpPr>
          <p:spPr>
            <a:xfrm>
              <a:off x="-27257050" y="3915650"/>
              <a:ext cx="203225" cy="202450"/>
            </a:xfrm>
            <a:custGeom>
              <a:avLst/>
              <a:gdLst/>
              <a:ahLst/>
              <a:cxnLst/>
              <a:rect l="l" t="t" r="r" b="b"/>
              <a:pathLst>
                <a:path w="8129" h="8098" extrusionOk="0">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6" name="Google Shape;6316;p75"/>
          <p:cNvGrpSpPr/>
          <p:nvPr/>
        </p:nvGrpSpPr>
        <p:grpSpPr>
          <a:xfrm>
            <a:off x="4880696" y="2693579"/>
            <a:ext cx="319060" cy="353042"/>
            <a:chOff x="-25445525" y="3175900"/>
            <a:chExt cx="267825" cy="296350"/>
          </a:xfrm>
        </p:grpSpPr>
        <p:sp>
          <p:nvSpPr>
            <p:cNvPr id="6317" name="Google Shape;6317;p75"/>
            <p:cNvSpPr/>
            <p:nvPr/>
          </p:nvSpPr>
          <p:spPr>
            <a:xfrm>
              <a:off x="-25445525" y="3367475"/>
              <a:ext cx="123675" cy="104775"/>
            </a:xfrm>
            <a:custGeom>
              <a:avLst/>
              <a:gdLst/>
              <a:ahLst/>
              <a:cxnLst/>
              <a:rect l="l" t="t" r="r" b="b"/>
              <a:pathLst>
                <a:path w="4947" h="4191" extrusionOk="0">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75"/>
            <p:cNvSpPr/>
            <p:nvPr/>
          </p:nvSpPr>
          <p:spPr>
            <a:xfrm>
              <a:off x="-25398250" y="3175900"/>
              <a:ext cx="220550" cy="296350"/>
            </a:xfrm>
            <a:custGeom>
              <a:avLst/>
              <a:gdLst/>
              <a:ahLst/>
              <a:cxnLst/>
              <a:rect l="l" t="t" r="r" b="b"/>
              <a:pathLst>
                <a:path w="8822" h="11854" extrusionOk="0">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75"/>
            <p:cNvSpPr/>
            <p:nvPr/>
          </p:nvSpPr>
          <p:spPr>
            <a:xfrm>
              <a:off x="-25328950" y="3211525"/>
              <a:ext cx="35475" cy="36250"/>
            </a:xfrm>
            <a:custGeom>
              <a:avLst/>
              <a:gdLst/>
              <a:ahLst/>
              <a:cxnLst/>
              <a:rect l="l" t="t" r="r" b="b"/>
              <a:pathLst>
                <a:path w="1419" h="1450" extrusionOk="0">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0" name="Google Shape;6320;p75"/>
          <p:cNvGrpSpPr/>
          <p:nvPr/>
        </p:nvGrpSpPr>
        <p:grpSpPr>
          <a:xfrm>
            <a:off x="4862410" y="3183902"/>
            <a:ext cx="355633" cy="330288"/>
            <a:chOff x="-25465200" y="3565175"/>
            <a:chExt cx="298525" cy="277250"/>
          </a:xfrm>
        </p:grpSpPr>
        <p:sp>
          <p:nvSpPr>
            <p:cNvPr id="6321" name="Google Shape;6321;p75"/>
            <p:cNvSpPr/>
            <p:nvPr/>
          </p:nvSpPr>
          <p:spPr>
            <a:xfrm>
              <a:off x="-25413225" y="3565175"/>
              <a:ext cx="172500" cy="103975"/>
            </a:xfrm>
            <a:custGeom>
              <a:avLst/>
              <a:gdLst/>
              <a:ahLst/>
              <a:cxnLst/>
              <a:rect l="l" t="t" r="r" b="b"/>
              <a:pathLst>
                <a:path w="6900" h="4159" extrusionOk="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75"/>
            <p:cNvSpPr/>
            <p:nvPr/>
          </p:nvSpPr>
          <p:spPr>
            <a:xfrm>
              <a:off x="-25465200" y="3650225"/>
              <a:ext cx="298525" cy="192200"/>
            </a:xfrm>
            <a:custGeom>
              <a:avLst/>
              <a:gdLst/>
              <a:ahLst/>
              <a:cxnLst/>
              <a:rect l="l" t="t" r="r" b="b"/>
              <a:pathLst>
                <a:path w="11941" h="7688" extrusionOk="0">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3" name="Google Shape;6323;p75"/>
          <p:cNvGrpSpPr/>
          <p:nvPr/>
        </p:nvGrpSpPr>
        <p:grpSpPr>
          <a:xfrm>
            <a:off x="4861948" y="3623432"/>
            <a:ext cx="356556" cy="351285"/>
            <a:chOff x="-25465200" y="3916150"/>
            <a:chExt cx="299300" cy="294875"/>
          </a:xfrm>
        </p:grpSpPr>
        <p:sp>
          <p:nvSpPr>
            <p:cNvPr id="6324" name="Google Shape;6324;p75"/>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75"/>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6" name="Google Shape;6326;p75"/>
          <p:cNvGrpSpPr/>
          <p:nvPr/>
        </p:nvGrpSpPr>
        <p:grpSpPr>
          <a:xfrm>
            <a:off x="7089388" y="2693698"/>
            <a:ext cx="351880" cy="352803"/>
            <a:chOff x="-23615075" y="3148525"/>
            <a:chExt cx="295375" cy="296150"/>
          </a:xfrm>
        </p:grpSpPr>
        <p:sp>
          <p:nvSpPr>
            <p:cNvPr id="6327" name="Google Shape;6327;p75"/>
            <p:cNvSpPr/>
            <p:nvPr/>
          </p:nvSpPr>
          <p:spPr>
            <a:xfrm>
              <a:off x="-23493775" y="3183950"/>
              <a:ext cx="52775" cy="53600"/>
            </a:xfrm>
            <a:custGeom>
              <a:avLst/>
              <a:gdLst/>
              <a:ahLst/>
              <a:cxnLst/>
              <a:rect l="l" t="t" r="r" b="b"/>
              <a:pathLst>
                <a:path w="2111" h="2144" extrusionOk="0">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75"/>
            <p:cNvSpPr/>
            <p:nvPr/>
          </p:nvSpPr>
          <p:spPr>
            <a:xfrm>
              <a:off x="-23615075" y="3268225"/>
              <a:ext cx="34675" cy="173300"/>
            </a:xfrm>
            <a:custGeom>
              <a:avLst/>
              <a:gdLst/>
              <a:ahLst/>
              <a:cxnLst/>
              <a:rect l="l" t="t" r="r" b="b"/>
              <a:pathLst>
                <a:path w="1387" h="6932" extrusionOk="0">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75"/>
            <p:cNvSpPr/>
            <p:nvPr/>
          </p:nvSpPr>
          <p:spPr>
            <a:xfrm>
              <a:off x="-23354375" y="3270600"/>
              <a:ext cx="34675" cy="173300"/>
            </a:xfrm>
            <a:custGeom>
              <a:avLst/>
              <a:gdLst/>
              <a:ahLst/>
              <a:cxnLst/>
              <a:rect l="l" t="t" r="r" b="b"/>
              <a:pathLst>
                <a:path w="1387" h="6932" extrusionOk="0">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75"/>
            <p:cNvSpPr/>
            <p:nvPr/>
          </p:nvSpPr>
          <p:spPr>
            <a:xfrm>
              <a:off x="-23562300" y="3148525"/>
              <a:ext cx="191400" cy="296150"/>
            </a:xfrm>
            <a:custGeom>
              <a:avLst/>
              <a:gdLst/>
              <a:ahLst/>
              <a:cxnLst/>
              <a:rect l="l" t="t" r="r" b="b"/>
              <a:pathLst>
                <a:path w="7656" h="11846" extrusionOk="0">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31" name="Google Shape;6331;p75"/>
          <p:cNvSpPr/>
          <p:nvPr/>
        </p:nvSpPr>
        <p:spPr>
          <a:xfrm>
            <a:off x="7087484" y="3172057"/>
            <a:ext cx="356586" cy="353876"/>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32" name="Google Shape;6332;p75"/>
          <p:cNvGrpSpPr/>
          <p:nvPr/>
        </p:nvGrpSpPr>
        <p:grpSpPr>
          <a:xfrm>
            <a:off x="7088911" y="3632977"/>
            <a:ext cx="352833" cy="332194"/>
            <a:chOff x="-23615075" y="3906200"/>
            <a:chExt cx="296175" cy="278850"/>
          </a:xfrm>
        </p:grpSpPr>
        <p:sp>
          <p:nvSpPr>
            <p:cNvPr id="6333" name="Google Shape;6333;p75"/>
            <p:cNvSpPr/>
            <p:nvPr/>
          </p:nvSpPr>
          <p:spPr>
            <a:xfrm>
              <a:off x="-23615075" y="3954250"/>
              <a:ext cx="296175" cy="193775"/>
            </a:xfrm>
            <a:custGeom>
              <a:avLst/>
              <a:gdLst/>
              <a:ahLst/>
              <a:cxnLst/>
              <a:rect l="l" t="t" r="r" b="b"/>
              <a:pathLst>
                <a:path w="11847" h="7751" extrusionOk="0">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75"/>
            <p:cNvSpPr/>
            <p:nvPr/>
          </p:nvSpPr>
          <p:spPr>
            <a:xfrm>
              <a:off x="-23615075" y="3906200"/>
              <a:ext cx="77200" cy="77225"/>
            </a:xfrm>
            <a:custGeom>
              <a:avLst/>
              <a:gdLst/>
              <a:ahLst/>
              <a:cxnLst/>
              <a:rect l="l" t="t" r="r" b="b"/>
              <a:pathLst>
                <a:path w="3088" h="3089" extrusionOk="0">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75"/>
            <p:cNvSpPr/>
            <p:nvPr/>
          </p:nvSpPr>
          <p:spPr>
            <a:xfrm>
              <a:off x="-23543400" y="4167700"/>
              <a:ext cx="153600" cy="17350"/>
            </a:xfrm>
            <a:custGeom>
              <a:avLst/>
              <a:gdLst/>
              <a:ahLst/>
              <a:cxnLst/>
              <a:rect l="l" t="t" r="r" b="b"/>
              <a:pathLst>
                <a:path w="6144" h="694" extrusionOk="0">
                  <a:moveTo>
                    <a:pt x="0" y="0"/>
                  </a:moveTo>
                  <a:cubicBezTo>
                    <a:pt x="158" y="378"/>
                    <a:pt x="536" y="693"/>
                    <a:pt x="1008" y="693"/>
                  </a:cubicBezTo>
                  <a:lnTo>
                    <a:pt x="5167" y="693"/>
                  </a:lnTo>
                  <a:cubicBezTo>
                    <a:pt x="5608" y="693"/>
                    <a:pt x="5986" y="441"/>
                    <a:pt x="61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36" name="Google Shape;6336;p75"/>
          <p:cNvSpPr/>
          <p:nvPr/>
        </p:nvSpPr>
        <p:spPr>
          <a:xfrm>
            <a:off x="6207743" y="4064945"/>
            <a:ext cx="351880" cy="350957"/>
          </a:xfrm>
          <a:custGeom>
            <a:avLst/>
            <a:gdLst/>
            <a:ahLst/>
            <a:cxnLst/>
            <a:rect l="l" t="t" r="r" b="b"/>
            <a:pathLst>
              <a:path w="11815" h="11784" extrusionOk="0">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37" name="Google Shape;6337;p75"/>
          <p:cNvGrpSpPr/>
          <p:nvPr/>
        </p:nvGrpSpPr>
        <p:grpSpPr>
          <a:xfrm>
            <a:off x="6637880" y="1306618"/>
            <a:ext cx="353757" cy="352565"/>
            <a:chOff x="-26980600" y="3175500"/>
            <a:chExt cx="296950" cy="295950"/>
          </a:xfrm>
        </p:grpSpPr>
        <p:sp>
          <p:nvSpPr>
            <p:cNvPr id="6338" name="Google Shape;6338;p75"/>
            <p:cNvSpPr/>
            <p:nvPr/>
          </p:nvSpPr>
          <p:spPr>
            <a:xfrm>
              <a:off x="-26798650" y="3175500"/>
              <a:ext cx="115000" cy="114025"/>
            </a:xfrm>
            <a:custGeom>
              <a:avLst/>
              <a:gdLst/>
              <a:ahLst/>
              <a:cxnLst/>
              <a:rect l="l" t="t" r="r" b="b"/>
              <a:pathLst>
                <a:path w="4600" h="4561" extrusionOk="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75"/>
            <p:cNvSpPr/>
            <p:nvPr/>
          </p:nvSpPr>
          <p:spPr>
            <a:xfrm>
              <a:off x="-26980600" y="3325725"/>
              <a:ext cx="168575" cy="145725"/>
            </a:xfrm>
            <a:custGeom>
              <a:avLst/>
              <a:gdLst/>
              <a:ahLst/>
              <a:cxnLst/>
              <a:rect l="l" t="t" r="r" b="b"/>
              <a:pathLst>
                <a:path w="6743" h="5829" extrusionOk="0">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75"/>
            <p:cNvSpPr/>
            <p:nvPr/>
          </p:nvSpPr>
          <p:spPr>
            <a:xfrm>
              <a:off x="-26893950" y="3226500"/>
              <a:ext cx="159125" cy="137850"/>
            </a:xfrm>
            <a:custGeom>
              <a:avLst/>
              <a:gdLst/>
              <a:ahLst/>
              <a:cxnLst/>
              <a:rect l="l" t="t" r="r" b="b"/>
              <a:pathLst>
                <a:path w="6365" h="5514" extrusionOk="0">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41" name="Google Shape;6341;p75"/>
          <p:cNvSpPr/>
          <p:nvPr/>
        </p:nvSpPr>
        <p:spPr>
          <a:xfrm>
            <a:off x="6660447" y="1763639"/>
            <a:ext cx="309649" cy="351910"/>
          </a:xfrm>
          <a:custGeom>
            <a:avLst/>
            <a:gdLst/>
            <a:ahLst/>
            <a:cxnLst/>
            <a:rect l="l" t="t" r="r" b="b"/>
            <a:pathLst>
              <a:path w="10397" h="11816" extrusionOk="0">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42" name="Google Shape;6342;p75"/>
          <p:cNvGrpSpPr/>
          <p:nvPr/>
        </p:nvGrpSpPr>
        <p:grpSpPr>
          <a:xfrm>
            <a:off x="6638357" y="2245154"/>
            <a:ext cx="352803" cy="289039"/>
            <a:chOff x="-26981375" y="3951875"/>
            <a:chExt cx="296150" cy="242625"/>
          </a:xfrm>
        </p:grpSpPr>
        <p:sp>
          <p:nvSpPr>
            <p:cNvPr id="6343" name="Google Shape;6343;p75"/>
            <p:cNvSpPr/>
            <p:nvPr/>
          </p:nvSpPr>
          <p:spPr>
            <a:xfrm>
              <a:off x="-26978225" y="3951875"/>
              <a:ext cx="173300" cy="155975"/>
            </a:xfrm>
            <a:custGeom>
              <a:avLst/>
              <a:gdLst/>
              <a:ahLst/>
              <a:cxnLst/>
              <a:rect l="l" t="t" r="r" b="b"/>
              <a:pathLst>
                <a:path w="6932" h="6239" extrusionOk="0">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75"/>
            <p:cNvSpPr/>
            <p:nvPr/>
          </p:nvSpPr>
          <p:spPr>
            <a:xfrm>
              <a:off x="-26981375" y="4124375"/>
              <a:ext cx="174075" cy="70125"/>
            </a:xfrm>
            <a:custGeom>
              <a:avLst/>
              <a:gdLst/>
              <a:ahLst/>
              <a:cxnLst/>
              <a:rect l="l" t="t" r="r" b="b"/>
              <a:pathLst>
                <a:path w="6963" h="2805" extrusionOk="0">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75"/>
            <p:cNvSpPr/>
            <p:nvPr/>
          </p:nvSpPr>
          <p:spPr>
            <a:xfrm>
              <a:off x="-26790000" y="4002300"/>
              <a:ext cx="104775" cy="192200"/>
            </a:xfrm>
            <a:custGeom>
              <a:avLst/>
              <a:gdLst/>
              <a:ahLst/>
              <a:cxnLst/>
              <a:rect l="l" t="t" r="r" b="b"/>
              <a:pathLst>
                <a:path w="4191" h="7688" extrusionOk="0">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6" name="Google Shape;6346;p75"/>
          <p:cNvGrpSpPr/>
          <p:nvPr/>
        </p:nvGrpSpPr>
        <p:grpSpPr>
          <a:xfrm>
            <a:off x="5303399" y="2692745"/>
            <a:ext cx="351910" cy="354710"/>
            <a:chOff x="-25094250" y="3176075"/>
            <a:chExt cx="295400" cy="297750"/>
          </a:xfrm>
        </p:grpSpPr>
        <p:sp>
          <p:nvSpPr>
            <p:cNvPr id="6347" name="Google Shape;6347;p75"/>
            <p:cNvSpPr/>
            <p:nvPr/>
          </p:nvSpPr>
          <p:spPr>
            <a:xfrm>
              <a:off x="-24989225" y="3176075"/>
              <a:ext cx="87200" cy="122500"/>
            </a:xfrm>
            <a:custGeom>
              <a:avLst/>
              <a:gdLst/>
              <a:ahLst/>
              <a:cxnLst/>
              <a:rect l="l" t="t" r="r" b="b"/>
              <a:pathLst>
                <a:path w="3488" h="4900" extrusionOk="0">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75"/>
            <p:cNvSpPr/>
            <p:nvPr/>
          </p:nvSpPr>
          <p:spPr>
            <a:xfrm>
              <a:off x="-25094250" y="3179225"/>
              <a:ext cx="295400" cy="291450"/>
            </a:xfrm>
            <a:custGeom>
              <a:avLst/>
              <a:gdLst/>
              <a:ahLst/>
              <a:cxnLst/>
              <a:rect l="l" t="t" r="r" b="b"/>
              <a:pathLst>
                <a:path w="11816" h="11658" extrusionOk="0">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75"/>
            <p:cNvSpPr/>
            <p:nvPr/>
          </p:nvSpPr>
          <p:spPr>
            <a:xfrm>
              <a:off x="-24989225" y="3350975"/>
              <a:ext cx="87200" cy="122850"/>
            </a:xfrm>
            <a:custGeom>
              <a:avLst/>
              <a:gdLst/>
              <a:ahLst/>
              <a:cxnLst/>
              <a:rect l="l" t="t" r="r" b="b"/>
              <a:pathLst>
                <a:path w="3488" h="4914" extrusionOk="0">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0" name="Google Shape;6350;p75"/>
          <p:cNvGrpSpPr/>
          <p:nvPr/>
        </p:nvGrpSpPr>
        <p:grpSpPr>
          <a:xfrm>
            <a:off x="5303399" y="3173106"/>
            <a:ext cx="351910" cy="351880"/>
            <a:chOff x="-25094250" y="3547050"/>
            <a:chExt cx="295400" cy="295375"/>
          </a:xfrm>
        </p:grpSpPr>
        <p:sp>
          <p:nvSpPr>
            <p:cNvPr id="6351" name="Google Shape;6351;p75"/>
            <p:cNvSpPr/>
            <p:nvPr/>
          </p:nvSpPr>
          <p:spPr>
            <a:xfrm>
              <a:off x="-24990275" y="358092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75"/>
            <p:cNvSpPr/>
            <p:nvPr/>
          </p:nvSpPr>
          <p:spPr>
            <a:xfrm>
              <a:off x="-25041475" y="3668350"/>
              <a:ext cx="52025" cy="52000"/>
            </a:xfrm>
            <a:custGeom>
              <a:avLst/>
              <a:gdLst/>
              <a:ahLst/>
              <a:cxnLst/>
              <a:rect l="l" t="t" r="r" b="b"/>
              <a:pathLst>
                <a:path w="2081" h="2080" extrusionOk="0">
                  <a:moveTo>
                    <a:pt x="1" y="0"/>
                  </a:moveTo>
                  <a:lnTo>
                    <a:pt x="1" y="2080"/>
                  </a:lnTo>
                  <a:lnTo>
                    <a:pt x="2080" y="2080"/>
                  </a:ln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75"/>
            <p:cNvSpPr/>
            <p:nvPr/>
          </p:nvSpPr>
          <p:spPr>
            <a:xfrm>
              <a:off x="-25094250" y="3547050"/>
              <a:ext cx="224500" cy="295375"/>
            </a:xfrm>
            <a:custGeom>
              <a:avLst/>
              <a:gdLst/>
              <a:ahLst/>
              <a:cxnLst/>
              <a:rect l="l" t="t" r="r" b="b"/>
              <a:pathLst>
                <a:path w="8980" h="11815" extrusionOk="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75"/>
            <p:cNvSpPr/>
            <p:nvPr/>
          </p:nvSpPr>
          <p:spPr>
            <a:xfrm>
              <a:off x="-24851650" y="3582300"/>
              <a:ext cx="52800" cy="190825"/>
            </a:xfrm>
            <a:custGeom>
              <a:avLst/>
              <a:gdLst/>
              <a:ahLst/>
              <a:cxnLst/>
              <a:rect l="l" t="t" r="r" b="b"/>
              <a:pathLst>
                <a:path w="2112" h="7633" extrusionOk="0">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75"/>
            <p:cNvSpPr/>
            <p:nvPr/>
          </p:nvSpPr>
          <p:spPr>
            <a:xfrm>
              <a:off x="-24850875" y="3788050"/>
              <a:ext cx="52025" cy="53600"/>
            </a:xfrm>
            <a:custGeom>
              <a:avLst/>
              <a:gdLst/>
              <a:ahLst/>
              <a:cxnLst/>
              <a:rect l="l" t="t" r="r" b="b"/>
              <a:pathLst>
                <a:path w="2081" h="2144" extrusionOk="0">
                  <a:moveTo>
                    <a:pt x="1" y="1"/>
                  </a:moveTo>
                  <a:lnTo>
                    <a:pt x="1" y="1104"/>
                  </a:lnTo>
                  <a:lnTo>
                    <a:pt x="64" y="1104"/>
                  </a:lnTo>
                  <a:cubicBezTo>
                    <a:pt x="64" y="1702"/>
                    <a:pt x="505" y="2143"/>
                    <a:pt x="1072" y="2143"/>
                  </a:cubicBezTo>
                  <a:cubicBezTo>
                    <a:pt x="1671" y="2143"/>
                    <a:pt x="2080" y="1671"/>
                    <a:pt x="2080" y="1104"/>
                  </a:cubicBez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56" name="Google Shape;6356;p75"/>
          <p:cNvSpPr/>
          <p:nvPr/>
        </p:nvSpPr>
        <p:spPr>
          <a:xfrm>
            <a:off x="5303415" y="3678086"/>
            <a:ext cx="352833" cy="241864"/>
          </a:xfrm>
          <a:custGeom>
            <a:avLst/>
            <a:gdLst/>
            <a:ahLst/>
            <a:cxnLst/>
            <a:rect l="l" t="t" r="r" b="b"/>
            <a:pathLst>
              <a:path w="11847" h="8121" extrusionOk="0">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57" name="Google Shape;6357;p75"/>
          <p:cNvGrpSpPr/>
          <p:nvPr/>
        </p:nvGrpSpPr>
        <p:grpSpPr>
          <a:xfrm>
            <a:off x="7535476" y="2693698"/>
            <a:ext cx="352803" cy="352803"/>
            <a:chOff x="-23245675" y="3148525"/>
            <a:chExt cx="296150" cy="296150"/>
          </a:xfrm>
        </p:grpSpPr>
        <p:sp>
          <p:nvSpPr>
            <p:cNvPr id="6358" name="Google Shape;6358;p75"/>
            <p:cNvSpPr/>
            <p:nvPr/>
          </p:nvSpPr>
          <p:spPr>
            <a:xfrm>
              <a:off x="-23192925" y="3251700"/>
              <a:ext cx="192225" cy="105550"/>
            </a:xfrm>
            <a:custGeom>
              <a:avLst/>
              <a:gdLst/>
              <a:ahLst/>
              <a:cxnLst/>
              <a:rect l="l" t="t" r="r" b="b"/>
              <a:pathLst>
                <a:path w="7689" h="4222" extrusionOk="0">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75"/>
            <p:cNvSpPr/>
            <p:nvPr/>
          </p:nvSpPr>
          <p:spPr>
            <a:xfrm>
              <a:off x="-23193700" y="3200500"/>
              <a:ext cx="192200" cy="106350"/>
            </a:xfrm>
            <a:custGeom>
              <a:avLst/>
              <a:gdLst/>
              <a:ahLst/>
              <a:cxnLst/>
              <a:rect l="l" t="t" r="r" b="b"/>
              <a:pathLst>
                <a:path w="7688" h="4254" extrusionOk="0">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75"/>
            <p:cNvSpPr/>
            <p:nvPr/>
          </p:nvSpPr>
          <p:spPr>
            <a:xfrm>
              <a:off x="-23245675" y="3148525"/>
              <a:ext cx="296150" cy="296150"/>
            </a:xfrm>
            <a:custGeom>
              <a:avLst/>
              <a:gdLst/>
              <a:ahLst/>
              <a:cxnLst/>
              <a:rect l="l" t="t" r="r" b="b"/>
              <a:pathLst>
                <a:path w="11846" h="11846" extrusionOk="0">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61" name="Google Shape;6361;p75"/>
          <p:cNvSpPr/>
          <p:nvPr/>
        </p:nvSpPr>
        <p:spPr>
          <a:xfrm>
            <a:off x="7577658" y="3173040"/>
            <a:ext cx="269323" cy="351910"/>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62" name="Google Shape;6362;p75"/>
          <p:cNvGrpSpPr/>
          <p:nvPr/>
        </p:nvGrpSpPr>
        <p:grpSpPr>
          <a:xfrm>
            <a:off x="7535938" y="3622672"/>
            <a:ext cx="351880" cy="352803"/>
            <a:chOff x="-23244900" y="3888100"/>
            <a:chExt cx="295375" cy="296150"/>
          </a:xfrm>
        </p:grpSpPr>
        <p:sp>
          <p:nvSpPr>
            <p:cNvPr id="6363" name="Google Shape;6363;p75"/>
            <p:cNvSpPr/>
            <p:nvPr/>
          </p:nvSpPr>
          <p:spPr>
            <a:xfrm>
              <a:off x="-23106275" y="3958975"/>
              <a:ext cx="18150" cy="17350"/>
            </a:xfrm>
            <a:custGeom>
              <a:avLst/>
              <a:gdLst/>
              <a:ahLst/>
              <a:cxnLst/>
              <a:rect l="l" t="t" r="r" b="b"/>
              <a:pathLst>
                <a:path w="726" h="694" extrusionOk="0">
                  <a:moveTo>
                    <a:pt x="0" y="0"/>
                  </a:moveTo>
                  <a:lnTo>
                    <a:pt x="0" y="694"/>
                  </a:lnTo>
                  <a:lnTo>
                    <a:pt x="725" y="694"/>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75"/>
            <p:cNvSpPr/>
            <p:nvPr/>
          </p:nvSpPr>
          <p:spPr>
            <a:xfrm>
              <a:off x="-23106275" y="3992850"/>
              <a:ext cx="18150" cy="18125"/>
            </a:xfrm>
            <a:custGeom>
              <a:avLst/>
              <a:gdLst/>
              <a:ahLst/>
              <a:cxnLst/>
              <a:rect l="l" t="t" r="r" b="b"/>
              <a:pathLst>
                <a:path w="726" h="725" extrusionOk="0">
                  <a:moveTo>
                    <a:pt x="0" y="0"/>
                  </a:moveTo>
                  <a:lnTo>
                    <a:pt x="0" y="725"/>
                  </a:lnTo>
                  <a:lnTo>
                    <a:pt x="725" y="725"/>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75"/>
            <p:cNvSpPr/>
            <p:nvPr/>
          </p:nvSpPr>
          <p:spPr>
            <a:xfrm>
              <a:off x="-23106275" y="4062950"/>
              <a:ext cx="18150" cy="34675"/>
            </a:xfrm>
            <a:custGeom>
              <a:avLst/>
              <a:gdLst/>
              <a:ahLst/>
              <a:cxnLst/>
              <a:rect l="l" t="t" r="r" b="b"/>
              <a:pathLst>
                <a:path w="726" h="1387" extrusionOk="0">
                  <a:moveTo>
                    <a:pt x="0" y="0"/>
                  </a:moveTo>
                  <a:lnTo>
                    <a:pt x="0" y="1040"/>
                  </a:lnTo>
                  <a:cubicBezTo>
                    <a:pt x="0" y="1229"/>
                    <a:pt x="158" y="1386"/>
                    <a:pt x="379" y="1386"/>
                  </a:cubicBezTo>
                  <a:cubicBezTo>
                    <a:pt x="568" y="1386"/>
                    <a:pt x="725" y="1229"/>
                    <a:pt x="725" y="1040"/>
                  </a:cubicBez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75"/>
            <p:cNvSpPr/>
            <p:nvPr/>
          </p:nvSpPr>
          <p:spPr>
            <a:xfrm>
              <a:off x="-23070825" y="3940850"/>
              <a:ext cx="52775" cy="26825"/>
            </a:xfrm>
            <a:custGeom>
              <a:avLst/>
              <a:gdLst/>
              <a:ahLst/>
              <a:cxnLst/>
              <a:rect l="l" t="t" r="r" b="b"/>
              <a:pathLst>
                <a:path w="2111" h="1073" extrusionOk="0">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75"/>
            <p:cNvSpPr/>
            <p:nvPr/>
          </p:nvSpPr>
          <p:spPr>
            <a:xfrm>
              <a:off x="-23106275" y="3923525"/>
              <a:ext cx="18150" cy="17350"/>
            </a:xfrm>
            <a:custGeom>
              <a:avLst/>
              <a:gdLst/>
              <a:ahLst/>
              <a:cxnLst/>
              <a:rect l="l" t="t" r="r" b="b"/>
              <a:pathLst>
                <a:path w="726" h="694" extrusionOk="0">
                  <a:moveTo>
                    <a:pt x="347" y="1"/>
                  </a:moveTo>
                  <a:cubicBezTo>
                    <a:pt x="158" y="1"/>
                    <a:pt x="0" y="158"/>
                    <a:pt x="0" y="347"/>
                  </a:cubicBezTo>
                  <a:lnTo>
                    <a:pt x="0" y="694"/>
                  </a:lnTo>
                  <a:lnTo>
                    <a:pt x="725" y="694"/>
                  </a:lnTo>
                  <a:lnTo>
                    <a:pt x="725" y="347"/>
                  </a:lnTo>
                  <a:cubicBezTo>
                    <a:pt x="725" y="158"/>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75"/>
            <p:cNvSpPr/>
            <p:nvPr/>
          </p:nvSpPr>
          <p:spPr>
            <a:xfrm>
              <a:off x="-23106275" y="4027500"/>
              <a:ext cx="18150" cy="18125"/>
            </a:xfrm>
            <a:custGeom>
              <a:avLst/>
              <a:gdLst/>
              <a:ahLst/>
              <a:cxnLst/>
              <a:rect l="l" t="t" r="r" b="b"/>
              <a:pathLst>
                <a:path w="726" h="725" extrusionOk="0">
                  <a:moveTo>
                    <a:pt x="0" y="0"/>
                  </a:moveTo>
                  <a:lnTo>
                    <a:pt x="0" y="725"/>
                  </a:lnTo>
                  <a:lnTo>
                    <a:pt x="725" y="725"/>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75"/>
            <p:cNvSpPr/>
            <p:nvPr/>
          </p:nvSpPr>
          <p:spPr>
            <a:xfrm>
              <a:off x="-23244900" y="3888100"/>
              <a:ext cx="295375" cy="296150"/>
            </a:xfrm>
            <a:custGeom>
              <a:avLst/>
              <a:gdLst/>
              <a:ahLst/>
              <a:cxnLst/>
              <a:rect l="l" t="t" r="r" b="b"/>
              <a:pathLst>
                <a:path w="11815" h="11846" extrusionOk="0">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75"/>
            <p:cNvSpPr/>
            <p:nvPr/>
          </p:nvSpPr>
          <p:spPr>
            <a:xfrm>
              <a:off x="-23070825" y="3975525"/>
              <a:ext cx="43325" cy="26800"/>
            </a:xfrm>
            <a:custGeom>
              <a:avLst/>
              <a:gdLst/>
              <a:ahLst/>
              <a:cxnLst/>
              <a:rect l="l" t="t" r="r" b="b"/>
              <a:pathLst>
                <a:path w="1733" h="1072" extrusionOk="0">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75"/>
            <p:cNvSpPr/>
            <p:nvPr/>
          </p:nvSpPr>
          <p:spPr>
            <a:xfrm>
              <a:off x="-23158250" y="4097600"/>
              <a:ext cx="121300" cy="52000"/>
            </a:xfrm>
            <a:custGeom>
              <a:avLst/>
              <a:gdLst/>
              <a:ahLst/>
              <a:cxnLst/>
              <a:rect l="l" t="t" r="r" b="b"/>
              <a:pathLst>
                <a:path w="4852" h="2080" extrusionOk="0">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75"/>
            <p:cNvSpPr/>
            <p:nvPr/>
          </p:nvSpPr>
          <p:spPr>
            <a:xfrm>
              <a:off x="-23176375" y="3940850"/>
              <a:ext cx="52800" cy="26825"/>
            </a:xfrm>
            <a:custGeom>
              <a:avLst/>
              <a:gdLst/>
              <a:ahLst/>
              <a:cxnLst/>
              <a:rect l="l" t="t" r="r" b="b"/>
              <a:pathLst>
                <a:path w="2112" h="1073" extrusionOk="0">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75"/>
            <p:cNvSpPr/>
            <p:nvPr/>
          </p:nvSpPr>
          <p:spPr>
            <a:xfrm>
              <a:off x="-23166125" y="3976300"/>
              <a:ext cx="44125" cy="26800"/>
            </a:xfrm>
            <a:custGeom>
              <a:avLst/>
              <a:gdLst/>
              <a:ahLst/>
              <a:cxnLst/>
              <a:rect l="l" t="t" r="r" b="b"/>
              <a:pathLst>
                <a:path w="1765" h="1072" extrusionOk="0">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74" name="Google Shape;6374;p75"/>
          <p:cNvSpPr/>
          <p:nvPr/>
        </p:nvSpPr>
        <p:spPr>
          <a:xfrm>
            <a:off x="6612202" y="4063538"/>
            <a:ext cx="353786" cy="353757"/>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75"/>
          <p:cNvSpPr txBox="1"/>
          <p:nvPr/>
        </p:nvSpPr>
        <p:spPr>
          <a:xfrm>
            <a:off x="849675"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Educational Icons</a:t>
            </a:r>
            <a:endParaRPr sz="2400">
              <a:solidFill>
                <a:srgbClr val="FFFFFF"/>
              </a:solidFill>
            </a:endParaRPr>
          </a:p>
        </p:txBody>
      </p:sp>
      <p:sp>
        <p:nvSpPr>
          <p:cNvPr id="6376" name="Google Shape;6376;p75"/>
          <p:cNvSpPr txBox="1"/>
          <p:nvPr/>
        </p:nvSpPr>
        <p:spPr>
          <a:xfrm>
            <a:off x="4858400"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Medical Icons</a:t>
            </a:r>
            <a:endParaRPr sz="2400">
              <a:solidFill>
                <a:srgbClr val="FFFF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380"/>
        <p:cNvGrpSpPr/>
        <p:nvPr/>
      </p:nvGrpSpPr>
      <p:grpSpPr>
        <a:xfrm>
          <a:off x="0" y="0"/>
          <a:ext cx="0" cy="0"/>
          <a:chOff x="0" y="0"/>
          <a:chExt cx="0" cy="0"/>
        </a:xfrm>
      </p:grpSpPr>
      <p:sp>
        <p:nvSpPr>
          <p:cNvPr id="6381" name="Google Shape;6381;p76"/>
          <p:cNvSpPr/>
          <p:nvPr/>
        </p:nvSpPr>
        <p:spPr>
          <a:xfrm>
            <a:off x="849879" y="1380449"/>
            <a:ext cx="367261" cy="366364"/>
          </a:xfrm>
          <a:custGeom>
            <a:avLst/>
            <a:gdLst/>
            <a:ahLst/>
            <a:cxnLst/>
            <a:rect l="l" t="t" r="r" b="b"/>
            <a:pathLst>
              <a:path w="12697" h="12666" extrusionOk="0">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82" name="Google Shape;6382;p76"/>
          <p:cNvGrpSpPr/>
          <p:nvPr/>
        </p:nvGrpSpPr>
        <p:grpSpPr>
          <a:xfrm>
            <a:off x="850004" y="1823018"/>
            <a:ext cx="367261" cy="367261"/>
            <a:chOff x="-65145700" y="3727425"/>
            <a:chExt cx="317425" cy="317425"/>
          </a:xfrm>
        </p:grpSpPr>
        <p:sp>
          <p:nvSpPr>
            <p:cNvPr id="6383" name="Google Shape;6383;p76"/>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76"/>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5" name="Google Shape;6385;p76"/>
          <p:cNvGrpSpPr/>
          <p:nvPr/>
        </p:nvGrpSpPr>
        <p:grpSpPr>
          <a:xfrm>
            <a:off x="853201" y="2251933"/>
            <a:ext cx="360868" cy="367261"/>
            <a:chOff x="-65144125" y="4094450"/>
            <a:chExt cx="311900" cy="317425"/>
          </a:xfrm>
        </p:grpSpPr>
        <p:sp>
          <p:nvSpPr>
            <p:cNvPr id="6386" name="Google Shape;6386;p76"/>
            <p:cNvSpPr/>
            <p:nvPr/>
          </p:nvSpPr>
          <p:spPr>
            <a:xfrm>
              <a:off x="-65079550" y="4183450"/>
              <a:ext cx="185900" cy="185900"/>
            </a:xfrm>
            <a:custGeom>
              <a:avLst/>
              <a:gdLst/>
              <a:ahLst/>
              <a:cxnLst/>
              <a:rect l="l" t="t" r="r" b="b"/>
              <a:pathLst>
                <a:path w="7436" h="7436" extrusionOk="0">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76"/>
            <p:cNvSpPr/>
            <p:nvPr/>
          </p:nvSpPr>
          <p:spPr>
            <a:xfrm>
              <a:off x="-65039375" y="4094450"/>
              <a:ext cx="104775" cy="19700"/>
            </a:xfrm>
            <a:custGeom>
              <a:avLst/>
              <a:gdLst/>
              <a:ahLst/>
              <a:cxnLst/>
              <a:rect l="l" t="t" r="r" b="b"/>
              <a:pathLst>
                <a:path w="4191" h="788" extrusionOk="0">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76"/>
            <p:cNvSpPr/>
            <p:nvPr/>
          </p:nvSpPr>
          <p:spPr>
            <a:xfrm>
              <a:off x="-65144125" y="4121025"/>
              <a:ext cx="311900" cy="290850"/>
            </a:xfrm>
            <a:custGeom>
              <a:avLst/>
              <a:gdLst/>
              <a:ahLst/>
              <a:cxnLst/>
              <a:rect l="l" t="t" r="r" b="b"/>
              <a:pathLst>
                <a:path w="12476" h="11634" extrusionOk="0">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89" name="Google Shape;6389;p76"/>
          <p:cNvSpPr/>
          <p:nvPr/>
        </p:nvSpPr>
        <p:spPr>
          <a:xfrm>
            <a:off x="3057429" y="1379076"/>
            <a:ext cx="369083" cy="369112"/>
          </a:xfrm>
          <a:custGeom>
            <a:avLst/>
            <a:gdLst/>
            <a:ahLst/>
            <a:cxnLst/>
            <a:rect l="l" t="t" r="r" b="b"/>
            <a:pathLst>
              <a:path w="12760" h="12761" extrusionOk="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0" name="Google Shape;6390;p76"/>
          <p:cNvGrpSpPr/>
          <p:nvPr/>
        </p:nvGrpSpPr>
        <p:grpSpPr>
          <a:xfrm>
            <a:off x="3056770" y="1822628"/>
            <a:ext cx="370645" cy="368042"/>
            <a:chOff x="-63250675" y="3744075"/>
            <a:chExt cx="320350" cy="318100"/>
          </a:xfrm>
        </p:grpSpPr>
        <p:sp>
          <p:nvSpPr>
            <p:cNvPr id="6391" name="Google Shape;6391;p76"/>
            <p:cNvSpPr/>
            <p:nvPr/>
          </p:nvSpPr>
          <p:spPr>
            <a:xfrm>
              <a:off x="-63126250" y="3744075"/>
              <a:ext cx="195925" cy="192875"/>
            </a:xfrm>
            <a:custGeom>
              <a:avLst/>
              <a:gdLst/>
              <a:ahLst/>
              <a:cxnLst/>
              <a:rect l="l" t="t" r="r" b="b"/>
              <a:pathLst>
                <a:path w="7837" h="7715" extrusionOk="0">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76"/>
            <p:cNvSpPr/>
            <p:nvPr/>
          </p:nvSpPr>
          <p:spPr>
            <a:xfrm>
              <a:off x="-63190025" y="3814050"/>
              <a:ext cx="186675" cy="185900"/>
            </a:xfrm>
            <a:custGeom>
              <a:avLst/>
              <a:gdLst/>
              <a:ahLst/>
              <a:cxnLst/>
              <a:rect l="l" t="t" r="r" b="b"/>
              <a:pathLst>
                <a:path w="7467" h="7436" extrusionOk="0">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76"/>
            <p:cNvSpPr/>
            <p:nvPr/>
          </p:nvSpPr>
          <p:spPr>
            <a:xfrm>
              <a:off x="-63250675" y="3751050"/>
              <a:ext cx="311125" cy="311125"/>
            </a:xfrm>
            <a:custGeom>
              <a:avLst/>
              <a:gdLst/>
              <a:ahLst/>
              <a:cxnLst/>
              <a:rect l="l" t="t" r="r" b="b"/>
              <a:pathLst>
                <a:path w="12445" h="12445" extrusionOk="0">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4" name="Google Shape;6394;p76"/>
          <p:cNvGrpSpPr/>
          <p:nvPr/>
        </p:nvGrpSpPr>
        <p:grpSpPr>
          <a:xfrm>
            <a:off x="3058462" y="2251933"/>
            <a:ext cx="367261" cy="367261"/>
            <a:chOff x="-63250675" y="4110200"/>
            <a:chExt cx="317425" cy="317425"/>
          </a:xfrm>
        </p:grpSpPr>
        <p:sp>
          <p:nvSpPr>
            <p:cNvPr id="6395" name="Google Shape;6395;p76"/>
            <p:cNvSpPr/>
            <p:nvPr/>
          </p:nvSpPr>
          <p:spPr>
            <a:xfrm>
              <a:off x="-63007300" y="4153725"/>
              <a:ext cx="30725" cy="29750"/>
            </a:xfrm>
            <a:custGeom>
              <a:avLst/>
              <a:gdLst/>
              <a:ahLst/>
              <a:cxnLst/>
              <a:rect l="l" t="t" r="r" b="b"/>
              <a:pathLst>
                <a:path w="1229" h="1190" extrusionOk="0">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76"/>
            <p:cNvSpPr/>
            <p:nvPr/>
          </p:nvSpPr>
          <p:spPr>
            <a:xfrm>
              <a:off x="-63203425" y="4159025"/>
              <a:ext cx="222925" cy="222150"/>
            </a:xfrm>
            <a:custGeom>
              <a:avLst/>
              <a:gdLst/>
              <a:ahLst/>
              <a:cxnLst/>
              <a:rect l="l" t="t" r="r" b="b"/>
              <a:pathLst>
                <a:path w="8917" h="8886" extrusionOk="0">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76"/>
            <p:cNvSpPr/>
            <p:nvPr/>
          </p:nvSpPr>
          <p:spPr>
            <a:xfrm>
              <a:off x="-63102600" y="4401625"/>
              <a:ext cx="20500" cy="26000"/>
            </a:xfrm>
            <a:custGeom>
              <a:avLst/>
              <a:gdLst/>
              <a:ahLst/>
              <a:cxnLst/>
              <a:rect l="l" t="t" r="r" b="b"/>
              <a:pathLst>
                <a:path w="820" h="1040" extrusionOk="0">
                  <a:moveTo>
                    <a:pt x="0" y="0"/>
                  </a:moveTo>
                  <a:lnTo>
                    <a:pt x="0" y="630"/>
                  </a:lnTo>
                  <a:cubicBezTo>
                    <a:pt x="0" y="882"/>
                    <a:pt x="189" y="1040"/>
                    <a:pt x="441" y="1040"/>
                  </a:cubicBezTo>
                  <a:cubicBezTo>
                    <a:pt x="662" y="1040"/>
                    <a:pt x="819" y="851"/>
                    <a:pt x="819" y="630"/>
                  </a:cubicBezTo>
                  <a:lnTo>
                    <a:pt x="8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76"/>
            <p:cNvSpPr/>
            <p:nvPr/>
          </p:nvSpPr>
          <p:spPr>
            <a:xfrm>
              <a:off x="-63006525" y="4354350"/>
              <a:ext cx="29950" cy="29975"/>
            </a:xfrm>
            <a:custGeom>
              <a:avLst/>
              <a:gdLst/>
              <a:ahLst/>
              <a:cxnLst/>
              <a:rect l="l" t="t" r="r" b="b"/>
              <a:pathLst>
                <a:path w="1198" h="1199" extrusionOk="0">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76"/>
            <p:cNvSpPr/>
            <p:nvPr/>
          </p:nvSpPr>
          <p:spPr>
            <a:xfrm>
              <a:off x="-62960825" y="4258275"/>
              <a:ext cx="27575" cy="20500"/>
            </a:xfrm>
            <a:custGeom>
              <a:avLst/>
              <a:gdLst/>
              <a:ahLst/>
              <a:cxnLst/>
              <a:rect l="l" t="t" r="r" b="b"/>
              <a:pathLst>
                <a:path w="1103" h="820" extrusionOk="0">
                  <a:moveTo>
                    <a:pt x="0" y="0"/>
                  </a:moveTo>
                  <a:lnTo>
                    <a:pt x="0" y="441"/>
                  </a:lnTo>
                  <a:lnTo>
                    <a:pt x="0" y="819"/>
                  </a:lnTo>
                  <a:lnTo>
                    <a:pt x="662" y="819"/>
                  </a:lnTo>
                  <a:cubicBezTo>
                    <a:pt x="914" y="819"/>
                    <a:pt x="1071" y="630"/>
                    <a:pt x="1071" y="378"/>
                  </a:cubicBezTo>
                  <a:cubicBezTo>
                    <a:pt x="1103" y="189"/>
                    <a:pt x="914"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76"/>
            <p:cNvSpPr/>
            <p:nvPr/>
          </p:nvSpPr>
          <p:spPr>
            <a:xfrm>
              <a:off x="-63250675" y="4259050"/>
              <a:ext cx="26800" cy="20500"/>
            </a:xfrm>
            <a:custGeom>
              <a:avLst/>
              <a:gdLst/>
              <a:ahLst/>
              <a:cxnLst/>
              <a:rect l="l" t="t" r="r" b="b"/>
              <a:pathLst>
                <a:path w="1072" h="820" extrusionOk="0">
                  <a:moveTo>
                    <a:pt x="410" y="1"/>
                  </a:moveTo>
                  <a:cubicBezTo>
                    <a:pt x="158" y="1"/>
                    <a:pt x="0" y="190"/>
                    <a:pt x="0" y="410"/>
                  </a:cubicBezTo>
                  <a:cubicBezTo>
                    <a:pt x="0" y="631"/>
                    <a:pt x="221" y="820"/>
                    <a:pt x="410" y="820"/>
                  </a:cubicBezTo>
                  <a:lnTo>
                    <a:pt x="1071" y="820"/>
                  </a:lnTo>
                  <a:lnTo>
                    <a:pt x="1071" y="442"/>
                  </a:lnTo>
                  <a:lnTo>
                    <a:pt x="107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76"/>
            <p:cNvSpPr/>
            <p:nvPr/>
          </p:nvSpPr>
          <p:spPr>
            <a:xfrm>
              <a:off x="-63208950" y="4354350"/>
              <a:ext cx="29175" cy="29975"/>
            </a:xfrm>
            <a:custGeom>
              <a:avLst/>
              <a:gdLst/>
              <a:ahLst/>
              <a:cxnLst/>
              <a:rect l="l" t="t" r="r" b="b"/>
              <a:pathLst>
                <a:path w="1167" h="1199" extrusionOk="0">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76"/>
            <p:cNvSpPr/>
            <p:nvPr/>
          </p:nvSpPr>
          <p:spPr>
            <a:xfrm>
              <a:off x="-63208150" y="4153725"/>
              <a:ext cx="30725" cy="29750"/>
            </a:xfrm>
            <a:custGeom>
              <a:avLst/>
              <a:gdLst/>
              <a:ahLst/>
              <a:cxnLst/>
              <a:rect l="l" t="t" r="r" b="b"/>
              <a:pathLst>
                <a:path w="1229" h="1190" extrusionOk="0">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76"/>
            <p:cNvSpPr/>
            <p:nvPr/>
          </p:nvSpPr>
          <p:spPr>
            <a:xfrm>
              <a:off x="-63102600" y="4110200"/>
              <a:ext cx="20500" cy="27600"/>
            </a:xfrm>
            <a:custGeom>
              <a:avLst/>
              <a:gdLst/>
              <a:ahLst/>
              <a:cxnLst/>
              <a:rect l="l" t="t" r="r" b="b"/>
              <a:pathLst>
                <a:path w="820" h="1104" extrusionOk="0">
                  <a:moveTo>
                    <a:pt x="441" y="0"/>
                  </a:moveTo>
                  <a:cubicBezTo>
                    <a:pt x="221" y="0"/>
                    <a:pt x="0" y="221"/>
                    <a:pt x="0" y="410"/>
                  </a:cubicBezTo>
                  <a:lnTo>
                    <a:pt x="0" y="1103"/>
                  </a:lnTo>
                  <a:lnTo>
                    <a:pt x="819" y="1103"/>
                  </a:lnTo>
                  <a:lnTo>
                    <a:pt x="819" y="410"/>
                  </a:lnTo>
                  <a:cubicBezTo>
                    <a:pt x="819" y="158"/>
                    <a:pt x="630" y="0"/>
                    <a:pt x="4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4" name="Google Shape;6404;p76"/>
          <p:cNvGrpSpPr/>
          <p:nvPr/>
        </p:nvGrpSpPr>
        <p:grpSpPr>
          <a:xfrm>
            <a:off x="1737509" y="2749028"/>
            <a:ext cx="359075" cy="358844"/>
            <a:chOff x="-61351725" y="3372400"/>
            <a:chExt cx="310350" cy="310150"/>
          </a:xfrm>
        </p:grpSpPr>
        <p:sp>
          <p:nvSpPr>
            <p:cNvPr id="6405" name="Google Shape;6405;p76"/>
            <p:cNvSpPr/>
            <p:nvPr/>
          </p:nvSpPr>
          <p:spPr>
            <a:xfrm>
              <a:off x="-61165050" y="3558875"/>
              <a:ext cx="19700" cy="19700"/>
            </a:xfrm>
            <a:custGeom>
              <a:avLst/>
              <a:gdLst/>
              <a:ahLst/>
              <a:cxnLst/>
              <a:rect l="l" t="t" r="r" b="b"/>
              <a:pathLst>
                <a:path w="788" h="788" extrusionOk="0">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76"/>
            <p:cNvSpPr/>
            <p:nvPr/>
          </p:nvSpPr>
          <p:spPr>
            <a:xfrm>
              <a:off x="-61247750" y="3476175"/>
              <a:ext cx="19700" cy="19700"/>
            </a:xfrm>
            <a:custGeom>
              <a:avLst/>
              <a:gdLst/>
              <a:ahLst/>
              <a:cxnLst/>
              <a:rect l="l" t="t" r="r" b="b"/>
              <a:pathLst>
                <a:path w="788" h="788" extrusionOk="0">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76"/>
            <p:cNvSpPr/>
            <p:nvPr/>
          </p:nvSpPr>
          <p:spPr>
            <a:xfrm>
              <a:off x="-61351725" y="3372400"/>
              <a:ext cx="310350" cy="310150"/>
            </a:xfrm>
            <a:custGeom>
              <a:avLst/>
              <a:gdLst/>
              <a:ahLst/>
              <a:cxnLst/>
              <a:rect l="l" t="t" r="r" b="b"/>
              <a:pathLst>
                <a:path w="12414" h="12406" extrusionOk="0">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8" name="Google Shape;6408;p76"/>
          <p:cNvGrpSpPr/>
          <p:nvPr/>
        </p:nvGrpSpPr>
        <p:grpSpPr>
          <a:xfrm>
            <a:off x="1733864" y="3212084"/>
            <a:ext cx="366364" cy="333534"/>
            <a:chOff x="-61354875" y="3751050"/>
            <a:chExt cx="316650" cy="288275"/>
          </a:xfrm>
        </p:grpSpPr>
        <p:sp>
          <p:nvSpPr>
            <p:cNvPr id="6409" name="Google Shape;6409;p76"/>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0" name="Google Shape;6410;p76"/>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76"/>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2" name="Google Shape;6412;p76"/>
          <p:cNvGrpSpPr/>
          <p:nvPr/>
        </p:nvGrpSpPr>
        <p:grpSpPr>
          <a:xfrm>
            <a:off x="1733864" y="3653724"/>
            <a:ext cx="366364" cy="367290"/>
            <a:chOff x="-61354875" y="4101525"/>
            <a:chExt cx="316650" cy="317450"/>
          </a:xfrm>
        </p:grpSpPr>
        <p:sp>
          <p:nvSpPr>
            <p:cNvPr id="6413" name="Google Shape;6413;p76"/>
            <p:cNvSpPr/>
            <p:nvPr/>
          </p:nvSpPr>
          <p:spPr>
            <a:xfrm>
              <a:off x="-61172925" y="4240150"/>
              <a:ext cx="62225" cy="145750"/>
            </a:xfrm>
            <a:custGeom>
              <a:avLst/>
              <a:gdLst/>
              <a:ahLst/>
              <a:cxnLst/>
              <a:rect l="l" t="t" r="r" b="b"/>
              <a:pathLst>
                <a:path w="2489" h="5830" extrusionOk="0">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76"/>
            <p:cNvSpPr/>
            <p:nvPr/>
          </p:nvSpPr>
          <p:spPr>
            <a:xfrm>
              <a:off x="-61354875" y="4101525"/>
              <a:ext cx="316650" cy="317450"/>
            </a:xfrm>
            <a:custGeom>
              <a:avLst/>
              <a:gdLst/>
              <a:ahLst/>
              <a:cxnLst/>
              <a:rect l="l" t="t" r="r" b="b"/>
              <a:pathLst>
                <a:path w="12666" h="12698" extrusionOk="0">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5" name="Google Shape;6415;p76"/>
          <p:cNvGrpSpPr/>
          <p:nvPr/>
        </p:nvGrpSpPr>
        <p:grpSpPr>
          <a:xfrm>
            <a:off x="3950299" y="2745600"/>
            <a:ext cx="368157" cy="365699"/>
            <a:chOff x="-59470075" y="3308975"/>
            <a:chExt cx="318200" cy="316075"/>
          </a:xfrm>
        </p:grpSpPr>
        <p:sp>
          <p:nvSpPr>
            <p:cNvPr id="6416" name="Google Shape;6416;p76"/>
            <p:cNvSpPr/>
            <p:nvPr/>
          </p:nvSpPr>
          <p:spPr>
            <a:xfrm>
              <a:off x="-59403925" y="3522625"/>
              <a:ext cx="21275" cy="20500"/>
            </a:xfrm>
            <a:custGeom>
              <a:avLst/>
              <a:gdLst/>
              <a:ahLst/>
              <a:cxnLst/>
              <a:rect l="l" t="t" r="r" b="b"/>
              <a:pathLst>
                <a:path w="851" h="820" extrusionOk="0">
                  <a:moveTo>
                    <a:pt x="0" y="1"/>
                  </a:moveTo>
                  <a:lnTo>
                    <a:pt x="0" y="820"/>
                  </a:lnTo>
                  <a:lnTo>
                    <a:pt x="851" y="820"/>
                  </a:lnTo>
                  <a:lnTo>
                    <a:pt x="8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76"/>
            <p:cNvSpPr/>
            <p:nvPr/>
          </p:nvSpPr>
          <p:spPr>
            <a:xfrm>
              <a:off x="-59362175" y="3522625"/>
              <a:ext cx="20500" cy="20500"/>
            </a:xfrm>
            <a:custGeom>
              <a:avLst/>
              <a:gdLst/>
              <a:ahLst/>
              <a:cxnLst/>
              <a:rect l="l" t="t" r="r" b="b"/>
              <a:pathLst>
                <a:path w="820" h="820" extrusionOk="0">
                  <a:moveTo>
                    <a:pt x="0" y="1"/>
                  </a:moveTo>
                  <a:lnTo>
                    <a:pt x="0" y="820"/>
                  </a:lnTo>
                  <a:lnTo>
                    <a:pt x="819" y="820"/>
                  </a:lnTo>
                  <a:lnTo>
                    <a:pt x="8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76"/>
            <p:cNvSpPr/>
            <p:nvPr/>
          </p:nvSpPr>
          <p:spPr>
            <a:xfrm>
              <a:off x="-59321225" y="3522625"/>
              <a:ext cx="20500" cy="20500"/>
            </a:xfrm>
            <a:custGeom>
              <a:avLst/>
              <a:gdLst/>
              <a:ahLst/>
              <a:cxnLst/>
              <a:rect l="l" t="t" r="r" b="b"/>
              <a:pathLst>
                <a:path w="820" h="820" extrusionOk="0">
                  <a:moveTo>
                    <a:pt x="0" y="1"/>
                  </a:moveTo>
                  <a:lnTo>
                    <a:pt x="0" y="820"/>
                  </a:lnTo>
                  <a:lnTo>
                    <a:pt x="820" y="820"/>
                  </a:lnTo>
                  <a:lnTo>
                    <a:pt x="8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76"/>
            <p:cNvSpPr/>
            <p:nvPr/>
          </p:nvSpPr>
          <p:spPr>
            <a:xfrm>
              <a:off x="-59279475" y="3522625"/>
              <a:ext cx="20500" cy="20500"/>
            </a:xfrm>
            <a:custGeom>
              <a:avLst/>
              <a:gdLst/>
              <a:ahLst/>
              <a:cxnLst/>
              <a:rect l="l" t="t" r="r" b="b"/>
              <a:pathLst>
                <a:path w="820" h="820" extrusionOk="0">
                  <a:moveTo>
                    <a:pt x="0" y="1"/>
                  </a:moveTo>
                  <a:lnTo>
                    <a:pt x="0" y="820"/>
                  </a:lnTo>
                  <a:lnTo>
                    <a:pt x="819" y="820"/>
                  </a:lnTo>
                  <a:lnTo>
                    <a:pt x="8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76"/>
            <p:cNvSpPr/>
            <p:nvPr/>
          </p:nvSpPr>
          <p:spPr>
            <a:xfrm>
              <a:off x="-59470075" y="3418825"/>
              <a:ext cx="317425" cy="206225"/>
            </a:xfrm>
            <a:custGeom>
              <a:avLst/>
              <a:gdLst/>
              <a:ahLst/>
              <a:cxnLst/>
              <a:rect l="l" t="t" r="r" b="b"/>
              <a:pathLst>
                <a:path w="12697" h="8249" extrusionOk="0">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76"/>
            <p:cNvSpPr/>
            <p:nvPr/>
          </p:nvSpPr>
          <p:spPr>
            <a:xfrm>
              <a:off x="-59238525" y="3522625"/>
              <a:ext cx="20500" cy="20500"/>
            </a:xfrm>
            <a:custGeom>
              <a:avLst/>
              <a:gdLst/>
              <a:ahLst/>
              <a:cxnLst/>
              <a:rect l="l" t="t" r="r" b="b"/>
              <a:pathLst>
                <a:path w="820" h="820" extrusionOk="0">
                  <a:moveTo>
                    <a:pt x="0" y="1"/>
                  </a:moveTo>
                  <a:lnTo>
                    <a:pt x="0" y="820"/>
                  </a:lnTo>
                  <a:lnTo>
                    <a:pt x="820" y="820"/>
                  </a:lnTo>
                  <a:lnTo>
                    <a:pt x="8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76"/>
            <p:cNvSpPr/>
            <p:nvPr/>
          </p:nvSpPr>
          <p:spPr>
            <a:xfrm>
              <a:off x="-59292875" y="3308975"/>
              <a:ext cx="106350" cy="41400"/>
            </a:xfrm>
            <a:custGeom>
              <a:avLst/>
              <a:gdLst/>
              <a:ahLst/>
              <a:cxnLst/>
              <a:rect l="l" t="t" r="r" b="b"/>
              <a:pathLst>
                <a:path w="4254" h="1656" extrusionOk="0">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76"/>
            <p:cNvSpPr/>
            <p:nvPr/>
          </p:nvSpPr>
          <p:spPr>
            <a:xfrm>
              <a:off x="-59214100" y="3371400"/>
              <a:ext cx="62225" cy="68550"/>
            </a:xfrm>
            <a:custGeom>
              <a:avLst/>
              <a:gdLst/>
              <a:ahLst/>
              <a:cxnLst/>
              <a:rect l="l" t="t" r="r" b="b"/>
              <a:pathLst>
                <a:path w="2489" h="2742" extrusionOk="0">
                  <a:moveTo>
                    <a:pt x="410" y="1"/>
                  </a:moveTo>
                  <a:cubicBezTo>
                    <a:pt x="158" y="1"/>
                    <a:pt x="0" y="190"/>
                    <a:pt x="0" y="379"/>
                  </a:cubicBezTo>
                  <a:lnTo>
                    <a:pt x="0" y="2742"/>
                  </a:lnTo>
                  <a:lnTo>
                    <a:pt x="2489" y="2742"/>
                  </a:lnTo>
                  <a:lnTo>
                    <a:pt x="2489" y="379"/>
                  </a:lnTo>
                  <a:cubicBezTo>
                    <a:pt x="2458" y="190"/>
                    <a:pt x="2268"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76"/>
            <p:cNvSpPr/>
            <p:nvPr/>
          </p:nvSpPr>
          <p:spPr>
            <a:xfrm>
              <a:off x="-59297600" y="3392600"/>
              <a:ext cx="62250" cy="48150"/>
            </a:xfrm>
            <a:custGeom>
              <a:avLst/>
              <a:gdLst/>
              <a:ahLst/>
              <a:cxnLst/>
              <a:rect l="l" t="t" r="r" b="b"/>
              <a:pathLst>
                <a:path w="2490" h="1926" extrusionOk="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5" name="Google Shape;6425;p76"/>
          <p:cNvGrpSpPr/>
          <p:nvPr/>
        </p:nvGrpSpPr>
        <p:grpSpPr>
          <a:xfrm>
            <a:off x="1295729" y="1381305"/>
            <a:ext cx="367261" cy="364686"/>
            <a:chOff x="-64781025" y="3361050"/>
            <a:chExt cx="317425" cy="315200"/>
          </a:xfrm>
        </p:grpSpPr>
        <p:sp>
          <p:nvSpPr>
            <p:cNvPr id="6426" name="Google Shape;6426;p76"/>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76"/>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76"/>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76"/>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30" name="Google Shape;6430;p76"/>
          <p:cNvSpPr/>
          <p:nvPr/>
        </p:nvSpPr>
        <p:spPr>
          <a:xfrm>
            <a:off x="1295604" y="1823911"/>
            <a:ext cx="367261" cy="365438"/>
          </a:xfrm>
          <a:custGeom>
            <a:avLst/>
            <a:gdLst/>
            <a:ahLst/>
            <a:cxnLst/>
            <a:rect l="l" t="t" r="r" b="b"/>
            <a:pathLst>
              <a:path w="12697" h="12634" extrusionOk="0">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76"/>
          <p:cNvSpPr/>
          <p:nvPr/>
        </p:nvSpPr>
        <p:spPr>
          <a:xfrm>
            <a:off x="1322938" y="2251913"/>
            <a:ext cx="312592" cy="367261"/>
          </a:xfrm>
          <a:custGeom>
            <a:avLst/>
            <a:gdLst/>
            <a:ahLst/>
            <a:cxnLst/>
            <a:rect l="l" t="t" r="r" b="b"/>
            <a:pathLst>
              <a:path w="10807" h="12697" extrusionOk="0">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76"/>
          <p:cNvSpPr/>
          <p:nvPr/>
        </p:nvSpPr>
        <p:spPr>
          <a:xfrm>
            <a:off x="3508223" y="1420554"/>
            <a:ext cx="366335" cy="286155"/>
          </a:xfrm>
          <a:custGeom>
            <a:avLst/>
            <a:gdLst/>
            <a:ahLst/>
            <a:cxnLst/>
            <a:rect l="l" t="t" r="r" b="b"/>
            <a:pathLst>
              <a:path w="12665" h="9893" extrusionOk="0">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33" name="Google Shape;6433;p76"/>
          <p:cNvGrpSpPr/>
          <p:nvPr/>
        </p:nvGrpSpPr>
        <p:grpSpPr>
          <a:xfrm>
            <a:off x="3500129" y="1822744"/>
            <a:ext cx="382765" cy="367810"/>
            <a:chOff x="-62890750" y="3747425"/>
            <a:chExt cx="330825" cy="317900"/>
          </a:xfrm>
        </p:grpSpPr>
        <p:sp>
          <p:nvSpPr>
            <p:cNvPr id="6434" name="Google Shape;6434;p76"/>
            <p:cNvSpPr/>
            <p:nvPr/>
          </p:nvSpPr>
          <p:spPr>
            <a:xfrm>
              <a:off x="-62890750" y="3747425"/>
              <a:ext cx="313500" cy="195825"/>
            </a:xfrm>
            <a:custGeom>
              <a:avLst/>
              <a:gdLst/>
              <a:ahLst/>
              <a:cxnLst/>
              <a:rect l="l" t="t" r="r" b="b"/>
              <a:pathLst>
                <a:path w="12540" h="7833" extrusionOk="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76"/>
            <p:cNvSpPr/>
            <p:nvPr/>
          </p:nvSpPr>
          <p:spPr>
            <a:xfrm>
              <a:off x="-62874975" y="3869075"/>
              <a:ext cx="315050" cy="196250"/>
            </a:xfrm>
            <a:custGeom>
              <a:avLst/>
              <a:gdLst/>
              <a:ahLst/>
              <a:cxnLst/>
              <a:rect l="l" t="t" r="r" b="b"/>
              <a:pathLst>
                <a:path w="12602" h="7850" extrusionOk="0">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76"/>
            <p:cNvSpPr/>
            <p:nvPr/>
          </p:nvSpPr>
          <p:spPr>
            <a:xfrm>
              <a:off x="-62751325" y="3834525"/>
              <a:ext cx="15775" cy="26800"/>
            </a:xfrm>
            <a:custGeom>
              <a:avLst/>
              <a:gdLst/>
              <a:ahLst/>
              <a:cxnLst/>
              <a:rect l="l" t="t" r="r" b="b"/>
              <a:pathLst>
                <a:path w="631" h="1072" extrusionOk="0">
                  <a:moveTo>
                    <a:pt x="630" y="1"/>
                  </a:moveTo>
                  <a:cubicBezTo>
                    <a:pt x="410" y="221"/>
                    <a:pt x="158" y="599"/>
                    <a:pt x="0" y="1072"/>
                  </a:cubicBezTo>
                  <a:lnTo>
                    <a:pt x="630" y="1072"/>
                  </a:lnTo>
                  <a:lnTo>
                    <a:pt x="6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76"/>
            <p:cNvSpPr/>
            <p:nvPr/>
          </p:nvSpPr>
          <p:spPr>
            <a:xfrm>
              <a:off x="-62715100" y="3950300"/>
              <a:ext cx="15775" cy="26025"/>
            </a:xfrm>
            <a:custGeom>
              <a:avLst/>
              <a:gdLst/>
              <a:ahLst/>
              <a:cxnLst/>
              <a:rect l="l" t="t" r="r" b="b"/>
              <a:pathLst>
                <a:path w="631" h="1041" extrusionOk="0">
                  <a:moveTo>
                    <a:pt x="1" y="1"/>
                  </a:moveTo>
                  <a:lnTo>
                    <a:pt x="1" y="1041"/>
                  </a:lnTo>
                  <a:cubicBezTo>
                    <a:pt x="253" y="852"/>
                    <a:pt x="473" y="473"/>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76"/>
            <p:cNvSpPr/>
            <p:nvPr/>
          </p:nvSpPr>
          <p:spPr>
            <a:xfrm>
              <a:off x="-62751325" y="3950300"/>
              <a:ext cx="15775" cy="26025"/>
            </a:xfrm>
            <a:custGeom>
              <a:avLst/>
              <a:gdLst/>
              <a:ahLst/>
              <a:cxnLst/>
              <a:rect l="l" t="t" r="r" b="b"/>
              <a:pathLst>
                <a:path w="631" h="1041" extrusionOk="0">
                  <a:moveTo>
                    <a:pt x="0" y="1"/>
                  </a:moveTo>
                  <a:cubicBezTo>
                    <a:pt x="158" y="473"/>
                    <a:pt x="410" y="852"/>
                    <a:pt x="630" y="1041"/>
                  </a:cubicBezTo>
                  <a:lnTo>
                    <a:pt x="6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76"/>
            <p:cNvSpPr/>
            <p:nvPr/>
          </p:nvSpPr>
          <p:spPr>
            <a:xfrm>
              <a:off x="-62822225" y="3881000"/>
              <a:ext cx="44125" cy="48075"/>
            </a:xfrm>
            <a:custGeom>
              <a:avLst/>
              <a:gdLst/>
              <a:ahLst/>
              <a:cxnLst/>
              <a:rect l="l" t="t" r="r" b="b"/>
              <a:pathLst>
                <a:path w="1765" h="1923" extrusionOk="0">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76"/>
            <p:cNvSpPr/>
            <p:nvPr/>
          </p:nvSpPr>
          <p:spPr>
            <a:xfrm>
              <a:off x="-62715100" y="3833750"/>
              <a:ext cx="15775" cy="26800"/>
            </a:xfrm>
            <a:custGeom>
              <a:avLst/>
              <a:gdLst/>
              <a:ahLst/>
              <a:cxnLst/>
              <a:rect l="l" t="t" r="r" b="b"/>
              <a:pathLst>
                <a:path w="631" h="1072" extrusionOk="0">
                  <a:moveTo>
                    <a:pt x="1" y="0"/>
                  </a:moveTo>
                  <a:lnTo>
                    <a:pt x="1" y="1071"/>
                  </a:lnTo>
                  <a:lnTo>
                    <a:pt x="631" y="1071"/>
                  </a:lnTo>
                  <a:cubicBezTo>
                    <a:pt x="505" y="599"/>
                    <a:pt x="253" y="189"/>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76"/>
            <p:cNvSpPr/>
            <p:nvPr/>
          </p:nvSpPr>
          <p:spPr>
            <a:xfrm>
              <a:off x="-62758425" y="3881000"/>
              <a:ext cx="22875" cy="48075"/>
            </a:xfrm>
            <a:custGeom>
              <a:avLst/>
              <a:gdLst/>
              <a:ahLst/>
              <a:cxnLst/>
              <a:rect l="l" t="t" r="r" b="b"/>
              <a:pathLst>
                <a:path w="915" h="1923" extrusionOk="0">
                  <a:moveTo>
                    <a:pt x="95" y="0"/>
                  </a:moveTo>
                  <a:cubicBezTo>
                    <a:pt x="64" y="316"/>
                    <a:pt x="1" y="631"/>
                    <a:pt x="1" y="977"/>
                  </a:cubicBezTo>
                  <a:cubicBezTo>
                    <a:pt x="1" y="1324"/>
                    <a:pt x="64" y="1670"/>
                    <a:pt x="95" y="1922"/>
                  </a:cubicBezTo>
                  <a:lnTo>
                    <a:pt x="914" y="1922"/>
                  </a:lnTo>
                  <a:lnTo>
                    <a:pt x="91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76"/>
            <p:cNvSpPr/>
            <p:nvPr/>
          </p:nvSpPr>
          <p:spPr>
            <a:xfrm>
              <a:off x="-62715100" y="3809325"/>
              <a:ext cx="74850" cy="51225"/>
            </a:xfrm>
            <a:custGeom>
              <a:avLst/>
              <a:gdLst/>
              <a:ahLst/>
              <a:cxnLst/>
              <a:rect l="l" t="t" r="r" b="b"/>
              <a:pathLst>
                <a:path w="2994" h="2049" extrusionOk="0">
                  <a:moveTo>
                    <a:pt x="1" y="1"/>
                  </a:moveTo>
                  <a:lnTo>
                    <a:pt x="1" y="32"/>
                  </a:lnTo>
                  <a:cubicBezTo>
                    <a:pt x="631" y="253"/>
                    <a:pt x="1198" y="1009"/>
                    <a:pt x="1481" y="2048"/>
                  </a:cubicBezTo>
                  <a:lnTo>
                    <a:pt x="2994" y="2048"/>
                  </a:lnTo>
                  <a:cubicBezTo>
                    <a:pt x="2426" y="946"/>
                    <a:pt x="1324" y="158"/>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76"/>
            <p:cNvSpPr/>
            <p:nvPr/>
          </p:nvSpPr>
          <p:spPr>
            <a:xfrm>
              <a:off x="-62715875" y="3950300"/>
              <a:ext cx="75625" cy="51225"/>
            </a:xfrm>
            <a:custGeom>
              <a:avLst/>
              <a:gdLst/>
              <a:ahLst/>
              <a:cxnLst/>
              <a:rect l="l" t="t" r="r" b="b"/>
              <a:pathLst>
                <a:path w="3025" h="2049" extrusionOk="0">
                  <a:moveTo>
                    <a:pt x="1512" y="1"/>
                  </a:moveTo>
                  <a:cubicBezTo>
                    <a:pt x="1229" y="1009"/>
                    <a:pt x="662" y="1765"/>
                    <a:pt x="0" y="1986"/>
                  </a:cubicBezTo>
                  <a:lnTo>
                    <a:pt x="0" y="2049"/>
                  </a:lnTo>
                  <a:lnTo>
                    <a:pt x="32" y="2049"/>
                  </a:lnTo>
                  <a:cubicBezTo>
                    <a:pt x="1355" y="1891"/>
                    <a:pt x="2457" y="1104"/>
                    <a:pt x="30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76"/>
            <p:cNvSpPr/>
            <p:nvPr/>
          </p:nvSpPr>
          <p:spPr>
            <a:xfrm>
              <a:off x="-62811200" y="3949525"/>
              <a:ext cx="75650" cy="52000"/>
            </a:xfrm>
            <a:custGeom>
              <a:avLst/>
              <a:gdLst/>
              <a:ahLst/>
              <a:cxnLst/>
              <a:rect l="l" t="t" r="r" b="b"/>
              <a:pathLst>
                <a:path w="3026" h="2080" extrusionOk="0">
                  <a:moveTo>
                    <a:pt x="1" y="0"/>
                  </a:moveTo>
                  <a:cubicBezTo>
                    <a:pt x="600" y="1166"/>
                    <a:pt x="1702" y="1954"/>
                    <a:pt x="3025" y="2080"/>
                  </a:cubicBezTo>
                  <a:lnTo>
                    <a:pt x="3025" y="2017"/>
                  </a:lnTo>
                  <a:cubicBezTo>
                    <a:pt x="2364" y="1796"/>
                    <a:pt x="1860" y="1040"/>
                    <a:pt x="15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76"/>
            <p:cNvSpPr/>
            <p:nvPr/>
          </p:nvSpPr>
          <p:spPr>
            <a:xfrm>
              <a:off x="-62673350" y="3881000"/>
              <a:ext cx="44125" cy="48075"/>
            </a:xfrm>
            <a:custGeom>
              <a:avLst/>
              <a:gdLst/>
              <a:ahLst/>
              <a:cxnLst/>
              <a:rect l="l" t="t" r="r" b="b"/>
              <a:pathLst>
                <a:path w="1765" h="1923" extrusionOk="0">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76"/>
            <p:cNvSpPr/>
            <p:nvPr/>
          </p:nvSpPr>
          <p:spPr>
            <a:xfrm>
              <a:off x="-62810400" y="3810125"/>
              <a:ext cx="75625" cy="51200"/>
            </a:xfrm>
            <a:custGeom>
              <a:avLst/>
              <a:gdLst/>
              <a:ahLst/>
              <a:cxnLst/>
              <a:rect l="l" t="t" r="r" b="b"/>
              <a:pathLst>
                <a:path w="3025" h="2048" extrusionOk="0">
                  <a:moveTo>
                    <a:pt x="2993" y="0"/>
                  </a:moveTo>
                  <a:cubicBezTo>
                    <a:pt x="1702" y="158"/>
                    <a:pt x="599" y="945"/>
                    <a:pt x="0" y="2048"/>
                  </a:cubicBezTo>
                  <a:lnTo>
                    <a:pt x="1544" y="2048"/>
                  </a:lnTo>
                  <a:cubicBezTo>
                    <a:pt x="1828" y="1008"/>
                    <a:pt x="2363" y="284"/>
                    <a:pt x="3025" y="32"/>
                  </a:cubicBezTo>
                  <a:lnTo>
                    <a:pt x="30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76"/>
            <p:cNvSpPr/>
            <p:nvPr/>
          </p:nvSpPr>
          <p:spPr>
            <a:xfrm>
              <a:off x="-62715100" y="3881000"/>
              <a:ext cx="22850" cy="48075"/>
            </a:xfrm>
            <a:custGeom>
              <a:avLst/>
              <a:gdLst/>
              <a:ahLst/>
              <a:cxnLst/>
              <a:rect l="l" t="t" r="r" b="b"/>
              <a:pathLst>
                <a:path w="914" h="1923" extrusionOk="0">
                  <a:moveTo>
                    <a:pt x="1" y="0"/>
                  </a:moveTo>
                  <a:lnTo>
                    <a:pt x="1" y="1922"/>
                  </a:lnTo>
                  <a:lnTo>
                    <a:pt x="851" y="1922"/>
                  </a:lnTo>
                  <a:cubicBezTo>
                    <a:pt x="883" y="1607"/>
                    <a:pt x="914" y="1292"/>
                    <a:pt x="914" y="977"/>
                  </a:cubicBezTo>
                  <a:cubicBezTo>
                    <a:pt x="914" y="662"/>
                    <a:pt x="883" y="316"/>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8" name="Google Shape;6448;p76"/>
          <p:cNvGrpSpPr/>
          <p:nvPr/>
        </p:nvGrpSpPr>
        <p:grpSpPr>
          <a:xfrm>
            <a:off x="3507881" y="2252381"/>
            <a:ext cx="367261" cy="366364"/>
            <a:chOff x="-62884425" y="4111775"/>
            <a:chExt cx="317425" cy="316650"/>
          </a:xfrm>
        </p:grpSpPr>
        <p:sp>
          <p:nvSpPr>
            <p:cNvPr id="6449" name="Google Shape;6449;p76"/>
            <p:cNvSpPr/>
            <p:nvPr/>
          </p:nvSpPr>
          <p:spPr>
            <a:xfrm>
              <a:off x="-62884425" y="4325225"/>
              <a:ext cx="317425" cy="103200"/>
            </a:xfrm>
            <a:custGeom>
              <a:avLst/>
              <a:gdLst/>
              <a:ahLst/>
              <a:cxnLst/>
              <a:rect l="l" t="t" r="r" b="b"/>
              <a:pathLst>
                <a:path w="12697" h="4128" extrusionOk="0">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76"/>
            <p:cNvSpPr/>
            <p:nvPr/>
          </p:nvSpPr>
          <p:spPr>
            <a:xfrm>
              <a:off x="-62884425" y="4111775"/>
              <a:ext cx="317425" cy="193000"/>
            </a:xfrm>
            <a:custGeom>
              <a:avLst/>
              <a:gdLst/>
              <a:ahLst/>
              <a:cxnLst/>
              <a:rect l="l" t="t" r="r" b="b"/>
              <a:pathLst>
                <a:path w="12697" h="7720" extrusionOk="0">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1" name="Google Shape;6451;p76"/>
          <p:cNvGrpSpPr/>
          <p:nvPr/>
        </p:nvGrpSpPr>
        <p:grpSpPr>
          <a:xfrm>
            <a:off x="2180515" y="2748450"/>
            <a:ext cx="365438" cy="360001"/>
            <a:chOff x="-60991775" y="3376900"/>
            <a:chExt cx="315850" cy="311150"/>
          </a:xfrm>
        </p:grpSpPr>
        <p:sp>
          <p:nvSpPr>
            <p:cNvPr id="6452" name="Google Shape;6452;p76"/>
            <p:cNvSpPr/>
            <p:nvPr/>
          </p:nvSpPr>
          <p:spPr>
            <a:xfrm>
              <a:off x="-60991000" y="3376900"/>
              <a:ext cx="315075" cy="311150"/>
            </a:xfrm>
            <a:custGeom>
              <a:avLst/>
              <a:gdLst/>
              <a:ahLst/>
              <a:cxnLst/>
              <a:rect l="l" t="t" r="r" b="b"/>
              <a:pathLst>
                <a:path w="12603" h="12446" extrusionOk="0">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76"/>
            <p:cNvSpPr/>
            <p:nvPr/>
          </p:nvSpPr>
          <p:spPr>
            <a:xfrm>
              <a:off x="-60991775" y="3404275"/>
              <a:ext cx="174875" cy="89250"/>
            </a:xfrm>
            <a:custGeom>
              <a:avLst/>
              <a:gdLst/>
              <a:ahLst/>
              <a:cxnLst/>
              <a:rect l="l" t="t" r="r" b="b"/>
              <a:pathLst>
                <a:path w="6995" h="3570" extrusionOk="0">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76"/>
            <p:cNvSpPr/>
            <p:nvPr/>
          </p:nvSpPr>
          <p:spPr>
            <a:xfrm>
              <a:off x="-60795650" y="3513975"/>
              <a:ext cx="89000" cy="173300"/>
            </a:xfrm>
            <a:custGeom>
              <a:avLst/>
              <a:gdLst/>
              <a:ahLst/>
              <a:cxnLst/>
              <a:rect l="l" t="t" r="r" b="b"/>
              <a:pathLst>
                <a:path w="3560" h="6932" extrusionOk="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5" name="Google Shape;6455;p76"/>
          <p:cNvGrpSpPr/>
          <p:nvPr/>
        </p:nvGrpSpPr>
        <p:grpSpPr>
          <a:xfrm>
            <a:off x="2180052" y="3199314"/>
            <a:ext cx="366364" cy="359075"/>
            <a:chOff x="-60988625" y="3740800"/>
            <a:chExt cx="316650" cy="310350"/>
          </a:xfrm>
        </p:grpSpPr>
        <p:sp>
          <p:nvSpPr>
            <p:cNvPr id="6456" name="Google Shape;6456;p76"/>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76"/>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76"/>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9" name="Google Shape;6459;p76"/>
          <p:cNvGrpSpPr/>
          <p:nvPr/>
        </p:nvGrpSpPr>
        <p:grpSpPr>
          <a:xfrm>
            <a:off x="2180052" y="3654765"/>
            <a:ext cx="366364" cy="365207"/>
            <a:chOff x="-60987850" y="4100950"/>
            <a:chExt cx="316650" cy="315650"/>
          </a:xfrm>
        </p:grpSpPr>
        <p:sp>
          <p:nvSpPr>
            <p:cNvPr id="6460" name="Google Shape;6460;p76"/>
            <p:cNvSpPr/>
            <p:nvPr/>
          </p:nvSpPr>
          <p:spPr>
            <a:xfrm>
              <a:off x="-60987850" y="4355925"/>
              <a:ext cx="315875" cy="60675"/>
            </a:xfrm>
            <a:custGeom>
              <a:avLst/>
              <a:gdLst/>
              <a:ahLst/>
              <a:cxnLst/>
              <a:rect l="l" t="t" r="r" b="b"/>
              <a:pathLst>
                <a:path w="12635" h="2427" extrusionOk="0">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76"/>
            <p:cNvSpPr/>
            <p:nvPr/>
          </p:nvSpPr>
          <p:spPr>
            <a:xfrm>
              <a:off x="-60987050" y="4100950"/>
              <a:ext cx="315850" cy="123475"/>
            </a:xfrm>
            <a:custGeom>
              <a:avLst/>
              <a:gdLst/>
              <a:ahLst/>
              <a:cxnLst/>
              <a:rect l="l" t="t" r="r" b="b"/>
              <a:pathLst>
                <a:path w="12634" h="4939" extrusionOk="0">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76"/>
            <p:cNvSpPr/>
            <p:nvPr/>
          </p:nvSpPr>
          <p:spPr>
            <a:xfrm>
              <a:off x="-60757075" y="4245675"/>
              <a:ext cx="61475" cy="89025"/>
            </a:xfrm>
            <a:custGeom>
              <a:avLst/>
              <a:gdLst/>
              <a:ahLst/>
              <a:cxnLst/>
              <a:rect l="l" t="t" r="r" b="b"/>
              <a:pathLst>
                <a:path w="2459" h="3561" extrusionOk="0">
                  <a:moveTo>
                    <a:pt x="1" y="0"/>
                  </a:moveTo>
                  <a:lnTo>
                    <a:pt x="1" y="3560"/>
                  </a:lnTo>
                  <a:lnTo>
                    <a:pt x="2458" y="3560"/>
                  </a:lnTo>
                  <a:lnTo>
                    <a:pt x="245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76"/>
            <p:cNvSpPr/>
            <p:nvPr/>
          </p:nvSpPr>
          <p:spPr>
            <a:xfrm>
              <a:off x="-60861025" y="4245675"/>
              <a:ext cx="62225" cy="89025"/>
            </a:xfrm>
            <a:custGeom>
              <a:avLst/>
              <a:gdLst/>
              <a:ahLst/>
              <a:cxnLst/>
              <a:rect l="l" t="t" r="r" b="b"/>
              <a:pathLst>
                <a:path w="2489" h="3561" extrusionOk="0">
                  <a:moveTo>
                    <a:pt x="0" y="0"/>
                  </a:moveTo>
                  <a:lnTo>
                    <a:pt x="0" y="3560"/>
                  </a:lnTo>
                  <a:lnTo>
                    <a:pt x="2489" y="3560"/>
                  </a:lnTo>
                  <a:lnTo>
                    <a:pt x="24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76"/>
            <p:cNvSpPr/>
            <p:nvPr/>
          </p:nvSpPr>
          <p:spPr>
            <a:xfrm>
              <a:off x="-60964200" y="4245675"/>
              <a:ext cx="62225" cy="89025"/>
            </a:xfrm>
            <a:custGeom>
              <a:avLst/>
              <a:gdLst/>
              <a:ahLst/>
              <a:cxnLst/>
              <a:rect l="l" t="t" r="r" b="b"/>
              <a:pathLst>
                <a:path w="2489" h="3561" extrusionOk="0">
                  <a:moveTo>
                    <a:pt x="0" y="0"/>
                  </a:moveTo>
                  <a:lnTo>
                    <a:pt x="0" y="3560"/>
                  </a:lnTo>
                  <a:lnTo>
                    <a:pt x="2489" y="3560"/>
                  </a:lnTo>
                  <a:lnTo>
                    <a:pt x="24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5" name="Google Shape;6465;p76"/>
          <p:cNvGrpSpPr/>
          <p:nvPr/>
        </p:nvGrpSpPr>
        <p:grpSpPr>
          <a:xfrm>
            <a:off x="3949836" y="3200225"/>
            <a:ext cx="369083" cy="357253"/>
            <a:chOff x="-59447250" y="3706150"/>
            <a:chExt cx="319000" cy="308775"/>
          </a:xfrm>
        </p:grpSpPr>
        <p:sp>
          <p:nvSpPr>
            <p:cNvPr id="6466" name="Google Shape;6466;p76"/>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76"/>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76"/>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76"/>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0" name="Google Shape;6470;p76"/>
          <p:cNvGrpSpPr/>
          <p:nvPr/>
        </p:nvGrpSpPr>
        <p:grpSpPr>
          <a:xfrm>
            <a:off x="1738564" y="1381536"/>
            <a:ext cx="368186" cy="364224"/>
            <a:chOff x="-64406125" y="3362225"/>
            <a:chExt cx="318225" cy="314800"/>
          </a:xfrm>
        </p:grpSpPr>
        <p:sp>
          <p:nvSpPr>
            <p:cNvPr id="6471" name="Google Shape;6471;p76"/>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76"/>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73" name="Google Shape;6473;p76"/>
          <p:cNvSpPr/>
          <p:nvPr/>
        </p:nvSpPr>
        <p:spPr>
          <a:xfrm>
            <a:off x="1801771" y="1823000"/>
            <a:ext cx="241524" cy="367261"/>
          </a:xfrm>
          <a:custGeom>
            <a:avLst/>
            <a:gdLst/>
            <a:ahLst/>
            <a:cxnLst/>
            <a:rect l="l" t="t" r="r" b="b"/>
            <a:pathLst>
              <a:path w="8350" h="12697" extrusionOk="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74" name="Google Shape;6474;p76"/>
          <p:cNvGrpSpPr/>
          <p:nvPr/>
        </p:nvGrpSpPr>
        <p:grpSpPr>
          <a:xfrm>
            <a:off x="1739027" y="2252381"/>
            <a:ext cx="367261" cy="366364"/>
            <a:chOff x="-64410850" y="4094450"/>
            <a:chExt cx="317425" cy="316650"/>
          </a:xfrm>
        </p:grpSpPr>
        <p:sp>
          <p:nvSpPr>
            <p:cNvPr id="6475" name="Google Shape;6475;p76"/>
            <p:cNvSpPr/>
            <p:nvPr/>
          </p:nvSpPr>
          <p:spPr>
            <a:xfrm>
              <a:off x="-64410850" y="4348850"/>
              <a:ext cx="317425" cy="62250"/>
            </a:xfrm>
            <a:custGeom>
              <a:avLst/>
              <a:gdLst/>
              <a:ahLst/>
              <a:cxnLst/>
              <a:rect l="l" t="t" r="r" b="b"/>
              <a:pathLst>
                <a:path w="12697" h="2490" extrusionOk="0">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76"/>
            <p:cNvSpPr/>
            <p:nvPr/>
          </p:nvSpPr>
          <p:spPr>
            <a:xfrm>
              <a:off x="-64315550" y="4094450"/>
              <a:ext cx="122100" cy="192200"/>
            </a:xfrm>
            <a:custGeom>
              <a:avLst/>
              <a:gdLst/>
              <a:ahLst/>
              <a:cxnLst/>
              <a:rect l="l" t="t" r="r" b="b"/>
              <a:pathLst>
                <a:path w="4884" h="7688" extrusionOk="0">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76"/>
            <p:cNvSpPr/>
            <p:nvPr/>
          </p:nvSpPr>
          <p:spPr>
            <a:xfrm>
              <a:off x="-64335250" y="4307100"/>
              <a:ext cx="161500" cy="21300"/>
            </a:xfrm>
            <a:custGeom>
              <a:avLst/>
              <a:gdLst/>
              <a:ahLst/>
              <a:cxnLst/>
              <a:rect l="l" t="t" r="r" b="b"/>
              <a:pathLst>
                <a:path w="6460" h="852" extrusionOk="0">
                  <a:moveTo>
                    <a:pt x="1167" y="1"/>
                  </a:moveTo>
                  <a:cubicBezTo>
                    <a:pt x="631" y="1"/>
                    <a:pt x="190" y="379"/>
                    <a:pt x="1" y="851"/>
                  </a:cubicBezTo>
                  <a:lnTo>
                    <a:pt x="6459" y="851"/>
                  </a:lnTo>
                  <a:cubicBezTo>
                    <a:pt x="6302" y="379"/>
                    <a:pt x="5861" y="1"/>
                    <a:pt x="53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78" name="Google Shape;6478;p76"/>
          <p:cNvSpPr/>
          <p:nvPr/>
        </p:nvSpPr>
        <p:spPr>
          <a:xfrm>
            <a:off x="3983247" y="1379900"/>
            <a:ext cx="319882" cy="367463"/>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79" name="Google Shape;6479;p76"/>
          <p:cNvGrpSpPr/>
          <p:nvPr/>
        </p:nvGrpSpPr>
        <p:grpSpPr>
          <a:xfrm>
            <a:off x="3960575" y="1822454"/>
            <a:ext cx="365467" cy="368389"/>
            <a:chOff x="-62516625" y="3743175"/>
            <a:chExt cx="315875" cy="318400"/>
          </a:xfrm>
        </p:grpSpPr>
        <p:sp>
          <p:nvSpPr>
            <p:cNvPr id="6480" name="Google Shape;6480;p76"/>
            <p:cNvSpPr/>
            <p:nvPr/>
          </p:nvSpPr>
          <p:spPr>
            <a:xfrm>
              <a:off x="-62334675" y="3884950"/>
              <a:ext cx="62250" cy="145725"/>
            </a:xfrm>
            <a:custGeom>
              <a:avLst/>
              <a:gdLst/>
              <a:ahLst/>
              <a:cxnLst/>
              <a:rect l="l" t="t" r="r" b="b"/>
              <a:pathLst>
                <a:path w="2490" h="5829" extrusionOk="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76"/>
            <p:cNvSpPr/>
            <p:nvPr/>
          </p:nvSpPr>
          <p:spPr>
            <a:xfrm>
              <a:off x="-62516625" y="3743175"/>
              <a:ext cx="315875" cy="318400"/>
            </a:xfrm>
            <a:custGeom>
              <a:avLst/>
              <a:gdLst/>
              <a:ahLst/>
              <a:cxnLst/>
              <a:rect l="l" t="t" r="r" b="b"/>
              <a:pathLst>
                <a:path w="12635" h="12736" extrusionOk="0">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2" name="Google Shape;6482;p76"/>
          <p:cNvGrpSpPr/>
          <p:nvPr/>
        </p:nvGrpSpPr>
        <p:grpSpPr>
          <a:xfrm>
            <a:off x="3967415" y="2272426"/>
            <a:ext cx="351786" cy="326274"/>
            <a:chOff x="-62511900" y="4129100"/>
            <a:chExt cx="304050" cy="282000"/>
          </a:xfrm>
        </p:grpSpPr>
        <p:sp>
          <p:nvSpPr>
            <p:cNvPr id="6483" name="Google Shape;6483;p76"/>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76"/>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76"/>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76"/>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76"/>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8" name="Google Shape;6488;p76"/>
          <p:cNvGrpSpPr/>
          <p:nvPr/>
        </p:nvGrpSpPr>
        <p:grpSpPr>
          <a:xfrm>
            <a:off x="2645537" y="2744820"/>
            <a:ext cx="310770" cy="367261"/>
            <a:chOff x="-60597975" y="3367475"/>
            <a:chExt cx="268600" cy="317425"/>
          </a:xfrm>
        </p:grpSpPr>
        <p:sp>
          <p:nvSpPr>
            <p:cNvPr id="6489" name="Google Shape;6489;p76"/>
            <p:cNvSpPr/>
            <p:nvPr/>
          </p:nvSpPr>
          <p:spPr>
            <a:xfrm>
              <a:off x="-60535750" y="3495075"/>
              <a:ext cx="206375" cy="82725"/>
            </a:xfrm>
            <a:custGeom>
              <a:avLst/>
              <a:gdLst/>
              <a:ahLst/>
              <a:cxnLst/>
              <a:rect l="l" t="t" r="r" b="b"/>
              <a:pathLst>
                <a:path w="8255" h="3309" extrusionOk="0">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76"/>
            <p:cNvSpPr/>
            <p:nvPr/>
          </p:nvSpPr>
          <p:spPr>
            <a:xfrm>
              <a:off x="-60432575" y="3367475"/>
              <a:ext cx="20500" cy="47275"/>
            </a:xfrm>
            <a:custGeom>
              <a:avLst/>
              <a:gdLst/>
              <a:ahLst/>
              <a:cxnLst/>
              <a:rect l="l" t="t" r="r" b="b"/>
              <a:pathLst>
                <a:path w="820" h="1891" extrusionOk="0">
                  <a:moveTo>
                    <a:pt x="1" y="0"/>
                  </a:moveTo>
                  <a:lnTo>
                    <a:pt x="1" y="1891"/>
                  </a:lnTo>
                  <a:cubicBezTo>
                    <a:pt x="127" y="1765"/>
                    <a:pt x="221" y="1639"/>
                    <a:pt x="379" y="1639"/>
                  </a:cubicBezTo>
                  <a:cubicBezTo>
                    <a:pt x="600" y="1639"/>
                    <a:pt x="694" y="1765"/>
                    <a:pt x="820" y="1891"/>
                  </a:cubicBezTo>
                  <a:lnTo>
                    <a:pt x="8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76"/>
            <p:cNvSpPr/>
            <p:nvPr/>
          </p:nvSpPr>
          <p:spPr>
            <a:xfrm>
              <a:off x="-60535750" y="3367475"/>
              <a:ext cx="206375" cy="107150"/>
            </a:xfrm>
            <a:custGeom>
              <a:avLst/>
              <a:gdLst/>
              <a:ahLst/>
              <a:cxnLst/>
              <a:rect l="l" t="t" r="r" b="b"/>
              <a:pathLst>
                <a:path w="8255" h="4286" extrusionOk="0">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76"/>
            <p:cNvSpPr/>
            <p:nvPr/>
          </p:nvSpPr>
          <p:spPr>
            <a:xfrm>
              <a:off x="-60597975" y="3368175"/>
              <a:ext cx="40200" cy="316725"/>
            </a:xfrm>
            <a:custGeom>
              <a:avLst/>
              <a:gdLst/>
              <a:ahLst/>
              <a:cxnLst/>
              <a:rect l="l" t="t" r="r" b="b"/>
              <a:pathLst>
                <a:path w="1608" h="12669" extrusionOk="0">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76"/>
            <p:cNvSpPr/>
            <p:nvPr/>
          </p:nvSpPr>
          <p:spPr>
            <a:xfrm>
              <a:off x="-60535750" y="3597450"/>
              <a:ext cx="206375" cy="86675"/>
            </a:xfrm>
            <a:custGeom>
              <a:avLst/>
              <a:gdLst/>
              <a:ahLst/>
              <a:cxnLst/>
              <a:rect l="l" t="t" r="r" b="b"/>
              <a:pathLst>
                <a:path w="8255" h="3467" extrusionOk="0">
                  <a:moveTo>
                    <a:pt x="1" y="1"/>
                  </a:moveTo>
                  <a:lnTo>
                    <a:pt x="1" y="3466"/>
                  </a:lnTo>
                  <a:lnTo>
                    <a:pt x="7026" y="3466"/>
                  </a:lnTo>
                  <a:cubicBezTo>
                    <a:pt x="7720" y="3466"/>
                    <a:pt x="8255" y="2931"/>
                    <a:pt x="8255" y="2206"/>
                  </a:cubicBezTo>
                  <a:lnTo>
                    <a:pt x="825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94" name="Google Shape;6494;p76"/>
          <p:cNvSpPr/>
          <p:nvPr/>
        </p:nvSpPr>
        <p:spPr>
          <a:xfrm>
            <a:off x="2616264" y="3196331"/>
            <a:ext cx="369083" cy="365005"/>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95" name="Google Shape;6495;p76"/>
          <p:cNvGrpSpPr/>
          <p:nvPr/>
        </p:nvGrpSpPr>
        <p:grpSpPr>
          <a:xfrm>
            <a:off x="2617740" y="3706136"/>
            <a:ext cx="366364" cy="262465"/>
            <a:chOff x="-60621600" y="4145650"/>
            <a:chExt cx="316650" cy="226850"/>
          </a:xfrm>
        </p:grpSpPr>
        <p:sp>
          <p:nvSpPr>
            <p:cNvPr id="6496" name="Google Shape;6496;p76"/>
            <p:cNvSpPr/>
            <p:nvPr/>
          </p:nvSpPr>
          <p:spPr>
            <a:xfrm>
              <a:off x="-60463275" y="4249600"/>
              <a:ext cx="61450" cy="60675"/>
            </a:xfrm>
            <a:custGeom>
              <a:avLst/>
              <a:gdLst/>
              <a:ahLst/>
              <a:cxnLst/>
              <a:rect l="l" t="t" r="r" b="b"/>
              <a:pathLst>
                <a:path w="2458" h="2427" extrusionOk="0">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76"/>
            <p:cNvSpPr/>
            <p:nvPr/>
          </p:nvSpPr>
          <p:spPr>
            <a:xfrm>
              <a:off x="-60526300" y="4249600"/>
              <a:ext cx="48075" cy="60675"/>
            </a:xfrm>
            <a:custGeom>
              <a:avLst/>
              <a:gdLst/>
              <a:ahLst/>
              <a:cxnLst/>
              <a:rect l="l" t="t" r="r" b="b"/>
              <a:pathLst>
                <a:path w="1923" h="2427" extrusionOk="0">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76"/>
            <p:cNvSpPr/>
            <p:nvPr/>
          </p:nvSpPr>
          <p:spPr>
            <a:xfrm>
              <a:off x="-60621600" y="4145650"/>
              <a:ext cx="316650" cy="226850"/>
            </a:xfrm>
            <a:custGeom>
              <a:avLst/>
              <a:gdLst/>
              <a:ahLst/>
              <a:cxnLst/>
              <a:rect l="l" t="t" r="r" b="b"/>
              <a:pathLst>
                <a:path w="12666" h="9074" extrusionOk="0">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9" name="Google Shape;6499;p76"/>
          <p:cNvGrpSpPr/>
          <p:nvPr/>
        </p:nvGrpSpPr>
        <p:grpSpPr>
          <a:xfrm>
            <a:off x="3954392" y="3654635"/>
            <a:ext cx="359972" cy="365467"/>
            <a:chOff x="-59400775" y="4084200"/>
            <a:chExt cx="311125" cy="315875"/>
          </a:xfrm>
        </p:grpSpPr>
        <p:sp>
          <p:nvSpPr>
            <p:cNvPr id="6500" name="Google Shape;6500;p76"/>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76"/>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76"/>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76"/>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76"/>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76"/>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6" name="Google Shape;6506;p76"/>
          <p:cNvGrpSpPr/>
          <p:nvPr/>
        </p:nvGrpSpPr>
        <p:grpSpPr>
          <a:xfrm>
            <a:off x="2178486" y="1380466"/>
            <a:ext cx="365438" cy="366364"/>
            <a:chOff x="-64044600" y="3360375"/>
            <a:chExt cx="315850" cy="316650"/>
          </a:xfrm>
        </p:grpSpPr>
        <p:sp>
          <p:nvSpPr>
            <p:cNvPr id="6507" name="Google Shape;6507;p76"/>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76"/>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76"/>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0" name="Google Shape;6510;p76"/>
          <p:cNvGrpSpPr/>
          <p:nvPr/>
        </p:nvGrpSpPr>
        <p:grpSpPr>
          <a:xfrm>
            <a:off x="2204909" y="1823018"/>
            <a:ext cx="312592" cy="367261"/>
            <a:chOff x="-64022550" y="3727425"/>
            <a:chExt cx="270175" cy="317425"/>
          </a:xfrm>
        </p:grpSpPr>
        <p:sp>
          <p:nvSpPr>
            <p:cNvPr id="6511" name="Google Shape;6511;p76"/>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76"/>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76"/>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4" name="Google Shape;6514;p76"/>
          <p:cNvGrpSpPr/>
          <p:nvPr/>
        </p:nvGrpSpPr>
        <p:grpSpPr>
          <a:xfrm>
            <a:off x="2229047" y="2251918"/>
            <a:ext cx="264317" cy="367290"/>
            <a:chOff x="-64001300" y="4093650"/>
            <a:chExt cx="228450" cy="317450"/>
          </a:xfrm>
        </p:grpSpPr>
        <p:sp>
          <p:nvSpPr>
            <p:cNvPr id="6515" name="Google Shape;6515;p76"/>
            <p:cNvSpPr/>
            <p:nvPr/>
          </p:nvSpPr>
          <p:spPr>
            <a:xfrm>
              <a:off x="-63933550" y="4328375"/>
              <a:ext cx="93750" cy="40975"/>
            </a:xfrm>
            <a:custGeom>
              <a:avLst/>
              <a:gdLst/>
              <a:ahLst/>
              <a:cxnLst/>
              <a:rect l="l" t="t" r="r" b="b"/>
              <a:pathLst>
                <a:path w="3750" h="1639" extrusionOk="0">
                  <a:moveTo>
                    <a:pt x="1859" y="0"/>
                  </a:moveTo>
                  <a:cubicBezTo>
                    <a:pt x="1009" y="0"/>
                    <a:pt x="315" y="662"/>
                    <a:pt x="0" y="1638"/>
                  </a:cubicBezTo>
                  <a:lnTo>
                    <a:pt x="3749" y="1638"/>
                  </a:lnTo>
                  <a:cubicBezTo>
                    <a:pt x="3434" y="662"/>
                    <a:pt x="2710" y="0"/>
                    <a:pt x="18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76"/>
            <p:cNvSpPr/>
            <p:nvPr/>
          </p:nvSpPr>
          <p:spPr>
            <a:xfrm>
              <a:off x="-63980025" y="4135400"/>
              <a:ext cx="185900" cy="234725"/>
            </a:xfrm>
            <a:custGeom>
              <a:avLst/>
              <a:gdLst/>
              <a:ahLst/>
              <a:cxnLst/>
              <a:rect l="l" t="t" r="r" b="b"/>
              <a:pathLst>
                <a:path w="7436" h="9389" extrusionOk="0">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76"/>
            <p:cNvSpPr/>
            <p:nvPr/>
          </p:nvSpPr>
          <p:spPr>
            <a:xfrm>
              <a:off x="-64001300" y="4389800"/>
              <a:ext cx="228450" cy="21300"/>
            </a:xfrm>
            <a:custGeom>
              <a:avLst/>
              <a:gdLst/>
              <a:ahLst/>
              <a:cxnLst/>
              <a:rect l="l" t="t" r="r" b="b"/>
              <a:pathLst>
                <a:path w="9138" h="852" extrusionOk="0">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76"/>
            <p:cNvSpPr/>
            <p:nvPr/>
          </p:nvSpPr>
          <p:spPr>
            <a:xfrm>
              <a:off x="-64001300" y="4093650"/>
              <a:ext cx="226875" cy="20500"/>
            </a:xfrm>
            <a:custGeom>
              <a:avLst/>
              <a:gdLst/>
              <a:ahLst/>
              <a:cxnLst/>
              <a:rect l="l" t="t" r="r" b="b"/>
              <a:pathLst>
                <a:path w="9075" h="820" extrusionOk="0">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9" name="Google Shape;6519;p76"/>
          <p:cNvGrpSpPr/>
          <p:nvPr/>
        </p:nvGrpSpPr>
        <p:grpSpPr>
          <a:xfrm>
            <a:off x="848051" y="2745210"/>
            <a:ext cx="359972" cy="366480"/>
            <a:chOff x="-62148800" y="3377700"/>
            <a:chExt cx="311125" cy="316750"/>
          </a:xfrm>
        </p:grpSpPr>
        <p:sp>
          <p:nvSpPr>
            <p:cNvPr id="6520" name="Google Shape;6520;p76"/>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76"/>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2" name="Google Shape;6522;p76"/>
          <p:cNvGrpSpPr/>
          <p:nvPr/>
        </p:nvGrpSpPr>
        <p:grpSpPr>
          <a:xfrm>
            <a:off x="843958" y="3195207"/>
            <a:ext cx="368157" cy="367290"/>
            <a:chOff x="-62154300" y="3743950"/>
            <a:chExt cx="318200" cy="317450"/>
          </a:xfrm>
        </p:grpSpPr>
        <p:sp>
          <p:nvSpPr>
            <p:cNvPr id="6523" name="Google Shape;6523;p76"/>
            <p:cNvSpPr/>
            <p:nvPr/>
          </p:nvSpPr>
          <p:spPr>
            <a:xfrm>
              <a:off x="-61992850" y="3743950"/>
              <a:ext cx="63825" cy="69150"/>
            </a:xfrm>
            <a:custGeom>
              <a:avLst/>
              <a:gdLst/>
              <a:ahLst/>
              <a:cxnLst/>
              <a:rect l="l" t="t" r="r" b="b"/>
              <a:pathLst>
                <a:path w="2553" h="2766" extrusionOk="0">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76"/>
            <p:cNvSpPr/>
            <p:nvPr/>
          </p:nvSpPr>
          <p:spPr>
            <a:xfrm>
              <a:off x="-62154300" y="3785700"/>
              <a:ext cx="318200" cy="275700"/>
            </a:xfrm>
            <a:custGeom>
              <a:avLst/>
              <a:gdLst/>
              <a:ahLst/>
              <a:cxnLst/>
              <a:rect l="l" t="t" r="r" b="b"/>
              <a:pathLst>
                <a:path w="12728" h="11028" extrusionOk="0">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5" name="Google Shape;6525;p76"/>
          <p:cNvGrpSpPr/>
          <p:nvPr/>
        </p:nvGrpSpPr>
        <p:grpSpPr>
          <a:xfrm>
            <a:off x="843944" y="3654187"/>
            <a:ext cx="368186" cy="366364"/>
            <a:chOff x="-62151950" y="4111775"/>
            <a:chExt cx="318225" cy="316650"/>
          </a:xfrm>
        </p:grpSpPr>
        <p:sp>
          <p:nvSpPr>
            <p:cNvPr id="6526" name="Google Shape;6526;p76"/>
            <p:cNvSpPr/>
            <p:nvPr/>
          </p:nvSpPr>
          <p:spPr>
            <a:xfrm>
              <a:off x="-62151950" y="4407925"/>
              <a:ext cx="318225" cy="20500"/>
            </a:xfrm>
            <a:custGeom>
              <a:avLst/>
              <a:gdLst/>
              <a:ahLst/>
              <a:cxnLst/>
              <a:rect l="l" t="t" r="r" b="b"/>
              <a:pathLst>
                <a:path w="12729" h="820" extrusionOk="0">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76"/>
            <p:cNvSpPr/>
            <p:nvPr/>
          </p:nvSpPr>
          <p:spPr>
            <a:xfrm>
              <a:off x="-62151950" y="4283475"/>
              <a:ext cx="84300" cy="104000"/>
            </a:xfrm>
            <a:custGeom>
              <a:avLst/>
              <a:gdLst/>
              <a:ahLst/>
              <a:cxnLst/>
              <a:rect l="l" t="t" r="r" b="b"/>
              <a:pathLst>
                <a:path w="3372" h="4160" extrusionOk="0">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76"/>
            <p:cNvSpPr/>
            <p:nvPr/>
          </p:nvSpPr>
          <p:spPr>
            <a:xfrm>
              <a:off x="-62033800" y="4111775"/>
              <a:ext cx="82725" cy="275700"/>
            </a:xfrm>
            <a:custGeom>
              <a:avLst/>
              <a:gdLst/>
              <a:ahLst/>
              <a:cxnLst/>
              <a:rect l="l" t="t" r="r" b="b"/>
              <a:pathLst>
                <a:path w="3309" h="11028" extrusionOk="0">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76"/>
            <p:cNvSpPr/>
            <p:nvPr/>
          </p:nvSpPr>
          <p:spPr>
            <a:xfrm>
              <a:off x="-61916450" y="4200775"/>
              <a:ext cx="82725" cy="186700"/>
            </a:xfrm>
            <a:custGeom>
              <a:avLst/>
              <a:gdLst/>
              <a:ahLst/>
              <a:cxnLst/>
              <a:rect l="l" t="t" r="r" b="b"/>
              <a:pathLst>
                <a:path w="3309" h="7468" extrusionOk="0">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0" name="Google Shape;6530;p76"/>
          <p:cNvGrpSpPr/>
          <p:nvPr/>
        </p:nvGrpSpPr>
        <p:grpSpPr>
          <a:xfrm>
            <a:off x="3062568" y="2744733"/>
            <a:ext cx="368157" cy="367434"/>
            <a:chOff x="-60254550" y="3367325"/>
            <a:chExt cx="318200" cy="317575"/>
          </a:xfrm>
        </p:grpSpPr>
        <p:sp>
          <p:nvSpPr>
            <p:cNvPr id="6531" name="Google Shape;6531;p76"/>
            <p:cNvSpPr/>
            <p:nvPr/>
          </p:nvSpPr>
          <p:spPr>
            <a:xfrm>
              <a:off x="-60219125" y="3367325"/>
              <a:ext cx="51225" cy="103575"/>
            </a:xfrm>
            <a:custGeom>
              <a:avLst/>
              <a:gdLst/>
              <a:ahLst/>
              <a:cxnLst/>
              <a:rect l="l" t="t" r="r" b="b"/>
              <a:pathLst>
                <a:path w="2049" h="4143" extrusionOk="0">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76"/>
            <p:cNvSpPr/>
            <p:nvPr/>
          </p:nvSpPr>
          <p:spPr>
            <a:xfrm>
              <a:off x="-60156900" y="3367325"/>
              <a:ext cx="51225" cy="103575"/>
            </a:xfrm>
            <a:custGeom>
              <a:avLst/>
              <a:gdLst/>
              <a:ahLst/>
              <a:cxnLst/>
              <a:rect l="l" t="t" r="r" b="b"/>
              <a:pathLst>
                <a:path w="2049" h="4143" extrusionOk="0">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76"/>
            <p:cNvSpPr/>
            <p:nvPr/>
          </p:nvSpPr>
          <p:spPr>
            <a:xfrm>
              <a:off x="-60094675" y="3367325"/>
              <a:ext cx="51225" cy="103575"/>
            </a:xfrm>
            <a:custGeom>
              <a:avLst/>
              <a:gdLst/>
              <a:ahLst/>
              <a:cxnLst/>
              <a:rect l="l" t="t" r="r" b="b"/>
              <a:pathLst>
                <a:path w="2049" h="4143" extrusionOk="0">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76"/>
            <p:cNvSpPr/>
            <p:nvPr/>
          </p:nvSpPr>
          <p:spPr>
            <a:xfrm>
              <a:off x="-60254550" y="3478525"/>
              <a:ext cx="318200" cy="206375"/>
            </a:xfrm>
            <a:custGeom>
              <a:avLst/>
              <a:gdLst/>
              <a:ahLst/>
              <a:cxnLst/>
              <a:rect l="l" t="t" r="r" b="b"/>
              <a:pathLst>
                <a:path w="12728" h="8255" extrusionOk="0">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5" name="Google Shape;6535;p76"/>
          <p:cNvGrpSpPr/>
          <p:nvPr/>
        </p:nvGrpSpPr>
        <p:grpSpPr>
          <a:xfrm>
            <a:off x="3063465" y="3195727"/>
            <a:ext cx="366364" cy="366248"/>
            <a:chOff x="-60255350" y="3733825"/>
            <a:chExt cx="316650" cy="316550"/>
          </a:xfrm>
        </p:grpSpPr>
        <p:sp>
          <p:nvSpPr>
            <p:cNvPr id="6536" name="Google Shape;6536;p76"/>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76"/>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76"/>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76"/>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76"/>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76"/>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76"/>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3" name="Google Shape;6543;p76"/>
          <p:cNvGrpSpPr/>
          <p:nvPr/>
        </p:nvGrpSpPr>
        <p:grpSpPr>
          <a:xfrm>
            <a:off x="3091262" y="3654635"/>
            <a:ext cx="310770" cy="365467"/>
            <a:chOff x="-60232500" y="4101525"/>
            <a:chExt cx="268600" cy="315875"/>
          </a:xfrm>
        </p:grpSpPr>
        <p:sp>
          <p:nvSpPr>
            <p:cNvPr id="6544" name="Google Shape;6544;p76"/>
            <p:cNvSpPr/>
            <p:nvPr/>
          </p:nvSpPr>
          <p:spPr>
            <a:xfrm>
              <a:off x="-60222275" y="4273225"/>
              <a:ext cx="63025" cy="144175"/>
            </a:xfrm>
            <a:custGeom>
              <a:avLst/>
              <a:gdLst/>
              <a:ahLst/>
              <a:cxnLst/>
              <a:rect l="l" t="t" r="r" b="b"/>
              <a:pathLst>
                <a:path w="2521" h="5767" extrusionOk="0">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5" name="Google Shape;6545;p76"/>
            <p:cNvSpPr/>
            <p:nvPr/>
          </p:nvSpPr>
          <p:spPr>
            <a:xfrm>
              <a:off x="-60232500" y="4101525"/>
              <a:ext cx="268600" cy="315875"/>
            </a:xfrm>
            <a:custGeom>
              <a:avLst/>
              <a:gdLst/>
              <a:ahLst/>
              <a:cxnLst/>
              <a:rect l="l" t="t" r="r" b="b"/>
              <a:pathLst>
                <a:path w="10744" h="12635" extrusionOk="0">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46" name="Google Shape;6546;p76"/>
          <p:cNvSpPr/>
          <p:nvPr/>
        </p:nvSpPr>
        <p:spPr>
          <a:xfrm>
            <a:off x="2179036" y="4123569"/>
            <a:ext cx="366335" cy="367290"/>
          </a:xfrm>
          <a:custGeom>
            <a:avLst/>
            <a:gdLst/>
            <a:ahLst/>
            <a:cxnLst/>
            <a:rect l="l" t="t" r="r" b="b"/>
            <a:pathLst>
              <a:path w="12665" h="12698" extrusionOk="0">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47" name="Google Shape;6547;p76"/>
          <p:cNvGrpSpPr/>
          <p:nvPr/>
        </p:nvGrpSpPr>
        <p:grpSpPr>
          <a:xfrm>
            <a:off x="2624262" y="1380466"/>
            <a:ext cx="368186" cy="366364"/>
            <a:chOff x="-63679950" y="3360375"/>
            <a:chExt cx="318225" cy="316650"/>
          </a:xfrm>
        </p:grpSpPr>
        <p:sp>
          <p:nvSpPr>
            <p:cNvPr id="6548" name="Google Shape;6548;p76"/>
            <p:cNvSpPr/>
            <p:nvPr/>
          </p:nvSpPr>
          <p:spPr>
            <a:xfrm>
              <a:off x="-63497200" y="3423400"/>
              <a:ext cx="40975" cy="40975"/>
            </a:xfrm>
            <a:custGeom>
              <a:avLst/>
              <a:gdLst/>
              <a:ahLst/>
              <a:cxnLst/>
              <a:rect l="l" t="t" r="r" b="b"/>
              <a:pathLst>
                <a:path w="1639" h="1639" extrusionOk="0">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76"/>
            <p:cNvSpPr/>
            <p:nvPr/>
          </p:nvSpPr>
          <p:spPr>
            <a:xfrm>
              <a:off x="-63516900" y="3485625"/>
              <a:ext cx="79575" cy="29950"/>
            </a:xfrm>
            <a:custGeom>
              <a:avLst/>
              <a:gdLst/>
              <a:ahLst/>
              <a:cxnLst/>
              <a:rect l="l" t="t" r="r" b="b"/>
              <a:pathLst>
                <a:path w="3183" h="1198" extrusionOk="0">
                  <a:moveTo>
                    <a:pt x="1607" y="0"/>
                  </a:moveTo>
                  <a:cubicBezTo>
                    <a:pt x="820" y="0"/>
                    <a:pt x="190" y="504"/>
                    <a:pt x="1" y="1197"/>
                  </a:cubicBezTo>
                  <a:lnTo>
                    <a:pt x="3183" y="1197"/>
                  </a:lnTo>
                  <a:cubicBezTo>
                    <a:pt x="3025" y="504"/>
                    <a:pt x="2395" y="0"/>
                    <a:pt x="16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76"/>
            <p:cNvSpPr/>
            <p:nvPr/>
          </p:nvSpPr>
          <p:spPr>
            <a:xfrm>
              <a:off x="-63618500" y="3360375"/>
              <a:ext cx="256775" cy="256600"/>
            </a:xfrm>
            <a:custGeom>
              <a:avLst/>
              <a:gdLst/>
              <a:ahLst/>
              <a:cxnLst/>
              <a:rect l="l" t="t" r="r" b="b"/>
              <a:pathLst>
                <a:path w="10271" h="10264" extrusionOk="0">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76"/>
            <p:cNvSpPr/>
            <p:nvPr/>
          </p:nvSpPr>
          <p:spPr>
            <a:xfrm>
              <a:off x="-63679950" y="3576200"/>
              <a:ext cx="102425" cy="100825"/>
            </a:xfrm>
            <a:custGeom>
              <a:avLst/>
              <a:gdLst/>
              <a:ahLst/>
              <a:cxnLst/>
              <a:rect l="l" t="t" r="r" b="b"/>
              <a:pathLst>
                <a:path w="4097" h="4033" extrusionOk="0">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52" name="Google Shape;6552;p76"/>
          <p:cNvSpPr/>
          <p:nvPr/>
        </p:nvSpPr>
        <p:spPr>
          <a:xfrm>
            <a:off x="2623229" y="1822769"/>
            <a:ext cx="370009" cy="367724"/>
          </a:xfrm>
          <a:custGeom>
            <a:avLst/>
            <a:gdLst/>
            <a:ahLst/>
            <a:cxnLst/>
            <a:rect l="l" t="t" r="r" b="b"/>
            <a:pathLst>
              <a:path w="12792" h="12713" extrusionOk="0">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53" name="Google Shape;6553;p76"/>
          <p:cNvGrpSpPr/>
          <p:nvPr/>
        </p:nvGrpSpPr>
        <p:grpSpPr>
          <a:xfrm>
            <a:off x="2622889" y="2251803"/>
            <a:ext cx="370934" cy="367521"/>
            <a:chOff x="-63679950" y="4093450"/>
            <a:chExt cx="320600" cy="317650"/>
          </a:xfrm>
        </p:grpSpPr>
        <p:sp>
          <p:nvSpPr>
            <p:cNvPr id="6554" name="Google Shape;6554;p76"/>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76"/>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76"/>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7" name="Google Shape;6557;p76"/>
          <p:cNvGrpSpPr/>
          <p:nvPr/>
        </p:nvGrpSpPr>
        <p:grpSpPr>
          <a:xfrm>
            <a:off x="1283006" y="2744805"/>
            <a:ext cx="366364" cy="367290"/>
            <a:chOff x="-61784125" y="3377700"/>
            <a:chExt cx="316650" cy="317450"/>
          </a:xfrm>
        </p:grpSpPr>
        <p:sp>
          <p:nvSpPr>
            <p:cNvPr id="6558" name="Google Shape;6558;p76"/>
            <p:cNvSpPr/>
            <p:nvPr/>
          </p:nvSpPr>
          <p:spPr>
            <a:xfrm>
              <a:off x="-61688025" y="3460400"/>
              <a:ext cx="124450" cy="51225"/>
            </a:xfrm>
            <a:custGeom>
              <a:avLst/>
              <a:gdLst/>
              <a:ahLst/>
              <a:cxnLst/>
              <a:rect l="l" t="t" r="r" b="b"/>
              <a:pathLst>
                <a:path w="4978" h="2049" extrusionOk="0">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76"/>
            <p:cNvSpPr/>
            <p:nvPr/>
          </p:nvSpPr>
          <p:spPr>
            <a:xfrm>
              <a:off x="-61677800" y="3518900"/>
              <a:ext cx="104775" cy="61850"/>
            </a:xfrm>
            <a:custGeom>
              <a:avLst/>
              <a:gdLst/>
              <a:ahLst/>
              <a:cxnLst/>
              <a:rect l="l" t="t" r="r" b="b"/>
              <a:pathLst>
                <a:path w="4191" h="2474" extrusionOk="0">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76"/>
            <p:cNvSpPr/>
            <p:nvPr/>
          </p:nvSpPr>
          <p:spPr>
            <a:xfrm>
              <a:off x="-61667550" y="3377700"/>
              <a:ext cx="82700" cy="82725"/>
            </a:xfrm>
            <a:custGeom>
              <a:avLst/>
              <a:gdLst/>
              <a:ahLst/>
              <a:cxnLst/>
              <a:rect l="l" t="t" r="r" b="b"/>
              <a:pathLst>
                <a:path w="3308" h="3309" extrusionOk="0">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76"/>
            <p:cNvSpPr/>
            <p:nvPr/>
          </p:nvSpPr>
          <p:spPr>
            <a:xfrm>
              <a:off x="-61591150" y="3643150"/>
              <a:ext cx="123675" cy="51200"/>
            </a:xfrm>
            <a:custGeom>
              <a:avLst/>
              <a:gdLst/>
              <a:ahLst/>
              <a:cxnLst/>
              <a:rect l="l" t="t" r="r" b="b"/>
              <a:pathLst>
                <a:path w="4947" h="2048" extrusionOk="0">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76"/>
            <p:cNvSpPr/>
            <p:nvPr/>
          </p:nvSpPr>
          <p:spPr>
            <a:xfrm>
              <a:off x="-61570675" y="3560450"/>
              <a:ext cx="82725" cy="82725"/>
            </a:xfrm>
            <a:custGeom>
              <a:avLst/>
              <a:gdLst/>
              <a:ahLst/>
              <a:cxnLst/>
              <a:rect l="l" t="t" r="r" b="b"/>
              <a:pathLst>
                <a:path w="3309" h="3309" extrusionOk="0">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76"/>
            <p:cNvSpPr/>
            <p:nvPr/>
          </p:nvSpPr>
          <p:spPr>
            <a:xfrm>
              <a:off x="-61784125" y="3643925"/>
              <a:ext cx="124450" cy="51225"/>
            </a:xfrm>
            <a:custGeom>
              <a:avLst/>
              <a:gdLst/>
              <a:ahLst/>
              <a:cxnLst/>
              <a:rect l="l" t="t" r="r" b="b"/>
              <a:pathLst>
                <a:path w="4978" h="2049" extrusionOk="0">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76"/>
            <p:cNvSpPr/>
            <p:nvPr/>
          </p:nvSpPr>
          <p:spPr>
            <a:xfrm>
              <a:off x="-61763650" y="3560450"/>
              <a:ext cx="82725" cy="82725"/>
            </a:xfrm>
            <a:custGeom>
              <a:avLst/>
              <a:gdLst/>
              <a:ahLst/>
              <a:cxnLst/>
              <a:rect l="l" t="t" r="r" b="b"/>
              <a:pathLst>
                <a:path w="3309" h="3309" extrusionOk="0">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5" name="Google Shape;6565;p76"/>
          <p:cNvGrpSpPr/>
          <p:nvPr/>
        </p:nvGrpSpPr>
        <p:grpSpPr>
          <a:xfrm>
            <a:off x="1283006" y="3195207"/>
            <a:ext cx="366364" cy="367290"/>
            <a:chOff x="-61783350" y="3743950"/>
            <a:chExt cx="316650" cy="317450"/>
          </a:xfrm>
        </p:grpSpPr>
        <p:sp>
          <p:nvSpPr>
            <p:cNvPr id="6566" name="Google Shape;6566;p76"/>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7" name="Google Shape;6567;p76"/>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68" name="Google Shape;6568;p76"/>
          <p:cNvSpPr/>
          <p:nvPr/>
        </p:nvSpPr>
        <p:spPr>
          <a:xfrm>
            <a:off x="1282887" y="3654007"/>
            <a:ext cx="366364" cy="366682"/>
          </a:xfrm>
          <a:custGeom>
            <a:avLst/>
            <a:gdLst/>
            <a:ahLst/>
            <a:cxnLst/>
            <a:rect l="l" t="t" r="r" b="b"/>
            <a:pathLst>
              <a:path w="12666" h="12677" extrusionOk="0">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76"/>
          <p:cNvSpPr/>
          <p:nvPr/>
        </p:nvSpPr>
        <p:spPr>
          <a:xfrm>
            <a:off x="3505689" y="2754652"/>
            <a:ext cx="366364" cy="347563"/>
          </a:xfrm>
          <a:custGeom>
            <a:avLst/>
            <a:gdLst/>
            <a:ahLst/>
            <a:cxnLst/>
            <a:rect l="l" t="t" r="r" b="b"/>
            <a:pathLst>
              <a:path w="12666" h="12016" extrusionOk="0">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0" name="Google Shape;6570;p76"/>
          <p:cNvSpPr/>
          <p:nvPr/>
        </p:nvSpPr>
        <p:spPr>
          <a:xfrm>
            <a:off x="3504778" y="3235293"/>
            <a:ext cx="368186" cy="287081"/>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71" name="Google Shape;6571;p76"/>
          <p:cNvGrpSpPr/>
          <p:nvPr/>
        </p:nvGrpSpPr>
        <p:grpSpPr>
          <a:xfrm>
            <a:off x="3504430" y="3655040"/>
            <a:ext cx="369112" cy="364657"/>
            <a:chOff x="-59869425" y="4102225"/>
            <a:chExt cx="319025" cy="315175"/>
          </a:xfrm>
        </p:grpSpPr>
        <p:sp>
          <p:nvSpPr>
            <p:cNvPr id="6572" name="Google Shape;6572;p76"/>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3" name="Google Shape;6573;p76"/>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76"/>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76"/>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6" name="Google Shape;6576;p76"/>
          <p:cNvGrpSpPr/>
          <p:nvPr/>
        </p:nvGrpSpPr>
        <p:grpSpPr>
          <a:xfrm>
            <a:off x="2623233" y="4123862"/>
            <a:ext cx="366364" cy="365467"/>
            <a:chOff x="-59029025" y="3711650"/>
            <a:chExt cx="316650" cy="315875"/>
          </a:xfrm>
        </p:grpSpPr>
        <p:sp>
          <p:nvSpPr>
            <p:cNvPr id="6577" name="Google Shape;6577;p76"/>
            <p:cNvSpPr/>
            <p:nvPr/>
          </p:nvSpPr>
          <p:spPr>
            <a:xfrm>
              <a:off x="-59029025" y="3712450"/>
              <a:ext cx="70125" cy="70125"/>
            </a:xfrm>
            <a:custGeom>
              <a:avLst/>
              <a:gdLst/>
              <a:ahLst/>
              <a:cxnLst/>
              <a:rect l="l" t="t" r="r" b="b"/>
              <a:pathLst>
                <a:path w="2805" h="2805" extrusionOk="0">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76"/>
            <p:cNvSpPr/>
            <p:nvPr/>
          </p:nvSpPr>
          <p:spPr>
            <a:xfrm>
              <a:off x="-58782500" y="3958175"/>
              <a:ext cx="70125" cy="69350"/>
            </a:xfrm>
            <a:custGeom>
              <a:avLst/>
              <a:gdLst/>
              <a:ahLst/>
              <a:cxnLst/>
              <a:rect l="l" t="t" r="r" b="b"/>
              <a:pathLst>
                <a:path w="2805" h="2774" extrusionOk="0">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76"/>
            <p:cNvSpPr/>
            <p:nvPr/>
          </p:nvSpPr>
          <p:spPr>
            <a:xfrm>
              <a:off x="-58782500" y="3711650"/>
              <a:ext cx="70125" cy="70125"/>
            </a:xfrm>
            <a:custGeom>
              <a:avLst/>
              <a:gdLst/>
              <a:ahLst/>
              <a:cxnLst/>
              <a:rect l="l" t="t" r="r" b="b"/>
              <a:pathLst>
                <a:path w="2805" h="2805" extrusionOk="0">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76"/>
            <p:cNvSpPr/>
            <p:nvPr/>
          </p:nvSpPr>
          <p:spPr>
            <a:xfrm>
              <a:off x="-58911650" y="3880200"/>
              <a:ext cx="79550" cy="30750"/>
            </a:xfrm>
            <a:custGeom>
              <a:avLst/>
              <a:gdLst/>
              <a:ahLst/>
              <a:cxnLst/>
              <a:rect l="l" t="t" r="r" b="b"/>
              <a:pathLst>
                <a:path w="3182" h="1230" extrusionOk="0">
                  <a:moveTo>
                    <a:pt x="1607" y="1"/>
                  </a:moveTo>
                  <a:cubicBezTo>
                    <a:pt x="819" y="1"/>
                    <a:pt x="189" y="505"/>
                    <a:pt x="0" y="1230"/>
                  </a:cubicBezTo>
                  <a:lnTo>
                    <a:pt x="3182" y="1230"/>
                  </a:lnTo>
                  <a:cubicBezTo>
                    <a:pt x="3025" y="537"/>
                    <a:pt x="2394" y="1"/>
                    <a:pt x="16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76"/>
            <p:cNvSpPr/>
            <p:nvPr/>
          </p:nvSpPr>
          <p:spPr>
            <a:xfrm>
              <a:off x="-58891975" y="3818000"/>
              <a:ext cx="41775" cy="41750"/>
            </a:xfrm>
            <a:custGeom>
              <a:avLst/>
              <a:gdLst/>
              <a:ahLst/>
              <a:cxnLst/>
              <a:rect l="l" t="t" r="r" b="b"/>
              <a:pathLst>
                <a:path w="1671" h="1670" extrusionOk="0">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76"/>
            <p:cNvSpPr/>
            <p:nvPr/>
          </p:nvSpPr>
          <p:spPr>
            <a:xfrm>
              <a:off x="-58983325" y="3755775"/>
              <a:ext cx="227625" cy="226850"/>
            </a:xfrm>
            <a:custGeom>
              <a:avLst/>
              <a:gdLst/>
              <a:ahLst/>
              <a:cxnLst/>
              <a:rect l="l" t="t" r="r" b="b"/>
              <a:pathLst>
                <a:path w="9105" h="9074" extrusionOk="0">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3" name="Google Shape;6583;p76"/>
            <p:cNvSpPr/>
            <p:nvPr/>
          </p:nvSpPr>
          <p:spPr>
            <a:xfrm>
              <a:off x="-59029025" y="3956600"/>
              <a:ext cx="70900" cy="70925"/>
            </a:xfrm>
            <a:custGeom>
              <a:avLst/>
              <a:gdLst/>
              <a:ahLst/>
              <a:cxnLst/>
              <a:rect l="l" t="t" r="r" b="b"/>
              <a:pathLst>
                <a:path w="2836" h="2837" extrusionOk="0">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4" name="Google Shape;6584;p76"/>
          <p:cNvGrpSpPr/>
          <p:nvPr/>
        </p:nvGrpSpPr>
        <p:grpSpPr>
          <a:xfrm>
            <a:off x="4859311" y="1379917"/>
            <a:ext cx="351940" cy="348188"/>
            <a:chOff x="581525" y="3254850"/>
            <a:chExt cx="297750" cy="294575"/>
          </a:xfrm>
        </p:grpSpPr>
        <p:sp>
          <p:nvSpPr>
            <p:cNvPr id="6585" name="Google Shape;6585;p76"/>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76"/>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76"/>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8" name="Google Shape;6588;p76"/>
          <p:cNvGrpSpPr/>
          <p:nvPr/>
        </p:nvGrpSpPr>
        <p:grpSpPr>
          <a:xfrm>
            <a:off x="4858380" y="1818853"/>
            <a:ext cx="353802" cy="351497"/>
            <a:chOff x="580725" y="3617925"/>
            <a:chExt cx="299325" cy="297375"/>
          </a:xfrm>
        </p:grpSpPr>
        <p:sp>
          <p:nvSpPr>
            <p:cNvPr id="6589" name="Google Shape;6589;p76"/>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76"/>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76"/>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76"/>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76"/>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4" name="Google Shape;6594;p76"/>
          <p:cNvGrpSpPr/>
          <p:nvPr/>
        </p:nvGrpSpPr>
        <p:grpSpPr>
          <a:xfrm>
            <a:off x="4860242" y="2266043"/>
            <a:ext cx="350079" cy="350079"/>
            <a:chOff x="583100" y="3982600"/>
            <a:chExt cx="296175" cy="296175"/>
          </a:xfrm>
        </p:grpSpPr>
        <p:sp>
          <p:nvSpPr>
            <p:cNvPr id="6595" name="Google Shape;6595;p76"/>
            <p:cNvSpPr/>
            <p:nvPr/>
          </p:nvSpPr>
          <p:spPr>
            <a:xfrm>
              <a:off x="694925" y="3982600"/>
              <a:ext cx="70925" cy="68550"/>
            </a:xfrm>
            <a:custGeom>
              <a:avLst/>
              <a:gdLst/>
              <a:ahLst/>
              <a:cxnLst/>
              <a:rect l="l" t="t" r="r" b="b"/>
              <a:pathLst>
                <a:path w="2837" h="2742" extrusionOk="0">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76"/>
            <p:cNvSpPr/>
            <p:nvPr/>
          </p:nvSpPr>
          <p:spPr>
            <a:xfrm>
              <a:off x="609075" y="4139350"/>
              <a:ext cx="69350" cy="68525"/>
            </a:xfrm>
            <a:custGeom>
              <a:avLst/>
              <a:gdLst/>
              <a:ahLst/>
              <a:cxnLst/>
              <a:rect l="l" t="t" r="r" b="b"/>
              <a:pathLst>
                <a:path w="2774" h="2741"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76"/>
            <p:cNvSpPr/>
            <p:nvPr/>
          </p:nvSpPr>
          <p:spPr>
            <a:xfrm>
              <a:off x="783925" y="4140125"/>
              <a:ext cx="68550" cy="68550"/>
            </a:xfrm>
            <a:custGeom>
              <a:avLst/>
              <a:gdLst/>
              <a:ahLst/>
              <a:cxnLst/>
              <a:rect l="l" t="t" r="r" b="b"/>
              <a:pathLst>
                <a:path w="2742" h="2742" extrusionOk="0">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8" name="Google Shape;6598;p76"/>
            <p:cNvSpPr/>
            <p:nvPr/>
          </p:nvSpPr>
          <p:spPr>
            <a:xfrm>
              <a:off x="583100" y="4207075"/>
              <a:ext cx="122100" cy="71700"/>
            </a:xfrm>
            <a:custGeom>
              <a:avLst/>
              <a:gdLst/>
              <a:ahLst/>
              <a:cxnLst/>
              <a:rect l="l" t="t" r="r" b="b"/>
              <a:pathLst>
                <a:path w="4884" h="2868" extrusionOk="0">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76"/>
            <p:cNvSpPr/>
            <p:nvPr/>
          </p:nvSpPr>
          <p:spPr>
            <a:xfrm>
              <a:off x="669725" y="4049550"/>
              <a:ext cx="122900" cy="72475"/>
            </a:xfrm>
            <a:custGeom>
              <a:avLst/>
              <a:gdLst/>
              <a:ahLst/>
              <a:cxnLst/>
              <a:rect l="l" t="t" r="r" b="b"/>
              <a:pathLst>
                <a:path w="4916" h="2899" extrusionOk="0">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76"/>
            <p:cNvSpPr/>
            <p:nvPr/>
          </p:nvSpPr>
          <p:spPr>
            <a:xfrm>
              <a:off x="757150" y="4207075"/>
              <a:ext cx="122125" cy="71700"/>
            </a:xfrm>
            <a:custGeom>
              <a:avLst/>
              <a:gdLst/>
              <a:ahLst/>
              <a:cxnLst/>
              <a:rect l="l" t="t" r="r" b="b"/>
              <a:pathLst>
                <a:path w="4885" h="2868" extrusionOk="0">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76"/>
            <p:cNvSpPr/>
            <p:nvPr/>
          </p:nvSpPr>
          <p:spPr>
            <a:xfrm>
              <a:off x="691775" y="4139350"/>
              <a:ext cx="77225" cy="64600"/>
            </a:xfrm>
            <a:custGeom>
              <a:avLst/>
              <a:gdLst/>
              <a:ahLst/>
              <a:cxnLst/>
              <a:rect l="l" t="t" r="r" b="b"/>
              <a:pathLst>
                <a:path w="3089" h="2584" extrusionOk="0">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2" name="Google Shape;6602;p76"/>
          <p:cNvGrpSpPr/>
          <p:nvPr/>
        </p:nvGrpSpPr>
        <p:grpSpPr>
          <a:xfrm>
            <a:off x="7092856" y="1379667"/>
            <a:ext cx="307231" cy="348690"/>
            <a:chOff x="2423775" y="3226875"/>
            <a:chExt cx="259925" cy="295000"/>
          </a:xfrm>
        </p:grpSpPr>
        <p:sp>
          <p:nvSpPr>
            <p:cNvPr id="6603" name="Google Shape;6603;p76"/>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76"/>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76"/>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6" name="Google Shape;6606;p76"/>
          <p:cNvGrpSpPr/>
          <p:nvPr/>
        </p:nvGrpSpPr>
        <p:grpSpPr>
          <a:xfrm>
            <a:off x="7070043" y="1820952"/>
            <a:ext cx="352857" cy="347301"/>
            <a:chOff x="2404875" y="3592725"/>
            <a:chExt cx="298525" cy="293825"/>
          </a:xfrm>
        </p:grpSpPr>
        <p:sp>
          <p:nvSpPr>
            <p:cNvPr id="6607" name="Google Shape;6607;p76"/>
            <p:cNvSpPr/>
            <p:nvPr/>
          </p:nvSpPr>
          <p:spPr>
            <a:xfrm>
              <a:off x="2404875" y="3747900"/>
              <a:ext cx="52775" cy="138650"/>
            </a:xfrm>
            <a:custGeom>
              <a:avLst/>
              <a:gdLst/>
              <a:ahLst/>
              <a:cxnLst/>
              <a:rect l="l" t="t" r="r" b="b"/>
              <a:pathLst>
                <a:path w="2111" h="5546" extrusionOk="0">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76"/>
            <p:cNvSpPr/>
            <p:nvPr/>
          </p:nvSpPr>
          <p:spPr>
            <a:xfrm>
              <a:off x="2458425" y="3592725"/>
              <a:ext cx="190625" cy="160700"/>
            </a:xfrm>
            <a:custGeom>
              <a:avLst/>
              <a:gdLst/>
              <a:ahLst/>
              <a:cxnLst/>
              <a:rect l="l" t="t" r="r" b="b"/>
              <a:pathLst>
                <a:path w="7625" h="6428" extrusionOk="0">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76"/>
            <p:cNvSpPr/>
            <p:nvPr/>
          </p:nvSpPr>
          <p:spPr>
            <a:xfrm>
              <a:off x="2474975" y="3742775"/>
              <a:ext cx="228425" cy="125650"/>
            </a:xfrm>
            <a:custGeom>
              <a:avLst/>
              <a:gdLst/>
              <a:ahLst/>
              <a:cxnLst/>
              <a:rect l="l" t="t" r="r" b="b"/>
              <a:pathLst>
                <a:path w="9137" h="5026" extrusionOk="0">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0" name="Google Shape;6610;p76"/>
          <p:cNvGrpSpPr/>
          <p:nvPr/>
        </p:nvGrpSpPr>
        <p:grpSpPr>
          <a:xfrm>
            <a:off x="7070974" y="2266517"/>
            <a:ext cx="350995" cy="349133"/>
            <a:chOff x="2404875" y="3955825"/>
            <a:chExt cx="296950" cy="295375"/>
          </a:xfrm>
        </p:grpSpPr>
        <p:sp>
          <p:nvSpPr>
            <p:cNvPr id="6611" name="Google Shape;6611;p76"/>
            <p:cNvSpPr/>
            <p:nvPr/>
          </p:nvSpPr>
          <p:spPr>
            <a:xfrm>
              <a:off x="2404875" y="3955825"/>
              <a:ext cx="219775" cy="224500"/>
            </a:xfrm>
            <a:custGeom>
              <a:avLst/>
              <a:gdLst/>
              <a:ahLst/>
              <a:cxnLst/>
              <a:rect l="l" t="t" r="r" b="b"/>
              <a:pathLst>
                <a:path w="8791" h="8980" extrusionOk="0">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2" name="Google Shape;6612;p76"/>
            <p:cNvSpPr/>
            <p:nvPr/>
          </p:nvSpPr>
          <p:spPr>
            <a:xfrm>
              <a:off x="2510400" y="4024075"/>
              <a:ext cx="191425" cy="87575"/>
            </a:xfrm>
            <a:custGeom>
              <a:avLst/>
              <a:gdLst/>
              <a:ahLst/>
              <a:cxnLst/>
              <a:rect l="l" t="t" r="r" b="b"/>
              <a:pathLst>
                <a:path w="7657" h="3503" extrusionOk="0">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76"/>
            <p:cNvSpPr/>
            <p:nvPr/>
          </p:nvSpPr>
          <p:spPr>
            <a:xfrm>
              <a:off x="2424550" y="4188175"/>
              <a:ext cx="189050" cy="63025"/>
            </a:xfrm>
            <a:custGeom>
              <a:avLst/>
              <a:gdLst/>
              <a:ahLst/>
              <a:cxnLst/>
              <a:rect l="l" t="t" r="r" b="b"/>
              <a:pathLst>
                <a:path w="7562" h="2521" extrusionOk="0">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76"/>
            <p:cNvSpPr/>
            <p:nvPr/>
          </p:nvSpPr>
          <p:spPr>
            <a:xfrm>
              <a:off x="2457625" y="4007025"/>
              <a:ext cx="115025" cy="122100"/>
            </a:xfrm>
            <a:custGeom>
              <a:avLst/>
              <a:gdLst/>
              <a:ahLst/>
              <a:cxnLst/>
              <a:rect l="l" t="t" r="r" b="b"/>
              <a:pathLst>
                <a:path w="4601" h="4884" extrusionOk="0">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5" name="Google Shape;6615;p76"/>
          <p:cNvGrpSpPr/>
          <p:nvPr/>
        </p:nvGrpSpPr>
        <p:grpSpPr>
          <a:xfrm>
            <a:off x="5764954" y="2730711"/>
            <a:ext cx="349163" cy="350079"/>
            <a:chOff x="4263650" y="3235150"/>
            <a:chExt cx="295400" cy="296175"/>
          </a:xfrm>
        </p:grpSpPr>
        <p:sp>
          <p:nvSpPr>
            <p:cNvPr id="6616" name="Google Shape;6616;p76"/>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76"/>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76"/>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76"/>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76"/>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21" name="Google Shape;6621;p76"/>
          <p:cNvGrpSpPr/>
          <p:nvPr/>
        </p:nvGrpSpPr>
        <p:grpSpPr>
          <a:xfrm>
            <a:off x="5762634" y="3189872"/>
            <a:ext cx="353802" cy="327739"/>
            <a:chOff x="4266025" y="3609275"/>
            <a:chExt cx="299325" cy="277275"/>
          </a:xfrm>
        </p:grpSpPr>
        <p:sp>
          <p:nvSpPr>
            <p:cNvPr id="6622" name="Google Shape;6622;p76"/>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76"/>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24" name="Google Shape;6624;p76"/>
          <p:cNvGrpSpPr/>
          <p:nvPr/>
        </p:nvGrpSpPr>
        <p:grpSpPr>
          <a:xfrm>
            <a:off x="5763092" y="3655259"/>
            <a:ext cx="352886" cy="349133"/>
            <a:chOff x="4263650" y="3963700"/>
            <a:chExt cx="298550" cy="295375"/>
          </a:xfrm>
        </p:grpSpPr>
        <p:sp>
          <p:nvSpPr>
            <p:cNvPr id="6625" name="Google Shape;6625;p76"/>
            <p:cNvSpPr/>
            <p:nvPr/>
          </p:nvSpPr>
          <p:spPr>
            <a:xfrm>
              <a:off x="4384950" y="3963700"/>
              <a:ext cx="53575" cy="51225"/>
            </a:xfrm>
            <a:custGeom>
              <a:avLst/>
              <a:gdLst/>
              <a:ahLst/>
              <a:cxnLst/>
              <a:rect l="l" t="t" r="r" b="b"/>
              <a:pathLst>
                <a:path w="2143" h="2049" extrusionOk="0">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76"/>
            <p:cNvSpPr/>
            <p:nvPr/>
          </p:nvSpPr>
          <p:spPr>
            <a:xfrm>
              <a:off x="43156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76"/>
            <p:cNvSpPr/>
            <p:nvPr/>
          </p:nvSpPr>
          <p:spPr>
            <a:xfrm>
              <a:off x="44558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76"/>
            <p:cNvSpPr/>
            <p:nvPr/>
          </p:nvSpPr>
          <p:spPr>
            <a:xfrm>
              <a:off x="4263650" y="4085000"/>
              <a:ext cx="298550" cy="122100"/>
            </a:xfrm>
            <a:custGeom>
              <a:avLst/>
              <a:gdLst/>
              <a:ahLst/>
              <a:cxnLst/>
              <a:rect l="l" t="t" r="r" b="b"/>
              <a:pathLst>
                <a:path w="11942" h="4884" extrusionOk="0">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76"/>
            <p:cNvSpPr/>
            <p:nvPr/>
          </p:nvSpPr>
          <p:spPr>
            <a:xfrm>
              <a:off x="4431425" y="4196825"/>
              <a:ext cx="104000" cy="62250"/>
            </a:xfrm>
            <a:custGeom>
              <a:avLst/>
              <a:gdLst/>
              <a:ahLst/>
              <a:cxnLst/>
              <a:rect l="l" t="t" r="r" b="b"/>
              <a:pathLst>
                <a:path w="4160" h="2490" extrusionOk="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76"/>
            <p:cNvSpPr/>
            <p:nvPr/>
          </p:nvSpPr>
          <p:spPr>
            <a:xfrm>
              <a:off x="4359750" y="4022775"/>
              <a:ext cx="104775" cy="44125"/>
            </a:xfrm>
            <a:custGeom>
              <a:avLst/>
              <a:gdLst/>
              <a:ahLst/>
              <a:cxnLst/>
              <a:rect l="l" t="t" r="r" b="b"/>
              <a:pathLst>
                <a:path w="4191" h="1765" extrusionOk="0">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76"/>
            <p:cNvSpPr/>
            <p:nvPr/>
          </p:nvSpPr>
          <p:spPr>
            <a:xfrm>
              <a:off x="4291225" y="4196825"/>
              <a:ext cx="102425" cy="62250"/>
            </a:xfrm>
            <a:custGeom>
              <a:avLst/>
              <a:gdLst/>
              <a:ahLst/>
              <a:cxnLst/>
              <a:rect l="l" t="t" r="r" b="b"/>
              <a:pathLst>
                <a:path w="4097" h="2490" extrusionOk="0">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2" name="Google Shape;6632;p76"/>
          <p:cNvGrpSpPr/>
          <p:nvPr/>
        </p:nvGrpSpPr>
        <p:grpSpPr>
          <a:xfrm>
            <a:off x="8041429" y="2730711"/>
            <a:ext cx="226264" cy="350079"/>
            <a:chOff x="6164975" y="3211525"/>
            <a:chExt cx="191425" cy="296175"/>
          </a:xfrm>
        </p:grpSpPr>
        <p:sp>
          <p:nvSpPr>
            <p:cNvPr id="6633" name="Google Shape;6633;p76"/>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76"/>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76"/>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76"/>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76"/>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76"/>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76"/>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0" name="Google Shape;6640;p76"/>
          <p:cNvGrpSpPr/>
          <p:nvPr/>
        </p:nvGrpSpPr>
        <p:grpSpPr>
          <a:xfrm>
            <a:off x="5303466" y="1378987"/>
            <a:ext cx="352886" cy="350049"/>
            <a:chOff x="946175" y="3253275"/>
            <a:chExt cx="298550" cy="296150"/>
          </a:xfrm>
        </p:grpSpPr>
        <p:sp>
          <p:nvSpPr>
            <p:cNvPr id="6641" name="Google Shape;6641;p76"/>
            <p:cNvSpPr/>
            <p:nvPr/>
          </p:nvSpPr>
          <p:spPr>
            <a:xfrm>
              <a:off x="946175" y="3253275"/>
              <a:ext cx="209550" cy="261500"/>
            </a:xfrm>
            <a:custGeom>
              <a:avLst/>
              <a:gdLst/>
              <a:ahLst/>
              <a:cxnLst/>
              <a:rect l="l" t="t" r="r" b="b"/>
              <a:pathLst>
                <a:path w="8382" h="10460" extrusionOk="0">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76"/>
            <p:cNvSpPr/>
            <p:nvPr/>
          </p:nvSpPr>
          <p:spPr>
            <a:xfrm>
              <a:off x="986350" y="3293425"/>
              <a:ext cx="47300" cy="48075"/>
            </a:xfrm>
            <a:custGeom>
              <a:avLst/>
              <a:gdLst/>
              <a:ahLst/>
              <a:cxnLst/>
              <a:rect l="l" t="t" r="r" b="b"/>
              <a:pathLst>
                <a:path w="1892" h="1923" extrusionOk="0">
                  <a:moveTo>
                    <a:pt x="1891" y="1"/>
                  </a:moveTo>
                  <a:lnTo>
                    <a:pt x="1" y="1923"/>
                  </a:lnTo>
                  <a:lnTo>
                    <a:pt x="1891" y="1923"/>
                  </a:lnTo>
                  <a:lnTo>
                    <a:pt x="18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76"/>
            <p:cNvSpPr/>
            <p:nvPr/>
          </p:nvSpPr>
          <p:spPr>
            <a:xfrm>
              <a:off x="1051725" y="3359600"/>
              <a:ext cx="122100" cy="121325"/>
            </a:xfrm>
            <a:custGeom>
              <a:avLst/>
              <a:gdLst/>
              <a:ahLst/>
              <a:cxnLst/>
              <a:rect l="l" t="t" r="r" b="b"/>
              <a:pathLst>
                <a:path w="4884" h="4853" extrusionOk="0">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76"/>
            <p:cNvSpPr/>
            <p:nvPr/>
          </p:nvSpPr>
          <p:spPr>
            <a:xfrm>
              <a:off x="980050" y="3289500"/>
              <a:ext cx="192200" cy="242600"/>
            </a:xfrm>
            <a:custGeom>
              <a:avLst/>
              <a:gdLst/>
              <a:ahLst/>
              <a:cxnLst/>
              <a:rect l="l" t="t" r="r" b="b"/>
              <a:pathLst>
                <a:path w="7688" h="9704" extrusionOk="0">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76"/>
            <p:cNvSpPr/>
            <p:nvPr/>
          </p:nvSpPr>
          <p:spPr>
            <a:xfrm>
              <a:off x="1154125" y="3460400"/>
              <a:ext cx="90600" cy="89025"/>
            </a:xfrm>
            <a:custGeom>
              <a:avLst/>
              <a:gdLst/>
              <a:ahLst/>
              <a:cxnLst/>
              <a:rect l="l" t="t" r="r" b="b"/>
              <a:pathLst>
                <a:path w="3624" h="3561" extrusionOk="0">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6" name="Google Shape;6646;p76"/>
          <p:cNvGrpSpPr/>
          <p:nvPr/>
        </p:nvGrpSpPr>
        <p:grpSpPr>
          <a:xfrm>
            <a:off x="5304397" y="1820951"/>
            <a:ext cx="351024" cy="347301"/>
            <a:chOff x="946175" y="3619500"/>
            <a:chExt cx="296975" cy="293825"/>
          </a:xfrm>
        </p:grpSpPr>
        <p:sp>
          <p:nvSpPr>
            <p:cNvPr id="6647" name="Google Shape;6647;p76"/>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76"/>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76"/>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76"/>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76"/>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76"/>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3" name="Google Shape;6653;p76"/>
          <p:cNvGrpSpPr/>
          <p:nvPr/>
        </p:nvGrpSpPr>
        <p:grpSpPr>
          <a:xfrm>
            <a:off x="5303939" y="2265585"/>
            <a:ext cx="351940" cy="350995"/>
            <a:chOff x="944600" y="3981825"/>
            <a:chExt cx="297750" cy="296950"/>
          </a:xfrm>
        </p:grpSpPr>
        <p:sp>
          <p:nvSpPr>
            <p:cNvPr id="6654" name="Google Shape;6654;p76"/>
            <p:cNvSpPr/>
            <p:nvPr/>
          </p:nvSpPr>
          <p:spPr>
            <a:xfrm>
              <a:off x="944600" y="3981825"/>
              <a:ext cx="297750" cy="296950"/>
            </a:xfrm>
            <a:custGeom>
              <a:avLst/>
              <a:gdLst/>
              <a:ahLst/>
              <a:cxnLst/>
              <a:rect l="l" t="t" r="r" b="b"/>
              <a:pathLst>
                <a:path w="11910" h="11878" extrusionOk="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5" name="Google Shape;6655;p76"/>
            <p:cNvSpPr/>
            <p:nvPr/>
          </p:nvSpPr>
          <p:spPr>
            <a:xfrm>
              <a:off x="1058025" y="4155875"/>
              <a:ext cx="72500" cy="52000"/>
            </a:xfrm>
            <a:custGeom>
              <a:avLst/>
              <a:gdLst/>
              <a:ahLst/>
              <a:cxnLst/>
              <a:rect l="l" t="t" r="r" b="b"/>
              <a:pathLst>
                <a:path w="2900" h="2080" extrusionOk="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6" name="Google Shape;6656;p76"/>
            <p:cNvSpPr/>
            <p:nvPr/>
          </p:nvSpPr>
          <p:spPr>
            <a:xfrm>
              <a:off x="1076150" y="4103900"/>
              <a:ext cx="35475" cy="35475"/>
            </a:xfrm>
            <a:custGeom>
              <a:avLst/>
              <a:gdLst/>
              <a:ahLst/>
              <a:cxnLst/>
              <a:rect l="l" t="t" r="r" b="b"/>
              <a:pathLst>
                <a:path w="1419" h="1419" extrusionOk="0">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76"/>
            <p:cNvSpPr/>
            <p:nvPr/>
          </p:nvSpPr>
          <p:spPr>
            <a:xfrm>
              <a:off x="1016275" y="4051125"/>
              <a:ext cx="155975" cy="137075"/>
            </a:xfrm>
            <a:custGeom>
              <a:avLst/>
              <a:gdLst/>
              <a:ahLst/>
              <a:cxnLst/>
              <a:rect l="l" t="t" r="r" b="b"/>
              <a:pathLst>
                <a:path w="6239" h="5483" extrusionOk="0">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8" name="Google Shape;6658;p76"/>
          <p:cNvGrpSpPr/>
          <p:nvPr/>
        </p:nvGrpSpPr>
        <p:grpSpPr>
          <a:xfrm>
            <a:off x="7520875" y="1379445"/>
            <a:ext cx="350079" cy="349133"/>
            <a:chOff x="2768750" y="3227275"/>
            <a:chExt cx="296175" cy="295375"/>
          </a:xfrm>
        </p:grpSpPr>
        <p:sp>
          <p:nvSpPr>
            <p:cNvPr id="6659" name="Google Shape;6659;p76"/>
            <p:cNvSpPr/>
            <p:nvPr/>
          </p:nvSpPr>
          <p:spPr>
            <a:xfrm>
              <a:off x="2882950" y="3227275"/>
              <a:ext cx="68550" cy="69325"/>
            </a:xfrm>
            <a:custGeom>
              <a:avLst/>
              <a:gdLst/>
              <a:ahLst/>
              <a:cxnLst/>
              <a:rect l="l" t="t" r="r" b="b"/>
              <a:pathLst>
                <a:path w="2742" h="2773" extrusionOk="0">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76"/>
            <p:cNvSpPr/>
            <p:nvPr/>
          </p:nvSpPr>
          <p:spPr>
            <a:xfrm>
              <a:off x="2856175" y="3436000"/>
              <a:ext cx="17350" cy="34675"/>
            </a:xfrm>
            <a:custGeom>
              <a:avLst/>
              <a:gdLst/>
              <a:ahLst/>
              <a:cxnLst/>
              <a:rect l="l" t="t" r="r" b="b"/>
              <a:pathLst>
                <a:path w="694" h="1387" extrusionOk="0">
                  <a:moveTo>
                    <a:pt x="0" y="0"/>
                  </a:moveTo>
                  <a:lnTo>
                    <a:pt x="0" y="1386"/>
                  </a:lnTo>
                  <a:lnTo>
                    <a:pt x="694" y="1386"/>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76"/>
            <p:cNvSpPr/>
            <p:nvPr/>
          </p:nvSpPr>
          <p:spPr>
            <a:xfrm>
              <a:off x="2890050" y="3436000"/>
              <a:ext cx="18125" cy="34675"/>
            </a:xfrm>
            <a:custGeom>
              <a:avLst/>
              <a:gdLst/>
              <a:ahLst/>
              <a:cxnLst/>
              <a:rect l="l" t="t" r="r" b="b"/>
              <a:pathLst>
                <a:path w="725" h="1387" extrusionOk="0">
                  <a:moveTo>
                    <a:pt x="0" y="0"/>
                  </a:moveTo>
                  <a:lnTo>
                    <a:pt x="0" y="1386"/>
                  </a:lnTo>
                  <a:lnTo>
                    <a:pt x="725" y="1386"/>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76"/>
            <p:cNvSpPr/>
            <p:nvPr/>
          </p:nvSpPr>
          <p:spPr>
            <a:xfrm>
              <a:off x="2821525" y="3436000"/>
              <a:ext cx="17350" cy="34675"/>
            </a:xfrm>
            <a:custGeom>
              <a:avLst/>
              <a:gdLst/>
              <a:ahLst/>
              <a:cxnLst/>
              <a:rect l="l" t="t" r="r" b="b"/>
              <a:pathLst>
                <a:path w="694" h="1387" extrusionOk="0">
                  <a:moveTo>
                    <a:pt x="0" y="0"/>
                  </a:moveTo>
                  <a:lnTo>
                    <a:pt x="0" y="1386"/>
                  </a:lnTo>
                  <a:lnTo>
                    <a:pt x="693" y="1386"/>
                  </a:lnTo>
                  <a:lnTo>
                    <a:pt x="6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76"/>
            <p:cNvSpPr/>
            <p:nvPr/>
          </p:nvSpPr>
          <p:spPr>
            <a:xfrm>
              <a:off x="2924700" y="3436000"/>
              <a:ext cx="34675" cy="34675"/>
            </a:xfrm>
            <a:custGeom>
              <a:avLst/>
              <a:gdLst/>
              <a:ahLst/>
              <a:cxnLst/>
              <a:rect l="l" t="t" r="r" b="b"/>
              <a:pathLst>
                <a:path w="1387" h="1387" extrusionOk="0">
                  <a:moveTo>
                    <a:pt x="0" y="0"/>
                  </a:moveTo>
                  <a:lnTo>
                    <a:pt x="0" y="1386"/>
                  </a:lnTo>
                  <a:lnTo>
                    <a:pt x="1387" y="1386"/>
                  </a:lnTo>
                  <a:lnTo>
                    <a:pt x="138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76"/>
            <p:cNvSpPr/>
            <p:nvPr/>
          </p:nvSpPr>
          <p:spPr>
            <a:xfrm>
              <a:off x="2768750" y="3384800"/>
              <a:ext cx="244175" cy="137850"/>
            </a:xfrm>
            <a:custGeom>
              <a:avLst/>
              <a:gdLst/>
              <a:ahLst/>
              <a:cxnLst/>
              <a:rect l="l" t="t" r="r" b="b"/>
              <a:pathLst>
                <a:path w="9767" h="5514" extrusionOk="0">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5" name="Google Shape;6665;p76"/>
            <p:cNvSpPr/>
            <p:nvPr/>
          </p:nvSpPr>
          <p:spPr>
            <a:xfrm>
              <a:off x="3030250" y="3419450"/>
              <a:ext cx="34675" cy="68550"/>
            </a:xfrm>
            <a:custGeom>
              <a:avLst/>
              <a:gdLst/>
              <a:ahLst/>
              <a:cxnLst/>
              <a:rect l="l" t="t" r="r" b="b"/>
              <a:pathLst>
                <a:path w="1387" h="2742" extrusionOk="0">
                  <a:moveTo>
                    <a:pt x="0" y="1"/>
                  </a:moveTo>
                  <a:lnTo>
                    <a:pt x="0" y="2742"/>
                  </a:lnTo>
                  <a:lnTo>
                    <a:pt x="1040" y="2742"/>
                  </a:lnTo>
                  <a:cubicBezTo>
                    <a:pt x="1229" y="2742"/>
                    <a:pt x="1386" y="2584"/>
                    <a:pt x="1386" y="2395"/>
                  </a:cubicBezTo>
                  <a:lnTo>
                    <a:pt x="1386" y="347"/>
                  </a:lnTo>
                  <a:cubicBezTo>
                    <a:pt x="1386" y="158"/>
                    <a:pt x="1229"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76"/>
            <p:cNvSpPr/>
            <p:nvPr/>
          </p:nvSpPr>
          <p:spPr>
            <a:xfrm>
              <a:off x="2856175" y="3294225"/>
              <a:ext cx="122100" cy="73275"/>
            </a:xfrm>
            <a:custGeom>
              <a:avLst/>
              <a:gdLst/>
              <a:ahLst/>
              <a:cxnLst/>
              <a:rect l="l" t="t" r="r" b="b"/>
              <a:pathLst>
                <a:path w="4884" h="2931" extrusionOk="0">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7" name="Google Shape;6667;p76"/>
          <p:cNvGrpSpPr/>
          <p:nvPr/>
        </p:nvGrpSpPr>
        <p:grpSpPr>
          <a:xfrm>
            <a:off x="7541826" y="1820317"/>
            <a:ext cx="308177" cy="348572"/>
            <a:chOff x="2786075" y="3591800"/>
            <a:chExt cx="260725" cy="294900"/>
          </a:xfrm>
        </p:grpSpPr>
        <p:sp>
          <p:nvSpPr>
            <p:cNvPr id="6668" name="Google Shape;6668;p76"/>
            <p:cNvSpPr/>
            <p:nvPr/>
          </p:nvSpPr>
          <p:spPr>
            <a:xfrm>
              <a:off x="2898700" y="3677000"/>
              <a:ext cx="35475" cy="35475"/>
            </a:xfrm>
            <a:custGeom>
              <a:avLst/>
              <a:gdLst/>
              <a:ahLst/>
              <a:cxnLst/>
              <a:rect l="l" t="t" r="r" b="b"/>
              <a:pathLst>
                <a:path w="1419" h="1419" extrusionOk="0">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76"/>
            <p:cNvSpPr/>
            <p:nvPr/>
          </p:nvSpPr>
          <p:spPr>
            <a:xfrm>
              <a:off x="2883750" y="3729775"/>
              <a:ext cx="66975" cy="33900"/>
            </a:xfrm>
            <a:custGeom>
              <a:avLst/>
              <a:gdLst/>
              <a:ahLst/>
              <a:cxnLst/>
              <a:rect l="l" t="t" r="r" b="b"/>
              <a:pathLst>
                <a:path w="2679" h="1356" extrusionOk="0">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76"/>
            <p:cNvSpPr/>
            <p:nvPr/>
          </p:nvSpPr>
          <p:spPr>
            <a:xfrm>
              <a:off x="2855375" y="3643150"/>
              <a:ext cx="122125" cy="98475"/>
            </a:xfrm>
            <a:custGeom>
              <a:avLst/>
              <a:gdLst/>
              <a:ahLst/>
              <a:cxnLst/>
              <a:rect l="l" t="t" r="r" b="b"/>
              <a:pathLst>
                <a:path w="4885" h="3939" extrusionOk="0">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76"/>
            <p:cNvSpPr/>
            <p:nvPr/>
          </p:nvSpPr>
          <p:spPr>
            <a:xfrm>
              <a:off x="2801050" y="3591800"/>
              <a:ext cx="229225" cy="258500"/>
            </a:xfrm>
            <a:custGeom>
              <a:avLst/>
              <a:gdLst/>
              <a:ahLst/>
              <a:cxnLst/>
              <a:rect l="l" t="t" r="r" b="b"/>
              <a:pathLst>
                <a:path w="9169" h="10340" extrusionOk="0">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76"/>
            <p:cNvSpPr/>
            <p:nvPr/>
          </p:nvSpPr>
          <p:spPr>
            <a:xfrm>
              <a:off x="2786075" y="3800675"/>
              <a:ext cx="260725" cy="86025"/>
            </a:xfrm>
            <a:custGeom>
              <a:avLst/>
              <a:gdLst/>
              <a:ahLst/>
              <a:cxnLst/>
              <a:rect l="l" t="t" r="r" b="b"/>
              <a:pathLst>
                <a:path w="10429" h="3441" extrusionOk="0">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3" name="Google Shape;6673;p76"/>
          <p:cNvGrpSpPr/>
          <p:nvPr/>
        </p:nvGrpSpPr>
        <p:grpSpPr>
          <a:xfrm>
            <a:off x="7582324" y="2266044"/>
            <a:ext cx="227180" cy="350079"/>
            <a:chOff x="2819150" y="3955025"/>
            <a:chExt cx="192200" cy="296175"/>
          </a:xfrm>
        </p:grpSpPr>
        <p:sp>
          <p:nvSpPr>
            <p:cNvPr id="6674" name="Google Shape;6674;p76"/>
            <p:cNvSpPr/>
            <p:nvPr/>
          </p:nvSpPr>
          <p:spPr>
            <a:xfrm>
              <a:off x="2856175" y="4007025"/>
              <a:ext cx="122100" cy="70125"/>
            </a:xfrm>
            <a:custGeom>
              <a:avLst/>
              <a:gdLst/>
              <a:ahLst/>
              <a:cxnLst/>
              <a:rect l="l" t="t" r="r" b="b"/>
              <a:pathLst>
                <a:path w="4884" h="2805" extrusionOk="0">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76"/>
            <p:cNvSpPr/>
            <p:nvPr/>
          </p:nvSpPr>
          <p:spPr>
            <a:xfrm>
              <a:off x="2819150" y="4180300"/>
              <a:ext cx="192200" cy="70900"/>
            </a:xfrm>
            <a:custGeom>
              <a:avLst/>
              <a:gdLst/>
              <a:ahLst/>
              <a:cxnLst/>
              <a:rect l="l" t="t" r="r" b="b"/>
              <a:pathLst>
                <a:path w="7688" h="2836" extrusionOk="0">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76"/>
            <p:cNvSpPr/>
            <p:nvPr/>
          </p:nvSpPr>
          <p:spPr>
            <a:xfrm>
              <a:off x="2882950" y="3955025"/>
              <a:ext cx="68550" cy="35475"/>
            </a:xfrm>
            <a:custGeom>
              <a:avLst/>
              <a:gdLst/>
              <a:ahLst/>
              <a:cxnLst/>
              <a:rect l="l" t="t" r="r" b="b"/>
              <a:pathLst>
                <a:path w="2742" h="1419" extrusionOk="0">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76"/>
            <p:cNvSpPr/>
            <p:nvPr/>
          </p:nvSpPr>
          <p:spPr>
            <a:xfrm>
              <a:off x="2856975" y="4093650"/>
              <a:ext cx="118950" cy="70125"/>
            </a:xfrm>
            <a:custGeom>
              <a:avLst/>
              <a:gdLst/>
              <a:ahLst/>
              <a:cxnLst/>
              <a:rect l="l" t="t" r="r" b="b"/>
              <a:pathLst>
                <a:path w="4758" h="2805" extrusionOk="0">
                  <a:moveTo>
                    <a:pt x="473" y="1"/>
                  </a:moveTo>
                  <a:lnTo>
                    <a:pt x="0" y="2805"/>
                  </a:lnTo>
                  <a:lnTo>
                    <a:pt x="4757" y="2805"/>
                  </a:lnTo>
                  <a:lnTo>
                    <a:pt x="42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8" name="Google Shape;6678;p76"/>
          <p:cNvGrpSpPr/>
          <p:nvPr/>
        </p:nvGrpSpPr>
        <p:grpSpPr>
          <a:xfrm>
            <a:off x="6206097" y="2731642"/>
            <a:ext cx="349133" cy="348217"/>
            <a:chOff x="4629125" y="3235150"/>
            <a:chExt cx="295375" cy="294600"/>
          </a:xfrm>
        </p:grpSpPr>
        <p:sp>
          <p:nvSpPr>
            <p:cNvPr id="6679" name="Google Shape;6679;p76"/>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76"/>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76"/>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76"/>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76"/>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4" name="Google Shape;6684;p76"/>
          <p:cNvGrpSpPr/>
          <p:nvPr/>
        </p:nvGrpSpPr>
        <p:grpSpPr>
          <a:xfrm>
            <a:off x="6206082" y="3179175"/>
            <a:ext cx="349163" cy="349133"/>
            <a:chOff x="4628325" y="3599825"/>
            <a:chExt cx="295400" cy="295375"/>
          </a:xfrm>
        </p:grpSpPr>
        <p:sp>
          <p:nvSpPr>
            <p:cNvPr id="6685" name="Google Shape;6685;p76"/>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76"/>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76"/>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76"/>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76"/>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76"/>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76"/>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76"/>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76"/>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76"/>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76"/>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76"/>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7" name="Google Shape;6697;p76"/>
          <p:cNvGrpSpPr/>
          <p:nvPr/>
        </p:nvGrpSpPr>
        <p:grpSpPr>
          <a:xfrm>
            <a:off x="6227033" y="3654786"/>
            <a:ext cx="307261" cy="350079"/>
            <a:chOff x="4645650" y="3962900"/>
            <a:chExt cx="259950" cy="296175"/>
          </a:xfrm>
        </p:grpSpPr>
        <p:sp>
          <p:nvSpPr>
            <p:cNvPr id="6698" name="Google Shape;6698;p76"/>
            <p:cNvSpPr/>
            <p:nvPr/>
          </p:nvSpPr>
          <p:spPr>
            <a:xfrm>
              <a:off x="4853600" y="4155100"/>
              <a:ext cx="52000" cy="103975"/>
            </a:xfrm>
            <a:custGeom>
              <a:avLst/>
              <a:gdLst/>
              <a:ahLst/>
              <a:cxnLst/>
              <a:rect l="l" t="t" r="r" b="b"/>
              <a:pathLst>
                <a:path w="2080" h="4159" extrusionOk="0">
                  <a:moveTo>
                    <a:pt x="0" y="0"/>
                  </a:moveTo>
                  <a:lnTo>
                    <a:pt x="0" y="4159"/>
                  </a:lnTo>
                  <a:lnTo>
                    <a:pt x="1733" y="4159"/>
                  </a:lnTo>
                  <a:cubicBezTo>
                    <a:pt x="1922" y="4159"/>
                    <a:pt x="2079" y="4001"/>
                    <a:pt x="2079" y="3812"/>
                  </a:cubicBezTo>
                  <a:lnTo>
                    <a:pt x="2079" y="1733"/>
                  </a:lnTo>
                  <a:cubicBezTo>
                    <a:pt x="2079" y="788"/>
                    <a:pt x="1292"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76"/>
            <p:cNvSpPr/>
            <p:nvPr/>
          </p:nvSpPr>
          <p:spPr>
            <a:xfrm>
              <a:off x="4714975" y="4155100"/>
              <a:ext cx="121300" cy="50625"/>
            </a:xfrm>
            <a:custGeom>
              <a:avLst/>
              <a:gdLst/>
              <a:ahLst/>
              <a:cxnLst/>
              <a:rect l="l" t="t" r="r" b="b"/>
              <a:pathLst>
                <a:path w="4852" h="2025" extrusionOk="0">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76"/>
            <p:cNvSpPr/>
            <p:nvPr/>
          </p:nvSpPr>
          <p:spPr>
            <a:xfrm>
              <a:off x="4714975" y="4211025"/>
              <a:ext cx="121300" cy="48050"/>
            </a:xfrm>
            <a:custGeom>
              <a:avLst/>
              <a:gdLst/>
              <a:ahLst/>
              <a:cxnLst/>
              <a:rect l="l" t="t" r="r" b="b"/>
              <a:pathLst>
                <a:path w="4852" h="1922" extrusionOk="0">
                  <a:moveTo>
                    <a:pt x="0" y="0"/>
                  </a:moveTo>
                  <a:lnTo>
                    <a:pt x="0" y="1922"/>
                  </a:lnTo>
                  <a:lnTo>
                    <a:pt x="4852" y="1922"/>
                  </a:lnTo>
                  <a:lnTo>
                    <a:pt x="4852" y="0"/>
                  </a:lnTo>
                  <a:cubicBezTo>
                    <a:pt x="4080" y="315"/>
                    <a:pt x="3253" y="473"/>
                    <a:pt x="2426" y="473"/>
                  </a:cubicBezTo>
                  <a:cubicBezTo>
                    <a:pt x="1599" y="473"/>
                    <a:pt x="772" y="315"/>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76"/>
            <p:cNvSpPr/>
            <p:nvPr/>
          </p:nvSpPr>
          <p:spPr>
            <a:xfrm>
              <a:off x="4645650" y="4154300"/>
              <a:ext cx="52025" cy="104775"/>
            </a:xfrm>
            <a:custGeom>
              <a:avLst/>
              <a:gdLst/>
              <a:ahLst/>
              <a:cxnLst/>
              <a:rect l="l" t="t" r="r" b="b"/>
              <a:pathLst>
                <a:path w="2081" h="4191" extrusionOk="0">
                  <a:moveTo>
                    <a:pt x="1734" y="1"/>
                  </a:moveTo>
                  <a:cubicBezTo>
                    <a:pt x="757" y="32"/>
                    <a:pt x="1" y="757"/>
                    <a:pt x="1" y="1765"/>
                  </a:cubicBezTo>
                  <a:lnTo>
                    <a:pt x="1" y="3844"/>
                  </a:lnTo>
                  <a:cubicBezTo>
                    <a:pt x="1" y="4033"/>
                    <a:pt x="158" y="4191"/>
                    <a:pt x="379" y="4191"/>
                  </a:cubicBezTo>
                  <a:lnTo>
                    <a:pt x="2080" y="4191"/>
                  </a:ln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76"/>
            <p:cNvSpPr/>
            <p:nvPr/>
          </p:nvSpPr>
          <p:spPr>
            <a:xfrm>
              <a:off x="4722850" y="4049550"/>
              <a:ext cx="103975" cy="105575"/>
            </a:xfrm>
            <a:custGeom>
              <a:avLst/>
              <a:gdLst/>
              <a:ahLst/>
              <a:cxnLst/>
              <a:rect l="l" t="t" r="r" b="b"/>
              <a:pathLst>
                <a:path w="4159" h="4223" extrusionOk="0">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76"/>
            <p:cNvSpPr/>
            <p:nvPr/>
          </p:nvSpPr>
          <p:spPr>
            <a:xfrm>
              <a:off x="4678725" y="3962900"/>
              <a:ext cx="190650" cy="174100"/>
            </a:xfrm>
            <a:custGeom>
              <a:avLst/>
              <a:gdLst/>
              <a:ahLst/>
              <a:cxnLst/>
              <a:rect l="l" t="t" r="r" b="b"/>
              <a:pathLst>
                <a:path w="7626" h="6964" extrusionOk="0">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04" name="Google Shape;6704;p76"/>
          <p:cNvGrpSpPr/>
          <p:nvPr/>
        </p:nvGrpSpPr>
        <p:grpSpPr>
          <a:xfrm>
            <a:off x="7979994" y="3179648"/>
            <a:ext cx="349133" cy="348188"/>
            <a:chOff x="6143725" y="3582500"/>
            <a:chExt cx="295375" cy="294575"/>
          </a:xfrm>
        </p:grpSpPr>
        <p:sp>
          <p:nvSpPr>
            <p:cNvPr id="6705" name="Google Shape;6705;p76"/>
            <p:cNvSpPr/>
            <p:nvPr/>
          </p:nvSpPr>
          <p:spPr>
            <a:xfrm>
              <a:off x="6143725" y="3720325"/>
              <a:ext cx="295375" cy="156750"/>
            </a:xfrm>
            <a:custGeom>
              <a:avLst/>
              <a:gdLst/>
              <a:ahLst/>
              <a:cxnLst/>
              <a:rect l="l" t="t" r="r" b="b"/>
              <a:pathLst>
                <a:path w="11815" h="6270" extrusionOk="0">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76"/>
            <p:cNvSpPr/>
            <p:nvPr/>
          </p:nvSpPr>
          <p:spPr>
            <a:xfrm>
              <a:off x="6246900" y="3773100"/>
              <a:ext cx="88225" cy="17350"/>
            </a:xfrm>
            <a:custGeom>
              <a:avLst/>
              <a:gdLst/>
              <a:ahLst/>
              <a:cxnLst/>
              <a:rect l="l" t="t" r="r" b="b"/>
              <a:pathLst>
                <a:path w="3529" h="694" extrusionOk="0">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76"/>
            <p:cNvSpPr/>
            <p:nvPr/>
          </p:nvSpPr>
          <p:spPr>
            <a:xfrm>
              <a:off x="6161050" y="3582500"/>
              <a:ext cx="86650" cy="34675"/>
            </a:xfrm>
            <a:custGeom>
              <a:avLst/>
              <a:gdLst/>
              <a:ahLst/>
              <a:cxnLst/>
              <a:rect l="l" t="t" r="r" b="b"/>
              <a:pathLst>
                <a:path w="3466" h="1387" extrusionOk="0">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76"/>
            <p:cNvSpPr/>
            <p:nvPr/>
          </p:nvSpPr>
          <p:spPr>
            <a:xfrm>
              <a:off x="6160250" y="3633675"/>
              <a:ext cx="86675" cy="69350"/>
            </a:xfrm>
            <a:custGeom>
              <a:avLst/>
              <a:gdLst/>
              <a:ahLst/>
              <a:cxnLst/>
              <a:rect l="l" t="t" r="r" b="b"/>
              <a:pathLst>
                <a:path w="3467" h="2774" extrusionOk="0">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76"/>
            <p:cNvSpPr/>
            <p:nvPr/>
          </p:nvSpPr>
          <p:spPr>
            <a:xfrm>
              <a:off x="6336675" y="3599025"/>
              <a:ext cx="85875" cy="69350"/>
            </a:xfrm>
            <a:custGeom>
              <a:avLst/>
              <a:gdLst/>
              <a:ahLst/>
              <a:cxnLst/>
              <a:rect l="l" t="t" r="r" b="b"/>
              <a:pathLst>
                <a:path w="3435" h="2774" extrusionOk="0">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76"/>
            <p:cNvSpPr/>
            <p:nvPr/>
          </p:nvSpPr>
          <p:spPr>
            <a:xfrm>
              <a:off x="6335100" y="3686450"/>
              <a:ext cx="86675" cy="17350"/>
            </a:xfrm>
            <a:custGeom>
              <a:avLst/>
              <a:gdLst/>
              <a:ahLst/>
              <a:cxnLst/>
              <a:rect l="l" t="t" r="r" b="b"/>
              <a:pathLst>
                <a:path w="3467" h="694" extrusionOk="0">
                  <a:moveTo>
                    <a:pt x="1" y="1"/>
                  </a:moveTo>
                  <a:lnTo>
                    <a:pt x="1" y="694"/>
                  </a:lnTo>
                  <a:lnTo>
                    <a:pt x="3466" y="694"/>
                  </a:ln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76"/>
            <p:cNvSpPr/>
            <p:nvPr/>
          </p:nvSpPr>
          <p:spPr>
            <a:xfrm>
              <a:off x="6264225" y="3617150"/>
              <a:ext cx="53575" cy="86650"/>
            </a:xfrm>
            <a:custGeom>
              <a:avLst/>
              <a:gdLst/>
              <a:ahLst/>
              <a:cxnLst/>
              <a:rect l="l" t="t" r="r" b="b"/>
              <a:pathLst>
                <a:path w="2143" h="3466" extrusionOk="0">
                  <a:moveTo>
                    <a:pt x="1072" y="0"/>
                  </a:moveTo>
                  <a:cubicBezTo>
                    <a:pt x="473" y="0"/>
                    <a:pt x="0" y="441"/>
                    <a:pt x="0" y="1040"/>
                  </a:cubicBezTo>
                  <a:lnTo>
                    <a:pt x="0" y="3466"/>
                  </a:lnTo>
                  <a:lnTo>
                    <a:pt x="2143" y="3466"/>
                  </a:lnTo>
                  <a:lnTo>
                    <a:pt x="2143" y="1040"/>
                  </a:lnTo>
                  <a:cubicBezTo>
                    <a:pt x="2143" y="441"/>
                    <a:pt x="1670"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2" name="Google Shape;6712;p76"/>
          <p:cNvGrpSpPr/>
          <p:nvPr/>
        </p:nvGrpSpPr>
        <p:grpSpPr>
          <a:xfrm>
            <a:off x="5748820" y="1378987"/>
            <a:ext cx="350995" cy="350049"/>
            <a:chOff x="1310075" y="3253275"/>
            <a:chExt cx="296950" cy="296150"/>
          </a:xfrm>
        </p:grpSpPr>
        <p:sp>
          <p:nvSpPr>
            <p:cNvPr id="6713" name="Google Shape;6713;p76"/>
            <p:cNvSpPr/>
            <p:nvPr/>
          </p:nvSpPr>
          <p:spPr>
            <a:xfrm>
              <a:off x="1423475" y="3359600"/>
              <a:ext cx="69350" cy="68550"/>
            </a:xfrm>
            <a:custGeom>
              <a:avLst/>
              <a:gdLst/>
              <a:ahLst/>
              <a:cxnLst/>
              <a:rect l="l" t="t" r="r" b="b"/>
              <a:pathLst>
                <a:path w="2774" h="2742"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76"/>
            <p:cNvSpPr/>
            <p:nvPr/>
          </p:nvSpPr>
          <p:spPr>
            <a:xfrm>
              <a:off x="1310075" y="3253275"/>
              <a:ext cx="296950" cy="296150"/>
            </a:xfrm>
            <a:custGeom>
              <a:avLst/>
              <a:gdLst/>
              <a:ahLst/>
              <a:cxnLst/>
              <a:rect l="l" t="t" r="r" b="b"/>
              <a:pathLst>
                <a:path w="11878" h="11846" extrusionOk="0">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76"/>
            <p:cNvSpPr/>
            <p:nvPr/>
          </p:nvSpPr>
          <p:spPr>
            <a:xfrm>
              <a:off x="1399850" y="3426550"/>
              <a:ext cx="116600" cy="52800"/>
            </a:xfrm>
            <a:custGeom>
              <a:avLst/>
              <a:gdLst/>
              <a:ahLst/>
              <a:cxnLst/>
              <a:rect l="l" t="t" r="r" b="b"/>
              <a:pathLst>
                <a:path w="4664" h="2112" extrusionOk="0">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16" name="Google Shape;6716;p76"/>
          <p:cNvSpPr/>
          <p:nvPr/>
        </p:nvSpPr>
        <p:spPr>
          <a:xfrm>
            <a:off x="5750241" y="1821075"/>
            <a:ext cx="348217" cy="347272"/>
          </a:xfrm>
          <a:custGeom>
            <a:avLst/>
            <a:gdLst/>
            <a:ahLst/>
            <a:cxnLst/>
            <a:rect l="l" t="t" r="r" b="b"/>
            <a:pathLst>
              <a:path w="11784" h="11752" extrusionOk="0">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17" name="Google Shape;6717;p76"/>
          <p:cNvGrpSpPr/>
          <p:nvPr/>
        </p:nvGrpSpPr>
        <p:grpSpPr>
          <a:xfrm>
            <a:off x="5748347" y="2265246"/>
            <a:ext cx="351941" cy="351675"/>
            <a:chOff x="1310075" y="3980250"/>
            <a:chExt cx="297750" cy="297525"/>
          </a:xfrm>
        </p:grpSpPr>
        <p:sp>
          <p:nvSpPr>
            <p:cNvPr id="6718" name="Google Shape;6718;p76"/>
            <p:cNvSpPr/>
            <p:nvPr/>
          </p:nvSpPr>
          <p:spPr>
            <a:xfrm>
              <a:off x="1310075" y="3980250"/>
              <a:ext cx="297750" cy="297525"/>
            </a:xfrm>
            <a:custGeom>
              <a:avLst/>
              <a:gdLst/>
              <a:ahLst/>
              <a:cxnLst/>
              <a:rect l="l" t="t" r="r" b="b"/>
              <a:pathLst>
                <a:path w="11910" h="11901" extrusionOk="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76"/>
            <p:cNvSpPr/>
            <p:nvPr/>
          </p:nvSpPr>
          <p:spPr>
            <a:xfrm>
              <a:off x="1449475" y="4086575"/>
              <a:ext cx="17350" cy="52000"/>
            </a:xfrm>
            <a:custGeom>
              <a:avLst/>
              <a:gdLst/>
              <a:ahLst/>
              <a:cxnLst/>
              <a:rect l="l" t="t" r="r" b="b"/>
              <a:pathLst>
                <a:path w="694" h="2080" extrusionOk="0">
                  <a:moveTo>
                    <a:pt x="1" y="0"/>
                  </a:moveTo>
                  <a:lnTo>
                    <a:pt x="1" y="2080"/>
                  </a:lnTo>
                  <a:lnTo>
                    <a:pt x="694" y="2080"/>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76"/>
            <p:cNvSpPr/>
            <p:nvPr/>
          </p:nvSpPr>
          <p:spPr>
            <a:xfrm>
              <a:off x="1380175" y="4121225"/>
              <a:ext cx="17350" cy="17350"/>
            </a:xfrm>
            <a:custGeom>
              <a:avLst/>
              <a:gdLst/>
              <a:ahLst/>
              <a:cxnLst/>
              <a:rect l="l" t="t" r="r" b="b"/>
              <a:pathLst>
                <a:path w="694" h="694" extrusionOk="0">
                  <a:moveTo>
                    <a:pt x="0" y="0"/>
                  </a:moveTo>
                  <a:lnTo>
                    <a:pt x="0" y="694"/>
                  </a:lnTo>
                  <a:lnTo>
                    <a:pt x="693" y="694"/>
                  </a:lnTo>
                  <a:lnTo>
                    <a:pt x="6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76"/>
            <p:cNvSpPr/>
            <p:nvPr/>
          </p:nvSpPr>
          <p:spPr>
            <a:xfrm>
              <a:off x="1518800" y="4051925"/>
              <a:ext cx="18125" cy="86650"/>
            </a:xfrm>
            <a:custGeom>
              <a:avLst/>
              <a:gdLst/>
              <a:ahLst/>
              <a:cxnLst/>
              <a:rect l="l" t="t" r="r" b="b"/>
              <a:pathLst>
                <a:path w="725" h="3466" extrusionOk="0">
                  <a:moveTo>
                    <a:pt x="0" y="0"/>
                  </a:moveTo>
                  <a:lnTo>
                    <a:pt x="0" y="3466"/>
                  </a:lnTo>
                  <a:lnTo>
                    <a:pt x="725" y="3466"/>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2" name="Google Shape;6722;p76"/>
          <p:cNvGrpSpPr/>
          <p:nvPr/>
        </p:nvGrpSpPr>
        <p:grpSpPr>
          <a:xfrm>
            <a:off x="8013136" y="1379445"/>
            <a:ext cx="266305" cy="349133"/>
            <a:chOff x="3167275" y="3227275"/>
            <a:chExt cx="225300" cy="295375"/>
          </a:xfrm>
        </p:grpSpPr>
        <p:sp>
          <p:nvSpPr>
            <p:cNvPr id="6723" name="Google Shape;6723;p76"/>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76"/>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76"/>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6" name="Google Shape;6726;p76"/>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76"/>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28" name="Google Shape;6728;p76"/>
          <p:cNvSpPr/>
          <p:nvPr/>
        </p:nvSpPr>
        <p:spPr>
          <a:xfrm>
            <a:off x="7962474" y="1819331"/>
            <a:ext cx="367779" cy="350758"/>
          </a:xfrm>
          <a:custGeom>
            <a:avLst/>
            <a:gdLst/>
            <a:ahLst/>
            <a:cxnLst/>
            <a:rect l="l" t="t" r="r" b="b"/>
            <a:pathLst>
              <a:path w="12446" h="11870" extrusionOk="0">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9" name="Google Shape;6729;p76"/>
          <p:cNvGrpSpPr/>
          <p:nvPr/>
        </p:nvGrpSpPr>
        <p:grpSpPr>
          <a:xfrm>
            <a:off x="7970318" y="2266502"/>
            <a:ext cx="351940" cy="349163"/>
            <a:chOff x="3133425" y="3955025"/>
            <a:chExt cx="297750" cy="295400"/>
          </a:xfrm>
        </p:grpSpPr>
        <p:sp>
          <p:nvSpPr>
            <p:cNvPr id="6730" name="Google Shape;6730;p76"/>
            <p:cNvSpPr/>
            <p:nvPr/>
          </p:nvSpPr>
          <p:spPr>
            <a:xfrm>
              <a:off x="3133425" y="4058225"/>
              <a:ext cx="297750" cy="192200"/>
            </a:xfrm>
            <a:custGeom>
              <a:avLst/>
              <a:gdLst/>
              <a:ahLst/>
              <a:cxnLst/>
              <a:rect l="l" t="t" r="r" b="b"/>
              <a:pathLst>
                <a:path w="11910" h="7688" extrusionOk="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76"/>
            <p:cNvSpPr/>
            <p:nvPr/>
          </p:nvSpPr>
          <p:spPr>
            <a:xfrm>
              <a:off x="3263375" y="4007025"/>
              <a:ext cx="35475" cy="35450"/>
            </a:xfrm>
            <a:custGeom>
              <a:avLst/>
              <a:gdLst/>
              <a:ahLst/>
              <a:cxnLst/>
              <a:rect l="l" t="t" r="r" b="b"/>
              <a:pathLst>
                <a:path w="1419" h="1418" extrusionOk="0">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76"/>
            <p:cNvSpPr/>
            <p:nvPr/>
          </p:nvSpPr>
          <p:spPr>
            <a:xfrm>
              <a:off x="3203525" y="3955025"/>
              <a:ext cx="155175" cy="135500"/>
            </a:xfrm>
            <a:custGeom>
              <a:avLst/>
              <a:gdLst/>
              <a:ahLst/>
              <a:cxnLst/>
              <a:rect l="l" t="t" r="r" b="b"/>
              <a:pathLst>
                <a:path w="6207" h="5420" extrusionOk="0">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3" name="Google Shape;6733;p76"/>
          <p:cNvGrpSpPr/>
          <p:nvPr/>
        </p:nvGrpSpPr>
        <p:grpSpPr>
          <a:xfrm>
            <a:off x="6650491" y="2730090"/>
            <a:ext cx="350079" cy="351320"/>
            <a:chOff x="4991425" y="3234750"/>
            <a:chExt cx="296175" cy="297225"/>
          </a:xfrm>
        </p:grpSpPr>
        <p:sp>
          <p:nvSpPr>
            <p:cNvPr id="6734" name="Google Shape;6734;p76"/>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76"/>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76"/>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76"/>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76"/>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9" name="Google Shape;6739;p76"/>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0" name="Google Shape;6740;p76"/>
          <p:cNvGrpSpPr/>
          <p:nvPr/>
        </p:nvGrpSpPr>
        <p:grpSpPr>
          <a:xfrm>
            <a:off x="6650491" y="3199653"/>
            <a:ext cx="350079" cy="308177"/>
            <a:chOff x="4991425" y="3617150"/>
            <a:chExt cx="296175" cy="260725"/>
          </a:xfrm>
        </p:grpSpPr>
        <p:sp>
          <p:nvSpPr>
            <p:cNvPr id="6741" name="Google Shape;6741;p76"/>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76"/>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3" name="Google Shape;6743;p76"/>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76"/>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76"/>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76"/>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76"/>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8" name="Google Shape;6748;p76"/>
          <p:cNvGrpSpPr/>
          <p:nvPr/>
        </p:nvGrpSpPr>
        <p:grpSpPr>
          <a:xfrm>
            <a:off x="6727764" y="3655244"/>
            <a:ext cx="195532" cy="349163"/>
            <a:chOff x="5056800" y="3962900"/>
            <a:chExt cx="165425" cy="295400"/>
          </a:xfrm>
        </p:grpSpPr>
        <p:sp>
          <p:nvSpPr>
            <p:cNvPr id="6749" name="Google Shape;6749;p76"/>
            <p:cNvSpPr/>
            <p:nvPr/>
          </p:nvSpPr>
          <p:spPr>
            <a:xfrm>
              <a:off x="5155250" y="4042450"/>
              <a:ext cx="66975" cy="104800"/>
            </a:xfrm>
            <a:custGeom>
              <a:avLst/>
              <a:gdLst/>
              <a:ahLst/>
              <a:cxnLst/>
              <a:rect l="l" t="t" r="r" b="b"/>
              <a:pathLst>
                <a:path w="2679" h="4192" extrusionOk="0">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76"/>
            <p:cNvSpPr/>
            <p:nvPr/>
          </p:nvSpPr>
          <p:spPr>
            <a:xfrm>
              <a:off x="5065450" y="3962900"/>
              <a:ext cx="88250" cy="52025"/>
            </a:xfrm>
            <a:custGeom>
              <a:avLst/>
              <a:gdLst/>
              <a:ahLst/>
              <a:cxnLst/>
              <a:rect l="l" t="t" r="r" b="b"/>
              <a:pathLst>
                <a:path w="3530" h="2081" extrusionOk="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76"/>
            <p:cNvSpPr/>
            <p:nvPr/>
          </p:nvSpPr>
          <p:spPr>
            <a:xfrm>
              <a:off x="5056800" y="4032225"/>
              <a:ext cx="104000" cy="226075"/>
            </a:xfrm>
            <a:custGeom>
              <a:avLst/>
              <a:gdLst/>
              <a:ahLst/>
              <a:cxnLst/>
              <a:rect l="l" t="t" r="r" b="b"/>
              <a:pathLst>
                <a:path w="4160" h="9043" extrusionOk="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2" name="Google Shape;6752;p76"/>
          <p:cNvGrpSpPr/>
          <p:nvPr/>
        </p:nvGrpSpPr>
        <p:grpSpPr>
          <a:xfrm>
            <a:off x="7979062" y="3655260"/>
            <a:ext cx="350995" cy="349133"/>
            <a:chOff x="6168925" y="3936925"/>
            <a:chExt cx="296950" cy="295375"/>
          </a:xfrm>
        </p:grpSpPr>
        <p:sp>
          <p:nvSpPr>
            <p:cNvPr id="6753" name="Google Shape;6753;p76"/>
            <p:cNvSpPr/>
            <p:nvPr/>
          </p:nvSpPr>
          <p:spPr>
            <a:xfrm>
              <a:off x="6220900" y="4164550"/>
              <a:ext cx="18150" cy="18125"/>
            </a:xfrm>
            <a:custGeom>
              <a:avLst/>
              <a:gdLst/>
              <a:ahLst/>
              <a:cxnLst/>
              <a:rect l="l" t="t" r="r" b="b"/>
              <a:pathLst>
                <a:path w="726" h="725" extrusionOk="0">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4" name="Google Shape;6754;p76"/>
            <p:cNvSpPr/>
            <p:nvPr/>
          </p:nvSpPr>
          <p:spPr>
            <a:xfrm>
              <a:off x="6168925" y="3972375"/>
              <a:ext cx="227650" cy="259925"/>
            </a:xfrm>
            <a:custGeom>
              <a:avLst/>
              <a:gdLst/>
              <a:ahLst/>
              <a:cxnLst/>
              <a:rect l="l" t="t" r="r" b="b"/>
              <a:pathLst>
                <a:path w="9106" h="10397" extrusionOk="0">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76"/>
            <p:cNvSpPr/>
            <p:nvPr/>
          </p:nvSpPr>
          <p:spPr>
            <a:xfrm>
              <a:off x="6228775" y="3936925"/>
              <a:ext cx="106350" cy="53575"/>
            </a:xfrm>
            <a:custGeom>
              <a:avLst/>
              <a:gdLst/>
              <a:ahLst/>
              <a:cxnLst/>
              <a:rect l="l" t="t" r="r" b="b"/>
              <a:pathLst>
                <a:path w="4254" h="2143" extrusionOk="0">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6" name="Google Shape;6756;p76"/>
            <p:cNvSpPr/>
            <p:nvPr/>
          </p:nvSpPr>
          <p:spPr>
            <a:xfrm>
              <a:off x="6412300" y="4059000"/>
              <a:ext cx="52000" cy="105575"/>
            </a:xfrm>
            <a:custGeom>
              <a:avLst/>
              <a:gdLst/>
              <a:ahLst/>
              <a:cxnLst/>
              <a:rect l="l" t="t" r="r" b="b"/>
              <a:pathLst>
                <a:path w="2080" h="4223" extrusionOk="0">
                  <a:moveTo>
                    <a:pt x="0" y="1"/>
                  </a:moveTo>
                  <a:lnTo>
                    <a:pt x="0" y="4222"/>
                  </a:lnTo>
                  <a:lnTo>
                    <a:pt x="32" y="4222"/>
                  </a:lnTo>
                  <a:cubicBezTo>
                    <a:pt x="315" y="4002"/>
                    <a:pt x="662" y="3876"/>
                    <a:pt x="1072" y="3876"/>
                  </a:cubicBezTo>
                  <a:cubicBezTo>
                    <a:pt x="1450" y="3876"/>
                    <a:pt x="1796" y="4002"/>
                    <a:pt x="2080" y="4222"/>
                  </a:cubicBez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76"/>
            <p:cNvSpPr/>
            <p:nvPr/>
          </p:nvSpPr>
          <p:spPr>
            <a:xfrm>
              <a:off x="6413875" y="4007025"/>
              <a:ext cx="52000" cy="34675"/>
            </a:xfrm>
            <a:custGeom>
              <a:avLst/>
              <a:gdLst/>
              <a:ahLst/>
              <a:cxnLst/>
              <a:rect l="l" t="t" r="r" b="b"/>
              <a:pathLst>
                <a:path w="2080" h="1387" extrusionOk="0">
                  <a:moveTo>
                    <a:pt x="1040" y="0"/>
                  </a:moveTo>
                  <a:cubicBezTo>
                    <a:pt x="441" y="0"/>
                    <a:pt x="0" y="473"/>
                    <a:pt x="0" y="1040"/>
                  </a:cubicBezTo>
                  <a:lnTo>
                    <a:pt x="0" y="1386"/>
                  </a:lnTo>
                  <a:lnTo>
                    <a:pt x="2080" y="1386"/>
                  </a:lnTo>
                  <a:lnTo>
                    <a:pt x="2080" y="1040"/>
                  </a:lnTo>
                  <a:cubicBezTo>
                    <a:pt x="2048" y="473"/>
                    <a:pt x="1576"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76"/>
            <p:cNvSpPr/>
            <p:nvPr/>
          </p:nvSpPr>
          <p:spPr>
            <a:xfrm>
              <a:off x="6417800" y="4173200"/>
              <a:ext cx="43350" cy="43350"/>
            </a:xfrm>
            <a:custGeom>
              <a:avLst/>
              <a:gdLst/>
              <a:ahLst/>
              <a:cxnLst/>
              <a:rect l="l" t="t" r="r" b="b"/>
              <a:pathLst>
                <a:path w="1734" h="1734" extrusionOk="0">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9" name="Google Shape;6759;p76"/>
          <p:cNvGrpSpPr/>
          <p:nvPr/>
        </p:nvGrpSpPr>
        <p:grpSpPr>
          <a:xfrm>
            <a:off x="6192781" y="1372332"/>
            <a:ext cx="348188" cy="349133"/>
            <a:chOff x="1674750" y="3254050"/>
            <a:chExt cx="294575" cy="295375"/>
          </a:xfrm>
        </p:grpSpPr>
        <p:sp>
          <p:nvSpPr>
            <p:cNvPr id="6760" name="Google Shape;6760;p76"/>
            <p:cNvSpPr/>
            <p:nvPr/>
          </p:nvSpPr>
          <p:spPr>
            <a:xfrm>
              <a:off x="1691275" y="3351700"/>
              <a:ext cx="278050" cy="197725"/>
            </a:xfrm>
            <a:custGeom>
              <a:avLst/>
              <a:gdLst/>
              <a:ahLst/>
              <a:cxnLst/>
              <a:rect l="l" t="t" r="r" b="b"/>
              <a:pathLst>
                <a:path w="11122" h="7909" extrusionOk="0">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76"/>
            <p:cNvSpPr/>
            <p:nvPr/>
          </p:nvSpPr>
          <p:spPr>
            <a:xfrm>
              <a:off x="1674750" y="3254050"/>
              <a:ext cx="277250" cy="197900"/>
            </a:xfrm>
            <a:custGeom>
              <a:avLst/>
              <a:gdLst/>
              <a:ahLst/>
              <a:cxnLst/>
              <a:rect l="l" t="t" r="r" b="b"/>
              <a:pathLst>
                <a:path w="11090" h="7916" extrusionOk="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76"/>
            <p:cNvSpPr/>
            <p:nvPr/>
          </p:nvSpPr>
          <p:spPr>
            <a:xfrm>
              <a:off x="1727500" y="3306825"/>
              <a:ext cx="189075" cy="189050"/>
            </a:xfrm>
            <a:custGeom>
              <a:avLst/>
              <a:gdLst/>
              <a:ahLst/>
              <a:cxnLst/>
              <a:rect l="l" t="t" r="r" b="b"/>
              <a:pathLst>
                <a:path w="7563" h="7562" extrusionOk="0">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3" name="Google Shape;6763;p76"/>
          <p:cNvGrpSpPr/>
          <p:nvPr/>
        </p:nvGrpSpPr>
        <p:grpSpPr>
          <a:xfrm>
            <a:off x="6207177" y="1820035"/>
            <a:ext cx="319347" cy="349133"/>
            <a:chOff x="1687350" y="3618725"/>
            <a:chExt cx="270175" cy="295375"/>
          </a:xfrm>
        </p:grpSpPr>
        <p:sp>
          <p:nvSpPr>
            <p:cNvPr id="6764" name="Google Shape;6764;p76"/>
            <p:cNvSpPr/>
            <p:nvPr/>
          </p:nvSpPr>
          <p:spPr>
            <a:xfrm>
              <a:off x="1829900" y="3808550"/>
              <a:ext cx="18150" cy="35450"/>
            </a:xfrm>
            <a:custGeom>
              <a:avLst/>
              <a:gdLst/>
              <a:ahLst/>
              <a:cxnLst/>
              <a:rect l="l" t="t" r="r" b="b"/>
              <a:pathLst>
                <a:path w="726" h="1418" extrusionOk="0">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76"/>
            <p:cNvSpPr/>
            <p:nvPr/>
          </p:nvSpPr>
          <p:spPr>
            <a:xfrm>
              <a:off x="1795250" y="3755775"/>
              <a:ext cx="18125" cy="35450"/>
            </a:xfrm>
            <a:custGeom>
              <a:avLst/>
              <a:gdLst/>
              <a:ahLst/>
              <a:cxnLst/>
              <a:rect l="l" t="t" r="r" b="b"/>
              <a:pathLst>
                <a:path w="725" h="1418" extrusionOk="0">
                  <a:moveTo>
                    <a:pt x="378" y="0"/>
                  </a:moveTo>
                  <a:cubicBezTo>
                    <a:pt x="189" y="0"/>
                    <a:pt x="0" y="158"/>
                    <a:pt x="0" y="378"/>
                  </a:cubicBezTo>
                  <a:lnTo>
                    <a:pt x="0" y="1071"/>
                  </a:lnTo>
                  <a:cubicBezTo>
                    <a:pt x="0" y="1260"/>
                    <a:pt x="189" y="1418"/>
                    <a:pt x="378" y="1418"/>
                  </a:cubicBezTo>
                  <a:lnTo>
                    <a:pt x="725" y="1418"/>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76"/>
            <p:cNvSpPr/>
            <p:nvPr/>
          </p:nvSpPr>
          <p:spPr>
            <a:xfrm>
              <a:off x="1687350" y="3618725"/>
              <a:ext cx="270175" cy="295375"/>
            </a:xfrm>
            <a:custGeom>
              <a:avLst/>
              <a:gdLst/>
              <a:ahLst/>
              <a:cxnLst/>
              <a:rect l="l" t="t" r="r" b="b"/>
              <a:pathLst>
                <a:path w="10807" h="11815" extrusionOk="0">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7" name="Google Shape;6767;p76"/>
          <p:cNvGrpSpPr/>
          <p:nvPr/>
        </p:nvGrpSpPr>
        <p:grpSpPr>
          <a:xfrm>
            <a:off x="6190880" y="2266516"/>
            <a:ext cx="351940" cy="349133"/>
            <a:chOff x="1672375" y="3982600"/>
            <a:chExt cx="297750" cy="295375"/>
          </a:xfrm>
        </p:grpSpPr>
        <p:sp>
          <p:nvSpPr>
            <p:cNvPr id="6768" name="Google Shape;6768;p76"/>
            <p:cNvSpPr/>
            <p:nvPr/>
          </p:nvSpPr>
          <p:spPr>
            <a:xfrm>
              <a:off x="1796825" y="3982600"/>
              <a:ext cx="51225" cy="51225"/>
            </a:xfrm>
            <a:custGeom>
              <a:avLst/>
              <a:gdLst/>
              <a:ahLst/>
              <a:cxnLst/>
              <a:rect l="l" t="t" r="r" b="b"/>
              <a:pathLst>
                <a:path w="2049" h="2049" extrusionOk="0">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76"/>
            <p:cNvSpPr/>
            <p:nvPr/>
          </p:nvSpPr>
          <p:spPr>
            <a:xfrm>
              <a:off x="1672375" y="4092075"/>
              <a:ext cx="297750" cy="185900"/>
            </a:xfrm>
            <a:custGeom>
              <a:avLst/>
              <a:gdLst/>
              <a:ahLst/>
              <a:cxnLst/>
              <a:rect l="l" t="t" r="r" b="b"/>
              <a:pathLst>
                <a:path w="11910" h="7436" extrusionOk="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0" name="Google Shape;6770;p76"/>
            <p:cNvSpPr/>
            <p:nvPr/>
          </p:nvSpPr>
          <p:spPr>
            <a:xfrm>
              <a:off x="1778700" y="4051125"/>
              <a:ext cx="86675" cy="69325"/>
            </a:xfrm>
            <a:custGeom>
              <a:avLst/>
              <a:gdLst/>
              <a:ahLst/>
              <a:cxnLst/>
              <a:rect l="l" t="t" r="r" b="b"/>
              <a:pathLst>
                <a:path w="3467" h="2773" extrusionOk="0">
                  <a:moveTo>
                    <a:pt x="1733" y="1"/>
                  </a:moveTo>
                  <a:cubicBezTo>
                    <a:pt x="788" y="1"/>
                    <a:pt x="1" y="757"/>
                    <a:pt x="1" y="1733"/>
                  </a:cubicBezTo>
                  <a:lnTo>
                    <a:pt x="1" y="2773"/>
                  </a:lnTo>
                  <a:lnTo>
                    <a:pt x="3466" y="2773"/>
                  </a:lnTo>
                  <a:lnTo>
                    <a:pt x="3466" y="1733"/>
                  </a:lnTo>
                  <a:cubicBezTo>
                    <a:pt x="3466" y="788"/>
                    <a:pt x="2679"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1" name="Google Shape;6771;p76"/>
          <p:cNvGrpSpPr/>
          <p:nvPr/>
        </p:nvGrpSpPr>
        <p:grpSpPr>
          <a:xfrm>
            <a:off x="4882872" y="2730711"/>
            <a:ext cx="350079" cy="350079"/>
            <a:chOff x="3497300" y="3227275"/>
            <a:chExt cx="296175" cy="296175"/>
          </a:xfrm>
        </p:grpSpPr>
        <p:sp>
          <p:nvSpPr>
            <p:cNvPr id="6772" name="Google Shape;6772;p76"/>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3" name="Google Shape;6773;p76"/>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4" name="Google Shape;6774;p76"/>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76"/>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76"/>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7" name="Google Shape;6777;p76"/>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76"/>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76"/>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0" name="Google Shape;6780;p76"/>
          <p:cNvGrpSpPr/>
          <p:nvPr/>
        </p:nvGrpSpPr>
        <p:grpSpPr>
          <a:xfrm>
            <a:off x="4883345" y="3180106"/>
            <a:ext cx="349133" cy="347272"/>
            <a:chOff x="3497300" y="3591950"/>
            <a:chExt cx="295375" cy="293800"/>
          </a:xfrm>
        </p:grpSpPr>
        <p:sp>
          <p:nvSpPr>
            <p:cNvPr id="6781" name="Google Shape;6781;p76"/>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2" name="Google Shape;6782;p76"/>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3" name="Google Shape;6783;p76"/>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76"/>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76"/>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76"/>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76"/>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76"/>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9" name="Google Shape;6789;p76"/>
          <p:cNvGrpSpPr/>
          <p:nvPr/>
        </p:nvGrpSpPr>
        <p:grpSpPr>
          <a:xfrm>
            <a:off x="4883345" y="3655244"/>
            <a:ext cx="349133" cy="349163"/>
            <a:chOff x="3497300" y="3955025"/>
            <a:chExt cx="295375" cy="295400"/>
          </a:xfrm>
        </p:grpSpPr>
        <p:sp>
          <p:nvSpPr>
            <p:cNvPr id="6790" name="Google Shape;6790;p76"/>
            <p:cNvSpPr/>
            <p:nvPr/>
          </p:nvSpPr>
          <p:spPr>
            <a:xfrm>
              <a:off x="3660350" y="4035375"/>
              <a:ext cx="132325" cy="155175"/>
            </a:xfrm>
            <a:custGeom>
              <a:avLst/>
              <a:gdLst/>
              <a:ahLst/>
              <a:cxnLst/>
              <a:rect l="l" t="t" r="r" b="b"/>
              <a:pathLst>
                <a:path w="5293" h="6207" extrusionOk="0">
                  <a:moveTo>
                    <a:pt x="4663" y="0"/>
                  </a:moveTo>
                  <a:lnTo>
                    <a:pt x="0" y="2773"/>
                  </a:lnTo>
                  <a:lnTo>
                    <a:pt x="4127" y="6207"/>
                  </a:lnTo>
                  <a:cubicBezTo>
                    <a:pt x="4852" y="5199"/>
                    <a:pt x="5293" y="4033"/>
                    <a:pt x="5293" y="2678"/>
                  </a:cubicBezTo>
                  <a:cubicBezTo>
                    <a:pt x="5293" y="1733"/>
                    <a:pt x="5041" y="851"/>
                    <a:pt x="4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76"/>
            <p:cNvSpPr/>
            <p:nvPr/>
          </p:nvSpPr>
          <p:spPr>
            <a:xfrm>
              <a:off x="3653250" y="3955025"/>
              <a:ext cx="114225" cy="133150"/>
            </a:xfrm>
            <a:custGeom>
              <a:avLst/>
              <a:gdLst/>
              <a:ahLst/>
              <a:cxnLst/>
              <a:rect l="l" t="t" r="r" b="b"/>
              <a:pathLst>
                <a:path w="4569" h="5326" extrusionOk="0">
                  <a:moveTo>
                    <a:pt x="1" y="1"/>
                  </a:moveTo>
                  <a:lnTo>
                    <a:pt x="1" y="5325"/>
                  </a:lnTo>
                  <a:lnTo>
                    <a:pt x="4569" y="2679"/>
                  </a:lnTo>
                  <a:cubicBezTo>
                    <a:pt x="3561" y="1167"/>
                    <a:pt x="1891" y="12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76"/>
            <p:cNvSpPr/>
            <p:nvPr/>
          </p:nvSpPr>
          <p:spPr>
            <a:xfrm>
              <a:off x="3497300" y="3955025"/>
              <a:ext cx="256000" cy="295400"/>
            </a:xfrm>
            <a:custGeom>
              <a:avLst/>
              <a:gdLst/>
              <a:ahLst/>
              <a:cxnLst/>
              <a:rect l="l" t="t" r="r" b="b"/>
              <a:pathLst>
                <a:path w="10240" h="11816" extrusionOk="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3" name="Google Shape;6793;p76"/>
          <p:cNvGrpSpPr/>
          <p:nvPr/>
        </p:nvGrpSpPr>
        <p:grpSpPr>
          <a:xfrm>
            <a:off x="7107917" y="2731435"/>
            <a:ext cx="327739" cy="348631"/>
            <a:chOff x="5364750" y="3235150"/>
            <a:chExt cx="277275" cy="294950"/>
          </a:xfrm>
        </p:grpSpPr>
        <p:sp>
          <p:nvSpPr>
            <p:cNvPr id="6794" name="Google Shape;6794;p76"/>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5" name="Google Shape;6795;p76"/>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6" name="Google Shape;6796;p76"/>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76"/>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76"/>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76"/>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76"/>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1" name="Google Shape;6801;p76"/>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2" name="Google Shape;6802;p76"/>
          <p:cNvGrpSpPr/>
          <p:nvPr/>
        </p:nvGrpSpPr>
        <p:grpSpPr>
          <a:xfrm>
            <a:off x="7096274" y="3177771"/>
            <a:ext cx="351024" cy="351941"/>
            <a:chOff x="5355300" y="3598250"/>
            <a:chExt cx="296975" cy="297750"/>
          </a:xfrm>
        </p:grpSpPr>
        <p:sp>
          <p:nvSpPr>
            <p:cNvPr id="6803" name="Google Shape;6803;p76"/>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76"/>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76"/>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76"/>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7" name="Google Shape;6807;p76"/>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76"/>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9" name="Google Shape;6809;p76"/>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0" name="Google Shape;6810;p76"/>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1" name="Google Shape;6811;p76"/>
          <p:cNvGrpSpPr/>
          <p:nvPr/>
        </p:nvGrpSpPr>
        <p:grpSpPr>
          <a:xfrm>
            <a:off x="7100470" y="3716693"/>
            <a:ext cx="342632" cy="226264"/>
            <a:chOff x="5358450" y="4015675"/>
            <a:chExt cx="289875" cy="191425"/>
          </a:xfrm>
        </p:grpSpPr>
        <p:sp>
          <p:nvSpPr>
            <p:cNvPr id="6812" name="Google Shape;6812;p76"/>
            <p:cNvSpPr/>
            <p:nvPr/>
          </p:nvSpPr>
          <p:spPr>
            <a:xfrm>
              <a:off x="5358450" y="4015675"/>
              <a:ext cx="289875" cy="89025"/>
            </a:xfrm>
            <a:custGeom>
              <a:avLst/>
              <a:gdLst/>
              <a:ahLst/>
              <a:cxnLst/>
              <a:rect l="l" t="t" r="r" b="b"/>
              <a:pathLst>
                <a:path w="11595" h="3561" extrusionOk="0">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3" name="Google Shape;6813;p76"/>
            <p:cNvSpPr/>
            <p:nvPr/>
          </p:nvSpPr>
          <p:spPr>
            <a:xfrm>
              <a:off x="5494725" y="4101525"/>
              <a:ext cx="17350" cy="18150"/>
            </a:xfrm>
            <a:custGeom>
              <a:avLst/>
              <a:gdLst/>
              <a:ahLst/>
              <a:cxnLst/>
              <a:rect l="l" t="t" r="r" b="b"/>
              <a:pathLst>
                <a:path w="694"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4" name="Google Shape;6814;p76"/>
            <p:cNvSpPr/>
            <p:nvPr/>
          </p:nvSpPr>
          <p:spPr>
            <a:xfrm>
              <a:off x="5460050" y="4077125"/>
              <a:ext cx="86675" cy="78000"/>
            </a:xfrm>
            <a:custGeom>
              <a:avLst/>
              <a:gdLst/>
              <a:ahLst/>
              <a:cxnLst/>
              <a:rect l="l" t="t" r="r" b="b"/>
              <a:pathLst>
                <a:path w="3467" h="3120" extrusionOk="0">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5" name="Google Shape;6815;p76"/>
            <p:cNvSpPr/>
            <p:nvPr/>
          </p:nvSpPr>
          <p:spPr>
            <a:xfrm>
              <a:off x="5362400" y="4084200"/>
              <a:ext cx="282000" cy="122900"/>
            </a:xfrm>
            <a:custGeom>
              <a:avLst/>
              <a:gdLst/>
              <a:ahLst/>
              <a:cxnLst/>
              <a:rect l="l" t="t" r="r" b="b"/>
              <a:pathLst>
                <a:path w="11280" h="4916" extrusionOk="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6" name="Google Shape;6816;p76"/>
          <p:cNvGrpSpPr/>
          <p:nvPr/>
        </p:nvGrpSpPr>
        <p:grpSpPr>
          <a:xfrm>
            <a:off x="6226953" y="4099224"/>
            <a:ext cx="351024" cy="325464"/>
            <a:chOff x="6543825" y="3202075"/>
            <a:chExt cx="296975" cy="275350"/>
          </a:xfrm>
        </p:grpSpPr>
        <p:sp>
          <p:nvSpPr>
            <p:cNvPr id="6817" name="Google Shape;6817;p76"/>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76"/>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76"/>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76"/>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76"/>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76"/>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76"/>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4" name="Google Shape;6824;p76"/>
          <p:cNvGrpSpPr/>
          <p:nvPr/>
        </p:nvGrpSpPr>
        <p:grpSpPr>
          <a:xfrm>
            <a:off x="6633934" y="1378972"/>
            <a:ext cx="350079" cy="350079"/>
            <a:chOff x="2037825" y="3254050"/>
            <a:chExt cx="296175" cy="296175"/>
          </a:xfrm>
        </p:grpSpPr>
        <p:sp>
          <p:nvSpPr>
            <p:cNvPr id="6825" name="Google Shape;6825;p76"/>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76"/>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76"/>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76"/>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76"/>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0" name="Google Shape;6830;p76"/>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1" name="Google Shape;6831;p76"/>
          <p:cNvGrpSpPr/>
          <p:nvPr/>
        </p:nvGrpSpPr>
        <p:grpSpPr>
          <a:xfrm>
            <a:off x="6632072" y="1820139"/>
            <a:ext cx="353802" cy="348926"/>
            <a:chOff x="2034675" y="3617925"/>
            <a:chExt cx="299325" cy="295200"/>
          </a:xfrm>
        </p:grpSpPr>
        <p:sp>
          <p:nvSpPr>
            <p:cNvPr id="6832" name="Google Shape;6832;p76"/>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76"/>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76"/>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76"/>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6" name="Google Shape;6836;p76"/>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7" name="Google Shape;6837;p76"/>
          <p:cNvGrpSpPr/>
          <p:nvPr/>
        </p:nvGrpSpPr>
        <p:grpSpPr>
          <a:xfrm>
            <a:off x="6633934" y="2266516"/>
            <a:ext cx="350079" cy="349133"/>
            <a:chOff x="2037825" y="3981825"/>
            <a:chExt cx="296175" cy="295375"/>
          </a:xfrm>
        </p:grpSpPr>
        <p:sp>
          <p:nvSpPr>
            <p:cNvPr id="6838" name="Google Shape;6838;p76"/>
            <p:cNvSpPr/>
            <p:nvPr/>
          </p:nvSpPr>
          <p:spPr>
            <a:xfrm>
              <a:off x="2072500" y="4085775"/>
              <a:ext cx="88225" cy="86675"/>
            </a:xfrm>
            <a:custGeom>
              <a:avLst/>
              <a:gdLst/>
              <a:ahLst/>
              <a:cxnLst/>
              <a:rect l="l" t="t" r="r" b="b"/>
              <a:pathLst>
                <a:path w="3529" h="3467" extrusionOk="0">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76"/>
            <p:cNvSpPr/>
            <p:nvPr/>
          </p:nvSpPr>
          <p:spPr>
            <a:xfrm>
              <a:off x="2176450" y="3981825"/>
              <a:ext cx="157550" cy="155975"/>
            </a:xfrm>
            <a:custGeom>
              <a:avLst/>
              <a:gdLst/>
              <a:ahLst/>
              <a:cxnLst/>
              <a:rect l="l" t="t" r="r" b="b"/>
              <a:pathLst>
                <a:path w="6302" h="6239" extrusionOk="0">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76"/>
            <p:cNvSpPr/>
            <p:nvPr/>
          </p:nvSpPr>
          <p:spPr>
            <a:xfrm>
              <a:off x="2037825" y="4168475"/>
              <a:ext cx="157550" cy="108725"/>
            </a:xfrm>
            <a:custGeom>
              <a:avLst/>
              <a:gdLst/>
              <a:ahLst/>
              <a:cxnLst/>
              <a:rect l="l" t="t" r="r" b="b"/>
              <a:pathLst>
                <a:path w="6302" h="4349" extrusionOk="0">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1" name="Google Shape;6841;p76"/>
          <p:cNvGrpSpPr/>
          <p:nvPr/>
        </p:nvGrpSpPr>
        <p:grpSpPr>
          <a:xfrm>
            <a:off x="5318952" y="2762832"/>
            <a:ext cx="350079" cy="285837"/>
            <a:chOff x="3860400" y="3254050"/>
            <a:chExt cx="296175" cy="241825"/>
          </a:xfrm>
        </p:grpSpPr>
        <p:sp>
          <p:nvSpPr>
            <p:cNvPr id="6842" name="Google Shape;6842;p76"/>
            <p:cNvSpPr/>
            <p:nvPr/>
          </p:nvSpPr>
          <p:spPr>
            <a:xfrm>
              <a:off x="4112425" y="3358025"/>
              <a:ext cx="44150" cy="18125"/>
            </a:xfrm>
            <a:custGeom>
              <a:avLst/>
              <a:gdLst/>
              <a:ahLst/>
              <a:cxnLst/>
              <a:rect l="l" t="t" r="r" b="b"/>
              <a:pathLst>
                <a:path w="1766" h="725" extrusionOk="0">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76"/>
            <p:cNvSpPr/>
            <p:nvPr/>
          </p:nvSpPr>
          <p:spPr>
            <a:xfrm>
              <a:off x="4102200" y="3393475"/>
              <a:ext cx="37050" cy="33875"/>
            </a:xfrm>
            <a:custGeom>
              <a:avLst/>
              <a:gdLst/>
              <a:ahLst/>
              <a:cxnLst/>
              <a:rect l="l" t="t" r="r" b="b"/>
              <a:pathLst>
                <a:path w="1482" h="1355" extrusionOk="0">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76"/>
            <p:cNvSpPr/>
            <p:nvPr/>
          </p:nvSpPr>
          <p:spPr>
            <a:xfrm>
              <a:off x="4103775" y="3306025"/>
              <a:ext cx="35475" cy="34500"/>
            </a:xfrm>
            <a:custGeom>
              <a:avLst/>
              <a:gdLst/>
              <a:ahLst/>
              <a:cxnLst/>
              <a:rect l="l" t="t" r="r" b="b"/>
              <a:pathLst>
                <a:path w="1419" h="1380" extrusionOk="0">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5" name="Google Shape;6845;p76"/>
            <p:cNvSpPr/>
            <p:nvPr/>
          </p:nvSpPr>
          <p:spPr>
            <a:xfrm>
              <a:off x="3860400" y="3306025"/>
              <a:ext cx="105550" cy="104800"/>
            </a:xfrm>
            <a:custGeom>
              <a:avLst/>
              <a:gdLst/>
              <a:ahLst/>
              <a:cxnLst/>
              <a:rect l="l" t="t" r="r" b="b"/>
              <a:pathLst>
                <a:path w="4222" h="4192" extrusionOk="0">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76"/>
            <p:cNvSpPr/>
            <p:nvPr/>
          </p:nvSpPr>
          <p:spPr>
            <a:xfrm>
              <a:off x="4050225" y="3254050"/>
              <a:ext cx="35450" cy="208750"/>
            </a:xfrm>
            <a:custGeom>
              <a:avLst/>
              <a:gdLst/>
              <a:ahLst/>
              <a:cxnLst/>
              <a:rect l="l" t="t" r="r" b="b"/>
              <a:pathLst>
                <a:path w="1418" h="8350" extrusionOk="0">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76"/>
            <p:cNvSpPr/>
            <p:nvPr/>
          </p:nvSpPr>
          <p:spPr>
            <a:xfrm>
              <a:off x="3912375" y="3426550"/>
              <a:ext cx="51225" cy="69325"/>
            </a:xfrm>
            <a:custGeom>
              <a:avLst/>
              <a:gdLst/>
              <a:ahLst/>
              <a:cxnLst/>
              <a:rect l="l" t="t" r="r" b="b"/>
              <a:pathLst>
                <a:path w="2049" h="2773" extrusionOk="0">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76"/>
            <p:cNvSpPr/>
            <p:nvPr/>
          </p:nvSpPr>
          <p:spPr>
            <a:xfrm>
              <a:off x="3982475" y="3275325"/>
              <a:ext cx="52000" cy="163850"/>
            </a:xfrm>
            <a:custGeom>
              <a:avLst/>
              <a:gdLst/>
              <a:ahLst/>
              <a:cxnLst/>
              <a:rect l="l" t="t" r="r" b="b"/>
              <a:pathLst>
                <a:path w="2080" h="6554" extrusionOk="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9" name="Google Shape;6849;p76"/>
          <p:cNvGrpSpPr/>
          <p:nvPr/>
        </p:nvGrpSpPr>
        <p:grpSpPr>
          <a:xfrm>
            <a:off x="5318479" y="3178702"/>
            <a:ext cx="351024" cy="350079"/>
            <a:chOff x="3859600" y="3591950"/>
            <a:chExt cx="296975" cy="296175"/>
          </a:xfrm>
        </p:grpSpPr>
        <p:sp>
          <p:nvSpPr>
            <p:cNvPr id="6850" name="Google Shape;6850;p76"/>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76"/>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76"/>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3" name="Google Shape;6853;p76"/>
          <p:cNvGrpSpPr/>
          <p:nvPr/>
        </p:nvGrpSpPr>
        <p:grpSpPr>
          <a:xfrm>
            <a:off x="5318952" y="3654786"/>
            <a:ext cx="350079" cy="350079"/>
            <a:chOff x="3860400" y="3955025"/>
            <a:chExt cx="296175" cy="296175"/>
          </a:xfrm>
        </p:grpSpPr>
        <p:sp>
          <p:nvSpPr>
            <p:cNvPr id="6854" name="Google Shape;6854;p76"/>
            <p:cNvSpPr/>
            <p:nvPr/>
          </p:nvSpPr>
          <p:spPr>
            <a:xfrm>
              <a:off x="3973825" y="3955025"/>
              <a:ext cx="68525" cy="68550"/>
            </a:xfrm>
            <a:custGeom>
              <a:avLst/>
              <a:gdLst/>
              <a:ahLst/>
              <a:cxnLst/>
              <a:rect l="l" t="t" r="r" b="b"/>
              <a:pathLst>
                <a:path w="2741" h="2742" extrusionOk="0">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76"/>
            <p:cNvSpPr/>
            <p:nvPr/>
          </p:nvSpPr>
          <p:spPr>
            <a:xfrm>
              <a:off x="3947025" y="4021975"/>
              <a:ext cx="122125" cy="71700"/>
            </a:xfrm>
            <a:custGeom>
              <a:avLst/>
              <a:gdLst/>
              <a:ahLst/>
              <a:cxnLst/>
              <a:rect l="l" t="t" r="r" b="b"/>
              <a:pathLst>
                <a:path w="4885" h="2868" extrusionOk="0">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76"/>
            <p:cNvSpPr/>
            <p:nvPr/>
          </p:nvSpPr>
          <p:spPr>
            <a:xfrm>
              <a:off x="4086450" y="4145650"/>
              <a:ext cx="70125" cy="104775"/>
            </a:xfrm>
            <a:custGeom>
              <a:avLst/>
              <a:gdLst/>
              <a:ahLst/>
              <a:cxnLst/>
              <a:rect l="l" t="t" r="r" b="b"/>
              <a:pathLst>
                <a:path w="2805" h="4191" extrusionOk="0">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76"/>
            <p:cNvSpPr/>
            <p:nvPr/>
          </p:nvSpPr>
          <p:spPr>
            <a:xfrm>
              <a:off x="3860400" y="4180300"/>
              <a:ext cx="70125" cy="70125"/>
            </a:xfrm>
            <a:custGeom>
              <a:avLst/>
              <a:gdLst/>
              <a:ahLst/>
              <a:cxnLst/>
              <a:rect l="l" t="t" r="r" b="b"/>
              <a:pathLst>
                <a:path w="2805" h="2805" extrusionOk="0">
                  <a:moveTo>
                    <a:pt x="347" y="0"/>
                  </a:moveTo>
                  <a:cubicBezTo>
                    <a:pt x="158" y="0"/>
                    <a:pt x="0" y="189"/>
                    <a:pt x="0" y="347"/>
                  </a:cubicBezTo>
                  <a:lnTo>
                    <a:pt x="0" y="2458"/>
                  </a:lnTo>
                  <a:cubicBezTo>
                    <a:pt x="0" y="2678"/>
                    <a:pt x="158" y="2804"/>
                    <a:pt x="347" y="2804"/>
                  </a:cubicBezTo>
                  <a:lnTo>
                    <a:pt x="2804" y="2804"/>
                  </a:lnTo>
                  <a:lnTo>
                    <a:pt x="28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8" name="Google Shape;6858;p76"/>
            <p:cNvSpPr/>
            <p:nvPr/>
          </p:nvSpPr>
          <p:spPr>
            <a:xfrm>
              <a:off x="3947025" y="4111775"/>
              <a:ext cx="122125" cy="139425"/>
            </a:xfrm>
            <a:custGeom>
              <a:avLst/>
              <a:gdLst/>
              <a:ahLst/>
              <a:cxnLst/>
              <a:rect l="l" t="t" r="r" b="b"/>
              <a:pathLst>
                <a:path w="4885" h="5577" extrusionOk="0">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9" name="Google Shape;6859;p76"/>
          <p:cNvGrpSpPr/>
          <p:nvPr/>
        </p:nvGrpSpPr>
        <p:grpSpPr>
          <a:xfrm>
            <a:off x="7534167" y="2731184"/>
            <a:ext cx="355664" cy="349133"/>
            <a:chOff x="5716825" y="3235950"/>
            <a:chExt cx="300900" cy="295375"/>
          </a:xfrm>
        </p:grpSpPr>
        <p:sp>
          <p:nvSpPr>
            <p:cNvPr id="6860" name="Google Shape;6860;p76"/>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1" name="Google Shape;6861;p76"/>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76"/>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3" name="Google Shape;6863;p76"/>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4" name="Google Shape;6864;p76"/>
          <p:cNvGrpSpPr/>
          <p:nvPr/>
        </p:nvGrpSpPr>
        <p:grpSpPr>
          <a:xfrm>
            <a:off x="7547199" y="3189872"/>
            <a:ext cx="329601" cy="327739"/>
            <a:chOff x="5727850" y="3609275"/>
            <a:chExt cx="278850" cy="277275"/>
          </a:xfrm>
        </p:grpSpPr>
        <p:sp>
          <p:nvSpPr>
            <p:cNvPr id="6865" name="Google Shape;6865;p76"/>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6" name="Google Shape;6866;p76"/>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7" name="Google Shape;6867;p76"/>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76"/>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9" name="Google Shape;6869;p76"/>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0" name="Google Shape;6870;p76"/>
          <p:cNvGrpSpPr/>
          <p:nvPr/>
        </p:nvGrpSpPr>
        <p:grpSpPr>
          <a:xfrm>
            <a:off x="7558383" y="3655259"/>
            <a:ext cx="307231" cy="349133"/>
            <a:chOff x="5736525" y="3963700"/>
            <a:chExt cx="259925" cy="295375"/>
          </a:xfrm>
        </p:grpSpPr>
        <p:sp>
          <p:nvSpPr>
            <p:cNvPr id="6871" name="Google Shape;6871;p76"/>
            <p:cNvSpPr/>
            <p:nvPr/>
          </p:nvSpPr>
          <p:spPr>
            <a:xfrm>
              <a:off x="5736525" y="4153525"/>
              <a:ext cx="121300" cy="105550"/>
            </a:xfrm>
            <a:custGeom>
              <a:avLst/>
              <a:gdLst/>
              <a:ahLst/>
              <a:cxnLst/>
              <a:rect l="l" t="t" r="r" b="b"/>
              <a:pathLst>
                <a:path w="4852" h="4222" extrusionOk="0">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2" name="Google Shape;6872;p76"/>
            <p:cNvSpPr/>
            <p:nvPr/>
          </p:nvSpPr>
          <p:spPr>
            <a:xfrm>
              <a:off x="5833400" y="4168475"/>
              <a:ext cx="66975" cy="33900"/>
            </a:xfrm>
            <a:custGeom>
              <a:avLst/>
              <a:gdLst/>
              <a:ahLst/>
              <a:cxnLst/>
              <a:rect l="l" t="t" r="r" b="b"/>
              <a:pathLst>
                <a:path w="2679" h="1356" extrusionOk="0">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3" name="Google Shape;6873;p76"/>
            <p:cNvSpPr/>
            <p:nvPr/>
          </p:nvSpPr>
          <p:spPr>
            <a:xfrm>
              <a:off x="5875925" y="4153525"/>
              <a:ext cx="120525" cy="105550"/>
            </a:xfrm>
            <a:custGeom>
              <a:avLst/>
              <a:gdLst/>
              <a:ahLst/>
              <a:cxnLst/>
              <a:rect l="l" t="t" r="r" b="b"/>
              <a:pathLst>
                <a:path w="4821" h="4222" extrusionOk="0">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76"/>
            <p:cNvSpPr/>
            <p:nvPr/>
          </p:nvSpPr>
          <p:spPr>
            <a:xfrm>
              <a:off x="5754625" y="3963700"/>
              <a:ext cx="224500" cy="154400"/>
            </a:xfrm>
            <a:custGeom>
              <a:avLst/>
              <a:gdLst/>
              <a:ahLst/>
              <a:cxnLst/>
              <a:rect l="l" t="t" r="r" b="b"/>
              <a:pathLst>
                <a:path w="8980" h="6176" extrusionOk="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5" name="Google Shape;6875;p76"/>
            <p:cNvSpPr/>
            <p:nvPr/>
          </p:nvSpPr>
          <p:spPr>
            <a:xfrm>
              <a:off x="5806625" y="3998350"/>
              <a:ext cx="69325" cy="52025"/>
            </a:xfrm>
            <a:custGeom>
              <a:avLst/>
              <a:gdLst/>
              <a:ahLst/>
              <a:cxnLst/>
              <a:rect l="l" t="t" r="r" b="b"/>
              <a:pathLst>
                <a:path w="2773" h="2081" extrusionOk="0">
                  <a:moveTo>
                    <a:pt x="1733" y="1"/>
                  </a:moveTo>
                  <a:cubicBezTo>
                    <a:pt x="788" y="1"/>
                    <a:pt x="0" y="788"/>
                    <a:pt x="0" y="1733"/>
                  </a:cubicBezTo>
                  <a:lnTo>
                    <a:pt x="0" y="2080"/>
                  </a:lnTo>
                  <a:lnTo>
                    <a:pt x="1733" y="2080"/>
                  </a:lnTo>
                  <a:cubicBezTo>
                    <a:pt x="2300" y="2049"/>
                    <a:pt x="2773" y="1607"/>
                    <a:pt x="2773" y="1009"/>
                  </a:cubicBezTo>
                  <a:lnTo>
                    <a:pt x="27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6" name="Google Shape;6876;p76"/>
            <p:cNvSpPr/>
            <p:nvPr/>
          </p:nvSpPr>
          <p:spPr>
            <a:xfrm>
              <a:off x="5893250" y="3999150"/>
              <a:ext cx="34675" cy="51225"/>
            </a:xfrm>
            <a:custGeom>
              <a:avLst/>
              <a:gdLst/>
              <a:ahLst/>
              <a:cxnLst/>
              <a:rect l="l" t="t" r="r" b="b"/>
              <a:pathLst>
                <a:path w="1387" h="2049" extrusionOk="0">
                  <a:moveTo>
                    <a:pt x="1" y="0"/>
                  </a:moveTo>
                  <a:lnTo>
                    <a:pt x="1" y="1040"/>
                  </a:lnTo>
                  <a:cubicBezTo>
                    <a:pt x="1" y="1607"/>
                    <a:pt x="473" y="2048"/>
                    <a:pt x="1040" y="2048"/>
                  </a:cubicBezTo>
                  <a:lnTo>
                    <a:pt x="1387" y="2048"/>
                  </a:lnTo>
                  <a:lnTo>
                    <a:pt x="1387" y="1701"/>
                  </a:lnTo>
                  <a:cubicBezTo>
                    <a:pt x="1387" y="882"/>
                    <a:pt x="788" y="158"/>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7" name="Google Shape;6877;p76"/>
            <p:cNvSpPr/>
            <p:nvPr/>
          </p:nvSpPr>
          <p:spPr>
            <a:xfrm>
              <a:off x="5806625" y="4049550"/>
              <a:ext cx="121300" cy="104000"/>
            </a:xfrm>
            <a:custGeom>
              <a:avLst/>
              <a:gdLst/>
              <a:ahLst/>
              <a:cxnLst/>
              <a:rect l="l" t="t" r="r" b="b"/>
              <a:pathLst>
                <a:path w="4852" h="4160" extrusionOk="0">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8" name="Google Shape;6878;p76"/>
          <p:cNvGrpSpPr/>
          <p:nvPr/>
        </p:nvGrpSpPr>
        <p:grpSpPr>
          <a:xfrm>
            <a:off x="6649963" y="4104585"/>
            <a:ext cx="351024" cy="350079"/>
            <a:chOff x="6553275" y="3604550"/>
            <a:chExt cx="296975" cy="296175"/>
          </a:xfrm>
        </p:grpSpPr>
        <p:sp>
          <p:nvSpPr>
            <p:cNvPr id="6879" name="Google Shape;6879;p76"/>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0" name="Google Shape;6880;p76"/>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1" name="Google Shape;6881;p76"/>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2" name="Google Shape;6882;p76"/>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3" name="Google Shape;6883;p76"/>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4" name="Google Shape;6884;p76"/>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85" name="Google Shape;6885;p76"/>
          <p:cNvSpPr txBox="1"/>
          <p:nvPr/>
        </p:nvSpPr>
        <p:spPr>
          <a:xfrm>
            <a:off x="849675" y="71597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Business Icons</a:t>
            </a:r>
            <a:endParaRPr sz="2400">
              <a:solidFill>
                <a:srgbClr val="FFFFFF"/>
              </a:solidFill>
            </a:endParaRPr>
          </a:p>
        </p:txBody>
      </p:sp>
      <p:sp>
        <p:nvSpPr>
          <p:cNvPr id="6886" name="Google Shape;6886;p76"/>
          <p:cNvSpPr txBox="1"/>
          <p:nvPr/>
        </p:nvSpPr>
        <p:spPr>
          <a:xfrm>
            <a:off x="4858400" y="71597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Teamwork Icons</a:t>
            </a:r>
            <a:endParaRPr sz="2400">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890"/>
        <p:cNvGrpSpPr/>
        <p:nvPr/>
      </p:nvGrpSpPr>
      <p:grpSpPr>
        <a:xfrm>
          <a:off x="0" y="0"/>
          <a:ext cx="0" cy="0"/>
          <a:chOff x="0" y="0"/>
          <a:chExt cx="0" cy="0"/>
        </a:xfrm>
      </p:grpSpPr>
      <p:grpSp>
        <p:nvGrpSpPr>
          <p:cNvPr id="6891" name="Google Shape;6891;p77"/>
          <p:cNvGrpSpPr/>
          <p:nvPr/>
        </p:nvGrpSpPr>
        <p:grpSpPr>
          <a:xfrm>
            <a:off x="877057" y="1380546"/>
            <a:ext cx="294401" cy="353645"/>
            <a:chOff x="-35814600" y="3202075"/>
            <a:chExt cx="242625" cy="291450"/>
          </a:xfrm>
        </p:grpSpPr>
        <p:sp>
          <p:nvSpPr>
            <p:cNvPr id="6892" name="Google Shape;6892;p77"/>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77"/>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4" name="Google Shape;6894;p77"/>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5" name="Google Shape;6895;p77"/>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6" name="Google Shape;6896;p77"/>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77"/>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77"/>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9" name="Google Shape;6899;p77"/>
          <p:cNvGrpSpPr/>
          <p:nvPr/>
        </p:nvGrpSpPr>
        <p:grpSpPr>
          <a:xfrm>
            <a:off x="847435" y="1821466"/>
            <a:ext cx="353645" cy="353888"/>
            <a:chOff x="-35839800" y="3561025"/>
            <a:chExt cx="291450" cy="291650"/>
          </a:xfrm>
        </p:grpSpPr>
        <p:sp>
          <p:nvSpPr>
            <p:cNvPr id="6900" name="Google Shape;6900;p77"/>
            <p:cNvSpPr/>
            <p:nvPr/>
          </p:nvSpPr>
          <p:spPr>
            <a:xfrm>
              <a:off x="-35772850" y="3612425"/>
              <a:ext cx="155200" cy="142575"/>
            </a:xfrm>
            <a:custGeom>
              <a:avLst/>
              <a:gdLst/>
              <a:ahLst/>
              <a:cxnLst/>
              <a:rect l="l" t="t" r="r" b="b"/>
              <a:pathLst>
                <a:path w="6208" h="5703" extrusionOk="0">
                  <a:moveTo>
                    <a:pt x="3088" y="693"/>
                  </a:moveTo>
                  <a:cubicBezTo>
                    <a:pt x="3655" y="693"/>
                    <a:pt x="4128" y="1166"/>
                    <a:pt x="4128" y="1733"/>
                  </a:cubicBezTo>
                  <a:cubicBezTo>
                    <a:pt x="4128" y="2174"/>
                    <a:pt x="3844" y="2552"/>
                    <a:pt x="3466" y="2710"/>
                  </a:cubicBezTo>
                  <a:lnTo>
                    <a:pt x="3466" y="3119"/>
                  </a:lnTo>
                  <a:cubicBezTo>
                    <a:pt x="3466" y="3308"/>
                    <a:pt x="3309" y="3466"/>
                    <a:pt x="3088" y="3466"/>
                  </a:cubicBezTo>
                  <a:cubicBezTo>
                    <a:pt x="2899" y="3466"/>
                    <a:pt x="2742" y="3308"/>
                    <a:pt x="2742" y="3119"/>
                  </a:cubicBezTo>
                  <a:lnTo>
                    <a:pt x="2742" y="2710"/>
                  </a:lnTo>
                  <a:cubicBezTo>
                    <a:pt x="2742" y="2426"/>
                    <a:pt x="2931" y="2174"/>
                    <a:pt x="3214" y="2080"/>
                  </a:cubicBezTo>
                  <a:cubicBezTo>
                    <a:pt x="3340" y="2048"/>
                    <a:pt x="3466" y="1891"/>
                    <a:pt x="3466" y="1765"/>
                  </a:cubicBezTo>
                  <a:cubicBezTo>
                    <a:pt x="3466" y="1576"/>
                    <a:pt x="3309" y="1418"/>
                    <a:pt x="3088" y="1418"/>
                  </a:cubicBezTo>
                  <a:cubicBezTo>
                    <a:pt x="2899" y="1418"/>
                    <a:pt x="2742" y="1576"/>
                    <a:pt x="2742" y="1765"/>
                  </a:cubicBezTo>
                  <a:cubicBezTo>
                    <a:pt x="2742" y="1954"/>
                    <a:pt x="2584" y="2111"/>
                    <a:pt x="2395" y="2111"/>
                  </a:cubicBezTo>
                  <a:cubicBezTo>
                    <a:pt x="2206" y="2111"/>
                    <a:pt x="2049" y="1954"/>
                    <a:pt x="2049" y="1765"/>
                  </a:cubicBezTo>
                  <a:cubicBezTo>
                    <a:pt x="2080" y="1166"/>
                    <a:pt x="2553" y="693"/>
                    <a:pt x="3088" y="693"/>
                  </a:cubicBezTo>
                  <a:close/>
                  <a:moveTo>
                    <a:pt x="3088" y="3781"/>
                  </a:moveTo>
                  <a:cubicBezTo>
                    <a:pt x="3309" y="3781"/>
                    <a:pt x="3466" y="3938"/>
                    <a:pt x="3466" y="4127"/>
                  </a:cubicBezTo>
                  <a:cubicBezTo>
                    <a:pt x="3466" y="4317"/>
                    <a:pt x="3309" y="4474"/>
                    <a:pt x="3088" y="4474"/>
                  </a:cubicBezTo>
                  <a:cubicBezTo>
                    <a:pt x="2899" y="4474"/>
                    <a:pt x="2742" y="4317"/>
                    <a:pt x="2742" y="4127"/>
                  </a:cubicBezTo>
                  <a:cubicBezTo>
                    <a:pt x="2742" y="3938"/>
                    <a:pt x="2899" y="3781"/>
                    <a:pt x="3088" y="3781"/>
                  </a:cubicBezTo>
                  <a:close/>
                  <a:moveTo>
                    <a:pt x="347" y="0"/>
                  </a:moveTo>
                  <a:cubicBezTo>
                    <a:pt x="158" y="32"/>
                    <a:pt x="1" y="189"/>
                    <a:pt x="1" y="347"/>
                  </a:cubicBezTo>
                  <a:lnTo>
                    <a:pt x="1" y="5010"/>
                  </a:lnTo>
                  <a:lnTo>
                    <a:pt x="694" y="5703"/>
                  </a:lnTo>
                  <a:cubicBezTo>
                    <a:pt x="1371" y="5088"/>
                    <a:pt x="2238" y="4781"/>
                    <a:pt x="3104" y="4781"/>
                  </a:cubicBezTo>
                  <a:cubicBezTo>
                    <a:pt x="3970" y="4781"/>
                    <a:pt x="4837" y="5088"/>
                    <a:pt x="5514" y="5703"/>
                  </a:cubicBezTo>
                  <a:lnTo>
                    <a:pt x="6207" y="5010"/>
                  </a:lnTo>
                  <a:lnTo>
                    <a:pt x="6207" y="347"/>
                  </a:lnTo>
                  <a:cubicBezTo>
                    <a:pt x="6207" y="158"/>
                    <a:pt x="6050" y="0"/>
                    <a:pt x="58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1" name="Google Shape;6901;p77"/>
            <p:cNvSpPr/>
            <p:nvPr/>
          </p:nvSpPr>
          <p:spPr>
            <a:xfrm>
              <a:off x="-35621625" y="3694325"/>
              <a:ext cx="73275" cy="143375"/>
            </a:xfrm>
            <a:custGeom>
              <a:avLst/>
              <a:gdLst/>
              <a:ahLst/>
              <a:cxnLst/>
              <a:rect l="l" t="t" r="r" b="b"/>
              <a:pathLst>
                <a:path w="2931" h="5735" extrusionOk="0">
                  <a:moveTo>
                    <a:pt x="2931" y="1"/>
                  </a:moveTo>
                  <a:lnTo>
                    <a:pt x="1" y="2899"/>
                  </a:lnTo>
                  <a:lnTo>
                    <a:pt x="2805" y="5735"/>
                  </a:lnTo>
                  <a:cubicBezTo>
                    <a:pt x="2868" y="5609"/>
                    <a:pt x="2931" y="5451"/>
                    <a:pt x="2931" y="5294"/>
                  </a:cubicBezTo>
                  <a:lnTo>
                    <a:pt x="293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77"/>
            <p:cNvSpPr/>
            <p:nvPr/>
          </p:nvSpPr>
          <p:spPr>
            <a:xfrm>
              <a:off x="-35827200" y="3748675"/>
              <a:ext cx="263100" cy="104000"/>
            </a:xfrm>
            <a:custGeom>
              <a:avLst/>
              <a:gdLst/>
              <a:ahLst/>
              <a:cxnLst/>
              <a:rect l="l" t="t" r="r" b="b"/>
              <a:pathLst>
                <a:path w="10524" h="4160" extrusionOk="0">
                  <a:moveTo>
                    <a:pt x="5235" y="1"/>
                  </a:moveTo>
                  <a:cubicBezTo>
                    <a:pt x="4482" y="1"/>
                    <a:pt x="3734" y="284"/>
                    <a:pt x="3183" y="851"/>
                  </a:cubicBezTo>
                  <a:lnTo>
                    <a:pt x="1" y="4033"/>
                  </a:lnTo>
                  <a:cubicBezTo>
                    <a:pt x="158" y="4128"/>
                    <a:pt x="316" y="4159"/>
                    <a:pt x="473" y="4159"/>
                  </a:cubicBezTo>
                  <a:lnTo>
                    <a:pt x="10082" y="4159"/>
                  </a:lnTo>
                  <a:cubicBezTo>
                    <a:pt x="10240" y="4159"/>
                    <a:pt x="10398" y="4128"/>
                    <a:pt x="10524" y="4033"/>
                  </a:cubicBezTo>
                  <a:lnTo>
                    <a:pt x="7310" y="851"/>
                  </a:lnTo>
                  <a:cubicBezTo>
                    <a:pt x="6743" y="284"/>
                    <a:pt x="5987" y="1"/>
                    <a:pt x="52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77"/>
            <p:cNvSpPr/>
            <p:nvPr/>
          </p:nvSpPr>
          <p:spPr>
            <a:xfrm>
              <a:off x="-35831925" y="3635275"/>
              <a:ext cx="41775" cy="85075"/>
            </a:xfrm>
            <a:custGeom>
              <a:avLst/>
              <a:gdLst/>
              <a:ahLst/>
              <a:cxnLst/>
              <a:rect l="l" t="t" r="r" b="b"/>
              <a:pathLst>
                <a:path w="1671" h="3403" extrusionOk="0">
                  <a:moveTo>
                    <a:pt x="1671" y="0"/>
                  </a:moveTo>
                  <a:lnTo>
                    <a:pt x="1" y="1701"/>
                  </a:lnTo>
                  <a:lnTo>
                    <a:pt x="1671" y="3403"/>
                  </a:lnTo>
                  <a:lnTo>
                    <a:pt x="167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77"/>
            <p:cNvSpPr/>
            <p:nvPr/>
          </p:nvSpPr>
          <p:spPr>
            <a:xfrm>
              <a:off x="-35601150" y="3635275"/>
              <a:ext cx="43350" cy="85075"/>
            </a:xfrm>
            <a:custGeom>
              <a:avLst/>
              <a:gdLst/>
              <a:ahLst/>
              <a:cxnLst/>
              <a:rect l="l" t="t" r="r" b="b"/>
              <a:pathLst>
                <a:path w="1734" h="3403" extrusionOk="0">
                  <a:moveTo>
                    <a:pt x="1" y="0"/>
                  </a:moveTo>
                  <a:lnTo>
                    <a:pt x="1" y="3403"/>
                  </a:lnTo>
                  <a:lnTo>
                    <a:pt x="1734" y="1701"/>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77"/>
            <p:cNvSpPr/>
            <p:nvPr/>
          </p:nvSpPr>
          <p:spPr>
            <a:xfrm>
              <a:off x="-35750000" y="3561025"/>
              <a:ext cx="111075" cy="35675"/>
            </a:xfrm>
            <a:custGeom>
              <a:avLst/>
              <a:gdLst/>
              <a:ahLst/>
              <a:cxnLst/>
              <a:rect l="l" t="t" r="r" b="b"/>
              <a:pathLst>
                <a:path w="4443" h="1427" extrusionOk="0">
                  <a:moveTo>
                    <a:pt x="2182" y="1"/>
                  </a:moveTo>
                  <a:cubicBezTo>
                    <a:pt x="1686" y="1"/>
                    <a:pt x="1198" y="182"/>
                    <a:pt x="851" y="544"/>
                  </a:cubicBezTo>
                  <a:lnTo>
                    <a:pt x="0" y="1426"/>
                  </a:lnTo>
                  <a:lnTo>
                    <a:pt x="4443" y="1426"/>
                  </a:lnTo>
                  <a:lnTo>
                    <a:pt x="3560" y="544"/>
                  </a:lnTo>
                  <a:cubicBezTo>
                    <a:pt x="3182" y="182"/>
                    <a:pt x="2678" y="1"/>
                    <a:pt x="21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77"/>
            <p:cNvSpPr/>
            <p:nvPr/>
          </p:nvSpPr>
          <p:spPr>
            <a:xfrm>
              <a:off x="-35839800" y="3694325"/>
              <a:ext cx="72500" cy="143375"/>
            </a:xfrm>
            <a:custGeom>
              <a:avLst/>
              <a:gdLst/>
              <a:ahLst/>
              <a:cxnLst/>
              <a:rect l="l" t="t" r="r" b="b"/>
              <a:pathLst>
                <a:path w="2900" h="5735" extrusionOk="0">
                  <a:moveTo>
                    <a:pt x="1" y="1"/>
                  </a:moveTo>
                  <a:lnTo>
                    <a:pt x="1" y="5294"/>
                  </a:lnTo>
                  <a:cubicBezTo>
                    <a:pt x="1" y="5451"/>
                    <a:pt x="32" y="5609"/>
                    <a:pt x="95" y="5735"/>
                  </a:cubicBezTo>
                  <a:lnTo>
                    <a:pt x="2899" y="2899"/>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07" name="Google Shape;6907;p77"/>
          <p:cNvSpPr/>
          <p:nvPr/>
        </p:nvSpPr>
        <p:spPr>
          <a:xfrm>
            <a:off x="845859" y="2257004"/>
            <a:ext cx="355557" cy="353645"/>
          </a:xfrm>
          <a:custGeom>
            <a:avLst/>
            <a:gdLst/>
            <a:ahLst/>
            <a:cxnLst/>
            <a:rect l="l" t="t" r="r" b="b"/>
            <a:pathLst>
              <a:path w="11721" h="11658" extrusionOk="0">
                <a:moveTo>
                  <a:pt x="6144" y="2773"/>
                </a:moveTo>
                <a:cubicBezTo>
                  <a:pt x="7467" y="2868"/>
                  <a:pt x="8570" y="3813"/>
                  <a:pt x="8885" y="5042"/>
                </a:cubicBezTo>
                <a:cubicBezTo>
                  <a:pt x="8917" y="5231"/>
                  <a:pt x="8791" y="5388"/>
                  <a:pt x="8633" y="5483"/>
                </a:cubicBezTo>
                <a:cubicBezTo>
                  <a:pt x="8613" y="5486"/>
                  <a:pt x="8594" y="5487"/>
                  <a:pt x="8575" y="5487"/>
                </a:cubicBezTo>
                <a:cubicBezTo>
                  <a:pt x="8412" y="5487"/>
                  <a:pt x="8277" y="5372"/>
                  <a:pt x="8192" y="5231"/>
                </a:cubicBezTo>
                <a:cubicBezTo>
                  <a:pt x="7972" y="4254"/>
                  <a:pt x="7089" y="3561"/>
                  <a:pt x="6113" y="3466"/>
                </a:cubicBezTo>
                <a:cubicBezTo>
                  <a:pt x="5924" y="3466"/>
                  <a:pt x="5798" y="3277"/>
                  <a:pt x="5798" y="3120"/>
                </a:cubicBezTo>
                <a:cubicBezTo>
                  <a:pt x="5798" y="2868"/>
                  <a:pt x="5955" y="2773"/>
                  <a:pt x="6144" y="2773"/>
                </a:cubicBezTo>
                <a:close/>
                <a:moveTo>
                  <a:pt x="6222" y="1414"/>
                </a:moveTo>
                <a:cubicBezTo>
                  <a:pt x="6238" y="1414"/>
                  <a:pt x="6254" y="1416"/>
                  <a:pt x="6270" y="1418"/>
                </a:cubicBezTo>
                <a:cubicBezTo>
                  <a:pt x="8161" y="1576"/>
                  <a:pt x="9862" y="2962"/>
                  <a:pt x="10240" y="5136"/>
                </a:cubicBezTo>
                <a:cubicBezTo>
                  <a:pt x="10303" y="5325"/>
                  <a:pt x="10177" y="5483"/>
                  <a:pt x="9988" y="5514"/>
                </a:cubicBezTo>
                <a:cubicBezTo>
                  <a:pt x="9960" y="5518"/>
                  <a:pt x="9934" y="5520"/>
                  <a:pt x="9908" y="5520"/>
                </a:cubicBezTo>
                <a:cubicBezTo>
                  <a:pt x="9730" y="5520"/>
                  <a:pt x="9606" y="5424"/>
                  <a:pt x="9578" y="5231"/>
                </a:cubicBezTo>
                <a:cubicBezTo>
                  <a:pt x="9263" y="3466"/>
                  <a:pt x="7846" y="2238"/>
                  <a:pt x="6239" y="2143"/>
                </a:cubicBezTo>
                <a:cubicBezTo>
                  <a:pt x="6050" y="2143"/>
                  <a:pt x="5924" y="1923"/>
                  <a:pt x="5924" y="1765"/>
                </a:cubicBezTo>
                <a:cubicBezTo>
                  <a:pt x="5924" y="1563"/>
                  <a:pt x="6055" y="1414"/>
                  <a:pt x="6222" y="1414"/>
                </a:cubicBezTo>
                <a:close/>
                <a:moveTo>
                  <a:pt x="5907" y="4124"/>
                </a:moveTo>
                <a:cubicBezTo>
                  <a:pt x="5923" y="4124"/>
                  <a:pt x="5939" y="4125"/>
                  <a:pt x="5955" y="4128"/>
                </a:cubicBezTo>
                <a:cubicBezTo>
                  <a:pt x="6680" y="4191"/>
                  <a:pt x="7247" y="4663"/>
                  <a:pt x="7499" y="5325"/>
                </a:cubicBezTo>
                <a:cubicBezTo>
                  <a:pt x="7530" y="5514"/>
                  <a:pt x="7467" y="5672"/>
                  <a:pt x="7247" y="5766"/>
                </a:cubicBezTo>
                <a:cubicBezTo>
                  <a:pt x="7223" y="5770"/>
                  <a:pt x="7199" y="5772"/>
                  <a:pt x="7177" y="5772"/>
                </a:cubicBezTo>
                <a:cubicBezTo>
                  <a:pt x="7019" y="5772"/>
                  <a:pt x="6892" y="5679"/>
                  <a:pt x="6837" y="5514"/>
                </a:cubicBezTo>
                <a:cubicBezTo>
                  <a:pt x="6711" y="5136"/>
                  <a:pt x="6365" y="4852"/>
                  <a:pt x="5924" y="4821"/>
                </a:cubicBezTo>
                <a:cubicBezTo>
                  <a:pt x="5735" y="4821"/>
                  <a:pt x="5609" y="4663"/>
                  <a:pt x="5609" y="4443"/>
                </a:cubicBezTo>
                <a:cubicBezTo>
                  <a:pt x="5609" y="4270"/>
                  <a:pt x="5740" y="4124"/>
                  <a:pt x="5907" y="4124"/>
                </a:cubicBezTo>
                <a:close/>
                <a:moveTo>
                  <a:pt x="3385" y="3199"/>
                </a:moveTo>
                <a:cubicBezTo>
                  <a:pt x="3455" y="3199"/>
                  <a:pt x="3527" y="3225"/>
                  <a:pt x="3592" y="3277"/>
                </a:cubicBezTo>
                <a:lnTo>
                  <a:pt x="4695" y="4096"/>
                </a:lnTo>
                <a:cubicBezTo>
                  <a:pt x="4853" y="4222"/>
                  <a:pt x="4884" y="4411"/>
                  <a:pt x="4790" y="4569"/>
                </a:cubicBezTo>
                <a:lnTo>
                  <a:pt x="4159" y="5388"/>
                </a:lnTo>
                <a:lnTo>
                  <a:pt x="6869" y="7436"/>
                </a:lnTo>
                <a:lnTo>
                  <a:pt x="7499" y="6617"/>
                </a:lnTo>
                <a:cubicBezTo>
                  <a:pt x="7572" y="6525"/>
                  <a:pt x="7667" y="6476"/>
                  <a:pt x="7765" y="6476"/>
                </a:cubicBezTo>
                <a:cubicBezTo>
                  <a:pt x="7835" y="6476"/>
                  <a:pt x="7906" y="6501"/>
                  <a:pt x="7972" y="6554"/>
                </a:cubicBezTo>
                <a:lnTo>
                  <a:pt x="9074" y="7373"/>
                </a:lnTo>
                <a:cubicBezTo>
                  <a:pt x="9232" y="7499"/>
                  <a:pt x="9263" y="7688"/>
                  <a:pt x="9137" y="7845"/>
                </a:cubicBezTo>
                <a:lnTo>
                  <a:pt x="8507" y="8665"/>
                </a:lnTo>
                <a:cubicBezTo>
                  <a:pt x="8225" y="9022"/>
                  <a:pt x="7819" y="9211"/>
                  <a:pt x="7403" y="9211"/>
                </a:cubicBezTo>
                <a:cubicBezTo>
                  <a:pt x="7123" y="9211"/>
                  <a:pt x="6839" y="9126"/>
                  <a:pt x="6585" y="8948"/>
                </a:cubicBezTo>
                <a:lnTo>
                  <a:pt x="2773" y="6081"/>
                </a:lnTo>
                <a:cubicBezTo>
                  <a:pt x="2143" y="5672"/>
                  <a:pt x="2017" y="4821"/>
                  <a:pt x="2490" y="4191"/>
                </a:cubicBezTo>
                <a:lnTo>
                  <a:pt x="3120" y="3340"/>
                </a:lnTo>
                <a:cubicBezTo>
                  <a:pt x="3193" y="3248"/>
                  <a:pt x="3288" y="3199"/>
                  <a:pt x="3385" y="3199"/>
                </a:cubicBezTo>
                <a:close/>
                <a:moveTo>
                  <a:pt x="5829" y="1"/>
                </a:moveTo>
                <a:cubicBezTo>
                  <a:pt x="2647" y="1"/>
                  <a:pt x="1" y="2647"/>
                  <a:pt x="1" y="5829"/>
                </a:cubicBezTo>
                <a:cubicBezTo>
                  <a:pt x="64" y="9011"/>
                  <a:pt x="2647" y="11658"/>
                  <a:pt x="5892" y="11658"/>
                </a:cubicBezTo>
                <a:cubicBezTo>
                  <a:pt x="6900" y="11658"/>
                  <a:pt x="7940" y="11374"/>
                  <a:pt x="8822" y="10838"/>
                </a:cubicBezTo>
                <a:lnTo>
                  <a:pt x="11248" y="11626"/>
                </a:lnTo>
                <a:cubicBezTo>
                  <a:pt x="11272" y="11634"/>
                  <a:pt x="11299" y="11638"/>
                  <a:pt x="11329" y="11638"/>
                </a:cubicBezTo>
                <a:cubicBezTo>
                  <a:pt x="11417" y="11638"/>
                  <a:pt x="11524" y="11602"/>
                  <a:pt x="11595" y="11531"/>
                </a:cubicBezTo>
                <a:cubicBezTo>
                  <a:pt x="11658" y="11468"/>
                  <a:pt x="11721" y="11311"/>
                  <a:pt x="11658" y="11185"/>
                </a:cubicBezTo>
                <a:lnTo>
                  <a:pt x="10838" y="8791"/>
                </a:lnTo>
                <a:cubicBezTo>
                  <a:pt x="11406" y="7877"/>
                  <a:pt x="11658" y="6869"/>
                  <a:pt x="11658" y="5829"/>
                </a:cubicBezTo>
                <a:cubicBezTo>
                  <a:pt x="11658" y="2647"/>
                  <a:pt x="9043"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08" name="Google Shape;6908;p77"/>
          <p:cNvGrpSpPr/>
          <p:nvPr/>
        </p:nvGrpSpPr>
        <p:grpSpPr>
          <a:xfrm>
            <a:off x="3084980" y="1380546"/>
            <a:ext cx="353645" cy="353645"/>
            <a:chOff x="-34003850" y="3227275"/>
            <a:chExt cx="291450" cy="291450"/>
          </a:xfrm>
        </p:grpSpPr>
        <p:sp>
          <p:nvSpPr>
            <p:cNvPr id="6909" name="Google Shape;6909;p77"/>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77"/>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1" name="Google Shape;6911;p77"/>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2" name="Google Shape;6912;p77"/>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3" name="Google Shape;6913;p77"/>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4" name="Google Shape;6914;p77"/>
          <p:cNvGrpSpPr/>
          <p:nvPr/>
        </p:nvGrpSpPr>
        <p:grpSpPr>
          <a:xfrm>
            <a:off x="3084510" y="1821238"/>
            <a:ext cx="354586" cy="354343"/>
            <a:chOff x="-34004625" y="3585850"/>
            <a:chExt cx="292225" cy="292025"/>
          </a:xfrm>
        </p:grpSpPr>
        <p:sp>
          <p:nvSpPr>
            <p:cNvPr id="6915" name="Google Shape;6915;p77"/>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6" name="Google Shape;6916;p77"/>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77"/>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8" name="Google Shape;6918;p77"/>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9" name="Google Shape;6919;p77"/>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0" name="Google Shape;6920;p77"/>
          <p:cNvGrpSpPr/>
          <p:nvPr/>
        </p:nvGrpSpPr>
        <p:grpSpPr>
          <a:xfrm>
            <a:off x="3084025" y="2256439"/>
            <a:ext cx="355557" cy="354616"/>
            <a:chOff x="-34005425" y="3945575"/>
            <a:chExt cx="293025" cy="292250"/>
          </a:xfrm>
        </p:grpSpPr>
        <p:sp>
          <p:nvSpPr>
            <p:cNvPr id="6921" name="Google Shape;6921;p77"/>
            <p:cNvSpPr/>
            <p:nvPr/>
          </p:nvSpPr>
          <p:spPr>
            <a:xfrm>
              <a:off x="-33952650" y="3998350"/>
              <a:ext cx="186700" cy="186700"/>
            </a:xfrm>
            <a:custGeom>
              <a:avLst/>
              <a:gdLst/>
              <a:ahLst/>
              <a:cxnLst/>
              <a:rect l="l" t="t" r="r" b="b"/>
              <a:pathLst>
                <a:path w="7468" h="7468" extrusionOk="0">
                  <a:moveTo>
                    <a:pt x="5861" y="2017"/>
                  </a:moveTo>
                  <a:cubicBezTo>
                    <a:pt x="6050" y="2017"/>
                    <a:pt x="6207" y="2143"/>
                    <a:pt x="6207" y="2364"/>
                  </a:cubicBezTo>
                  <a:lnTo>
                    <a:pt x="6207" y="3750"/>
                  </a:lnTo>
                  <a:lnTo>
                    <a:pt x="6207" y="5104"/>
                  </a:lnTo>
                  <a:cubicBezTo>
                    <a:pt x="6207" y="5325"/>
                    <a:pt x="6050" y="5451"/>
                    <a:pt x="5861" y="5451"/>
                  </a:cubicBezTo>
                  <a:cubicBezTo>
                    <a:pt x="5672" y="5451"/>
                    <a:pt x="5514" y="5325"/>
                    <a:pt x="5514" y="5104"/>
                  </a:cubicBezTo>
                  <a:lnTo>
                    <a:pt x="5514" y="4096"/>
                  </a:lnTo>
                  <a:lnTo>
                    <a:pt x="4474" y="4096"/>
                  </a:lnTo>
                  <a:cubicBezTo>
                    <a:pt x="4285" y="4096"/>
                    <a:pt x="4128" y="3939"/>
                    <a:pt x="4128" y="3750"/>
                  </a:cubicBezTo>
                  <a:lnTo>
                    <a:pt x="4128" y="2364"/>
                  </a:lnTo>
                  <a:cubicBezTo>
                    <a:pt x="4128" y="2143"/>
                    <a:pt x="4285" y="2017"/>
                    <a:pt x="4474" y="2017"/>
                  </a:cubicBezTo>
                  <a:cubicBezTo>
                    <a:pt x="4695" y="2017"/>
                    <a:pt x="4852" y="2143"/>
                    <a:pt x="4852" y="2364"/>
                  </a:cubicBezTo>
                  <a:lnTo>
                    <a:pt x="4852" y="3372"/>
                  </a:lnTo>
                  <a:lnTo>
                    <a:pt x="5514" y="3372"/>
                  </a:lnTo>
                  <a:lnTo>
                    <a:pt x="5514" y="2364"/>
                  </a:lnTo>
                  <a:cubicBezTo>
                    <a:pt x="5514" y="2143"/>
                    <a:pt x="5672" y="2017"/>
                    <a:pt x="5861" y="2017"/>
                  </a:cubicBezTo>
                  <a:close/>
                  <a:moveTo>
                    <a:pt x="2332" y="2017"/>
                  </a:moveTo>
                  <a:cubicBezTo>
                    <a:pt x="2868" y="2017"/>
                    <a:pt x="3340" y="2490"/>
                    <a:pt x="3340" y="3025"/>
                  </a:cubicBezTo>
                  <a:lnTo>
                    <a:pt x="3340" y="3309"/>
                  </a:lnTo>
                  <a:lnTo>
                    <a:pt x="3435" y="3309"/>
                  </a:lnTo>
                  <a:cubicBezTo>
                    <a:pt x="3435" y="3687"/>
                    <a:pt x="3183" y="4065"/>
                    <a:pt x="2868" y="4222"/>
                  </a:cubicBezTo>
                  <a:lnTo>
                    <a:pt x="2238" y="4537"/>
                  </a:lnTo>
                  <a:cubicBezTo>
                    <a:pt x="2175" y="4569"/>
                    <a:pt x="2080" y="4632"/>
                    <a:pt x="2049" y="4758"/>
                  </a:cubicBezTo>
                  <a:lnTo>
                    <a:pt x="3057" y="4758"/>
                  </a:lnTo>
                  <a:cubicBezTo>
                    <a:pt x="3277" y="4758"/>
                    <a:pt x="3435" y="4915"/>
                    <a:pt x="3435" y="5104"/>
                  </a:cubicBezTo>
                  <a:cubicBezTo>
                    <a:pt x="3435" y="5325"/>
                    <a:pt x="3277" y="5483"/>
                    <a:pt x="3057" y="5483"/>
                  </a:cubicBezTo>
                  <a:lnTo>
                    <a:pt x="1702" y="5483"/>
                  </a:lnTo>
                  <a:cubicBezTo>
                    <a:pt x="1481" y="5483"/>
                    <a:pt x="1324" y="5325"/>
                    <a:pt x="1324" y="5104"/>
                  </a:cubicBezTo>
                  <a:lnTo>
                    <a:pt x="1324" y="4852"/>
                  </a:lnTo>
                  <a:cubicBezTo>
                    <a:pt x="1324" y="4443"/>
                    <a:pt x="1576" y="4096"/>
                    <a:pt x="1891" y="3939"/>
                  </a:cubicBezTo>
                  <a:lnTo>
                    <a:pt x="2521" y="3624"/>
                  </a:lnTo>
                  <a:cubicBezTo>
                    <a:pt x="2647" y="3592"/>
                    <a:pt x="2710" y="3466"/>
                    <a:pt x="2710" y="3309"/>
                  </a:cubicBezTo>
                  <a:lnTo>
                    <a:pt x="2710" y="3025"/>
                  </a:lnTo>
                  <a:cubicBezTo>
                    <a:pt x="2710" y="2836"/>
                    <a:pt x="2553" y="2679"/>
                    <a:pt x="2364" y="2679"/>
                  </a:cubicBezTo>
                  <a:cubicBezTo>
                    <a:pt x="2175" y="2679"/>
                    <a:pt x="2017" y="2836"/>
                    <a:pt x="2017" y="3025"/>
                  </a:cubicBezTo>
                  <a:cubicBezTo>
                    <a:pt x="2017" y="3214"/>
                    <a:pt x="1859" y="3372"/>
                    <a:pt x="1639" y="3372"/>
                  </a:cubicBezTo>
                  <a:cubicBezTo>
                    <a:pt x="1450" y="3372"/>
                    <a:pt x="1292" y="3214"/>
                    <a:pt x="1292" y="3025"/>
                  </a:cubicBezTo>
                  <a:cubicBezTo>
                    <a:pt x="1292" y="2490"/>
                    <a:pt x="1765" y="2017"/>
                    <a:pt x="2332" y="2017"/>
                  </a:cubicBezTo>
                  <a:close/>
                  <a:moveTo>
                    <a:pt x="3214" y="1"/>
                  </a:moveTo>
                  <a:cubicBezTo>
                    <a:pt x="3214" y="127"/>
                    <a:pt x="3183" y="284"/>
                    <a:pt x="3120" y="379"/>
                  </a:cubicBezTo>
                  <a:cubicBezTo>
                    <a:pt x="2962" y="662"/>
                    <a:pt x="2679" y="914"/>
                    <a:pt x="2364" y="946"/>
                  </a:cubicBezTo>
                  <a:lnTo>
                    <a:pt x="1009" y="1135"/>
                  </a:lnTo>
                  <a:cubicBezTo>
                    <a:pt x="473" y="1733"/>
                    <a:pt x="64" y="2521"/>
                    <a:pt x="1" y="3372"/>
                  </a:cubicBezTo>
                  <a:lnTo>
                    <a:pt x="316" y="3372"/>
                  </a:lnTo>
                  <a:cubicBezTo>
                    <a:pt x="505" y="3372"/>
                    <a:pt x="662" y="3529"/>
                    <a:pt x="662" y="3750"/>
                  </a:cubicBezTo>
                  <a:cubicBezTo>
                    <a:pt x="662" y="3939"/>
                    <a:pt x="505" y="4096"/>
                    <a:pt x="316" y="4096"/>
                  </a:cubicBezTo>
                  <a:lnTo>
                    <a:pt x="1" y="4096"/>
                  </a:lnTo>
                  <a:cubicBezTo>
                    <a:pt x="158" y="5892"/>
                    <a:pt x="1607" y="7310"/>
                    <a:pt x="3372" y="7467"/>
                  </a:cubicBezTo>
                  <a:lnTo>
                    <a:pt x="3372" y="7121"/>
                  </a:lnTo>
                  <a:cubicBezTo>
                    <a:pt x="3372" y="6932"/>
                    <a:pt x="3529" y="6774"/>
                    <a:pt x="3750" y="6774"/>
                  </a:cubicBezTo>
                  <a:cubicBezTo>
                    <a:pt x="3939" y="6774"/>
                    <a:pt x="4096" y="6932"/>
                    <a:pt x="4096" y="7121"/>
                  </a:cubicBezTo>
                  <a:lnTo>
                    <a:pt x="4096" y="7436"/>
                  </a:lnTo>
                  <a:lnTo>
                    <a:pt x="4254" y="7436"/>
                  </a:lnTo>
                  <a:cubicBezTo>
                    <a:pt x="4254" y="7373"/>
                    <a:pt x="4285" y="7278"/>
                    <a:pt x="4317" y="7215"/>
                  </a:cubicBezTo>
                  <a:cubicBezTo>
                    <a:pt x="4443" y="6900"/>
                    <a:pt x="4758" y="6648"/>
                    <a:pt x="5073" y="6617"/>
                  </a:cubicBezTo>
                  <a:lnTo>
                    <a:pt x="6491" y="6333"/>
                  </a:lnTo>
                  <a:cubicBezTo>
                    <a:pt x="7089" y="5703"/>
                    <a:pt x="7404" y="5010"/>
                    <a:pt x="7467" y="4096"/>
                  </a:cubicBezTo>
                  <a:lnTo>
                    <a:pt x="7152" y="4096"/>
                  </a:lnTo>
                  <a:cubicBezTo>
                    <a:pt x="6963" y="4096"/>
                    <a:pt x="6806" y="3939"/>
                    <a:pt x="6806" y="3750"/>
                  </a:cubicBezTo>
                  <a:cubicBezTo>
                    <a:pt x="6806" y="3529"/>
                    <a:pt x="6963" y="3372"/>
                    <a:pt x="7152" y="3372"/>
                  </a:cubicBezTo>
                  <a:lnTo>
                    <a:pt x="7467" y="3372"/>
                  </a:lnTo>
                  <a:cubicBezTo>
                    <a:pt x="7310" y="1576"/>
                    <a:pt x="5861" y="158"/>
                    <a:pt x="4096" y="1"/>
                  </a:cubicBezTo>
                  <a:lnTo>
                    <a:pt x="4096" y="316"/>
                  </a:lnTo>
                  <a:cubicBezTo>
                    <a:pt x="4096" y="505"/>
                    <a:pt x="3939" y="662"/>
                    <a:pt x="3750" y="662"/>
                  </a:cubicBezTo>
                  <a:cubicBezTo>
                    <a:pt x="3529" y="662"/>
                    <a:pt x="3372" y="505"/>
                    <a:pt x="3372" y="316"/>
                  </a:cubicBezTo>
                  <a:lnTo>
                    <a:pt x="33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2" name="Google Shape;6922;p77"/>
            <p:cNvSpPr/>
            <p:nvPr/>
          </p:nvSpPr>
          <p:spPr>
            <a:xfrm>
              <a:off x="-33944775" y="3945575"/>
              <a:ext cx="232375" cy="247350"/>
            </a:xfrm>
            <a:custGeom>
              <a:avLst/>
              <a:gdLst/>
              <a:ahLst/>
              <a:cxnLst/>
              <a:rect l="l" t="t" r="r" b="b"/>
              <a:pathLst>
                <a:path w="9295" h="9894" extrusionOk="0">
                  <a:moveTo>
                    <a:pt x="3466" y="1"/>
                  </a:moveTo>
                  <a:cubicBezTo>
                    <a:pt x="2490" y="1"/>
                    <a:pt x="1450" y="316"/>
                    <a:pt x="1103" y="536"/>
                  </a:cubicBezTo>
                  <a:lnTo>
                    <a:pt x="1040" y="410"/>
                  </a:lnTo>
                  <a:cubicBezTo>
                    <a:pt x="970" y="340"/>
                    <a:pt x="881" y="304"/>
                    <a:pt x="788" y="304"/>
                  </a:cubicBezTo>
                  <a:cubicBezTo>
                    <a:pt x="757" y="304"/>
                    <a:pt x="725" y="308"/>
                    <a:pt x="694" y="316"/>
                  </a:cubicBezTo>
                  <a:cubicBezTo>
                    <a:pt x="599" y="379"/>
                    <a:pt x="505" y="473"/>
                    <a:pt x="473" y="568"/>
                  </a:cubicBezTo>
                  <a:cubicBezTo>
                    <a:pt x="347" y="1041"/>
                    <a:pt x="442" y="726"/>
                    <a:pt x="32" y="2143"/>
                  </a:cubicBezTo>
                  <a:cubicBezTo>
                    <a:pt x="1" y="2269"/>
                    <a:pt x="32" y="2395"/>
                    <a:pt x="127" y="2458"/>
                  </a:cubicBezTo>
                  <a:cubicBezTo>
                    <a:pt x="253" y="2584"/>
                    <a:pt x="316" y="2584"/>
                    <a:pt x="473" y="2584"/>
                  </a:cubicBezTo>
                  <a:lnTo>
                    <a:pt x="2049" y="2332"/>
                  </a:lnTo>
                  <a:cubicBezTo>
                    <a:pt x="2238" y="2301"/>
                    <a:pt x="2395" y="2080"/>
                    <a:pt x="2332" y="1860"/>
                  </a:cubicBezTo>
                  <a:lnTo>
                    <a:pt x="2206" y="1545"/>
                  </a:lnTo>
                  <a:cubicBezTo>
                    <a:pt x="2647" y="1450"/>
                    <a:pt x="3057" y="1356"/>
                    <a:pt x="3529" y="1356"/>
                  </a:cubicBezTo>
                  <a:cubicBezTo>
                    <a:pt x="5987" y="1356"/>
                    <a:pt x="8003" y="3372"/>
                    <a:pt x="8003" y="5798"/>
                  </a:cubicBezTo>
                  <a:cubicBezTo>
                    <a:pt x="8003" y="6806"/>
                    <a:pt x="7688" y="7657"/>
                    <a:pt x="7152" y="8413"/>
                  </a:cubicBezTo>
                  <a:cubicBezTo>
                    <a:pt x="7278" y="8444"/>
                    <a:pt x="7404" y="8539"/>
                    <a:pt x="7530" y="8633"/>
                  </a:cubicBezTo>
                  <a:cubicBezTo>
                    <a:pt x="7751" y="8885"/>
                    <a:pt x="7845" y="9232"/>
                    <a:pt x="7751" y="9578"/>
                  </a:cubicBezTo>
                  <a:lnTo>
                    <a:pt x="7593" y="9893"/>
                  </a:lnTo>
                  <a:cubicBezTo>
                    <a:pt x="8633" y="8854"/>
                    <a:pt x="9295" y="7436"/>
                    <a:pt x="9295" y="5861"/>
                  </a:cubicBezTo>
                  <a:cubicBezTo>
                    <a:pt x="9295" y="2616"/>
                    <a:pt x="6648" y="1"/>
                    <a:pt x="34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77"/>
            <p:cNvSpPr/>
            <p:nvPr/>
          </p:nvSpPr>
          <p:spPr>
            <a:xfrm>
              <a:off x="-34005425" y="3987325"/>
              <a:ext cx="237100" cy="250500"/>
            </a:xfrm>
            <a:custGeom>
              <a:avLst/>
              <a:gdLst/>
              <a:ahLst/>
              <a:cxnLst/>
              <a:rect l="l" t="t" r="r" b="b"/>
              <a:pathLst>
                <a:path w="9484" h="10020" extrusionOk="0">
                  <a:moveTo>
                    <a:pt x="1797" y="1"/>
                  </a:moveTo>
                  <a:lnTo>
                    <a:pt x="1797" y="1"/>
                  </a:lnTo>
                  <a:cubicBezTo>
                    <a:pt x="694" y="1072"/>
                    <a:pt x="1" y="2521"/>
                    <a:pt x="1" y="4191"/>
                  </a:cubicBezTo>
                  <a:cubicBezTo>
                    <a:pt x="64" y="7373"/>
                    <a:pt x="2647" y="10019"/>
                    <a:pt x="5892" y="10019"/>
                  </a:cubicBezTo>
                  <a:cubicBezTo>
                    <a:pt x="6239" y="10019"/>
                    <a:pt x="7972" y="9736"/>
                    <a:pt x="8224" y="9547"/>
                  </a:cubicBezTo>
                  <a:cubicBezTo>
                    <a:pt x="8255" y="9547"/>
                    <a:pt x="8287" y="9484"/>
                    <a:pt x="8350" y="9484"/>
                  </a:cubicBezTo>
                  <a:lnTo>
                    <a:pt x="8507" y="9641"/>
                  </a:lnTo>
                  <a:cubicBezTo>
                    <a:pt x="8576" y="9710"/>
                    <a:pt x="8661" y="9741"/>
                    <a:pt x="8743" y="9741"/>
                  </a:cubicBezTo>
                  <a:cubicBezTo>
                    <a:pt x="8887" y="9741"/>
                    <a:pt x="9023" y="9644"/>
                    <a:pt x="9043" y="9484"/>
                  </a:cubicBezTo>
                  <a:lnTo>
                    <a:pt x="9169" y="9011"/>
                  </a:lnTo>
                  <a:lnTo>
                    <a:pt x="9452" y="7814"/>
                  </a:lnTo>
                  <a:cubicBezTo>
                    <a:pt x="9484" y="7688"/>
                    <a:pt x="9452" y="7562"/>
                    <a:pt x="9358" y="7467"/>
                  </a:cubicBezTo>
                  <a:cubicBezTo>
                    <a:pt x="9278" y="7407"/>
                    <a:pt x="9211" y="7385"/>
                    <a:pt x="9132" y="7385"/>
                  </a:cubicBezTo>
                  <a:cubicBezTo>
                    <a:pt x="9087" y="7385"/>
                    <a:pt x="9037" y="7393"/>
                    <a:pt x="8980" y="7404"/>
                  </a:cubicBezTo>
                  <a:lnTo>
                    <a:pt x="7310" y="7719"/>
                  </a:lnTo>
                  <a:cubicBezTo>
                    <a:pt x="7089" y="7751"/>
                    <a:pt x="6963" y="8034"/>
                    <a:pt x="7089" y="8223"/>
                  </a:cubicBezTo>
                  <a:lnTo>
                    <a:pt x="7184" y="8444"/>
                  </a:lnTo>
                  <a:cubicBezTo>
                    <a:pt x="6774" y="8538"/>
                    <a:pt x="6333" y="8633"/>
                    <a:pt x="5861" y="8633"/>
                  </a:cubicBezTo>
                  <a:cubicBezTo>
                    <a:pt x="3403" y="8633"/>
                    <a:pt x="1419" y="6648"/>
                    <a:pt x="1419" y="4191"/>
                  </a:cubicBezTo>
                  <a:cubicBezTo>
                    <a:pt x="1419" y="3183"/>
                    <a:pt x="1734" y="2269"/>
                    <a:pt x="2269" y="1544"/>
                  </a:cubicBezTo>
                  <a:cubicBezTo>
                    <a:pt x="2143" y="1481"/>
                    <a:pt x="2049" y="1418"/>
                    <a:pt x="1954" y="1292"/>
                  </a:cubicBezTo>
                  <a:cubicBezTo>
                    <a:pt x="1734" y="1009"/>
                    <a:pt x="1639" y="662"/>
                    <a:pt x="1734" y="316"/>
                  </a:cubicBezTo>
                  <a:lnTo>
                    <a:pt x="179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4" name="Google Shape;6924;p77"/>
          <p:cNvGrpSpPr/>
          <p:nvPr/>
        </p:nvGrpSpPr>
        <p:grpSpPr>
          <a:xfrm>
            <a:off x="1731124" y="2729615"/>
            <a:ext cx="358408" cy="355557"/>
            <a:chOff x="-32174975" y="3192625"/>
            <a:chExt cx="295375" cy="293025"/>
          </a:xfrm>
        </p:grpSpPr>
        <p:sp>
          <p:nvSpPr>
            <p:cNvPr id="6925" name="Google Shape;6925;p77"/>
            <p:cNvSpPr/>
            <p:nvPr/>
          </p:nvSpPr>
          <p:spPr>
            <a:xfrm>
              <a:off x="-32171050" y="3279250"/>
              <a:ext cx="291450" cy="153625"/>
            </a:xfrm>
            <a:custGeom>
              <a:avLst/>
              <a:gdLst/>
              <a:ahLst/>
              <a:cxnLst/>
              <a:rect l="l" t="t" r="r" b="b"/>
              <a:pathLst>
                <a:path w="11658" h="6145" extrusionOk="0">
                  <a:moveTo>
                    <a:pt x="5829" y="694"/>
                  </a:moveTo>
                  <a:cubicBezTo>
                    <a:pt x="7184" y="694"/>
                    <a:pt x="8255" y="1734"/>
                    <a:pt x="8255" y="3088"/>
                  </a:cubicBezTo>
                  <a:cubicBezTo>
                    <a:pt x="8255" y="4412"/>
                    <a:pt x="7153" y="5483"/>
                    <a:pt x="5829" y="5483"/>
                  </a:cubicBezTo>
                  <a:cubicBezTo>
                    <a:pt x="4506" y="5483"/>
                    <a:pt x="3435" y="4412"/>
                    <a:pt x="3435" y="3088"/>
                  </a:cubicBezTo>
                  <a:cubicBezTo>
                    <a:pt x="3435" y="1734"/>
                    <a:pt x="4506" y="694"/>
                    <a:pt x="5829" y="694"/>
                  </a:cubicBezTo>
                  <a:close/>
                  <a:moveTo>
                    <a:pt x="1" y="1"/>
                  </a:moveTo>
                  <a:lnTo>
                    <a:pt x="1" y="6144"/>
                  </a:lnTo>
                  <a:lnTo>
                    <a:pt x="11658" y="6144"/>
                  </a:lnTo>
                  <a:lnTo>
                    <a:pt x="1165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6" name="Google Shape;6926;p77"/>
            <p:cNvSpPr/>
            <p:nvPr/>
          </p:nvSpPr>
          <p:spPr>
            <a:xfrm>
              <a:off x="-32067075" y="3313925"/>
              <a:ext cx="84300" cy="85075"/>
            </a:xfrm>
            <a:custGeom>
              <a:avLst/>
              <a:gdLst/>
              <a:ahLst/>
              <a:cxnLst/>
              <a:rect l="l" t="t" r="r" b="b"/>
              <a:pathLst>
                <a:path w="3372" h="3403" extrusionOk="0">
                  <a:moveTo>
                    <a:pt x="1670" y="662"/>
                  </a:moveTo>
                  <a:cubicBezTo>
                    <a:pt x="1891" y="662"/>
                    <a:pt x="2048" y="819"/>
                    <a:pt x="2048" y="1040"/>
                  </a:cubicBezTo>
                  <a:lnTo>
                    <a:pt x="2048" y="1386"/>
                  </a:lnTo>
                  <a:lnTo>
                    <a:pt x="2395" y="1386"/>
                  </a:lnTo>
                  <a:cubicBezTo>
                    <a:pt x="2584" y="1386"/>
                    <a:pt x="2741" y="1544"/>
                    <a:pt x="2741" y="1733"/>
                  </a:cubicBezTo>
                  <a:cubicBezTo>
                    <a:pt x="2710" y="1890"/>
                    <a:pt x="2552" y="2048"/>
                    <a:pt x="2363" y="2048"/>
                  </a:cubicBezTo>
                  <a:lnTo>
                    <a:pt x="1670" y="2048"/>
                  </a:lnTo>
                  <a:cubicBezTo>
                    <a:pt x="1481" y="2048"/>
                    <a:pt x="1324" y="1890"/>
                    <a:pt x="1324" y="1701"/>
                  </a:cubicBezTo>
                  <a:lnTo>
                    <a:pt x="1324" y="1040"/>
                  </a:lnTo>
                  <a:cubicBezTo>
                    <a:pt x="1324" y="819"/>
                    <a:pt x="1481" y="662"/>
                    <a:pt x="1670" y="662"/>
                  </a:cubicBezTo>
                  <a:close/>
                  <a:moveTo>
                    <a:pt x="1670" y="0"/>
                  </a:moveTo>
                  <a:cubicBezTo>
                    <a:pt x="725" y="0"/>
                    <a:pt x="1" y="756"/>
                    <a:pt x="1" y="1701"/>
                  </a:cubicBezTo>
                  <a:cubicBezTo>
                    <a:pt x="1" y="2646"/>
                    <a:pt x="725" y="3403"/>
                    <a:pt x="1670" y="3403"/>
                  </a:cubicBezTo>
                  <a:cubicBezTo>
                    <a:pt x="2615" y="3403"/>
                    <a:pt x="3372" y="2646"/>
                    <a:pt x="3372" y="1701"/>
                  </a:cubicBezTo>
                  <a:cubicBezTo>
                    <a:pt x="3372" y="756"/>
                    <a:pt x="2615"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7" name="Google Shape;6927;p77"/>
            <p:cNvSpPr/>
            <p:nvPr/>
          </p:nvSpPr>
          <p:spPr>
            <a:xfrm>
              <a:off x="-32171050" y="3450950"/>
              <a:ext cx="291450" cy="34700"/>
            </a:xfrm>
            <a:custGeom>
              <a:avLst/>
              <a:gdLst/>
              <a:ahLst/>
              <a:cxnLst/>
              <a:rect l="l" t="t" r="r" b="b"/>
              <a:pathLst>
                <a:path w="11658" h="1388" extrusionOk="0">
                  <a:moveTo>
                    <a:pt x="1" y="1"/>
                  </a:moveTo>
                  <a:lnTo>
                    <a:pt x="1" y="347"/>
                  </a:lnTo>
                  <a:cubicBezTo>
                    <a:pt x="1" y="915"/>
                    <a:pt x="442" y="1387"/>
                    <a:pt x="1041" y="1387"/>
                  </a:cubicBezTo>
                  <a:lnTo>
                    <a:pt x="10650" y="1387"/>
                  </a:lnTo>
                  <a:cubicBezTo>
                    <a:pt x="11217" y="1387"/>
                    <a:pt x="11658" y="915"/>
                    <a:pt x="11658" y="347"/>
                  </a:cubicBezTo>
                  <a:lnTo>
                    <a:pt x="1165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8" name="Google Shape;6928;p77"/>
            <p:cNvSpPr/>
            <p:nvPr/>
          </p:nvSpPr>
          <p:spPr>
            <a:xfrm>
              <a:off x="-32174975" y="3192625"/>
              <a:ext cx="295375" cy="70125"/>
            </a:xfrm>
            <a:custGeom>
              <a:avLst/>
              <a:gdLst/>
              <a:ahLst/>
              <a:cxnLst/>
              <a:rect l="l" t="t" r="r" b="b"/>
              <a:pathLst>
                <a:path w="11815" h="2805" extrusionOk="0">
                  <a:moveTo>
                    <a:pt x="1733" y="0"/>
                  </a:moveTo>
                  <a:cubicBezTo>
                    <a:pt x="1544" y="0"/>
                    <a:pt x="1387" y="158"/>
                    <a:pt x="1387" y="378"/>
                  </a:cubicBezTo>
                  <a:lnTo>
                    <a:pt x="1387" y="725"/>
                  </a:lnTo>
                  <a:lnTo>
                    <a:pt x="1040" y="725"/>
                  </a:lnTo>
                  <a:cubicBezTo>
                    <a:pt x="473" y="725"/>
                    <a:pt x="0" y="1197"/>
                    <a:pt x="0" y="1733"/>
                  </a:cubicBezTo>
                  <a:lnTo>
                    <a:pt x="0" y="2804"/>
                  </a:lnTo>
                  <a:lnTo>
                    <a:pt x="11657" y="2804"/>
                  </a:lnTo>
                  <a:lnTo>
                    <a:pt x="11657" y="1733"/>
                  </a:lnTo>
                  <a:lnTo>
                    <a:pt x="11815" y="1733"/>
                  </a:lnTo>
                  <a:cubicBezTo>
                    <a:pt x="11815" y="1197"/>
                    <a:pt x="11374" y="725"/>
                    <a:pt x="10807" y="725"/>
                  </a:cubicBezTo>
                  <a:lnTo>
                    <a:pt x="10460" y="725"/>
                  </a:lnTo>
                  <a:lnTo>
                    <a:pt x="10460" y="378"/>
                  </a:lnTo>
                  <a:cubicBezTo>
                    <a:pt x="10460" y="158"/>
                    <a:pt x="10303" y="0"/>
                    <a:pt x="10082" y="0"/>
                  </a:cubicBezTo>
                  <a:cubicBezTo>
                    <a:pt x="9893" y="0"/>
                    <a:pt x="9735" y="158"/>
                    <a:pt x="9735" y="378"/>
                  </a:cubicBezTo>
                  <a:lnTo>
                    <a:pt x="9735" y="725"/>
                  </a:lnTo>
                  <a:lnTo>
                    <a:pt x="8349" y="725"/>
                  </a:lnTo>
                  <a:lnTo>
                    <a:pt x="8349" y="378"/>
                  </a:lnTo>
                  <a:cubicBezTo>
                    <a:pt x="8349" y="158"/>
                    <a:pt x="8192" y="0"/>
                    <a:pt x="8003" y="0"/>
                  </a:cubicBezTo>
                  <a:cubicBezTo>
                    <a:pt x="7814" y="0"/>
                    <a:pt x="7656" y="158"/>
                    <a:pt x="7656" y="378"/>
                  </a:cubicBezTo>
                  <a:lnTo>
                    <a:pt x="7656" y="725"/>
                  </a:lnTo>
                  <a:lnTo>
                    <a:pt x="6270" y="725"/>
                  </a:lnTo>
                  <a:lnTo>
                    <a:pt x="6270" y="378"/>
                  </a:lnTo>
                  <a:cubicBezTo>
                    <a:pt x="6270" y="158"/>
                    <a:pt x="6112" y="0"/>
                    <a:pt x="5923" y="0"/>
                  </a:cubicBezTo>
                  <a:cubicBezTo>
                    <a:pt x="5734" y="0"/>
                    <a:pt x="5577" y="158"/>
                    <a:pt x="5577" y="378"/>
                  </a:cubicBezTo>
                  <a:lnTo>
                    <a:pt x="5577" y="725"/>
                  </a:lnTo>
                  <a:lnTo>
                    <a:pt x="4191" y="725"/>
                  </a:lnTo>
                  <a:lnTo>
                    <a:pt x="4191" y="378"/>
                  </a:lnTo>
                  <a:cubicBezTo>
                    <a:pt x="4191" y="158"/>
                    <a:pt x="4033" y="0"/>
                    <a:pt x="3844" y="0"/>
                  </a:cubicBezTo>
                  <a:cubicBezTo>
                    <a:pt x="3623" y="0"/>
                    <a:pt x="3466" y="158"/>
                    <a:pt x="3466" y="378"/>
                  </a:cubicBezTo>
                  <a:lnTo>
                    <a:pt x="3466" y="725"/>
                  </a:lnTo>
                  <a:lnTo>
                    <a:pt x="2111" y="725"/>
                  </a:lnTo>
                  <a:lnTo>
                    <a:pt x="2111" y="378"/>
                  </a:lnTo>
                  <a:cubicBezTo>
                    <a:pt x="2111" y="158"/>
                    <a:pt x="1954"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29" name="Google Shape;6929;p77"/>
          <p:cNvSpPr/>
          <p:nvPr/>
        </p:nvSpPr>
        <p:spPr>
          <a:xfrm>
            <a:off x="1728170" y="3200679"/>
            <a:ext cx="363201" cy="354859"/>
          </a:xfrm>
          <a:custGeom>
            <a:avLst/>
            <a:gdLst/>
            <a:ahLst/>
            <a:cxnLst/>
            <a:rect l="l" t="t" r="r" b="b"/>
            <a:pathLst>
              <a:path w="11973" h="11698" extrusionOk="0">
                <a:moveTo>
                  <a:pt x="8928" y="1750"/>
                </a:moveTo>
                <a:cubicBezTo>
                  <a:pt x="9192" y="1750"/>
                  <a:pt x="9452" y="1852"/>
                  <a:pt x="9641" y="2057"/>
                </a:cubicBezTo>
                <a:cubicBezTo>
                  <a:pt x="10050" y="2435"/>
                  <a:pt x="10050" y="3096"/>
                  <a:pt x="9641" y="3506"/>
                </a:cubicBezTo>
                <a:cubicBezTo>
                  <a:pt x="9452" y="3695"/>
                  <a:pt x="9192" y="3790"/>
                  <a:pt x="8928" y="3790"/>
                </a:cubicBezTo>
                <a:cubicBezTo>
                  <a:pt x="8664" y="3790"/>
                  <a:pt x="8396" y="3695"/>
                  <a:pt x="8192" y="3506"/>
                </a:cubicBezTo>
                <a:cubicBezTo>
                  <a:pt x="7814" y="3096"/>
                  <a:pt x="7814" y="2435"/>
                  <a:pt x="8192" y="2057"/>
                </a:cubicBezTo>
                <a:cubicBezTo>
                  <a:pt x="8396" y="1852"/>
                  <a:pt x="8664" y="1750"/>
                  <a:pt x="8928" y="1750"/>
                </a:cubicBezTo>
                <a:close/>
                <a:moveTo>
                  <a:pt x="7901" y="1"/>
                </a:moveTo>
                <a:cubicBezTo>
                  <a:pt x="6958" y="1"/>
                  <a:pt x="6010" y="363"/>
                  <a:pt x="5293" y="1080"/>
                </a:cubicBezTo>
                <a:cubicBezTo>
                  <a:pt x="4285" y="2088"/>
                  <a:pt x="3939" y="3569"/>
                  <a:pt x="4380" y="4924"/>
                </a:cubicBezTo>
                <a:lnTo>
                  <a:pt x="126" y="9177"/>
                </a:lnTo>
                <a:cubicBezTo>
                  <a:pt x="32" y="9240"/>
                  <a:pt x="0" y="9334"/>
                  <a:pt x="0" y="9397"/>
                </a:cubicBezTo>
                <a:lnTo>
                  <a:pt x="0" y="11319"/>
                </a:lnTo>
                <a:cubicBezTo>
                  <a:pt x="0" y="11540"/>
                  <a:pt x="158" y="11697"/>
                  <a:pt x="347" y="11697"/>
                </a:cubicBezTo>
                <a:lnTo>
                  <a:pt x="2300" y="11697"/>
                </a:lnTo>
                <a:cubicBezTo>
                  <a:pt x="2363" y="11697"/>
                  <a:pt x="2489" y="11634"/>
                  <a:pt x="2521" y="11571"/>
                </a:cubicBezTo>
                <a:lnTo>
                  <a:pt x="2993" y="11099"/>
                </a:lnTo>
                <a:cubicBezTo>
                  <a:pt x="3088" y="11004"/>
                  <a:pt x="3119" y="10910"/>
                  <a:pt x="3088" y="10815"/>
                </a:cubicBezTo>
                <a:lnTo>
                  <a:pt x="2993" y="10311"/>
                </a:lnTo>
                <a:lnTo>
                  <a:pt x="3718" y="10217"/>
                </a:lnTo>
                <a:cubicBezTo>
                  <a:pt x="3876" y="10217"/>
                  <a:pt x="3970" y="10091"/>
                  <a:pt x="4033" y="9902"/>
                </a:cubicBezTo>
                <a:lnTo>
                  <a:pt x="4096" y="9208"/>
                </a:lnTo>
                <a:lnTo>
                  <a:pt x="4600" y="9271"/>
                </a:lnTo>
                <a:cubicBezTo>
                  <a:pt x="4695" y="9271"/>
                  <a:pt x="4821" y="9271"/>
                  <a:pt x="4884" y="9208"/>
                </a:cubicBezTo>
                <a:cubicBezTo>
                  <a:pt x="4978" y="9114"/>
                  <a:pt x="5010" y="9051"/>
                  <a:pt x="5010" y="8956"/>
                </a:cubicBezTo>
                <a:lnTo>
                  <a:pt x="5010" y="8326"/>
                </a:lnTo>
                <a:lnTo>
                  <a:pt x="5640" y="8326"/>
                </a:lnTo>
                <a:cubicBezTo>
                  <a:pt x="5703" y="8326"/>
                  <a:pt x="5829" y="8295"/>
                  <a:pt x="5860" y="8232"/>
                </a:cubicBezTo>
                <a:lnTo>
                  <a:pt x="6742" y="7350"/>
                </a:lnTo>
                <a:cubicBezTo>
                  <a:pt x="7131" y="7479"/>
                  <a:pt x="7533" y="7543"/>
                  <a:pt x="7931" y="7543"/>
                </a:cubicBezTo>
                <a:cubicBezTo>
                  <a:pt x="8891" y="7543"/>
                  <a:pt x="9833" y="7171"/>
                  <a:pt x="10523" y="6436"/>
                </a:cubicBezTo>
                <a:cubicBezTo>
                  <a:pt x="11972" y="4987"/>
                  <a:pt x="11972" y="2592"/>
                  <a:pt x="10523" y="1143"/>
                </a:cubicBezTo>
                <a:cubicBezTo>
                  <a:pt x="9823" y="379"/>
                  <a:pt x="8865" y="1"/>
                  <a:pt x="79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0" name="Google Shape;6930;p77"/>
          <p:cNvSpPr/>
          <p:nvPr/>
        </p:nvSpPr>
        <p:spPr>
          <a:xfrm>
            <a:off x="1732948" y="3665764"/>
            <a:ext cx="353645" cy="354586"/>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31" name="Google Shape;6931;p77"/>
          <p:cNvGrpSpPr/>
          <p:nvPr/>
        </p:nvGrpSpPr>
        <p:grpSpPr>
          <a:xfrm>
            <a:off x="3970274" y="2730570"/>
            <a:ext cx="354586" cy="353645"/>
            <a:chOff x="-30345325" y="3184750"/>
            <a:chExt cx="292225" cy="291450"/>
          </a:xfrm>
        </p:grpSpPr>
        <p:sp>
          <p:nvSpPr>
            <p:cNvPr id="6932" name="Google Shape;6932;p77"/>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3" name="Google Shape;6933;p77"/>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4" name="Google Shape;6934;p77"/>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77"/>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6" name="Google Shape;6936;p77"/>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7" name="Google Shape;6937;p77"/>
          <p:cNvGrpSpPr/>
          <p:nvPr/>
        </p:nvGrpSpPr>
        <p:grpSpPr>
          <a:xfrm>
            <a:off x="1295026" y="1380546"/>
            <a:ext cx="353645" cy="353645"/>
            <a:chOff x="-35481425" y="3202075"/>
            <a:chExt cx="291450" cy="291450"/>
          </a:xfrm>
        </p:grpSpPr>
        <p:sp>
          <p:nvSpPr>
            <p:cNvPr id="6938" name="Google Shape;6938;p77"/>
            <p:cNvSpPr/>
            <p:nvPr/>
          </p:nvSpPr>
          <p:spPr>
            <a:xfrm>
              <a:off x="-35414475" y="3304600"/>
              <a:ext cx="154400" cy="85975"/>
            </a:xfrm>
            <a:custGeom>
              <a:avLst/>
              <a:gdLst/>
              <a:ahLst/>
              <a:cxnLst/>
              <a:rect l="l" t="t" r="r" b="b"/>
              <a:pathLst>
                <a:path w="6176" h="3439" extrusionOk="0">
                  <a:moveTo>
                    <a:pt x="4433" y="0"/>
                  </a:moveTo>
                  <a:cubicBezTo>
                    <a:pt x="4393" y="0"/>
                    <a:pt x="4354" y="8"/>
                    <a:pt x="4317" y="26"/>
                  </a:cubicBezTo>
                  <a:cubicBezTo>
                    <a:pt x="4191" y="58"/>
                    <a:pt x="4128" y="216"/>
                    <a:pt x="4128" y="342"/>
                  </a:cubicBezTo>
                  <a:lnTo>
                    <a:pt x="4128" y="1003"/>
                  </a:lnTo>
                  <a:lnTo>
                    <a:pt x="2048" y="1003"/>
                  </a:lnTo>
                  <a:lnTo>
                    <a:pt x="2048" y="342"/>
                  </a:lnTo>
                  <a:cubicBezTo>
                    <a:pt x="2048" y="184"/>
                    <a:pt x="1954" y="58"/>
                    <a:pt x="1828" y="26"/>
                  </a:cubicBezTo>
                  <a:cubicBezTo>
                    <a:pt x="1793" y="15"/>
                    <a:pt x="1750" y="8"/>
                    <a:pt x="1705" y="8"/>
                  </a:cubicBezTo>
                  <a:cubicBezTo>
                    <a:pt x="1626" y="8"/>
                    <a:pt x="1541" y="30"/>
                    <a:pt x="1481" y="89"/>
                  </a:cubicBezTo>
                  <a:lnTo>
                    <a:pt x="95" y="1476"/>
                  </a:lnTo>
                  <a:cubicBezTo>
                    <a:pt x="0" y="1602"/>
                    <a:pt x="0" y="1822"/>
                    <a:pt x="95" y="1948"/>
                  </a:cubicBezTo>
                  <a:lnTo>
                    <a:pt x="1481" y="3334"/>
                  </a:lnTo>
                  <a:cubicBezTo>
                    <a:pt x="1548" y="3379"/>
                    <a:pt x="1646" y="3424"/>
                    <a:pt x="1732" y="3424"/>
                  </a:cubicBezTo>
                  <a:cubicBezTo>
                    <a:pt x="1767" y="3424"/>
                    <a:pt x="1800" y="3416"/>
                    <a:pt x="1828" y="3398"/>
                  </a:cubicBezTo>
                  <a:cubicBezTo>
                    <a:pt x="1954" y="3366"/>
                    <a:pt x="2048" y="3208"/>
                    <a:pt x="2048" y="3082"/>
                  </a:cubicBezTo>
                  <a:lnTo>
                    <a:pt x="2048" y="2421"/>
                  </a:lnTo>
                  <a:lnTo>
                    <a:pt x="4128" y="2421"/>
                  </a:lnTo>
                  <a:lnTo>
                    <a:pt x="4128" y="3082"/>
                  </a:lnTo>
                  <a:cubicBezTo>
                    <a:pt x="4128" y="3240"/>
                    <a:pt x="4191" y="3366"/>
                    <a:pt x="4317" y="3398"/>
                  </a:cubicBezTo>
                  <a:cubicBezTo>
                    <a:pt x="4369" y="3424"/>
                    <a:pt x="4426" y="3439"/>
                    <a:pt x="4483" y="3439"/>
                  </a:cubicBezTo>
                  <a:cubicBezTo>
                    <a:pt x="4562" y="3439"/>
                    <a:pt x="4639" y="3408"/>
                    <a:pt x="4695" y="3334"/>
                  </a:cubicBezTo>
                  <a:lnTo>
                    <a:pt x="6049" y="1948"/>
                  </a:lnTo>
                  <a:cubicBezTo>
                    <a:pt x="6175" y="1822"/>
                    <a:pt x="6175" y="1602"/>
                    <a:pt x="6049" y="1476"/>
                  </a:cubicBezTo>
                  <a:lnTo>
                    <a:pt x="4695" y="89"/>
                  </a:lnTo>
                  <a:cubicBezTo>
                    <a:pt x="4628" y="45"/>
                    <a:pt x="4530" y="0"/>
                    <a:pt x="44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9" name="Google Shape;6939;p77"/>
            <p:cNvSpPr/>
            <p:nvPr/>
          </p:nvSpPr>
          <p:spPr>
            <a:xfrm>
              <a:off x="-35413700" y="3202075"/>
              <a:ext cx="34700" cy="103200"/>
            </a:xfrm>
            <a:custGeom>
              <a:avLst/>
              <a:gdLst/>
              <a:ahLst/>
              <a:cxnLst/>
              <a:rect l="l" t="t" r="r" b="b"/>
              <a:pathLst>
                <a:path w="1388" h="4128" extrusionOk="0">
                  <a:moveTo>
                    <a:pt x="1" y="0"/>
                  </a:moveTo>
                  <a:lnTo>
                    <a:pt x="1" y="4127"/>
                  </a:lnTo>
                  <a:lnTo>
                    <a:pt x="348" y="4127"/>
                  </a:lnTo>
                  <a:cubicBezTo>
                    <a:pt x="915" y="4127"/>
                    <a:pt x="1387" y="3655"/>
                    <a:pt x="1387" y="3088"/>
                  </a:cubicBezTo>
                  <a:lnTo>
                    <a:pt x="1387" y="1009"/>
                  </a:lnTo>
                  <a:cubicBezTo>
                    <a:pt x="1387" y="473"/>
                    <a:pt x="915" y="0"/>
                    <a:pt x="3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0" name="Google Shape;6940;p77"/>
            <p:cNvSpPr/>
            <p:nvPr/>
          </p:nvSpPr>
          <p:spPr>
            <a:xfrm>
              <a:off x="-35413700" y="3389525"/>
              <a:ext cx="34700" cy="103250"/>
            </a:xfrm>
            <a:custGeom>
              <a:avLst/>
              <a:gdLst/>
              <a:ahLst/>
              <a:cxnLst/>
              <a:rect l="l" t="t" r="r" b="b"/>
              <a:pathLst>
                <a:path w="1388" h="4130" extrusionOk="0">
                  <a:moveTo>
                    <a:pt x="1" y="1"/>
                  </a:moveTo>
                  <a:lnTo>
                    <a:pt x="1" y="4128"/>
                  </a:lnTo>
                  <a:lnTo>
                    <a:pt x="348" y="4128"/>
                  </a:lnTo>
                  <a:cubicBezTo>
                    <a:pt x="367" y="4129"/>
                    <a:pt x="386" y="4129"/>
                    <a:pt x="405" y="4129"/>
                  </a:cubicBezTo>
                  <a:cubicBezTo>
                    <a:pt x="946" y="4129"/>
                    <a:pt x="1387" y="3698"/>
                    <a:pt x="1387" y="3119"/>
                  </a:cubicBezTo>
                  <a:lnTo>
                    <a:pt x="1387" y="1040"/>
                  </a:lnTo>
                  <a:cubicBezTo>
                    <a:pt x="1387" y="473"/>
                    <a:pt x="915" y="1"/>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1" name="Google Shape;6941;p77"/>
            <p:cNvSpPr/>
            <p:nvPr/>
          </p:nvSpPr>
          <p:spPr>
            <a:xfrm>
              <a:off x="-35292400" y="3202075"/>
              <a:ext cx="33900" cy="103200"/>
            </a:xfrm>
            <a:custGeom>
              <a:avLst/>
              <a:gdLst/>
              <a:ahLst/>
              <a:cxnLst/>
              <a:rect l="l" t="t" r="r" b="b"/>
              <a:pathLst>
                <a:path w="1356" h="4128" extrusionOk="0">
                  <a:moveTo>
                    <a:pt x="1009" y="0"/>
                  </a:moveTo>
                  <a:cubicBezTo>
                    <a:pt x="473" y="0"/>
                    <a:pt x="1" y="473"/>
                    <a:pt x="1" y="1009"/>
                  </a:cubicBezTo>
                  <a:lnTo>
                    <a:pt x="1" y="3088"/>
                  </a:lnTo>
                  <a:cubicBezTo>
                    <a:pt x="1" y="3655"/>
                    <a:pt x="410" y="4127"/>
                    <a:pt x="1009" y="4127"/>
                  </a:cubicBezTo>
                  <a:lnTo>
                    <a:pt x="1355" y="4127"/>
                  </a:lnTo>
                  <a:lnTo>
                    <a:pt x="13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2" name="Google Shape;6942;p77"/>
            <p:cNvSpPr/>
            <p:nvPr/>
          </p:nvSpPr>
          <p:spPr>
            <a:xfrm>
              <a:off x="-35241200" y="3202850"/>
              <a:ext cx="51225" cy="290675"/>
            </a:xfrm>
            <a:custGeom>
              <a:avLst/>
              <a:gdLst/>
              <a:ahLst/>
              <a:cxnLst/>
              <a:rect l="l" t="t" r="r" b="b"/>
              <a:pathLst>
                <a:path w="2049" h="11627" extrusionOk="0">
                  <a:moveTo>
                    <a:pt x="1" y="1"/>
                  </a:moveTo>
                  <a:lnTo>
                    <a:pt x="1" y="11626"/>
                  </a:lnTo>
                  <a:cubicBezTo>
                    <a:pt x="1135" y="11469"/>
                    <a:pt x="2048" y="10460"/>
                    <a:pt x="2048" y="9263"/>
                  </a:cubicBezTo>
                  <a:lnTo>
                    <a:pt x="2048" y="2395"/>
                  </a:lnTo>
                  <a:cubicBezTo>
                    <a:pt x="2048" y="1167"/>
                    <a:pt x="1135" y="158"/>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77"/>
            <p:cNvSpPr/>
            <p:nvPr/>
          </p:nvSpPr>
          <p:spPr>
            <a:xfrm>
              <a:off x="-35292400" y="3389525"/>
              <a:ext cx="33900" cy="104000"/>
            </a:xfrm>
            <a:custGeom>
              <a:avLst/>
              <a:gdLst/>
              <a:ahLst/>
              <a:cxnLst/>
              <a:rect l="l" t="t" r="r" b="b"/>
              <a:pathLst>
                <a:path w="1356" h="4160" extrusionOk="0">
                  <a:moveTo>
                    <a:pt x="1009" y="1"/>
                  </a:moveTo>
                  <a:cubicBezTo>
                    <a:pt x="473" y="1"/>
                    <a:pt x="1" y="473"/>
                    <a:pt x="1" y="1040"/>
                  </a:cubicBezTo>
                  <a:lnTo>
                    <a:pt x="1" y="3119"/>
                  </a:lnTo>
                  <a:cubicBezTo>
                    <a:pt x="1" y="3718"/>
                    <a:pt x="410" y="4159"/>
                    <a:pt x="1009" y="4159"/>
                  </a:cubicBezTo>
                  <a:lnTo>
                    <a:pt x="1355" y="4159"/>
                  </a:lnTo>
                  <a:lnTo>
                    <a:pt x="135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4" name="Google Shape;6944;p77"/>
            <p:cNvSpPr/>
            <p:nvPr/>
          </p:nvSpPr>
          <p:spPr>
            <a:xfrm>
              <a:off x="-35481425" y="3202075"/>
              <a:ext cx="51225" cy="289875"/>
            </a:xfrm>
            <a:custGeom>
              <a:avLst/>
              <a:gdLst/>
              <a:ahLst/>
              <a:cxnLst/>
              <a:rect l="l" t="t" r="r" b="b"/>
              <a:pathLst>
                <a:path w="2049" h="11595" extrusionOk="0">
                  <a:moveTo>
                    <a:pt x="2048" y="0"/>
                  </a:moveTo>
                  <a:cubicBezTo>
                    <a:pt x="883" y="158"/>
                    <a:pt x="1" y="1166"/>
                    <a:pt x="1" y="2363"/>
                  </a:cubicBezTo>
                  <a:lnTo>
                    <a:pt x="1" y="9200"/>
                  </a:lnTo>
                  <a:cubicBezTo>
                    <a:pt x="1" y="10460"/>
                    <a:pt x="851" y="11437"/>
                    <a:pt x="2048" y="11594"/>
                  </a:cubicBezTo>
                  <a:lnTo>
                    <a:pt x="204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5" name="Google Shape;6945;p77"/>
          <p:cNvGrpSpPr/>
          <p:nvPr/>
        </p:nvGrpSpPr>
        <p:grpSpPr>
          <a:xfrm>
            <a:off x="1294556" y="1822072"/>
            <a:ext cx="354586" cy="352675"/>
            <a:chOff x="-35482200" y="3561225"/>
            <a:chExt cx="292225" cy="290650"/>
          </a:xfrm>
        </p:grpSpPr>
        <p:sp>
          <p:nvSpPr>
            <p:cNvPr id="6946" name="Google Shape;6946;p77"/>
            <p:cNvSpPr/>
            <p:nvPr/>
          </p:nvSpPr>
          <p:spPr>
            <a:xfrm>
              <a:off x="-35482200" y="3749475"/>
              <a:ext cx="292225" cy="102400"/>
            </a:xfrm>
            <a:custGeom>
              <a:avLst/>
              <a:gdLst/>
              <a:ahLst/>
              <a:cxnLst/>
              <a:rect l="l" t="t" r="r" b="b"/>
              <a:pathLst>
                <a:path w="11689" h="4096" extrusionOk="0">
                  <a:moveTo>
                    <a:pt x="1701" y="0"/>
                  </a:moveTo>
                  <a:cubicBezTo>
                    <a:pt x="1040" y="0"/>
                    <a:pt x="473" y="315"/>
                    <a:pt x="63" y="819"/>
                  </a:cubicBezTo>
                  <a:cubicBezTo>
                    <a:pt x="0" y="945"/>
                    <a:pt x="0" y="1040"/>
                    <a:pt x="32" y="1166"/>
                  </a:cubicBezTo>
                  <a:cubicBezTo>
                    <a:pt x="63" y="1292"/>
                    <a:pt x="189" y="1355"/>
                    <a:pt x="347" y="1355"/>
                  </a:cubicBezTo>
                  <a:lnTo>
                    <a:pt x="1008" y="1355"/>
                  </a:lnTo>
                  <a:cubicBezTo>
                    <a:pt x="1418" y="1355"/>
                    <a:pt x="1670" y="1670"/>
                    <a:pt x="1670" y="2048"/>
                  </a:cubicBezTo>
                  <a:cubicBezTo>
                    <a:pt x="1670" y="2426"/>
                    <a:pt x="1355" y="2710"/>
                    <a:pt x="1008" y="2710"/>
                  </a:cubicBezTo>
                  <a:lnTo>
                    <a:pt x="347" y="2710"/>
                  </a:lnTo>
                  <a:cubicBezTo>
                    <a:pt x="221" y="2710"/>
                    <a:pt x="95" y="2773"/>
                    <a:pt x="32" y="2899"/>
                  </a:cubicBezTo>
                  <a:cubicBezTo>
                    <a:pt x="0" y="3025"/>
                    <a:pt x="0" y="3151"/>
                    <a:pt x="63" y="3245"/>
                  </a:cubicBezTo>
                  <a:cubicBezTo>
                    <a:pt x="410" y="3781"/>
                    <a:pt x="1040" y="4096"/>
                    <a:pt x="1701" y="4096"/>
                  </a:cubicBezTo>
                  <a:cubicBezTo>
                    <a:pt x="2615" y="4096"/>
                    <a:pt x="3371" y="3497"/>
                    <a:pt x="3655" y="2710"/>
                  </a:cubicBezTo>
                  <a:lnTo>
                    <a:pt x="8065" y="2710"/>
                  </a:lnTo>
                  <a:cubicBezTo>
                    <a:pt x="8317" y="3497"/>
                    <a:pt x="9073" y="4096"/>
                    <a:pt x="9987" y="4096"/>
                  </a:cubicBezTo>
                  <a:cubicBezTo>
                    <a:pt x="10649" y="4096"/>
                    <a:pt x="11247" y="3781"/>
                    <a:pt x="11594" y="3245"/>
                  </a:cubicBezTo>
                  <a:cubicBezTo>
                    <a:pt x="11688" y="3119"/>
                    <a:pt x="11688" y="3025"/>
                    <a:pt x="11625" y="2899"/>
                  </a:cubicBezTo>
                  <a:cubicBezTo>
                    <a:pt x="11594" y="2773"/>
                    <a:pt x="11468" y="2710"/>
                    <a:pt x="11310" y="2710"/>
                  </a:cubicBezTo>
                  <a:lnTo>
                    <a:pt x="10649" y="2710"/>
                  </a:lnTo>
                  <a:cubicBezTo>
                    <a:pt x="10271" y="2710"/>
                    <a:pt x="9987" y="2395"/>
                    <a:pt x="9987" y="2048"/>
                  </a:cubicBezTo>
                  <a:cubicBezTo>
                    <a:pt x="9987" y="1670"/>
                    <a:pt x="10302" y="1355"/>
                    <a:pt x="10649" y="1355"/>
                  </a:cubicBezTo>
                  <a:lnTo>
                    <a:pt x="11310" y="1355"/>
                  </a:lnTo>
                  <a:cubicBezTo>
                    <a:pt x="11436" y="1355"/>
                    <a:pt x="11562" y="1292"/>
                    <a:pt x="11625" y="1166"/>
                  </a:cubicBezTo>
                  <a:cubicBezTo>
                    <a:pt x="11688" y="1040"/>
                    <a:pt x="11688" y="945"/>
                    <a:pt x="11594" y="819"/>
                  </a:cubicBezTo>
                  <a:cubicBezTo>
                    <a:pt x="11247" y="315"/>
                    <a:pt x="10649" y="0"/>
                    <a:pt x="9987" y="0"/>
                  </a:cubicBezTo>
                  <a:cubicBezTo>
                    <a:pt x="9073" y="0"/>
                    <a:pt x="8349" y="567"/>
                    <a:pt x="8065" y="1355"/>
                  </a:cubicBezTo>
                  <a:lnTo>
                    <a:pt x="3655" y="1355"/>
                  </a:lnTo>
                  <a:cubicBezTo>
                    <a:pt x="3371" y="567"/>
                    <a:pt x="2615" y="0"/>
                    <a:pt x="17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7" name="Google Shape;6947;p77"/>
            <p:cNvSpPr/>
            <p:nvPr/>
          </p:nvSpPr>
          <p:spPr>
            <a:xfrm>
              <a:off x="-35371150" y="3561225"/>
              <a:ext cx="68550" cy="68550"/>
            </a:xfrm>
            <a:custGeom>
              <a:avLst/>
              <a:gdLst/>
              <a:ahLst/>
              <a:cxnLst/>
              <a:rect l="l" t="t" r="r" b="b"/>
              <a:pathLst>
                <a:path w="2742" h="2742" extrusionOk="0">
                  <a:moveTo>
                    <a:pt x="1355" y="1"/>
                  </a:moveTo>
                  <a:cubicBezTo>
                    <a:pt x="630" y="1"/>
                    <a:pt x="0" y="631"/>
                    <a:pt x="0" y="1387"/>
                  </a:cubicBezTo>
                  <a:cubicBezTo>
                    <a:pt x="0" y="2111"/>
                    <a:pt x="630" y="2741"/>
                    <a:pt x="1355" y="2741"/>
                  </a:cubicBezTo>
                  <a:cubicBezTo>
                    <a:pt x="2111" y="2741"/>
                    <a:pt x="2741" y="2111"/>
                    <a:pt x="2741" y="1387"/>
                  </a:cubicBezTo>
                  <a:cubicBezTo>
                    <a:pt x="2741" y="631"/>
                    <a:pt x="2111"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8" name="Google Shape;6948;p77"/>
            <p:cNvSpPr/>
            <p:nvPr/>
          </p:nvSpPr>
          <p:spPr>
            <a:xfrm>
              <a:off x="-35405025" y="3647075"/>
              <a:ext cx="136275" cy="119750"/>
            </a:xfrm>
            <a:custGeom>
              <a:avLst/>
              <a:gdLst/>
              <a:ahLst/>
              <a:cxnLst/>
              <a:rect l="l" t="t" r="r" b="b"/>
              <a:pathLst>
                <a:path w="5451" h="4790" extrusionOk="0">
                  <a:moveTo>
                    <a:pt x="2710" y="1"/>
                  </a:moveTo>
                  <a:cubicBezTo>
                    <a:pt x="1387" y="1"/>
                    <a:pt x="253" y="1009"/>
                    <a:pt x="32" y="2300"/>
                  </a:cubicBezTo>
                  <a:cubicBezTo>
                    <a:pt x="1" y="2521"/>
                    <a:pt x="158" y="2710"/>
                    <a:pt x="410" y="2710"/>
                  </a:cubicBezTo>
                  <a:lnTo>
                    <a:pt x="2395" y="2710"/>
                  </a:lnTo>
                  <a:lnTo>
                    <a:pt x="2395" y="4789"/>
                  </a:lnTo>
                  <a:lnTo>
                    <a:pt x="3088" y="4789"/>
                  </a:lnTo>
                  <a:lnTo>
                    <a:pt x="3088" y="2710"/>
                  </a:lnTo>
                  <a:lnTo>
                    <a:pt x="5073" y="2710"/>
                  </a:lnTo>
                  <a:cubicBezTo>
                    <a:pt x="5293" y="2710"/>
                    <a:pt x="5451" y="2521"/>
                    <a:pt x="5451" y="2300"/>
                  </a:cubicBezTo>
                  <a:cubicBezTo>
                    <a:pt x="5230" y="977"/>
                    <a:pt x="4096" y="1"/>
                    <a:pt x="27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9" name="Google Shape;6949;p77"/>
          <p:cNvGrpSpPr/>
          <p:nvPr/>
        </p:nvGrpSpPr>
        <p:grpSpPr>
          <a:xfrm>
            <a:off x="1295026" y="2256940"/>
            <a:ext cx="353645" cy="353615"/>
            <a:chOff x="-35481425" y="3919600"/>
            <a:chExt cx="291450" cy="291425"/>
          </a:xfrm>
        </p:grpSpPr>
        <p:sp>
          <p:nvSpPr>
            <p:cNvPr id="6950" name="Google Shape;6950;p77"/>
            <p:cNvSpPr/>
            <p:nvPr/>
          </p:nvSpPr>
          <p:spPr>
            <a:xfrm>
              <a:off x="-35327050" y="4125150"/>
              <a:ext cx="84300" cy="85100"/>
            </a:xfrm>
            <a:custGeom>
              <a:avLst/>
              <a:gdLst/>
              <a:ahLst/>
              <a:cxnLst/>
              <a:rect l="l" t="t" r="r" b="b"/>
              <a:pathLst>
                <a:path w="3372" h="3404" extrusionOk="0">
                  <a:moveTo>
                    <a:pt x="3025" y="1"/>
                  </a:moveTo>
                  <a:cubicBezTo>
                    <a:pt x="2836" y="1"/>
                    <a:pt x="2678" y="159"/>
                    <a:pt x="2678" y="348"/>
                  </a:cubicBezTo>
                  <a:lnTo>
                    <a:pt x="2678" y="1041"/>
                  </a:lnTo>
                  <a:cubicBezTo>
                    <a:pt x="2678" y="1576"/>
                    <a:pt x="2206" y="2049"/>
                    <a:pt x="1639" y="2049"/>
                  </a:cubicBezTo>
                  <a:lnTo>
                    <a:pt x="1103" y="2049"/>
                  </a:lnTo>
                  <a:lnTo>
                    <a:pt x="1229" y="1923"/>
                  </a:lnTo>
                  <a:cubicBezTo>
                    <a:pt x="1387" y="1860"/>
                    <a:pt x="1387" y="1608"/>
                    <a:pt x="1261" y="1513"/>
                  </a:cubicBezTo>
                  <a:cubicBezTo>
                    <a:pt x="1198" y="1450"/>
                    <a:pt x="1111" y="1419"/>
                    <a:pt x="1024" y="1419"/>
                  </a:cubicBezTo>
                  <a:cubicBezTo>
                    <a:pt x="938" y="1419"/>
                    <a:pt x="851" y="1450"/>
                    <a:pt x="788" y="1513"/>
                  </a:cubicBezTo>
                  <a:lnTo>
                    <a:pt x="127" y="2175"/>
                  </a:lnTo>
                  <a:cubicBezTo>
                    <a:pt x="1" y="2301"/>
                    <a:pt x="1" y="2521"/>
                    <a:pt x="127" y="2647"/>
                  </a:cubicBezTo>
                  <a:lnTo>
                    <a:pt x="788" y="3309"/>
                  </a:lnTo>
                  <a:cubicBezTo>
                    <a:pt x="851" y="3372"/>
                    <a:pt x="938" y="3404"/>
                    <a:pt x="1024" y="3404"/>
                  </a:cubicBezTo>
                  <a:cubicBezTo>
                    <a:pt x="1111" y="3404"/>
                    <a:pt x="1198" y="3372"/>
                    <a:pt x="1261" y="3309"/>
                  </a:cubicBezTo>
                  <a:cubicBezTo>
                    <a:pt x="1387" y="3183"/>
                    <a:pt x="1387" y="2962"/>
                    <a:pt x="1261" y="2836"/>
                  </a:cubicBezTo>
                  <a:lnTo>
                    <a:pt x="1135" y="2710"/>
                  </a:lnTo>
                  <a:lnTo>
                    <a:pt x="1702" y="2710"/>
                  </a:lnTo>
                  <a:cubicBezTo>
                    <a:pt x="2647" y="2710"/>
                    <a:pt x="3372" y="1986"/>
                    <a:pt x="3372" y="1041"/>
                  </a:cubicBezTo>
                  <a:lnTo>
                    <a:pt x="3372" y="348"/>
                  </a:lnTo>
                  <a:cubicBezTo>
                    <a:pt x="3372" y="159"/>
                    <a:pt x="3214" y="1"/>
                    <a:pt x="30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77"/>
            <p:cNvSpPr/>
            <p:nvPr/>
          </p:nvSpPr>
          <p:spPr>
            <a:xfrm>
              <a:off x="-35429450" y="3921175"/>
              <a:ext cx="84300" cy="85075"/>
            </a:xfrm>
            <a:custGeom>
              <a:avLst/>
              <a:gdLst/>
              <a:ahLst/>
              <a:cxnLst/>
              <a:rect l="l" t="t" r="r" b="b"/>
              <a:pathLst>
                <a:path w="3372" h="3403" extrusionOk="0">
                  <a:moveTo>
                    <a:pt x="2360" y="0"/>
                  </a:moveTo>
                  <a:cubicBezTo>
                    <a:pt x="2269" y="0"/>
                    <a:pt x="2175" y="32"/>
                    <a:pt x="2112" y="95"/>
                  </a:cubicBezTo>
                  <a:cubicBezTo>
                    <a:pt x="2017" y="221"/>
                    <a:pt x="2017" y="441"/>
                    <a:pt x="2112" y="567"/>
                  </a:cubicBezTo>
                  <a:lnTo>
                    <a:pt x="2238" y="693"/>
                  </a:lnTo>
                  <a:lnTo>
                    <a:pt x="1702" y="693"/>
                  </a:lnTo>
                  <a:cubicBezTo>
                    <a:pt x="757" y="693"/>
                    <a:pt x="1" y="1418"/>
                    <a:pt x="1" y="2363"/>
                  </a:cubicBezTo>
                  <a:lnTo>
                    <a:pt x="1" y="3056"/>
                  </a:lnTo>
                  <a:cubicBezTo>
                    <a:pt x="1" y="3245"/>
                    <a:pt x="158" y="3403"/>
                    <a:pt x="347" y="3403"/>
                  </a:cubicBezTo>
                  <a:cubicBezTo>
                    <a:pt x="536" y="3403"/>
                    <a:pt x="694" y="3245"/>
                    <a:pt x="694" y="3056"/>
                  </a:cubicBezTo>
                  <a:lnTo>
                    <a:pt x="694" y="2332"/>
                  </a:lnTo>
                  <a:cubicBezTo>
                    <a:pt x="694" y="1796"/>
                    <a:pt x="1167" y="1292"/>
                    <a:pt x="1734" y="1292"/>
                  </a:cubicBezTo>
                  <a:lnTo>
                    <a:pt x="2269" y="1292"/>
                  </a:lnTo>
                  <a:lnTo>
                    <a:pt x="2175" y="1418"/>
                  </a:lnTo>
                  <a:cubicBezTo>
                    <a:pt x="2017" y="1544"/>
                    <a:pt x="2017" y="1733"/>
                    <a:pt x="2112" y="1891"/>
                  </a:cubicBezTo>
                  <a:cubicBezTo>
                    <a:pt x="2175" y="1954"/>
                    <a:pt x="2269" y="1985"/>
                    <a:pt x="2360" y="1985"/>
                  </a:cubicBezTo>
                  <a:cubicBezTo>
                    <a:pt x="2450" y="1985"/>
                    <a:pt x="2537" y="1954"/>
                    <a:pt x="2584" y="1891"/>
                  </a:cubicBezTo>
                  <a:lnTo>
                    <a:pt x="3277" y="1229"/>
                  </a:lnTo>
                  <a:cubicBezTo>
                    <a:pt x="3372" y="1103"/>
                    <a:pt x="3372" y="882"/>
                    <a:pt x="3277" y="756"/>
                  </a:cubicBezTo>
                  <a:lnTo>
                    <a:pt x="2584" y="95"/>
                  </a:lnTo>
                  <a:cubicBezTo>
                    <a:pt x="2537" y="32"/>
                    <a:pt x="2450" y="0"/>
                    <a:pt x="23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77"/>
            <p:cNvSpPr/>
            <p:nvPr/>
          </p:nvSpPr>
          <p:spPr>
            <a:xfrm>
              <a:off x="-35481425" y="4021975"/>
              <a:ext cx="137075" cy="35475"/>
            </a:xfrm>
            <a:custGeom>
              <a:avLst/>
              <a:gdLst/>
              <a:ahLst/>
              <a:cxnLst/>
              <a:rect l="l" t="t" r="r" b="b"/>
              <a:pathLst>
                <a:path w="5483" h="1419" extrusionOk="0">
                  <a:moveTo>
                    <a:pt x="1009" y="1"/>
                  </a:moveTo>
                  <a:cubicBezTo>
                    <a:pt x="473" y="1"/>
                    <a:pt x="1" y="473"/>
                    <a:pt x="1" y="1072"/>
                  </a:cubicBezTo>
                  <a:lnTo>
                    <a:pt x="1" y="1419"/>
                  </a:lnTo>
                  <a:lnTo>
                    <a:pt x="5482" y="1419"/>
                  </a:lnTo>
                  <a:lnTo>
                    <a:pt x="5482" y="1072"/>
                  </a:lnTo>
                  <a:lnTo>
                    <a:pt x="5451" y="1072"/>
                  </a:lnTo>
                  <a:cubicBezTo>
                    <a:pt x="5451" y="505"/>
                    <a:pt x="5010" y="1"/>
                    <a:pt x="444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3" name="Google Shape;6953;p77"/>
            <p:cNvSpPr/>
            <p:nvPr/>
          </p:nvSpPr>
          <p:spPr>
            <a:xfrm>
              <a:off x="-35481425" y="4073975"/>
              <a:ext cx="136275" cy="85875"/>
            </a:xfrm>
            <a:custGeom>
              <a:avLst/>
              <a:gdLst/>
              <a:ahLst/>
              <a:cxnLst/>
              <a:rect l="l" t="t" r="r" b="b"/>
              <a:pathLst>
                <a:path w="5451" h="3435" extrusionOk="0">
                  <a:moveTo>
                    <a:pt x="1" y="0"/>
                  </a:moveTo>
                  <a:lnTo>
                    <a:pt x="1" y="3434"/>
                  </a:lnTo>
                  <a:lnTo>
                    <a:pt x="5451" y="3434"/>
                  </a:lnTo>
                  <a:lnTo>
                    <a:pt x="54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4" name="Google Shape;6954;p77"/>
            <p:cNvSpPr/>
            <p:nvPr/>
          </p:nvSpPr>
          <p:spPr>
            <a:xfrm>
              <a:off x="-35481425" y="4176350"/>
              <a:ext cx="136275" cy="34675"/>
            </a:xfrm>
            <a:custGeom>
              <a:avLst/>
              <a:gdLst/>
              <a:ahLst/>
              <a:cxnLst/>
              <a:rect l="l" t="t" r="r" b="b"/>
              <a:pathLst>
                <a:path w="5451" h="1387" extrusionOk="0">
                  <a:moveTo>
                    <a:pt x="1" y="1"/>
                  </a:moveTo>
                  <a:lnTo>
                    <a:pt x="1" y="347"/>
                  </a:lnTo>
                  <a:cubicBezTo>
                    <a:pt x="1" y="946"/>
                    <a:pt x="410" y="1387"/>
                    <a:pt x="1009" y="1387"/>
                  </a:cubicBezTo>
                  <a:lnTo>
                    <a:pt x="4443" y="1387"/>
                  </a:lnTo>
                  <a:cubicBezTo>
                    <a:pt x="4978" y="1387"/>
                    <a:pt x="5451" y="914"/>
                    <a:pt x="5451" y="347"/>
                  </a:cubicBezTo>
                  <a:lnTo>
                    <a:pt x="54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5" name="Google Shape;6955;p77"/>
            <p:cNvSpPr/>
            <p:nvPr/>
          </p:nvSpPr>
          <p:spPr>
            <a:xfrm>
              <a:off x="-35327050" y="3919600"/>
              <a:ext cx="137075" cy="33875"/>
            </a:xfrm>
            <a:custGeom>
              <a:avLst/>
              <a:gdLst/>
              <a:ahLst/>
              <a:cxnLst/>
              <a:rect l="l" t="t" r="r" b="b"/>
              <a:pathLst>
                <a:path w="5483" h="1355" extrusionOk="0">
                  <a:moveTo>
                    <a:pt x="1009" y="0"/>
                  </a:moveTo>
                  <a:cubicBezTo>
                    <a:pt x="473" y="0"/>
                    <a:pt x="1" y="473"/>
                    <a:pt x="1" y="1008"/>
                  </a:cubicBezTo>
                  <a:lnTo>
                    <a:pt x="1" y="1355"/>
                  </a:lnTo>
                  <a:lnTo>
                    <a:pt x="5482" y="1355"/>
                  </a:lnTo>
                  <a:lnTo>
                    <a:pt x="5482" y="1008"/>
                  </a:lnTo>
                  <a:cubicBezTo>
                    <a:pt x="5482" y="473"/>
                    <a:pt x="5010" y="0"/>
                    <a:pt x="44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6" name="Google Shape;6956;p77"/>
            <p:cNvSpPr/>
            <p:nvPr/>
          </p:nvSpPr>
          <p:spPr>
            <a:xfrm>
              <a:off x="-35327825" y="3970800"/>
              <a:ext cx="136275" cy="85875"/>
            </a:xfrm>
            <a:custGeom>
              <a:avLst/>
              <a:gdLst/>
              <a:ahLst/>
              <a:cxnLst/>
              <a:rect l="l" t="t" r="r" b="b"/>
              <a:pathLst>
                <a:path w="5451" h="3435" extrusionOk="0">
                  <a:moveTo>
                    <a:pt x="0" y="0"/>
                  </a:moveTo>
                  <a:lnTo>
                    <a:pt x="0" y="3434"/>
                  </a:lnTo>
                  <a:lnTo>
                    <a:pt x="5450" y="3434"/>
                  </a:lnTo>
                  <a:lnTo>
                    <a:pt x="54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77"/>
            <p:cNvSpPr/>
            <p:nvPr/>
          </p:nvSpPr>
          <p:spPr>
            <a:xfrm>
              <a:off x="-35327825" y="4073975"/>
              <a:ext cx="136275" cy="35450"/>
            </a:xfrm>
            <a:custGeom>
              <a:avLst/>
              <a:gdLst/>
              <a:ahLst/>
              <a:cxnLst/>
              <a:rect l="l" t="t" r="r" b="b"/>
              <a:pathLst>
                <a:path w="5451" h="1418" extrusionOk="0">
                  <a:moveTo>
                    <a:pt x="0" y="0"/>
                  </a:moveTo>
                  <a:lnTo>
                    <a:pt x="0" y="347"/>
                  </a:lnTo>
                  <a:cubicBezTo>
                    <a:pt x="0" y="914"/>
                    <a:pt x="473" y="1418"/>
                    <a:pt x="1008" y="1418"/>
                  </a:cubicBezTo>
                  <a:lnTo>
                    <a:pt x="4442" y="1418"/>
                  </a:lnTo>
                  <a:cubicBezTo>
                    <a:pt x="4978" y="1418"/>
                    <a:pt x="5450" y="945"/>
                    <a:pt x="5450" y="347"/>
                  </a:cubicBezTo>
                  <a:lnTo>
                    <a:pt x="54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8" name="Google Shape;6958;p77"/>
          <p:cNvGrpSpPr/>
          <p:nvPr/>
        </p:nvGrpSpPr>
        <p:grpSpPr>
          <a:xfrm>
            <a:off x="3530661" y="1381031"/>
            <a:ext cx="357468" cy="352675"/>
            <a:chOff x="-33645475" y="3228075"/>
            <a:chExt cx="294600" cy="290650"/>
          </a:xfrm>
        </p:grpSpPr>
        <p:sp>
          <p:nvSpPr>
            <p:cNvPr id="6959" name="Google Shape;6959;p77"/>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77"/>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77"/>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77"/>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3" name="Google Shape;6963;p77"/>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77"/>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77"/>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6" name="Google Shape;6966;p77"/>
          <p:cNvGrpSpPr/>
          <p:nvPr/>
        </p:nvGrpSpPr>
        <p:grpSpPr>
          <a:xfrm>
            <a:off x="3531631" y="1821116"/>
            <a:ext cx="355526" cy="354586"/>
            <a:chOff x="-33646250" y="3586425"/>
            <a:chExt cx="293000" cy="292225"/>
          </a:xfrm>
        </p:grpSpPr>
        <p:sp>
          <p:nvSpPr>
            <p:cNvPr id="6967" name="Google Shape;6967;p77"/>
            <p:cNvSpPr/>
            <p:nvPr/>
          </p:nvSpPr>
          <p:spPr>
            <a:xfrm>
              <a:off x="-33646250" y="3739225"/>
              <a:ext cx="141775" cy="139425"/>
            </a:xfrm>
            <a:custGeom>
              <a:avLst/>
              <a:gdLst/>
              <a:ahLst/>
              <a:cxnLst/>
              <a:rect l="l" t="t" r="r" b="b"/>
              <a:pathLst>
                <a:path w="5671" h="5577" extrusionOk="0">
                  <a:moveTo>
                    <a:pt x="4190" y="1"/>
                  </a:moveTo>
                  <a:cubicBezTo>
                    <a:pt x="4001" y="316"/>
                    <a:pt x="3970" y="725"/>
                    <a:pt x="4127" y="1040"/>
                  </a:cubicBezTo>
                  <a:lnTo>
                    <a:pt x="3497" y="1670"/>
                  </a:lnTo>
                  <a:cubicBezTo>
                    <a:pt x="3345" y="1589"/>
                    <a:pt x="3194" y="1550"/>
                    <a:pt x="3047" y="1550"/>
                  </a:cubicBezTo>
                  <a:cubicBezTo>
                    <a:pt x="2797" y="1550"/>
                    <a:pt x="2561" y="1661"/>
                    <a:pt x="2363" y="1859"/>
                  </a:cubicBezTo>
                  <a:lnTo>
                    <a:pt x="378" y="3813"/>
                  </a:lnTo>
                  <a:cubicBezTo>
                    <a:pt x="0" y="4222"/>
                    <a:pt x="0" y="4884"/>
                    <a:pt x="378" y="5293"/>
                  </a:cubicBezTo>
                  <a:cubicBezTo>
                    <a:pt x="583" y="5482"/>
                    <a:pt x="851" y="5577"/>
                    <a:pt x="1115" y="5577"/>
                  </a:cubicBezTo>
                  <a:cubicBezTo>
                    <a:pt x="1378" y="5577"/>
                    <a:pt x="1638" y="5482"/>
                    <a:pt x="1827" y="5293"/>
                  </a:cubicBezTo>
                  <a:lnTo>
                    <a:pt x="3812" y="3309"/>
                  </a:lnTo>
                  <a:cubicBezTo>
                    <a:pt x="4096" y="3025"/>
                    <a:pt x="4190" y="2553"/>
                    <a:pt x="4001" y="2143"/>
                  </a:cubicBezTo>
                  <a:lnTo>
                    <a:pt x="4631" y="1513"/>
                  </a:lnTo>
                  <a:cubicBezTo>
                    <a:pt x="4789" y="1576"/>
                    <a:pt x="4915" y="1607"/>
                    <a:pt x="5072" y="1607"/>
                  </a:cubicBezTo>
                  <a:cubicBezTo>
                    <a:pt x="5261" y="1607"/>
                    <a:pt x="5450" y="1544"/>
                    <a:pt x="5671" y="1418"/>
                  </a:cubicBezTo>
                  <a:cubicBezTo>
                    <a:pt x="5041" y="1040"/>
                    <a:pt x="4568" y="568"/>
                    <a:pt x="41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8" name="Google Shape;6968;p77"/>
            <p:cNvSpPr/>
            <p:nvPr/>
          </p:nvSpPr>
          <p:spPr>
            <a:xfrm>
              <a:off x="-33541500" y="3586425"/>
              <a:ext cx="188250" cy="187475"/>
            </a:xfrm>
            <a:custGeom>
              <a:avLst/>
              <a:gdLst/>
              <a:ahLst/>
              <a:cxnLst/>
              <a:rect l="l" t="t" r="r" b="b"/>
              <a:pathLst>
                <a:path w="7530" h="7499" extrusionOk="0">
                  <a:moveTo>
                    <a:pt x="3718" y="1387"/>
                  </a:moveTo>
                  <a:cubicBezTo>
                    <a:pt x="4253" y="1387"/>
                    <a:pt x="4726" y="1859"/>
                    <a:pt x="4726" y="2427"/>
                  </a:cubicBezTo>
                  <a:cubicBezTo>
                    <a:pt x="4789" y="2805"/>
                    <a:pt x="4505" y="3214"/>
                    <a:pt x="4096" y="3372"/>
                  </a:cubicBezTo>
                  <a:lnTo>
                    <a:pt x="4096" y="3750"/>
                  </a:lnTo>
                  <a:cubicBezTo>
                    <a:pt x="4096" y="3939"/>
                    <a:pt x="3938" y="4096"/>
                    <a:pt x="3749" y="4096"/>
                  </a:cubicBezTo>
                  <a:cubicBezTo>
                    <a:pt x="3560" y="4096"/>
                    <a:pt x="3403" y="3939"/>
                    <a:pt x="3403" y="3750"/>
                  </a:cubicBezTo>
                  <a:lnTo>
                    <a:pt x="3403" y="3372"/>
                  </a:lnTo>
                  <a:cubicBezTo>
                    <a:pt x="3403" y="3088"/>
                    <a:pt x="3592" y="2805"/>
                    <a:pt x="3875" y="2742"/>
                  </a:cubicBezTo>
                  <a:cubicBezTo>
                    <a:pt x="4001" y="2679"/>
                    <a:pt x="4096" y="2521"/>
                    <a:pt x="4096" y="2427"/>
                  </a:cubicBezTo>
                  <a:cubicBezTo>
                    <a:pt x="4096" y="2206"/>
                    <a:pt x="3938" y="2049"/>
                    <a:pt x="3749" y="2049"/>
                  </a:cubicBezTo>
                  <a:cubicBezTo>
                    <a:pt x="3560" y="2049"/>
                    <a:pt x="3403" y="2206"/>
                    <a:pt x="3403" y="2427"/>
                  </a:cubicBezTo>
                  <a:cubicBezTo>
                    <a:pt x="3403" y="2616"/>
                    <a:pt x="3245" y="2773"/>
                    <a:pt x="3056" y="2773"/>
                  </a:cubicBezTo>
                  <a:cubicBezTo>
                    <a:pt x="2836" y="2773"/>
                    <a:pt x="2678" y="2616"/>
                    <a:pt x="2678" y="2427"/>
                  </a:cubicBezTo>
                  <a:cubicBezTo>
                    <a:pt x="2678" y="1859"/>
                    <a:pt x="3151" y="1387"/>
                    <a:pt x="3718" y="1387"/>
                  </a:cubicBezTo>
                  <a:close/>
                  <a:moveTo>
                    <a:pt x="3749" y="4726"/>
                  </a:moveTo>
                  <a:cubicBezTo>
                    <a:pt x="3938" y="4726"/>
                    <a:pt x="4096" y="4884"/>
                    <a:pt x="4096" y="5104"/>
                  </a:cubicBezTo>
                  <a:cubicBezTo>
                    <a:pt x="4096" y="5294"/>
                    <a:pt x="3938" y="5451"/>
                    <a:pt x="3749" y="5451"/>
                  </a:cubicBezTo>
                  <a:cubicBezTo>
                    <a:pt x="3560" y="5451"/>
                    <a:pt x="3403" y="5294"/>
                    <a:pt x="3403" y="5104"/>
                  </a:cubicBezTo>
                  <a:cubicBezTo>
                    <a:pt x="3403" y="4884"/>
                    <a:pt x="3560" y="4726"/>
                    <a:pt x="3749" y="4726"/>
                  </a:cubicBezTo>
                  <a:close/>
                  <a:moveTo>
                    <a:pt x="3749" y="1"/>
                  </a:moveTo>
                  <a:cubicBezTo>
                    <a:pt x="1670" y="1"/>
                    <a:pt x="0" y="1702"/>
                    <a:pt x="0" y="3750"/>
                  </a:cubicBezTo>
                  <a:cubicBezTo>
                    <a:pt x="0" y="5829"/>
                    <a:pt x="1702" y="7499"/>
                    <a:pt x="3749" y="7499"/>
                  </a:cubicBezTo>
                  <a:cubicBezTo>
                    <a:pt x="5829" y="7499"/>
                    <a:pt x="7498" y="5798"/>
                    <a:pt x="7498" y="3750"/>
                  </a:cubicBezTo>
                  <a:cubicBezTo>
                    <a:pt x="7530" y="1670"/>
                    <a:pt x="5829" y="1"/>
                    <a:pt x="37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9" name="Google Shape;6969;p77"/>
          <p:cNvGrpSpPr/>
          <p:nvPr/>
        </p:nvGrpSpPr>
        <p:grpSpPr>
          <a:xfrm>
            <a:off x="3532101" y="2255969"/>
            <a:ext cx="354586" cy="355557"/>
            <a:chOff x="-33645475" y="3944800"/>
            <a:chExt cx="292225" cy="293025"/>
          </a:xfrm>
        </p:grpSpPr>
        <p:sp>
          <p:nvSpPr>
            <p:cNvPr id="6970" name="Google Shape;6970;p77"/>
            <p:cNvSpPr/>
            <p:nvPr/>
          </p:nvSpPr>
          <p:spPr>
            <a:xfrm>
              <a:off x="-33549375" y="3944800"/>
              <a:ext cx="98475" cy="70900"/>
            </a:xfrm>
            <a:custGeom>
              <a:avLst/>
              <a:gdLst/>
              <a:ahLst/>
              <a:cxnLst/>
              <a:rect l="l" t="t" r="r" b="b"/>
              <a:pathLst>
                <a:path w="3939" h="2836" extrusionOk="0">
                  <a:moveTo>
                    <a:pt x="1985" y="0"/>
                  </a:moveTo>
                  <a:cubicBezTo>
                    <a:pt x="1260" y="0"/>
                    <a:pt x="473" y="946"/>
                    <a:pt x="0" y="2521"/>
                  </a:cubicBezTo>
                  <a:cubicBezTo>
                    <a:pt x="158" y="2615"/>
                    <a:pt x="284" y="2710"/>
                    <a:pt x="410" y="2836"/>
                  </a:cubicBezTo>
                  <a:cubicBezTo>
                    <a:pt x="914" y="2773"/>
                    <a:pt x="1481" y="2773"/>
                    <a:pt x="1985" y="2773"/>
                  </a:cubicBezTo>
                  <a:cubicBezTo>
                    <a:pt x="2489" y="2773"/>
                    <a:pt x="3056" y="2804"/>
                    <a:pt x="3560" y="2836"/>
                  </a:cubicBezTo>
                  <a:cubicBezTo>
                    <a:pt x="3623" y="2678"/>
                    <a:pt x="3781" y="2584"/>
                    <a:pt x="3938" y="2521"/>
                  </a:cubicBezTo>
                  <a:cubicBezTo>
                    <a:pt x="3529" y="946"/>
                    <a:pt x="2741" y="0"/>
                    <a:pt x="19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1" name="Google Shape;6971;p77"/>
            <p:cNvSpPr/>
            <p:nvPr/>
          </p:nvSpPr>
          <p:spPr>
            <a:xfrm>
              <a:off x="-33645475" y="4041675"/>
              <a:ext cx="70900" cy="98475"/>
            </a:xfrm>
            <a:custGeom>
              <a:avLst/>
              <a:gdLst/>
              <a:ahLst/>
              <a:cxnLst/>
              <a:rect l="l" t="t" r="r" b="b"/>
              <a:pathLst>
                <a:path w="2836" h="3939" extrusionOk="0">
                  <a:moveTo>
                    <a:pt x="2521" y="0"/>
                  </a:moveTo>
                  <a:cubicBezTo>
                    <a:pt x="946" y="473"/>
                    <a:pt x="32" y="1229"/>
                    <a:pt x="32" y="1954"/>
                  </a:cubicBezTo>
                  <a:cubicBezTo>
                    <a:pt x="1" y="2710"/>
                    <a:pt x="946" y="3466"/>
                    <a:pt x="2521" y="3939"/>
                  </a:cubicBezTo>
                  <a:cubicBezTo>
                    <a:pt x="2584" y="3781"/>
                    <a:pt x="2710" y="3655"/>
                    <a:pt x="2836" y="3529"/>
                  </a:cubicBezTo>
                  <a:cubicBezTo>
                    <a:pt x="2773" y="3025"/>
                    <a:pt x="2773" y="2521"/>
                    <a:pt x="2773" y="1954"/>
                  </a:cubicBezTo>
                  <a:cubicBezTo>
                    <a:pt x="2773" y="1418"/>
                    <a:pt x="2805" y="914"/>
                    <a:pt x="2836" y="379"/>
                  </a:cubicBezTo>
                  <a:cubicBezTo>
                    <a:pt x="2679" y="316"/>
                    <a:pt x="2553" y="158"/>
                    <a:pt x="25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2" name="Google Shape;6972;p77"/>
            <p:cNvSpPr/>
            <p:nvPr/>
          </p:nvSpPr>
          <p:spPr>
            <a:xfrm>
              <a:off x="-33424150" y="4042450"/>
              <a:ext cx="70900" cy="52025"/>
            </a:xfrm>
            <a:custGeom>
              <a:avLst/>
              <a:gdLst/>
              <a:ahLst/>
              <a:cxnLst/>
              <a:rect l="l" t="t" r="r" b="b"/>
              <a:pathLst>
                <a:path w="2836" h="2081" extrusionOk="0">
                  <a:moveTo>
                    <a:pt x="316" y="1"/>
                  </a:moveTo>
                  <a:cubicBezTo>
                    <a:pt x="253" y="159"/>
                    <a:pt x="127" y="285"/>
                    <a:pt x="1" y="379"/>
                  </a:cubicBezTo>
                  <a:cubicBezTo>
                    <a:pt x="32" y="600"/>
                    <a:pt x="32" y="789"/>
                    <a:pt x="32" y="978"/>
                  </a:cubicBezTo>
                  <a:cubicBezTo>
                    <a:pt x="158" y="978"/>
                    <a:pt x="284" y="946"/>
                    <a:pt x="442" y="946"/>
                  </a:cubicBezTo>
                  <a:cubicBezTo>
                    <a:pt x="1387" y="946"/>
                    <a:pt x="2237" y="1387"/>
                    <a:pt x="2804" y="2080"/>
                  </a:cubicBezTo>
                  <a:lnTo>
                    <a:pt x="2804" y="1954"/>
                  </a:lnTo>
                  <a:cubicBezTo>
                    <a:pt x="2836" y="1230"/>
                    <a:pt x="1891" y="474"/>
                    <a:pt x="3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77"/>
            <p:cNvSpPr/>
            <p:nvPr/>
          </p:nvSpPr>
          <p:spPr>
            <a:xfrm>
              <a:off x="-33549375" y="4165325"/>
              <a:ext cx="86650" cy="70925"/>
            </a:xfrm>
            <a:custGeom>
              <a:avLst/>
              <a:gdLst/>
              <a:ahLst/>
              <a:cxnLst/>
              <a:rect l="l" t="t" r="r" b="b"/>
              <a:pathLst>
                <a:path w="3466" h="2837" extrusionOk="0">
                  <a:moveTo>
                    <a:pt x="410" y="1"/>
                  </a:moveTo>
                  <a:cubicBezTo>
                    <a:pt x="315" y="158"/>
                    <a:pt x="158" y="284"/>
                    <a:pt x="0" y="316"/>
                  </a:cubicBezTo>
                  <a:cubicBezTo>
                    <a:pt x="473" y="1891"/>
                    <a:pt x="1260" y="2836"/>
                    <a:pt x="1985" y="2836"/>
                  </a:cubicBezTo>
                  <a:cubicBezTo>
                    <a:pt x="2489" y="2836"/>
                    <a:pt x="3056" y="2364"/>
                    <a:pt x="3466" y="1544"/>
                  </a:cubicBezTo>
                  <a:lnTo>
                    <a:pt x="3119" y="1072"/>
                  </a:lnTo>
                  <a:cubicBezTo>
                    <a:pt x="2836" y="851"/>
                    <a:pt x="2678" y="473"/>
                    <a:pt x="2521" y="95"/>
                  </a:cubicBezTo>
                  <a:lnTo>
                    <a:pt x="1985" y="95"/>
                  </a:lnTo>
                  <a:cubicBezTo>
                    <a:pt x="1418" y="95"/>
                    <a:pt x="882" y="64"/>
                    <a:pt x="4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77"/>
            <p:cNvSpPr/>
            <p:nvPr/>
          </p:nvSpPr>
          <p:spPr>
            <a:xfrm>
              <a:off x="-33558825" y="4030650"/>
              <a:ext cx="118950" cy="120525"/>
            </a:xfrm>
            <a:custGeom>
              <a:avLst/>
              <a:gdLst/>
              <a:ahLst/>
              <a:cxnLst/>
              <a:rect l="l" t="t" r="r" b="b"/>
              <a:pathLst>
                <a:path w="4758" h="4821" extrusionOk="0">
                  <a:moveTo>
                    <a:pt x="2395" y="0"/>
                  </a:moveTo>
                  <a:cubicBezTo>
                    <a:pt x="1922" y="0"/>
                    <a:pt x="1418" y="32"/>
                    <a:pt x="1008" y="95"/>
                  </a:cubicBezTo>
                  <a:cubicBezTo>
                    <a:pt x="977" y="599"/>
                    <a:pt x="599" y="977"/>
                    <a:pt x="63" y="1040"/>
                  </a:cubicBezTo>
                  <a:cubicBezTo>
                    <a:pt x="32" y="1450"/>
                    <a:pt x="0" y="1922"/>
                    <a:pt x="0" y="2395"/>
                  </a:cubicBezTo>
                  <a:cubicBezTo>
                    <a:pt x="0" y="2867"/>
                    <a:pt x="32" y="3340"/>
                    <a:pt x="63" y="3781"/>
                  </a:cubicBezTo>
                  <a:cubicBezTo>
                    <a:pt x="599" y="3812"/>
                    <a:pt x="977" y="4222"/>
                    <a:pt x="1008" y="4726"/>
                  </a:cubicBezTo>
                  <a:cubicBezTo>
                    <a:pt x="1449" y="4758"/>
                    <a:pt x="1922" y="4821"/>
                    <a:pt x="2395" y="4821"/>
                  </a:cubicBezTo>
                  <a:lnTo>
                    <a:pt x="2804" y="4821"/>
                  </a:lnTo>
                  <a:cubicBezTo>
                    <a:pt x="2804" y="4695"/>
                    <a:pt x="2741" y="4569"/>
                    <a:pt x="2741" y="4506"/>
                  </a:cubicBezTo>
                  <a:cubicBezTo>
                    <a:pt x="2741" y="3151"/>
                    <a:pt x="3592" y="2017"/>
                    <a:pt x="4757" y="1576"/>
                  </a:cubicBezTo>
                  <a:cubicBezTo>
                    <a:pt x="4757" y="1387"/>
                    <a:pt x="4726" y="1229"/>
                    <a:pt x="4726" y="1040"/>
                  </a:cubicBezTo>
                  <a:cubicBezTo>
                    <a:pt x="4222" y="977"/>
                    <a:pt x="3812" y="599"/>
                    <a:pt x="3781" y="95"/>
                  </a:cubicBezTo>
                  <a:cubicBezTo>
                    <a:pt x="3340" y="32"/>
                    <a:pt x="2867" y="0"/>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77"/>
            <p:cNvSpPr/>
            <p:nvPr/>
          </p:nvSpPr>
          <p:spPr>
            <a:xfrm>
              <a:off x="-33639950" y="4129900"/>
              <a:ext cx="100825" cy="100825"/>
            </a:xfrm>
            <a:custGeom>
              <a:avLst/>
              <a:gdLst/>
              <a:ahLst/>
              <a:cxnLst/>
              <a:rect l="l" t="t" r="r" b="b"/>
              <a:pathLst>
                <a:path w="4033" h="4033" extrusionOk="0">
                  <a:moveTo>
                    <a:pt x="0" y="0"/>
                  </a:moveTo>
                  <a:lnTo>
                    <a:pt x="0" y="0"/>
                  </a:lnTo>
                  <a:cubicBezTo>
                    <a:pt x="567" y="1953"/>
                    <a:pt x="2111" y="3466"/>
                    <a:pt x="4033" y="4033"/>
                  </a:cubicBezTo>
                  <a:cubicBezTo>
                    <a:pt x="3592" y="3466"/>
                    <a:pt x="3245" y="2741"/>
                    <a:pt x="2962" y="1827"/>
                  </a:cubicBezTo>
                  <a:cubicBezTo>
                    <a:pt x="2584" y="1733"/>
                    <a:pt x="2300" y="1481"/>
                    <a:pt x="2206" y="1071"/>
                  </a:cubicBezTo>
                  <a:cubicBezTo>
                    <a:pt x="1323" y="851"/>
                    <a:pt x="567" y="441"/>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77"/>
            <p:cNvSpPr/>
            <p:nvPr/>
          </p:nvSpPr>
          <p:spPr>
            <a:xfrm>
              <a:off x="-33459600" y="3951875"/>
              <a:ext cx="100850" cy="100075"/>
            </a:xfrm>
            <a:custGeom>
              <a:avLst/>
              <a:gdLst/>
              <a:ahLst/>
              <a:cxnLst/>
              <a:rect l="l" t="t" r="r" b="b"/>
              <a:pathLst>
                <a:path w="4034" h="4003" extrusionOk="0">
                  <a:moveTo>
                    <a:pt x="1" y="1"/>
                  </a:moveTo>
                  <a:lnTo>
                    <a:pt x="1" y="1"/>
                  </a:lnTo>
                  <a:cubicBezTo>
                    <a:pt x="442" y="537"/>
                    <a:pt x="788" y="1293"/>
                    <a:pt x="1072" y="2206"/>
                  </a:cubicBezTo>
                  <a:cubicBezTo>
                    <a:pt x="1419" y="2238"/>
                    <a:pt x="1734" y="2553"/>
                    <a:pt x="1828" y="2962"/>
                  </a:cubicBezTo>
                  <a:cubicBezTo>
                    <a:pt x="2710" y="3183"/>
                    <a:pt x="3466" y="3592"/>
                    <a:pt x="4033" y="4002"/>
                  </a:cubicBezTo>
                  <a:cubicBezTo>
                    <a:pt x="3466" y="2080"/>
                    <a:pt x="1923" y="53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77"/>
            <p:cNvSpPr/>
            <p:nvPr/>
          </p:nvSpPr>
          <p:spPr>
            <a:xfrm>
              <a:off x="-33639950" y="3951100"/>
              <a:ext cx="100825" cy="100050"/>
            </a:xfrm>
            <a:custGeom>
              <a:avLst/>
              <a:gdLst/>
              <a:ahLst/>
              <a:cxnLst/>
              <a:rect l="l" t="t" r="r" b="b"/>
              <a:pathLst>
                <a:path w="4033" h="4002" extrusionOk="0">
                  <a:moveTo>
                    <a:pt x="4033" y="0"/>
                  </a:moveTo>
                  <a:lnTo>
                    <a:pt x="4033" y="0"/>
                  </a:lnTo>
                  <a:cubicBezTo>
                    <a:pt x="2111" y="536"/>
                    <a:pt x="567" y="2080"/>
                    <a:pt x="0" y="4002"/>
                  </a:cubicBezTo>
                  <a:cubicBezTo>
                    <a:pt x="567" y="3592"/>
                    <a:pt x="1323" y="3214"/>
                    <a:pt x="2206" y="2962"/>
                  </a:cubicBezTo>
                  <a:cubicBezTo>
                    <a:pt x="2300" y="2552"/>
                    <a:pt x="2615" y="2269"/>
                    <a:pt x="2962" y="2206"/>
                  </a:cubicBezTo>
                  <a:cubicBezTo>
                    <a:pt x="3214" y="1292"/>
                    <a:pt x="3592" y="505"/>
                    <a:pt x="40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77"/>
            <p:cNvSpPr/>
            <p:nvPr/>
          </p:nvSpPr>
          <p:spPr>
            <a:xfrm>
              <a:off x="-33472975" y="4082625"/>
              <a:ext cx="119725" cy="155200"/>
            </a:xfrm>
            <a:custGeom>
              <a:avLst/>
              <a:gdLst/>
              <a:ahLst/>
              <a:cxnLst/>
              <a:rect l="l" t="t" r="r" b="b"/>
              <a:pathLst>
                <a:path w="4789" h="6208" extrusionOk="0">
                  <a:moveTo>
                    <a:pt x="2395" y="1355"/>
                  </a:moveTo>
                  <a:cubicBezTo>
                    <a:pt x="2930" y="1355"/>
                    <a:pt x="3403" y="1828"/>
                    <a:pt x="3403" y="2364"/>
                  </a:cubicBezTo>
                  <a:cubicBezTo>
                    <a:pt x="3403" y="2962"/>
                    <a:pt x="2930" y="3403"/>
                    <a:pt x="2395" y="3403"/>
                  </a:cubicBezTo>
                  <a:cubicBezTo>
                    <a:pt x="1827" y="3403"/>
                    <a:pt x="1355" y="2931"/>
                    <a:pt x="1355" y="2364"/>
                  </a:cubicBezTo>
                  <a:cubicBezTo>
                    <a:pt x="1355" y="1828"/>
                    <a:pt x="1827" y="1355"/>
                    <a:pt x="2395" y="1355"/>
                  </a:cubicBezTo>
                  <a:close/>
                  <a:moveTo>
                    <a:pt x="2395" y="1"/>
                  </a:moveTo>
                  <a:cubicBezTo>
                    <a:pt x="1040" y="1"/>
                    <a:pt x="0" y="1072"/>
                    <a:pt x="0" y="2427"/>
                  </a:cubicBezTo>
                  <a:cubicBezTo>
                    <a:pt x="0" y="2994"/>
                    <a:pt x="221" y="3592"/>
                    <a:pt x="630" y="4002"/>
                  </a:cubicBezTo>
                  <a:lnTo>
                    <a:pt x="2111" y="6050"/>
                  </a:lnTo>
                  <a:cubicBezTo>
                    <a:pt x="2206" y="6113"/>
                    <a:pt x="2269" y="6207"/>
                    <a:pt x="2395" y="6207"/>
                  </a:cubicBezTo>
                  <a:cubicBezTo>
                    <a:pt x="2521" y="6207"/>
                    <a:pt x="2584" y="6144"/>
                    <a:pt x="2678" y="6050"/>
                  </a:cubicBezTo>
                  <a:lnTo>
                    <a:pt x="4442" y="3592"/>
                  </a:lnTo>
                  <a:cubicBezTo>
                    <a:pt x="4663" y="3246"/>
                    <a:pt x="4757" y="2805"/>
                    <a:pt x="4757" y="2364"/>
                  </a:cubicBezTo>
                  <a:cubicBezTo>
                    <a:pt x="4789" y="1072"/>
                    <a:pt x="3686" y="1"/>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77"/>
            <p:cNvSpPr/>
            <p:nvPr/>
          </p:nvSpPr>
          <p:spPr>
            <a:xfrm>
              <a:off x="-33421775" y="413382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3" y="568"/>
                    <a:pt x="693" y="379"/>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0" name="Google Shape;6980;p77"/>
          <p:cNvGrpSpPr/>
          <p:nvPr/>
        </p:nvGrpSpPr>
        <p:grpSpPr>
          <a:xfrm>
            <a:off x="2185320" y="2729706"/>
            <a:ext cx="352675" cy="355375"/>
            <a:chOff x="-31809525" y="3192625"/>
            <a:chExt cx="290650" cy="292875"/>
          </a:xfrm>
        </p:grpSpPr>
        <p:sp>
          <p:nvSpPr>
            <p:cNvPr id="6981" name="Google Shape;6981;p77"/>
            <p:cNvSpPr/>
            <p:nvPr/>
          </p:nvSpPr>
          <p:spPr>
            <a:xfrm>
              <a:off x="-31767775" y="3192625"/>
              <a:ext cx="204800" cy="153600"/>
            </a:xfrm>
            <a:custGeom>
              <a:avLst/>
              <a:gdLst/>
              <a:ahLst/>
              <a:cxnLst/>
              <a:rect l="l" t="t" r="r" b="b"/>
              <a:pathLst>
                <a:path w="8192" h="6144" extrusionOk="0">
                  <a:moveTo>
                    <a:pt x="4096" y="0"/>
                  </a:moveTo>
                  <a:cubicBezTo>
                    <a:pt x="2206" y="0"/>
                    <a:pt x="662" y="1544"/>
                    <a:pt x="662" y="3434"/>
                  </a:cubicBezTo>
                  <a:lnTo>
                    <a:pt x="662" y="3497"/>
                  </a:lnTo>
                  <a:cubicBezTo>
                    <a:pt x="252" y="3655"/>
                    <a:pt x="0" y="4033"/>
                    <a:pt x="0" y="4442"/>
                  </a:cubicBezTo>
                  <a:lnTo>
                    <a:pt x="0" y="5136"/>
                  </a:lnTo>
                  <a:cubicBezTo>
                    <a:pt x="0" y="5671"/>
                    <a:pt x="473" y="6144"/>
                    <a:pt x="1009" y="6144"/>
                  </a:cubicBezTo>
                  <a:cubicBezTo>
                    <a:pt x="1135" y="6144"/>
                    <a:pt x="1261" y="6112"/>
                    <a:pt x="1387" y="6081"/>
                  </a:cubicBezTo>
                  <a:lnTo>
                    <a:pt x="1387" y="3403"/>
                  </a:lnTo>
                  <a:cubicBezTo>
                    <a:pt x="1387" y="1891"/>
                    <a:pt x="2584" y="630"/>
                    <a:pt x="4096" y="630"/>
                  </a:cubicBezTo>
                  <a:cubicBezTo>
                    <a:pt x="5577" y="630"/>
                    <a:pt x="6806" y="1891"/>
                    <a:pt x="6806" y="3403"/>
                  </a:cubicBezTo>
                  <a:lnTo>
                    <a:pt x="6806" y="6081"/>
                  </a:lnTo>
                  <a:cubicBezTo>
                    <a:pt x="6932" y="6112"/>
                    <a:pt x="7058" y="6144"/>
                    <a:pt x="7152" y="6144"/>
                  </a:cubicBezTo>
                  <a:cubicBezTo>
                    <a:pt x="7719" y="6144"/>
                    <a:pt x="8192" y="5671"/>
                    <a:pt x="8192" y="5136"/>
                  </a:cubicBezTo>
                  <a:lnTo>
                    <a:pt x="8192" y="4442"/>
                  </a:lnTo>
                  <a:cubicBezTo>
                    <a:pt x="8192" y="4033"/>
                    <a:pt x="7908" y="3623"/>
                    <a:pt x="7530" y="3497"/>
                  </a:cubicBezTo>
                  <a:lnTo>
                    <a:pt x="7530" y="3434"/>
                  </a:lnTo>
                  <a:cubicBezTo>
                    <a:pt x="7467" y="1576"/>
                    <a:pt x="5986" y="0"/>
                    <a:pt x="4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77"/>
            <p:cNvSpPr/>
            <p:nvPr/>
          </p:nvSpPr>
          <p:spPr>
            <a:xfrm>
              <a:off x="-31715000" y="3244600"/>
              <a:ext cx="101625" cy="52450"/>
            </a:xfrm>
            <a:custGeom>
              <a:avLst/>
              <a:gdLst/>
              <a:ahLst/>
              <a:cxnLst/>
              <a:rect l="l" t="t" r="r" b="b"/>
              <a:pathLst>
                <a:path w="4065" h="2098" extrusionOk="0">
                  <a:moveTo>
                    <a:pt x="1702" y="1"/>
                  </a:moveTo>
                  <a:cubicBezTo>
                    <a:pt x="756" y="1"/>
                    <a:pt x="0" y="757"/>
                    <a:pt x="0" y="1702"/>
                  </a:cubicBezTo>
                  <a:lnTo>
                    <a:pt x="0" y="2080"/>
                  </a:lnTo>
                  <a:lnTo>
                    <a:pt x="1229" y="2080"/>
                  </a:lnTo>
                  <a:cubicBezTo>
                    <a:pt x="1418" y="2080"/>
                    <a:pt x="1765" y="2080"/>
                    <a:pt x="1891" y="1985"/>
                  </a:cubicBezTo>
                  <a:cubicBezTo>
                    <a:pt x="1922" y="1954"/>
                    <a:pt x="1985" y="1828"/>
                    <a:pt x="1985" y="1765"/>
                  </a:cubicBezTo>
                  <a:cubicBezTo>
                    <a:pt x="1985" y="1544"/>
                    <a:pt x="2143" y="1387"/>
                    <a:pt x="2332" y="1387"/>
                  </a:cubicBezTo>
                  <a:cubicBezTo>
                    <a:pt x="2521" y="1387"/>
                    <a:pt x="2678" y="1544"/>
                    <a:pt x="2678" y="1765"/>
                  </a:cubicBezTo>
                  <a:cubicBezTo>
                    <a:pt x="2678" y="1828"/>
                    <a:pt x="2678" y="1954"/>
                    <a:pt x="2773" y="1985"/>
                  </a:cubicBezTo>
                  <a:cubicBezTo>
                    <a:pt x="2836" y="2069"/>
                    <a:pt x="3025" y="2097"/>
                    <a:pt x="3237" y="2097"/>
                  </a:cubicBezTo>
                  <a:cubicBezTo>
                    <a:pt x="3343" y="2097"/>
                    <a:pt x="3455" y="2090"/>
                    <a:pt x="3560" y="2080"/>
                  </a:cubicBezTo>
                  <a:lnTo>
                    <a:pt x="4064" y="2080"/>
                  </a:lnTo>
                  <a:lnTo>
                    <a:pt x="4064" y="1702"/>
                  </a:lnTo>
                  <a:cubicBezTo>
                    <a:pt x="4064" y="757"/>
                    <a:pt x="3308" y="1"/>
                    <a:pt x="23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3" name="Google Shape;6983;p77"/>
            <p:cNvSpPr/>
            <p:nvPr/>
          </p:nvSpPr>
          <p:spPr>
            <a:xfrm>
              <a:off x="-31716575" y="3308400"/>
              <a:ext cx="102400" cy="73275"/>
            </a:xfrm>
            <a:custGeom>
              <a:avLst/>
              <a:gdLst/>
              <a:ahLst/>
              <a:cxnLst/>
              <a:rect l="l" t="t" r="r" b="b"/>
              <a:pathLst>
                <a:path w="4096" h="2931" extrusionOk="0">
                  <a:moveTo>
                    <a:pt x="2395" y="1"/>
                  </a:moveTo>
                  <a:cubicBezTo>
                    <a:pt x="2080" y="221"/>
                    <a:pt x="1639" y="221"/>
                    <a:pt x="1197" y="221"/>
                  </a:cubicBezTo>
                  <a:lnTo>
                    <a:pt x="0" y="221"/>
                  </a:lnTo>
                  <a:lnTo>
                    <a:pt x="0" y="883"/>
                  </a:lnTo>
                  <a:cubicBezTo>
                    <a:pt x="0" y="2048"/>
                    <a:pt x="914" y="2930"/>
                    <a:pt x="2048" y="2930"/>
                  </a:cubicBezTo>
                  <a:cubicBezTo>
                    <a:pt x="3182" y="2930"/>
                    <a:pt x="4096" y="2048"/>
                    <a:pt x="4096" y="883"/>
                  </a:cubicBezTo>
                  <a:lnTo>
                    <a:pt x="4096" y="221"/>
                  </a:lnTo>
                  <a:lnTo>
                    <a:pt x="3403" y="221"/>
                  </a:lnTo>
                  <a:cubicBezTo>
                    <a:pt x="3025" y="221"/>
                    <a:pt x="2678" y="190"/>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4" name="Google Shape;6984;p77"/>
            <p:cNvSpPr/>
            <p:nvPr/>
          </p:nvSpPr>
          <p:spPr>
            <a:xfrm>
              <a:off x="-31809525" y="3386375"/>
              <a:ext cx="290650" cy="99125"/>
            </a:xfrm>
            <a:custGeom>
              <a:avLst/>
              <a:gdLst/>
              <a:ahLst/>
              <a:cxnLst/>
              <a:rect l="l" t="t" r="r" b="b"/>
              <a:pathLst>
                <a:path w="11626" h="3965" extrusionOk="0">
                  <a:moveTo>
                    <a:pt x="2092" y="0"/>
                  </a:moveTo>
                  <a:cubicBezTo>
                    <a:pt x="1962" y="0"/>
                    <a:pt x="1828" y="63"/>
                    <a:pt x="1765" y="190"/>
                  </a:cubicBezTo>
                  <a:lnTo>
                    <a:pt x="1355" y="1072"/>
                  </a:lnTo>
                  <a:lnTo>
                    <a:pt x="316" y="1229"/>
                  </a:lnTo>
                  <a:cubicBezTo>
                    <a:pt x="190" y="1229"/>
                    <a:pt x="95" y="1355"/>
                    <a:pt x="64" y="1481"/>
                  </a:cubicBezTo>
                  <a:cubicBezTo>
                    <a:pt x="1" y="1607"/>
                    <a:pt x="64" y="1765"/>
                    <a:pt x="127" y="1828"/>
                  </a:cubicBezTo>
                  <a:lnTo>
                    <a:pt x="883" y="2552"/>
                  </a:lnTo>
                  <a:lnTo>
                    <a:pt x="725" y="3561"/>
                  </a:lnTo>
                  <a:cubicBezTo>
                    <a:pt x="694" y="3687"/>
                    <a:pt x="757" y="3844"/>
                    <a:pt x="851" y="3876"/>
                  </a:cubicBezTo>
                  <a:cubicBezTo>
                    <a:pt x="903" y="3928"/>
                    <a:pt x="965" y="3951"/>
                    <a:pt x="1031" y="3951"/>
                  </a:cubicBezTo>
                  <a:cubicBezTo>
                    <a:pt x="1085" y="3951"/>
                    <a:pt x="1141" y="3935"/>
                    <a:pt x="1198" y="3907"/>
                  </a:cubicBezTo>
                  <a:lnTo>
                    <a:pt x="2112" y="3435"/>
                  </a:lnTo>
                  <a:lnTo>
                    <a:pt x="2994" y="3907"/>
                  </a:lnTo>
                  <a:cubicBezTo>
                    <a:pt x="3046" y="3947"/>
                    <a:pt x="3099" y="3964"/>
                    <a:pt x="3152" y="3964"/>
                  </a:cubicBezTo>
                  <a:cubicBezTo>
                    <a:pt x="3225" y="3964"/>
                    <a:pt x="3298" y="3930"/>
                    <a:pt x="3372" y="3876"/>
                  </a:cubicBezTo>
                  <a:cubicBezTo>
                    <a:pt x="3466" y="3813"/>
                    <a:pt x="3529" y="3687"/>
                    <a:pt x="3466" y="3561"/>
                  </a:cubicBezTo>
                  <a:lnTo>
                    <a:pt x="3309" y="2552"/>
                  </a:lnTo>
                  <a:lnTo>
                    <a:pt x="4002" y="1891"/>
                  </a:lnTo>
                  <a:lnTo>
                    <a:pt x="4663" y="2552"/>
                  </a:lnTo>
                  <a:lnTo>
                    <a:pt x="4506" y="3561"/>
                  </a:lnTo>
                  <a:cubicBezTo>
                    <a:pt x="4474" y="3687"/>
                    <a:pt x="4537" y="3844"/>
                    <a:pt x="4632" y="3876"/>
                  </a:cubicBezTo>
                  <a:cubicBezTo>
                    <a:pt x="4684" y="3928"/>
                    <a:pt x="4746" y="3951"/>
                    <a:pt x="4811" y="3951"/>
                  </a:cubicBezTo>
                  <a:cubicBezTo>
                    <a:pt x="4865" y="3951"/>
                    <a:pt x="4922" y="3935"/>
                    <a:pt x="4978" y="3907"/>
                  </a:cubicBezTo>
                  <a:lnTo>
                    <a:pt x="5892" y="3435"/>
                  </a:lnTo>
                  <a:lnTo>
                    <a:pt x="6774" y="3907"/>
                  </a:lnTo>
                  <a:cubicBezTo>
                    <a:pt x="6827" y="3947"/>
                    <a:pt x="6880" y="3964"/>
                    <a:pt x="6933" y="3964"/>
                  </a:cubicBezTo>
                  <a:cubicBezTo>
                    <a:pt x="7006" y="3964"/>
                    <a:pt x="7079" y="3930"/>
                    <a:pt x="7152" y="3876"/>
                  </a:cubicBezTo>
                  <a:cubicBezTo>
                    <a:pt x="7247" y="3813"/>
                    <a:pt x="7310" y="3687"/>
                    <a:pt x="7247" y="3561"/>
                  </a:cubicBezTo>
                  <a:lnTo>
                    <a:pt x="7089" y="2552"/>
                  </a:lnTo>
                  <a:lnTo>
                    <a:pt x="7782" y="1891"/>
                  </a:lnTo>
                  <a:lnTo>
                    <a:pt x="8444" y="2552"/>
                  </a:lnTo>
                  <a:lnTo>
                    <a:pt x="8286" y="3561"/>
                  </a:lnTo>
                  <a:cubicBezTo>
                    <a:pt x="8255" y="3687"/>
                    <a:pt x="8318" y="3844"/>
                    <a:pt x="8413" y="3876"/>
                  </a:cubicBezTo>
                  <a:cubicBezTo>
                    <a:pt x="8465" y="3928"/>
                    <a:pt x="8526" y="3951"/>
                    <a:pt x="8592" y="3951"/>
                  </a:cubicBezTo>
                  <a:cubicBezTo>
                    <a:pt x="8646" y="3951"/>
                    <a:pt x="8702" y="3935"/>
                    <a:pt x="8759" y="3907"/>
                  </a:cubicBezTo>
                  <a:lnTo>
                    <a:pt x="9673" y="3435"/>
                  </a:lnTo>
                  <a:lnTo>
                    <a:pt x="10555" y="3907"/>
                  </a:lnTo>
                  <a:cubicBezTo>
                    <a:pt x="10608" y="3947"/>
                    <a:pt x="10660" y="3964"/>
                    <a:pt x="10713" y="3964"/>
                  </a:cubicBezTo>
                  <a:cubicBezTo>
                    <a:pt x="10786" y="3964"/>
                    <a:pt x="10860" y="3930"/>
                    <a:pt x="10933" y="3876"/>
                  </a:cubicBezTo>
                  <a:cubicBezTo>
                    <a:pt x="11027" y="3813"/>
                    <a:pt x="11090" y="3687"/>
                    <a:pt x="11027" y="3561"/>
                  </a:cubicBezTo>
                  <a:lnTo>
                    <a:pt x="10870" y="2552"/>
                  </a:lnTo>
                  <a:lnTo>
                    <a:pt x="11626" y="1828"/>
                  </a:lnTo>
                  <a:cubicBezTo>
                    <a:pt x="11532" y="1702"/>
                    <a:pt x="11595" y="1607"/>
                    <a:pt x="11532" y="1481"/>
                  </a:cubicBezTo>
                  <a:cubicBezTo>
                    <a:pt x="11500" y="1355"/>
                    <a:pt x="11374" y="1292"/>
                    <a:pt x="11279" y="1229"/>
                  </a:cubicBezTo>
                  <a:lnTo>
                    <a:pt x="10240" y="1072"/>
                  </a:lnTo>
                  <a:lnTo>
                    <a:pt x="9799" y="190"/>
                  </a:lnTo>
                  <a:cubicBezTo>
                    <a:pt x="9751" y="63"/>
                    <a:pt x="9625" y="0"/>
                    <a:pt x="9495" y="0"/>
                  </a:cubicBezTo>
                  <a:cubicBezTo>
                    <a:pt x="9366" y="0"/>
                    <a:pt x="9232" y="63"/>
                    <a:pt x="9169" y="190"/>
                  </a:cubicBezTo>
                  <a:lnTo>
                    <a:pt x="8759" y="1072"/>
                  </a:lnTo>
                  <a:lnTo>
                    <a:pt x="7782" y="1229"/>
                  </a:lnTo>
                  <a:cubicBezTo>
                    <a:pt x="7719" y="1229"/>
                    <a:pt x="7688" y="1292"/>
                    <a:pt x="7656" y="1292"/>
                  </a:cubicBezTo>
                  <a:cubicBezTo>
                    <a:pt x="7593" y="1229"/>
                    <a:pt x="7562" y="1229"/>
                    <a:pt x="7530" y="1229"/>
                  </a:cubicBezTo>
                  <a:lnTo>
                    <a:pt x="6554" y="1072"/>
                  </a:lnTo>
                  <a:lnTo>
                    <a:pt x="6113" y="190"/>
                  </a:lnTo>
                  <a:cubicBezTo>
                    <a:pt x="6050" y="63"/>
                    <a:pt x="5924" y="0"/>
                    <a:pt x="5798" y="0"/>
                  </a:cubicBezTo>
                  <a:cubicBezTo>
                    <a:pt x="5672" y="0"/>
                    <a:pt x="5546" y="63"/>
                    <a:pt x="5483" y="190"/>
                  </a:cubicBezTo>
                  <a:lnTo>
                    <a:pt x="5041" y="1072"/>
                  </a:lnTo>
                  <a:lnTo>
                    <a:pt x="4065" y="1229"/>
                  </a:lnTo>
                  <a:cubicBezTo>
                    <a:pt x="4033" y="1229"/>
                    <a:pt x="4002" y="1292"/>
                    <a:pt x="3939" y="1292"/>
                  </a:cubicBezTo>
                  <a:cubicBezTo>
                    <a:pt x="3907" y="1229"/>
                    <a:pt x="3876" y="1229"/>
                    <a:pt x="3813" y="1229"/>
                  </a:cubicBezTo>
                  <a:lnTo>
                    <a:pt x="2836" y="1072"/>
                  </a:lnTo>
                  <a:lnTo>
                    <a:pt x="2395" y="190"/>
                  </a:lnTo>
                  <a:cubicBezTo>
                    <a:pt x="2348" y="63"/>
                    <a:pt x="2222" y="0"/>
                    <a:pt x="20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5" name="Google Shape;6985;p77"/>
          <p:cNvGrpSpPr/>
          <p:nvPr/>
        </p:nvGrpSpPr>
        <p:grpSpPr>
          <a:xfrm>
            <a:off x="2184835" y="3200258"/>
            <a:ext cx="353645" cy="355557"/>
            <a:chOff x="-31811100" y="3550975"/>
            <a:chExt cx="291450" cy="293025"/>
          </a:xfrm>
        </p:grpSpPr>
        <p:sp>
          <p:nvSpPr>
            <p:cNvPr id="6986" name="Google Shape;6986;p77"/>
            <p:cNvSpPr/>
            <p:nvPr/>
          </p:nvSpPr>
          <p:spPr>
            <a:xfrm>
              <a:off x="-31554325" y="3595875"/>
              <a:ext cx="34675" cy="33900"/>
            </a:xfrm>
            <a:custGeom>
              <a:avLst/>
              <a:gdLst/>
              <a:ahLst/>
              <a:cxnLst/>
              <a:rect l="l" t="t" r="r" b="b"/>
              <a:pathLst>
                <a:path w="1387" h="1356" extrusionOk="0">
                  <a:moveTo>
                    <a:pt x="0" y="1"/>
                  </a:moveTo>
                  <a:lnTo>
                    <a:pt x="0" y="1355"/>
                  </a:lnTo>
                  <a:lnTo>
                    <a:pt x="662" y="1355"/>
                  </a:lnTo>
                  <a:cubicBezTo>
                    <a:pt x="1071" y="1355"/>
                    <a:pt x="1324" y="1040"/>
                    <a:pt x="1324" y="694"/>
                  </a:cubicBezTo>
                  <a:cubicBezTo>
                    <a:pt x="1387" y="316"/>
                    <a:pt x="1071" y="1"/>
                    <a:pt x="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7" name="Google Shape;6987;p77"/>
            <p:cNvSpPr/>
            <p:nvPr/>
          </p:nvSpPr>
          <p:spPr>
            <a:xfrm>
              <a:off x="-31659075" y="3628650"/>
              <a:ext cx="139425" cy="71650"/>
            </a:xfrm>
            <a:custGeom>
              <a:avLst/>
              <a:gdLst/>
              <a:ahLst/>
              <a:cxnLst/>
              <a:rect l="l" t="t" r="r" b="b"/>
              <a:pathLst>
                <a:path w="5577" h="2866" extrusionOk="0">
                  <a:moveTo>
                    <a:pt x="1438" y="1"/>
                  </a:moveTo>
                  <a:cubicBezTo>
                    <a:pt x="1338" y="1"/>
                    <a:pt x="1235" y="30"/>
                    <a:pt x="1166" y="76"/>
                  </a:cubicBezTo>
                  <a:lnTo>
                    <a:pt x="126" y="1179"/>
                  </a:lnTo>
                  <a:cubicBezTo>
                    <a:pt x="0" y="1305"/>
                    <a:pt x="0" y="1525"/>
                    <a:pt x="126" y="1651"/>
                  </a:cubicBezTo>
                  <a:lnTo>
                    <a:pt x="1166" y="2754"/>
                  </a:lnTo>
                  <a:cubicBezTo>
                    <a:pt x="1208" y="2838"/>
                    <a:pt x="1292" y="2866"/>
                    <a:pt x="1390" y="2866"/>
                  </a:cubicBezTo>
                  <a:cubicBezTo>
                    <a:pt x="1439" y="2866"/>
                    <a:pt x="1491" y="2859"/>
                    <a:pt x="1544" y="2848"/>
                  </a:cubicBezTo>
                  <a:cubicBezTo>
                    <a:pt x="1670" y="2817"/>
                    <a:pt x="1796" y="2659"/>
                    <a:pt x="1796" y="2533"/>
                  </a:cubicBezTo>
                  <a:lnTo>
                    <a:pt x="1796" y="2124"/>
                  </a:lnTo>
                  <a:lnTo>
                    <a:pt x="4190" y="2124"/>
                  </a:lnTo>
                  <a:cubicBezTo>
                    <a:pt x="4946" y="2124"/>
                    <a:pt x="5577" y="1494"/>
                    <a:pt x="5577" y="769"/>
                  </a:cubicBezTo>
                  <a:lnTo>
                    <a:pt x="5577" y="549"/>
                  </a:lnTo>
                  <a:cubicBezTo>
                    <a:pt x="5356" y="675"/>
                    <a:pt x="5135" y="769"/>
                    <a:pt x="4883" y="769"/>
                  </a:cubicBezTo>
                  <a:cubicBezTo>
                    <a:pt x="3686" y="738"/>
                    <a:pt x="2930" y="738"/>
                    <a:pt x="1796" y="738"/>
                  </a:cubicBezTo>
                  <a:lnTo>
                    <a:pt x="1796" y="328"/>
                  </a:lnTo>
                  <a:cubicBezTo>
                    <a:pt x="1796" y="170"/>
                    <a:pt x="1701" y="44"/>
                    <a:pt x="1544" y="13"/>
                  </a:cubicBezTo>
                  <a:cubicBezTo>
                    <a:pt x="1510" y="5"/>
                    <a:pt x="1474" y="1"/>
                    <a:pt x="143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8" name="Google Shape;6988;p77"/>
            <p:cNvSpPr/>
            <p:nvPr/>
          </p:nvSpPr>
          <p:spPr>
            <a:xfrm>
              <a:off x="-31811100" y="3647075"/>
              <a:ext cx="33100" cy="33100"/>
            </a:xfrm>
            <a:custGeom>
              <a:avLst/>
              <a:gdLst/>
              <a:ahLst/>
              <a:cxnLst/>
              <a:rect l="l" t="t" r="r" b="b"/>
              <a:pathLst>
                <a:path w="1324" h="1324" extrusionOk="0">
                  <a:moveTo>
                    <a:pt x="662" y="1"/>
                  </a:moveTo>
                  <a:cubicBezTo>
                    <a:pt x="253" y="1"/>
                    <a:pt x="1" y="316"/>
                    <a:pt x="1" y="662"/>
                  </a:cubicBezTo>
                  <a:cubicBezTo>
                    <a:pt x="1" y="1040"/>
                    <a:pt x="316" y="1324"/>
                    <a:pt x="662" y="1324"/>
                  </a:cubicBezTo>
                  <a:lnTo>
                    <a:pt x="1324" y="1324"/>
                  </a:lnTo>
                  <a:lnTo>
                    <a:pt x="132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9" name="Google Shape;6989;p77"/>
            <p:cNvSpPr/>
            <p:nvPr/>
          </p:nvSpPr>
          <p:spPr>
            <a:xfrm>
              <a:off x="-31811100" y="3678325"/>
              <a:ext cx="138650" cy="72250"/>
            </a:xfrm>
            <a:custGeom>
              <a:avLst/>
              <a:gdLst/>
              <a:ahLst/>
              <a:cxnLst/>
              <a:rect l="l" t="t" r="r" b="b"/>
              <a:pathLst>
                <a:path w="5546" h="2890" extrusionOk="0">
                  <a:moveTo>
                    <a:pt x="4193" y="1"/>
                  </a:moveTo>
                  <a:cubicBezTo>
                    <a:pt x="4132" y="1"/>
                    <a:pt x="4067" y="16"/>
                    <a:pt x="4002" y="42"/>
                  </a:cubicBezTo>
                  <a:cubicBezTo>
                    <a:pt x="3876" y="74"/>
                    <a:pt x="3781" y="231"/>
                    <a:pt x="3781" y="357"/>
                  </a:cubicBezTo>
                  <a:lnTo>
                    <a:pt x="3781" y="735"/>
                  </a:lnTo>
                  <a:lnTo>
                    <a:pt x="662" y="735"/>
                  </a:lnTo>
                  <a:cubicBezTo>
                    <a:pt x="410" y="735"/>
                    <a:pt x="190" y="672"/>
                    <a:pt x="1" y="546"/>
                  </a:cubicBezTo>
                  <a:lnTo>
                    <a:pt x="1" y="767"/>
                  </a:lnTo>
                  <a:cubicBezTo>
                    <a:pt x="1" y="1523"/>
                    <a:pt x="631" y="2153"/>
                    <a:pt x="1355" y="2153"/>
                  </a:cubicBezTo>
                  <a:lnTo>
                    <a:pt x="3781" y="2153"/>
                  </a:lnTo>
                  <a:lnTo>
                    <a:pt x="3781" y="2563"/>
                  </a:lnTo>
                  <a:cubicBezTo>
                    <a:pt x="3781" y="2720"/>
                    <a:pt x="3844" y="2815"/>
                    <a:pt x="4002" y="2878"/>
                  </a:cubicBezTo>
                  <a:cubicBezTo>
                    <a:pt x="4033" y="2886"/>
                    <a:pt x="4067" y="2890"/>
                    <a:pt x="4101" y="2890"/>
                  </a:cubicBezTo>
                  <a:cubicBezTo>
                    <a:pt x="4205" y="2890"/>
                    <a:pt x="4317" y="2854"/>
                    <a:pt x="4411" y="2783"/>
                  </a:cubicBezTo>
                  <a:lnTo>
                    <a:pt x="5420" y="1681"/>
                  </a:lnTo>
                  <a:cubicBezTo>
                    <a:pt x="5546" y="1555"/>
                    <a:pt x="5546" y="1365"/>
                    <a:pt x="5420" y="1208"/>
                  </a:cubicBezTo>
                  <a:lnTo>
                    <a:pt x="4411" y="105"/>
                  </a:lnTo>
                  <a:cubicBezTo>
                    <a:pt x="4356" y="31"/>
                    <a:pt x="4279" y="1"/>
                    <a:pt x="41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0" name="Google Shape;6990;p77"/>
            <p:cNvSpPr/>
            <p:nvPr/>
          </p:nvSpPr>
          <p:spPr>
            <a:xfrm>
              <a:off x="-31759900" y="3791200"/>
              <a:ext cx="187475" cy="52800"/>
            </a:xfrm>
            <a:custGeom>
              <a:avLst/>
              <a:gdLst/>
              <a:ahLst/>
              <a:cxnLst/>
              <a:rect l="l" t="t" r="r" b="b"/>
              <a:pathLst>
                <a:path w="7499" h="2112" extrusionOk="0">
                  <a:moveTo>
                    <a:pt x="1" y="1"/>
                  </a:moveTo>
                  <a:lnTo>
                    <a:pt x="1" y="1072"/>
                  </a:lnTo>
                  <a:cubicBezTo>
                    <a:pt x="1" y="1639"/>
                    <a:pt x="473" y="2112"/>
                    <a:pt x="1009" y="2112"/>
                  </a:cubicBezTo>
                  <a:lnTo>
                    <a:pt x="6491" y="2112"/>
                  </a:lnTo>
                  <a:cubicBezTo>
                    <a:pt x="7026" y="2112"/>
                    <a:pt x="7499" y="1639"/>
                    <a:pt x="7499" y="1072"/>
                  </a:cubicBezTo>
                  <a:lnTo>
                    <a:pt x="74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77"/>
            <p:cNvSpPr/>
            <p:nvPr/>
          </p:nvSpPr>
          <p:spPr>
            <a:xfrm>
              <a:off x="-31759900" y="3550975"/>
              <a:ext cx="187475" cy="35475"/>
            </a:xfrm>
            <a:custGeom>
              <a:avLst/>
              <a:gdLst/>
              <a:ahLst/>
              <a:cxnLst/>
              <a:rect l="l" t="t" r="r" b="b"/>
              <a:pathLst>
                <a:path w="7499" h="1419" extrusionOk="0">
                  <a:moveTo>
                    <a:pt x="1009" y="1"/>
                  </a:moveTo>
                  <a:cubicBezTo>
                    <a:pt x="473" y="1"/>
                    <a:pt x="1" y="474"/>
                    <a:pt x="1" y="1072"/>
                  </a:cubicBezTo>
                  <a:lnTo>
                    <a:pt x="1" y="1419"/>
                  </a:lnTo>
                  <a:lnTo>
                    <a:pt x="7499" y="1419"/>
                  </a:lnTo>
                  <a:lnTo>
                    <a:pt x="7499" y="1072"/>
                  </a:lnTo>
                  <a:cubicBezTo>
                    <a:pt x="7499" y="537"/>
                    <a:pt x="7026" y="1"/>
                    <a:pt x="64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2" name="Google Shape;6992;p77"/>
            <p:cNvSpPr/>
            <p:nvPr/>
          </p:nvSpPr>
          <p:spPr>
            <a:xfrm>
              <a:off x="-31759100" y="3602975"/>
              <a:ext cx="188250" cy="172500"/>
            </a:xfrm>
            <a:custGeom>
              <a:avLst/>
              <a:gdLst/>
              <a:ahLst/>
              <a:cxnLst/>
              <a:rect l="l" t="t" r="r" b="b"/>
              <a:pathLst>
                <a:path w="7530" h="6900" extrusionOk="0">
                  <a:moveTo>
                    <a:pt x="0" y="0"/>
                  </a:moveTo>
                  <a:lnTo>
                    <a:pt x="0" y="3088"/>
                  </a:lnTo>
                  <a:lnTo>
                    <a:pt x="1071" y="3088"/>
                  </a:lnTo>
                  <a:cubicBezTo>
                    <a:pt x="1134" y="2773"/>
                    <a:pt x="1386" y="2552"/>
                    <a:pt x="1701" y="2426"/>
                  </a:cubicBezTo>
                  <a:cubicBezTo>
                    <a:pt x="1822" y="2376"/>
                    <a:pt x="1952" y="2351"/>
                    <a:pt x="2083" y="2351"/>
                  </a:cubicBezTo>
                  <a:cubicBezTo>
                    <a:pt x="2361" y="2351"/>
                    <a:pt x="2642" y="2464"/>
                    <a:pt x="2835" y="2678"/>
                  </a:cubicBezTo>
                  <a:lnTo>
                    <a:pt x="3844" y="3781"/>
                  </a:lnTo>
                  <a:cubicBezTo>
                    <a:pt x="4222" y="4190"/>
                    <a:pt x="4222" y="4789"/>
                    <a:pt x="3844" y="5167"/>
                  </a:cubicBezTo>
                  <a:lnTo>
                    <a:pt x="2835" y="6270"/>
                  </a:lnTo>
                  <a:cubicBezTo>
                    <a:pt x="2635" y="6493"/>
                    <a:pt x="2339" y="6621"/>
                    <a:pt x="2050" y="6621"/>
                  </a:cubicBezTo>
                  <a:cubicBezTo>
                    <a:pt x="1930" y="6621"/>
                    <a:pt x="1812" y="6599"/>
                    <a:pt x="1701" y="6553"/>
                  </a:cubicBezTo>
                  <a:cubicBezTo>
                    <a:pt x="1386" y="6427"/>
                    <a:pt x="1134" y="6144"/>
                    <a:pt x="1071" y="5892"/>
                  </a:cubicBezTo>
                  <a:lnTo>
                    <a:pt x="0" y="5892"/>
                  </a:lnTo>
                  <a:lnTo>
                    <a:pt x="0" y="6900"/>
                  </a:lnTo>
                  <a:lnTo>
                    <a:pt x="7530" y="6900"/>
                  </a:lnTo>
                  <a:lnTo>
                    <a:pt x="7530" y="3844"/>
                  </a:lnTo>
                  <a:lnTo>
                    <a:pt x="6459" y="3844"/>
                  </a:lnTo>
                  <a:cubicBezTo>
                    <a:pt x="6364" y="4159"/>
                    <a:pt x="6143" y="4379"/>
                    <a:pt x="5828" y="4505"/>
                  </a:cubicBezTo>
                  <a:cubicBezTo>
                    <a:pt x="5709" y="4551"/>
                    <a:pt x="5589" y="4573"/>
                    <a:pt x="5472" y="4573"/>
                  </a:cubicBezTo>
                  <a:cubicBezTo>
                    <a:pt x="5188" y="4573"/>
                    <a:pt x="4917" y="4445"/>
                    <a:pt x="4694" y="4222"/>
                  </a:cubicBezTo>
                  <a:lnTo>
                    <a:pt x="3655" y="3119"/>
                  </a:lnTo>
                  <a:cubicBezTo>
                    <a:pt x="3308" y="2741"/>
                    <a:pt x="3308" y="2143"/>
                    <a:pt x="3655" y="1765"/>
                  </a:cubicBezTo>
                  <a:lnTo>
                    <a:pt x="4694" y="630"/>
                  </a:lnTo>
                  <a:cubicBezTo>
                    <a:pt x="4866" y="416"/>
                    <a:pt x="5140" y="304"/>
                    <a:pt x="5427" y="304"/>
                  </a:cubicBezTo>
                  <a:cubicBezTo>
                    <a:pt x="5561" y="304"/>
                    <a:pt x="5698" y="328"/>
                    <a:pt x="5828" y="378"/>
                  </a:cubicBezTo>
                  <a:cubicBezTo>
                    <a:pt x="6143" y="504"/>
                    <a:pt x="6364" y="756"/>
                    <a:pt x="6459" y="1040"/>
                  </a:cubicBezTo>
                  <a:lnTo>
                    <a:pt x="7530" y="1040"/>
                  </a:lnTo>
                  <a:lnTo>
                    <a:pt x="75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3" name="Google Shape;6993;p77"/>
          <p:cNvGrpSpPr/>
          <p:nvPr/>
        </p:nvGrpSpPr>
        <p:grpSpPr>
          <a:xfrm>
            <a:off x="2178631" y="3664562"/>
            <a:ext cx="366052" cy="356831"/>
            <a:chOff x="-31817400" y="3910025"/>
            <a:chExt cx="301675" cy="294075"/>
          </a:xfrm>
        </p:grpSpPr>
        <p:sp>
          <p:nvSpPr>
            <p:cNvPr id="6994" name="Google Shape;6994;p77"/>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5" name="Google Shape;6995;p77"/>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6" name="Google Shape;6996;p77"/>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7" name="Google Shape;6997;p77"/>
          <p:cNvGrpSpPr/>
          <p:nvPr/>
        </p:nvGrpSpPr>
        <p:grpSpPr>
          <a:xfrm>
            <a:off x="3970259" y="3200743"/>
            <a:ext cx="354616" cy="354586"/>
            <a:chOff x="-30354000" y="3569100"/>
            <a:chExt cx="292250" cy="292225"/>
          </a:xfrm>
        </p:grpSpPr>
        <p:sp>
          <p:nvSpPr>
            <p:cNvPr id="6998" name="Google Shape;6998;p77"/>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9" name="Google Shape;6999;p77"/>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0" name="Google Shape;7000;p77"/>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77"/>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77"/>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77"/>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4" name="Google Shape;7004;p77"/>
          <p:cNvGrpSpPr/>
          <p:nvPr/>
        </p:nvGrpSpPr>
        <p:grpSpPr>
          <a:xfrm>
            <a:off x="1748837" y="1380546"/>
            <a:ext cx="342148" cy="353645"/>
            <a:chOff x="-35118325" y="3202075"/>
            <a:chExt cx="281975" cy="291450"/>
          </a:xfrm>
        </p:grpSpPr>
        <p:sp>
          <p:nvSpPr>
            <p:cNvPr id="7005" name="Google Shape;7005;p77"/>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6" name="Google Shape;7006;p77"/>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7" name="Google Shape;7007;p77"/>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77"/>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9" name="Google Shape;7009;p77"/>
          <p:cNvGrpSpPr/>
          <p:nvPr/>
        </p:nvGrpSpPr>
        <p:grpSpPr>
          <a:xfrm>
            <a:off x="1742618" y="1821799"/>
            <a:ext cx="354586" cy="353221"/>
            <a:chOff x="-35123050" y="3561225"/>
            <a:chExt cx="292225" cy="291100"/>
          </a:xfrm>
        </p:grpSpPr>
        <p:sp>
          <p:nvSpPr>
            <p:cNvPr id="7010" name="Google Shape;7010;p77"/>
            <p:cNvSpPr/>
            <p:nvPr/>
          </p:nvSpPr>
          <p:spPr>
            <a:xfrm>
              <a:off x="-35123050" y="3629750"/>
              <a:ext cx="205575" cy="222575"/>
            </a:xfrm>
            <a:custGeom>
              <a:avLst/>
              <a:gdLst/>
              <a:ahLst/>
              <a:cxnLst/>
              <a:rect l="l" t="t" r="r" b="b"/>
              <a:pathLst>
                <a:path w="8223" h="8903" extrusionOk="0">
                  <a:moveTo>
                    <a:pt x="2080" y="2710"/>
                  </a:moveTo>
                  <a:cubicBezTo>
                    <a:pt x="2458" y="2710"/>
                    <a:pt x="2741" y="3056"/>
                    <a:pt x="2741" y="3403"/>
                  </a:cubicBezTo>
                  <a:cubicBezTo>
                    <a:pt x="2741" y="3781"/>
                    <a:pt x="2426" y="4065"/>
                    <a:pt x="2080" y="4065"/>
                  </a:cubicBezTo>
                  <a:cubicBezTo>
                    <a:pt x="1733" y="4065"/>
                    <a:pt x="1418" y="3750"/>
                    <a:pt x="1418" y="3403"/>
                  </a:cubicBezTo>
                  <a:cubicBezTo>
                    <a:pt x="1418" y="3056"/>
                    <a:pt x="1670" y="2710"/>
                    <a:pt x="2080" y="2710"/>
                  </a:cubicBezTo>
                  <a:close/>
                  <a:moveTo>
                    <a:pt x="4127" y="2710"/>
                  </a:moveTo>
                  <a:cubicBezTo>
                    <a:pt x="4506" y="2710"/>
                    <a:pt x="4789" y="3056"/>
                    <a:pt x="4789" y="3403"/>
                  </a:cubicBezTo>
                  <a:cubicBezTo>
                    <a:pt x="4789" y="3781"/>
                    <a:pt x="4474" y="4065"/>
                    <a:pt x="4127" y="4065"/>
                  </a:cubicBezTo>
                  <a:cubicBezTo>
                    <a:pt x="3718" y="4065"/>
                    <a:pt x="3466" y="3750"/>
                    <a:pt x="3466" y="3403"/>
                  </a:cubicBezTo>
                  <a:cubicBezTo>
                    <a:pt x="3466" y="3056"/>
                    <a:pt x="3718" y="2710"/>
                    <a:pt x="4127" y="2710"/>
                  </a:cubicBezTo>
                  <a:close/>
                  <a:moveTo>
                    <a:pt x="6207" y="2710"/>
                  </a:moveTo>
                  <a:cubicBezTo>
                    <a:pt x="6616" y="2710"/>
                    <a:pt x="6868" y="3056"/>
                    <a:pt x="6868" y="3403"/>
                  </a:cubicBezTo>
                  <a:cubicBezTo>
                    <a:pt x="6868" y="3781"/>
                    <a:pt x="6553" y="4065"/>
                    <a:pt x="6207" y="4065"/>
                  </a:cubicBezTo>
                  <a:cubicBezTo>
                    <a:pt x="5829" y="4065"/>
                    <a:pt x="5545" y="3750"/>
                    <a:pt x="5545" y="3403"/>
                  </a:cubicBezTo>
                  <a:cubicBezTo>
                    <a:pt x="5514" y="3056"/>
                    <a:pt x="5829" y="2710"/>
                    <a:pt x="6207" y="2710"/>
                  </a:cubicBezTo>
                  <a:close/>
                  <a:moveTo>
                    <a:pt x="1733" y="0"/>
                  </a:moveTo>
                  <a:cubicBezTo>
                    <a:pt x="788" y="0"/>
                    <a:pt x="0" y="757"/>
                    <a:pt x="0" y="1702"/>
                  </a:cubicBezTo>
                  <a:lnTo>
                    <a:pt x="0" y="5136"/>
                  </a:lnTo>
                  <a:cubicBezTo>
                    <a:pt x="0" y="5955"/>
                    <a:pt x="630" y="6616"/>
                    <a:pt x="1418" y="6774"/>
                  </a:cubicBezTo>
                  <a:lnTo>
                    <a:pt x="1418" y="8570"/>
                  </a:lnTo>
                  <a:cubicBezTo>
                    <a:pt x="1418" y="8696"/>
                    <a:pt x="1481" y="8822"/>
                    <a:pt x="1607" y="8885"/>
                  </a:cubicBezTo>
                  <a:cubicBezTo>
                    <a:pt x="1649" y="8895"/>
                    <a:pt x="1695" y="8902"/>
                    <a:pt x="1739" y="8902"/>
                  </a:cubicBezTo>
                  <a:cubicBezTo>
                    <a:pt x="1828" y="8902"/>
                    <a:pt x="1912" y="8874"/>
                    <a:pt x="1954" y="8790"/>
                  </a:cubicBezTo>
                  <a:lnTo>
                    <a:pt x="3938" y="6837"/>
                  </a:lnTo>
                  <a:lnTo>
                    <a:pt x="6522" y="6837"/>
                  </a:lnTo>
                  <a:cubicBezTo>
                    <a:pt x="7467" y="6837"/>
                    <a:pt x="8223" y="6081"/>
                    <a:pt x="8223" y="5136"/>
                  </a:cubicBezTo>
                  <a:lnTo>
                    <a:pt x="8223" y="1702"/>
                  </a:lnTo>
                  <a:cubicBezTo>
                    <a:pt x="8223" y="757"/>
                    <a:pt x="7467" y="0"/>
                    <a:pt x="65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1" name="Google Shape;7011;p77"/>
            <p:cNvSpPr/>
            <p:nvPr/>
          </p:nvSpPr>
          <p:spPr>
            <a:xfrm>
              <a:off x="-35053750" y="3561225"/>
              <a:ext cx="222925" cy="221825"/>
            </a:xfrm>
            <a:custGeom>
              <a:avLst/>
              <a:gdLst/>
              <a:ahLst/>
              <a:cxnLst/>
              <a:rect l="l" t="t" r="r" b="b"/>
              <a:pathLst>
                <a:path w="8917" h="8873" extrusionOk="0">
                  <a:moveTo>
                    <a:pt x="1702" y="1"/>
                  </a:moveTo>
                  <a:cubicBezTo>
                    <a:pt x="757" y="1"/>
                    <a:pt x="1" y="725"/>
                    <a:pt x="1" y="1702"/>
                  </a:cubicBezTo>
                  <a:lnTo>
                    <a:pt x="1" y="2048"/>
                  </a:lnTo>
                  <a:lnTo>
                    <a:pt x="3781" y="2048"/>
                  </a:lnTo>
                  <a:cubicBezTo>
                    <a:pt x="5136" y="2048"/>
                    <a:pt x="6207" y="3088"/>
                    <a:pt x="6207" y="4443"/>
                  </a:cubicBezTo>
                  <a:lnTo>
                    <a:pt x="6207" y="7877"/>
                  </a:lnTo>
                  <a:lnTo>
                    <a:pt x="6207" y="8003"/>
                  </a:lnTo>
                  <a:lnTo>
                    <a:pt x="6995" y="8790"/>
                  </a:lnTo>
                  <a:cubicBezTo>
                    <a:pt x="7055" y="8850"/>
                    <a:pt x="7127" y="8872"/>
                    <a:pt x="7205" y="8872"/>
                  </a:cubicBezTo>
                  <a:cubicBezTo>
                    <a:pt x="7249" y="8872"/>
                    <a:pt x="7295" y="8865"/>
                    <a:pt x="7341" y="8853"/>
                  </a:cubicBezTo>
                  <a:cubicBezTo>
                    <a:pt x="7467" y="8822"/>
                    <a:pt x="7530" y="8664"/>
                    <a:pt x="7530" y="8538"/>
                  </a:cubicBezTo>
                  <a:lnTo>
                    <a:pt x="7530" y="6806"/>
                  </a:lnTo>
                  <a:cubicBezTo>
                    <a:pt x="8318" y="6648"/>
                    <a:pt x="8917" y="5955"/>
                    <a:pt x="8917" y="5104"/>
                  </a:cubicBezTo>
                  <a:lnTo>
                    <a:pt x="8917" y="1702"/>
                  </a:lnTo>
                  <a:cubicBezTo>
                    <a:pt x="8917" y="725"/>
                    <a:pt x="8129" y="1"/>
                    <a:pt x="71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2" name="Google Shape;7012;p77"/>
          <p:cNvGrpSpPr/>
          <p:nvPr/>
        </p:nvGrpSpPr>
        <p:grpSpPr>
          <a:xfrm>
            <a:off x="1784677" y="2256940"/>
            <a:ext cx="270467" cy="353615"/>
            <a:chOff x="-35089175" y="3919600"/>
            <a:chExt cx="222900" cy="291425"/>
          </a:xfrm>
        </p:grpSpPr>
        <p:sp>
          <p:nvSpPr>
            <p:cNvPr id="7013" name="Google Shape;7013;p77"/>
            <p:cNvSpPr/>
            <p:nvPr/>
          </p:nvSpPr>
          <p:spPr>
            <a:xfrm>
              <a:off x="-35089175" y="3919600"/>
              <a:ext cx="222900" cy="291425"/>
            </a:xfrm>
            <a:custGeom>
              <a:avLst/>
              <a:gdLst/>
              <a:ahLst/>
              <a:cxnLst/>
              <a:rect l="l" t="t" r="r" b="b"/>
              <a:pathLst>
                <a:path w="8916" h="11657" extrusionOk="0">
                  <a:moveTo>
                    <a:pt x="4474" y="1418"/>
                  </a:moveTo>
                  <a:cubicBezTo>
                    <a:pt x="6143" y="1418"/>
                    <a:pt x="7530" y="2804"/>
                    <a:pt x="7530" y="4474"/>
                  </a:cubicBezTo>
                  <a:cubicBezTo>
                    <a:pt x="7561" y="6175"/>
                    <a:pt x="6143" y="7561"/>
                    <a:pt x="4474" y="7561"/>
                  </a:cubicBezTo>
                  <a:cubicBezTo>
                    <a:pt x="2772" y="7561"/>
                    <a:pt x="1386" y="6175"/>
                    <a:pt x="1386" y="4474"/>
                  </a:cubicBezTo>
                  <a:cubicBezTo>
                    <a:pt x="1386" y="2804"/>
                    <a:pt x="2772" y="1418"/>
                    <a:pt x="4474" y="1418"/>
                  </a:cubicBezTo>
                  <a:close/>
                  <a:moveTo>
                    <a:pt x="4474" y="0"/>
                  </a:moveTo>
                  <a:cubicBezTo>
                    <a:pt x="2016" y="0"/>
                    <a:pt x="0" y="2017"/>
                    <a:pt x="0" y="4442"/>
                  </a:cubicBezTo>
                  <a:cubicBezTo>
                    <a:pt x="0" y="5419"/>
                    <a:pt x="315" y="6333"/>
                    <a:pt x="914" y="7120"/>
                  </a:cubicBezTo>
                  <a:lnTo>
                    <a:pt x="4190" y="11531"/>
                  </a:lnTo>
                  <a:cubicBezTo>
                    <a:pt x="4253" y="11626"/>
                    <a:pt x="4348" y="11657"/>
                    <a:pt x="4474" y="11657"/>
                  </a:cubicBezTo>
                  <a:cubicBezTo>
                    <a:pt x="4568" y="11657"/>
                    <a:pt x="4663" y="11626"/>
                    <a:pt x="4726" y="11531"/>
                  </a:cubicBezTo>
                  <a:lnTo>
                    <a:pt x="8002" y="7120"/>
                  </a:lnTo>
                  <a:cubicBezTo>
                    <a:pt x="8601" y="6333"/>
                    <a:pt x="8916" y="5419"/>
                    <a:pt x="8916" y="4442"/>
                  </a:cubicBezTo>
                  <a:cubicBezTo>
                    <a:pt x="8916" y="2017"/>
                    <a:pt x="6931" y="0"/>
                    <a:pt x="44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4" name="Google Shape;7014;p77"/>
            <p:cNvSpPr/>
            <p:nvPr/>
          </p:nvSpPr>
          <p:spPr>
            <a:xfrm>
              <a:off x="-35038000" y="3971575"/>
              <a:ext cx="120525" cy="120525"/>
            </a:xfrm>
            <a:custGeom>
              <a:avLst/>
              <a:gdLst/>
              <a:ahLst/>
              <a:cxnLst/>
              <a:rect l="l" t="t" r="r" b="b"/>
              <a:pathLst>
                <a:path w="4821" h="4821" extrusionOk="0">
                  <a:moveTo>
                    <a:pt x="2427" y="662"/>
                  </a:moveTo>
                  <a:cubicBezTo>
                    <a:pt x="2616" y="662"/>
                    <a:pt x="2773" y="820"/>
                    <a:pt x="2773" y="1040"/>
                  </a:cubicBezTo>
                  <a:cubicBezTo>
                    <a:pt x="2773" y="1229"/>
                    <a:pt x="2616" y="1387"/>
                    <a:pt x="2427" y="1387"/>
                  </a:cubicBezTo>
                  <a:cubicBezTo>
                    <a:pt x="2206" y="1387"/>
                    <a:pt x="2049" y="1229"/>
                    <a:pt x="2049" y="1040"/>
                  </a:cubicBezTo>
                  <a:cubicBezTo>
                    <a:pt x="2049" y="820"/>
                    <a:pt x="2206" y="662"/>
                    <a:pt x="2427" y="662"/>
                  </a:cubicBezTo>
                  <a:close/>
                  <a:moveTo>
                    <a:pt x="2427" y="2017"/>
                  </a:moveTo>
                  <a:cubicBezTo>
                    <a:pt x="2616" y="2017"/>
                    <a:pt x="2773" y="2174"/>
                    <a:pt x="2773" y="2363"/>
                  </a:cubicBezTo>
                  <a:lnTo>
                    <a:pt x="2773" y="3750"/>
                  </a:lnTo>
                  <a:cubicBezTo>
                    <a:pt x="2773" y="3939"/>
                    <a:pt x="2616" y="4096"/>
                    <a:pt x="2427" y="4096"/>
                  </a:cubicBezTo>
                  <a:cubicBezTo>
                    <a:pt x="2206" y="4096"/>
                    <a:pt x="2049" y="3939"/>
                    <a:pt x="2049" y="3750"/>
                  </a:cubicBezTo>
                  <a:lnTo>
                    <a:pt x="2049" y="2363"/>
                  </a:lnTo>
                  <a:cubicBezTo>
                    <a:pt x="2049" y="2174"/>
                    <a:pt x="2206" y="2017"/>
                    <a:pt x="2427" y="2017"/>
                  </a:cubicBezTo>
                  <a:close/>
                  <a:moveTo>
                    <a:pt x="2427" y="1"/>
                  </a:moveTo>
                  <a:cubicBezTo>
                    <a:pt x="1072" y="1"/>
                    <a:pt x="1" y="1072"/>
                    <a:pt x="1" y="2395"/>
                  </a:cubicBezTo>
                  <a:cubicBezTo>
                    <a:pt x="1" y="3750"/>
                    <a:pt x="1072" y="4821"/>
                    <a:pt x="2427" y="4821"/>
                  </a:cubicBezTo>
                  <a:cubicBezTo>
                    <a:pt x="3750" y="4821"/>
                    <a:pt x="4821" y="3750"/>
                    <a:pt x="4821" y="2395"/>
                  </a:cubicBezTo>
                  <a:cubicBezTo>
                    <a:pt x="4821" y="1072"/>
                    <a:pt x="3750" y="1"/>
                    <a:pt x="24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5" name="Google Shape;7015;p77"/>
          <p:cNvGrpSpPr/>
          <p:nvPr/>
        </p:nvGrpSpPr>
        <p:grpSpPr>
          <a:xfrm>
            <a:off x="3981673" y="1380303"/>
            <a:ext cx="336445" cy="354131"/>
            <a:chOff x="-33277650" y="3226875"/>
            <a:chExt cx="277275" cy="291850"/>
          </a:xfrm>
        </p:grpSpPr>
        <p:sp>
          <p:nvSpPr>
            <p:cNvPr id="7016" name="Google Shape;7016;p77"/>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77"/>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8" name="Google Shape;7018;p77"/>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9" name="Google Shape;7019;p77"/>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77"/>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1" name="Google Shape;7021;p77"/>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77"/>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3" name="Google Shape;7023;p77"/>
          <p:cNvGrpSpPr/>
          <p:nvPr/>
        </p:nvGrpSpPr>
        <p:grpSpPr>
          <a:xfrm>
            <a:off x="3973073" y="1821587"/>
            <a:ext cx="353645" cy="353645"/>
            <a:chOff x="-33286325" y="3586425"/>
            <a:chExt cx="291450" cy="291450"/>
          </a:xfrm>
        </p:grpSpPr>
        <p:sp>
          <p:nvSpPr>
            <p:cNvPr id="7024" name="Google Shape;7024;p77"/>
            <p:cNvSpPr/>
            <p:nvPr/>
          </p:nvSpPr>
          <p:spPr>
            <a:xfrm>
              <a:off x="-33114625" y="3586425"/>
              <a:ext cx="119750" cy="120525"/>
            </a:xfrm>
            <a:custGeom>
              <a:avLst/>
              <a:gdLst/>
              <a:ahLst/>
              <a:cxnLst/>
              <a:rect l="l" t="t" r="r" b="b"/>
              <a:pathLst>
                <a:path w="4790" h="4821" extrusionOk="0">
                  <a:moveTo>
                    <a:pt x="2395" y="631"/>
                  </a:moveTo>
                  <a:cubicBezTo>
                    <a:pt x="2584" y="631"/>
                    <a:pt x="2742" y="788"/>
                    <a:pt x="2742" y="1009"/>
                  </a:cubicBezTo>
                  <a:lnTo>
                    <a:pt x="2742" y="2017"/>
                  </a:lnTo>
                  <a:lnTo>
                    <a:pt x="3782" y="2017"/>
                  </a:lnTo>
                  <a:cubicBezTo>
                    <a:pt x="3971" y="2017"/>
                    <a:pt x="4128" y="2175"/>
                    <a:pt x="4128" y="2364"/>
                  </a:cubicBezTo>
                  <a:cubicBezTo>
                    <a:pt x="4128" y="2584"/>
                    <a:pt x="3971" y="2742"/>
                    <a:pt x="3782" y="2742"/>
                  </a:cubicBezTo>
                  <a:lnTo>
                    <a:pt x="2395" y="2742"/>
                  </a:lnTo>
                  <a:cubicBezTo>
                    <a:pt x="2206" y="2742"/>
                    <a:pt x="2049" y="2584"/>
                    <a:pt x="2049" y="2364"/>
                  </a:cubicBezTo>
                  <a:lnTo>
                    <a:pt x="2049" y="1009"/>
                  </a:lnTo>
                  <a:cubicBezTo>
                    <a:pt x="2049" y="788"/>
                    <a:pt x="2206" y="631"/>
                    <a:pt x="2395" y="631"/>
                  </a:cubicBezTo>
                  <a:close/>
                  <a:moveTo>
                    <a:pt x="2395" y="1"/>
                  </a:moveTo>
                  <a:cubicBezTo>
                    <a:pt x="1041" y="1"/>
                    <a:pt x="1" y="1072"/>
                    <a:pt x="1" y="2427"/>
                  </a:cubicBezTo>
                  <a:cubicBezTo>
                    <a:pt x="1" y="3750"/>
                    <a:pt x="1041" y="4821"/>
                    <a:pt x="2395" y="4821"/>
                  </a:cubicBezTo>
                  <a:cubicBezTo>
                    <a:pt x="3719" y="4821"/>
                    <a:pt x="4790" y="3750"/>
                    <a:pt x="4790" y="2427"/>
                  </a:cubicBezTo>
                  <a:cubicBezTo>
                    <a:pt x="4790" y="1072"/>
                    <a:pt x="3719" y="1"/>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5" name="Google Shape;7025;p77"/>
            <p:cNvSpPr/>
            <p:nvPr/>
          </p:nvSpPr>
          <p:spPr>
            <a:xfrm>
              <a:off x="-33286325" y="3825875"/>
              <a:ext cx="241050" cy="52000"/>
            </a:xfrm>
            <a:custGeom>
              <a:avLst/>
              <a:gdLst/>
              <a:ahLst/>
              <a:cxnLst/>
              <a:rect l="l" t="t" r="r" b="b"/>
              <a:pathLst>
                <a:path w="9642" h="2080" extrusionOk="0">
                  <a:moveTo>
                    <a:pt x="32" y="0"/>
                  </a:moveTo>
                  <a:lnTo>
                    <a:pt x="32" y="1764"/>
                  </a:lnTo>
                  <a:cubicBezTo>
                    <a:pt x="1" y="1922"/>
                    <a:pt x="158" y="2079"/>
                    <a:pt x="347" y="2079"/>
                  </a:cubicBezTo>
                  <a:lnTo>
                    <a:pt x="9295" y="2079"/>
                  </a:lnTo>
                  <a:cubicBezTo>
                    <a:pt x="9484" y="2079"/>
                    <a:pt x="9641" y="1922"/>
                    <a:pt x="9641" y="1733"/>
                  </a:cubicBezTo>
                  <a:lnTo>
                    <a:pt x="9641" y="1040"/>
                  </a:lnTo>
                  <a:cubicBezTo>
                    <a:pt x="9641" y="473"/>
                    <a:pt x="9169" y="0"/>
                    <a:pt x="86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77"/>
            <p:cNvSpPr/>
            <p:nvPr/>
          </p:nvSpPr>
          <p:spPr>
            <a:xfrm>
              <a:off x="-33183925" y="3756550"/>
              <a:ext cx="103200" cy="52025"/>
            </a:xfrm>
            <a:custGeom>
              <a:avLst/>
              <a:gdLst/>
              <a:ahLst/>
              <a:cxnLst/>
              <a:rect l="l" t="t" r="r" b="b"/>
              <a:pathLst>
                <a:path w="4128" h="2081" extrusionOk="0">
                  <a:moveTo>
                    <a:pt x="1040" y="1"/>
                  </a:moveTo>
                  <a:cubicBezTo>
                    <a:pt x="473" y="1"/>
                    <a:pt x="1" y="505"/>
                    <a:pt x="1" y="1040"/>
                  </a:cubicBezTo>
                  <a:lnTo>
                    <a:pt x="1" y="2080"/>
                  </a:lnTo>
                  <a:lnTo>
                    <a:pt x="4128" y="2080"/>
                  </a:lnTo>
                  <a:lnTo>
                    <a:pt x="4128" y="1040"/>
                  </a:lnTo>
                  <a:cubicBezTo>
                    <a:pt x="4128" y="505"/>
                    <a:pt x="3687" y="1"/>
                    <a:pt x="31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77"/>
            <p:cNvSpPr/>
            <p:nvPr/>
          </p:nvSpPr>
          <p:spPr>
            <a:xfrm>
              <a:off x="-33252450" y="3636850"/>
              <a:ext cx="68550" cy="69325"/>
            </a:xfrm>
            <a:custGeom>
              <a:avLst/>
              <a:gdLst/>
              <a:ahLst/>
              <a:cxnLst/>
              <a:rect l="l" t="t" r="r" b="b"/>
              <a:pathLst>
                <a:path w="2742" h="2773" extrusionOk="0">
                  <a:moveTo>
                    <a:pt x="1387" y="0"/>
                  </a:moveTo>
                  <a:cubicBezTo>
                    <a:pt x="599" y="0"/>
                    <a:pt x="1" y="630"/>
                    <a:pt x="1" y="1386"/>
                  </a:cubicBezTo>
                  <a:cubicBezTo>
                    <a:pt x="1" y="2142"/>
                    <a:pt x="599" y="2772"/>
                    <a:pt x="1387" y="2772"/>
                  </a:cubicBezTo>
                  <a:cubicBezTo>
                    <a:pt x="2143" y="2772"/>
                    <a:pt x="2742" y="2142"/>
                    <a:pt x="2742" y="1386"/>
                  </a:cubicBezTo>
                  <a:cubicBezTo>
                    <a:pt x="2742"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77"/>
            <p:cNvSpPr/>
            <p:nvPr/>
          </p:nvSpPr>
          <p:spPr>
            <a:xfrm>
              <a:off x="-33286325" y="3723050"/>
              <a:ext cx="116600" cy="85525"/>
            </a:xfrm>
            <a:custGeom>
              <a:avLst/>
              <a:gdLst/>
              <a:ahLst/>
              <a:cxnLst/>
              <a:rect l="l" t="t" r="r" b="b"/>
              <a:pathLst>
                <a:path w="4664" h="3421" extrusionOk="0">
                  <a:moveTo>
                    <a:pt x="2788" y="1"/>
                  </a:moveTo>
                  <a:cubicBezTo>
                    <a:pt x="2690" y="1"/>
                    <a:pt x="2591" y="6"/>
                    <a:pt x="2490" y="18"/>
                  </a:cubicBezTo>
                  <a:cubicBezTo>
                    <a:pt x="1072" y="144"/>
                    <a:pt x="1" y="1435"/>
                    <a:pt x="1" y="2853"/>
                  </a:cubicBezTo>
                  <a:lnTo>
                    <a:pt x="1" y="3105"/>
                  </a:lnTo>
                  <a:cubicBezTo>
                    <a:pt x="1" y="3263"/>
                    <a:pt x="158" y="3420"/>
                    <a:pt x="347" y="3420"/>
                  </a:cubicBezTo>
                  <a:lnTo>
                    <a:pt x="3435" y="3420"/>
                  </a:lnTo>
                  <a:lnTo>
                    <a:pt x="3435" y="2380"/>
                  </a:lnTo>
                  <a:cubicBezTo>
                    <a:pt x="3435" y="1624"/>
                    <a:pt x="3939" y="963"/>
                    <a:pt x="4664" y="774"/>
                  </a:cubicBezTo>
                  <a:cubicBezTo>
                    <a:pt x="4164" y="302"/>
                    <a:pt x="3517" y="1"/>
                    <a:pt x="27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9" name="Google Shape;7029;p77"/>
          <p:cNvGrpSpPr/>
          <p:nvPr/>
        </p:nvGrpSpPr>
        <p:grpSpPr>
          <a:xfrm>
            <a:off x="3973073" y="2255969"/>
            <a:ext cx="353645" cy="355557"/>
            <a:chOff x="-33286325" y="3944800"/>
            <a:chExt cx="291450" cy="293025"/>
          </a:xfrm>
        </p:grpSpPr>
        <p:sp>
          <p:nvSpPr>
            <p:cNvPr id="7030" name="Google Shape;7030;p77"/>
            <p:cNvSpPr/>
            <p:nvPr/>
          </p:nvSpPr>
          <p:spPr>
            <a:xfrm>
              <a:off x="-33194950" y="3996000"/>
              <a:ext cx="200075" cy="241825"/>
            </a:xfrm>
            <a:custGeom>
              <a:avLst/>
              <a:gdLst/>
              <a:ahLst/>
              <a:cxnLst/>
              <a:rect l="l" t="t" r="r" b="b"/>
              <a:pathLst>
                <a:path w="8003" h="9673" extrusionOk="0">
                  <a:moveTo>
                    <a:pt x="2300" y="0"/>
                  </a:moveTo>
                  <a:cubicBezTo>
                    <a:pt x="2017" y="0"/>
                    <a:pt x="1796" y="252"/>
                    <a:pt x="1796" y="536"/>
                  </a:cubicBezTo>
                  <a:lnTo>
                    <a:pt x="1796" y="2962"/>
                  </a:lnTo>
                  <a:lnTo>
                    <a:pt x="694" y="4064"/>
                  </a:lnTo>
                  <a:cubicBezTo>
                    <a:pt x="95" y="4663"/>
                    <a:pt x="0" y="5640"/>
                    <a:pt x="536" y="6301"/>
                  </a:cubicBezTo>
                  <a:lnTo>
                    <a:pt x="1576" y="7719"/>
                  </a:lnTo>
                  <a:cubicBezTo>
                    <a:pt x="1702" y="7876"/>
                    <a:pt x="1796" y="8128"/>
                    <a:pt x="1796" y="8349"/>
                  </a:cubicBezTo>
                  <a:lnTo>
                    <a:pt x="1796" y="9294"/>
                  </a:lnTo>
                  <a:cubicBezTo>
                    <a:pt x="1796" y="9515"/>
                    <a:pt x="1954" y="9672"/>
                    <a:pt x="2143" y="9672"/>
                  </a:cubicBezTo>
                  <a:lnTo>
                    <a:pt x="6932" y="9672"/>
                  </a:lnTo>
                  <a:cubicBezTo>
                    <a:pt x="7152" y="9672"/>
                    <a:pt x="7310" y="9515"/>
                    <a:pt x="7310" y="9294"/>
                  </a:cubicBezTo>
                  <a:lnTo>
                    <a:pt x="7310" y="8349"/>
                  </a:lnTo>
                  <a:cubicBezTo>
                    <a:pt x="7310" y="8128"/>
                    <a:pt x="7373" y="7939"/>
                    <a:pt x="7530" y="7782"/>
                  </a:cubicBezTo>
                  <a:cubicBezTo>
                    <a:pt x="7814" y="7498"/>
                    <a:pt x="7971" y="7089"/>
                    <a:pt x="7971" y="6711"/>
                  </a:cubicBezTo>
                  <a:lnTo>
                    <a:pt x="7971" y="3938"/>
                  </a:lnTo>
                  <a:cubicBezTo>
                    <a:pt x="8003" y="3686"/>
                    <a:pt x="7782" y="3434"/>
                    <a:pt x="7499" y="3434"/>
                  </a:cubicBezTo>
                  <a:cubicBezTo>
                    <a:pt x="7215" y="3434"/>
                    <a:pt x="6995" y="3686"/>
                    <a:pt x="6995" y="3938"/>
                  </a:cubicBezTo>
                  <a:lnTo>
                    <a:pt x="6995" y="4474"/>
                  </a:lnTo>
                  <a:cubicBezTo>
                    <a:pt x="6995" y="4663"/>
                    <a:pt x="6837" y="4820"/>
                    <a:pt x="6617" y="4820"/>
                  </a:cubicBezTo>
                  <a:cubicBezTo>
                    <a:pt x="6427" y="4820"/>
                    <a:pt x="6270" y="4663"/>
                    <a:pt x="6270" y="4474"/>
                  </a:cubicBezTo>
                  <a:lnTo>
                    <a:pt x="6270" y="3277"/>
                  </a:lnTo>
                  <a:cubicBezTo>
                    <a:pt x="6270" y="2993"/>
                    <a:pt x="6049" y="2773"/>
                    <a:pt x="5766" y="2773"/>
                  </a:cubicBezTo>
                  <a:cubicBezTo>
                    <a:pt x="5482" y="2773"/>
                    <a:pt x="5262" y="2993"/>
                    <a:pt x="5262" y="3277"/>
                  </a:cubicBezTo>
                  <a:lnTo>
                    <a:pt x="5262" y="4474"/>
                  </a:lnTo>
                  <a:cubicBezTo>
                    <a:pt x="5262" y="4663"/>
                    <a:pt x="5104" y="4820"/>
                    <a:pt x="4884" y="4820"/>
                  </a:cubicBezTo>
                  <a:cubicBezTo>
                    <a:pt x="4695" y="4820"/>
                    <a:pt x="4537" y="4663"/>
                    <a:pt x="4537" y="4474"/>
                  </a:cubicBezTo>
                  <a:lnTo>
                    <a:pt x="4537" y="1890"/>
                  </a:lnTo>
                  <a:cubicBezTo>
                    <a:pt x="4537" y="1638"/>
                    <a:pt x="4317" y="1386"/>
                    <a:pt x="4033" y="1386"/>
                  </a:cubicBezTo>
                  <a:cubicBezTo>
                    <a:pt x="3750" y="1386"/>
                    <a:pt x="3529" y="1638"/>
                    <a:pt x="3529" y="1890"/>
                  </a:cubicBezTo>
                  <a:lnTo>
                    <a:pt x="3529" y="4474"/>
                  </a:lnTo>
                  <a:cubicBezTo>
                    <a:pt x="3529" y="4663"/>
                    <a:pt x="3371" y="4820"/>
                    <a:pt x="3151" y="4820"/>
                  </a:cubicBezTo>
                  <a:cubicBezTo>
                    <a:pt x="2962" y="4820"/>
                    <a:pt x="2804" y="4663"/>
                    <a:pt x="2804" y="4474"/>
                  </a:cubicBezTo>
                  <a:lnTo>
                    <a:pt x="2804" y="4159"/>
                  </a:lnTo>
                  <a:lnTo>
                    <a:pt x="2804" y="536"/>
                  </a:lnTo>
                  <a:cubicBezTo>
                    <a:pt x="2804" y="252"/>
                    <a:pt x="2584" y="0"/>
                    <a:pt x="23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1" name="Google Shape;7031;p77"/>
            <p:cNvSpPr/>
            <p:nvPr/>
          </p:nvSpPr>
          <p:spPr>
            <a:xfrm>
              <a:off x="-33027975" y="3962900"/>
              <a:ext cx="33100" cy="105575"/>
            </a:xfrm>
            <a:custGeom>
              <a:avLst/>
              <a:gdLst/>
              <a:ahLst/>
              <a:cxnLst/>
              <a:rect l="l" t="t" r="r" b="b"/>
              <a:pathLst>
                <a:path w="1324" h="4223" extrusionOk="0">
                  <a:moveTo>
                    <a:pt x="1" y="1"/>
                  </a:moveTo>
                  <a:lnTo>
                    <a:pt x="1" y="3782"/>
                  </a:lnTo>
                  <a:cubicBezTo>
                    <a:pt x="95" y="3908"/>
                    <a:pt x="221" y="4065"/>
                    <a:pt x="253" y="4223"/>
                  </a:cubicBezTo>
                  <a:cubicBezTo>
                    <a:pt x="410" y="4128"/>
                    <a:pt x="631" y="4065"/>
                    <a:pt x="820" y="4065"/>
                  </a:cubicBezTo>
                  <a:cubicBezTo>
                    <a:pt x="1009" y="4065"/>
                    <a:pt x="1166" y="4097"/>
                    <a:pt x="1324" y="4160"/>
                  </a:cubicBezTo>
                  <a:lnTo>
                    <a:pt x="1324" y="285"/>
                  </a:lnTo>
                  <a:cubicBezTo>
                    <a:pt x="1324" y="127"/>
                    <a:pt x="1166" y="1"/>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77"/>
            <p:cNvSpPr/>
            <p:nvPr/>
          </p:nvSpPr>
          <p:spPr>
            <a:xfrm>
              <a:off x="-33286325" y="3962125"/>
              <a:ext cx="96125" cy="205600"/>
            </a:xfrm>
            <a:custGeom>
              <a:avLst/>
              <a:gdLst/>
              <a:ahLst/>
              <a:cxnLst/>
              <a:rect l="l" t="t" r="r" b="b"/>
              <a:pathLst>
                <a:path w="3845" h="8224" extrusionOk="0">
                  <a:moveTo>
                    <a:pt x="379" y="0"/>
                  </a:moveTo>
                  <a:cubicBezTo>
                    <a:pt x="158" y="0"/>
                    <a:pt x="1" y="127"/>
                    <a:pt x="1" y="347"/>
                  </a:cubicBezTo>
                  <a:lnTo>
                    <a:pt x="1" y="7877"/>
                  </a:lnTo>
                  <a:cubicBezTo>
                    <a:pt x="1" y="8066"/>
                    <a:pt x="158" y="8223"/>
                    <a:pt x="347" y="8223"/>
                  </a:cubicBezTo>
                  <a:lnTo>
                    <a:pt x="3844" y="8223"/>
                  </a:lnTo>
                  <a:lnTo>
                    <a:pt x="3718" y="8066"/>
                  </a:lnTo>
                  <a:cubicBezTo>
                    <a:pt x="3435" y="7719"/>
                    <a:pt x="3277" y="7278"/>
                    <a:pt x="3246" y="6837"/>
                  </a:cubicBezTo>
                  <a:lnTo>
                    <a:pt x="2458" y="6837"/>
                  </a:lnTo>
                  <a:cubicBezTo>
                    <a:pt x="1891" y="6837"/>
                    <a:pt x="1419" y="6364"/>
                    <a:pt x="1419" y="5829"/>
                  </a:cubicBezTo>
                  <a:lnTo>
                    <a:pt x="1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77"/>
            <p:cNvSpPr/>
            <p:nvPr/>
          </p:nvSpPr>
          <p:spPr>
            <a:xfrm>
              <a:off x="-33235125" y="3944800"/>
              <a:ext cx="189050" cy="171725"/>
            </a:xfrm>
            <a:custGeom>
              <a:avLst/>
              <a:gdLst/>
              <a:ahLst/>
              <a:cxnLst/>
              <a:rect l="l" t="t" r="r" b="b"/>
              <a:pathLst>
                <a:path w="7562" h="6869" extrusionOk="0">
                  <a:moveTo>
                    <a:pt x="379" y="0"/>
                  </a:moveTo>
                  <a:cubicBezTo>
                    <a:pt x="158" y="0"/>
                    <a:pt x="1" y="158"/>
                    <a:pt x="1" y="347"/>
                  </a:cubicBezTo>
                  <a:lnTo>
                    <a:pt x="1" y="6522"/>
                  </a:lnTo>
                  <a:cubicBezTo>
                    <a:pt x="1" y="6711"/>
                    <a:pt x="158" y="6868"/>
                    <a:pt x="379" y="6868"/>
                  </a:cubicBezTo>
                  <a:lnTo>
                    <a:pt x="1198" y="6868"/>
                  </a:lnTo>
                  <a:cubicBezTo>
                    <a:pt x="1261" y="6427"/>
                    <a:pt x="1513" y="5986"/>
                    <a:pt x="1828" y="5640"/>
                  </a:cubicBezTo>
                  <a:lnTo>
                    <a:pt x="2742" y="4726"/>
                  </a:lnTo>
                  <a:lnTo>
                    <a:pt x="2742" y="2584"/>
                  </a:lnTo>
                  <a:cubicBezTo>
                    <a:pt x="2742" y="1891"/>
                    <a:pt x="3277" y="1387"/>
                    <a:pt x="3907" y="1387"/>
                  </a:cubicBezTo>
                  <a:cubicBezTo>
                    <a:pt x="4537" y="1387"/>
                    <a:pt x="5105" y="1922"/>
                    <a:pt x="5105" y="2584"/>
                  </a:cubicBezTo>
                  <a:lnTo>
                    <a:pt x="5105" y="2836"/>
                  </a:lnTo>
                  <a:cubicBezTo>
                    <a:pt x="5262" y="2773"/>
                    <a:pt x="5420" y="2710"/>
                    <a:pt x="5609" y="2710"/>
                  </a:cubicBezTo>
                  <a:cubicBezTo>
                    <a:pt x="6270" y="2710"/>
                    <a:pt x="6774" y="3277"/>
                    <a:pt x="6774" y="3907"/>
                  </a:cubicBezTo>
                  <a:lnTo>
                    <a:pt x="6774" y="4191"/>
                  </a:lnTo>
                  <a:cubicBezTo>
                    <a:pt x="7058" y="4159"/>
                    <a:pt x="7215" y="4096"/>
                    <a:pt x="7404" y="4096"/>
                  </a:cubicBezTo>
                  <a:cubicBezTo>
                    <a:pt x="7499" y="4096"/>
                    <a:pt x="7530" y="4096"/>
                    <a:pt x="7562" y="4159"/>
                  </a:cubicBezTo>
                  <a:lnTo>
                    <a:pt x="7562" y="347"/>
                  </a:lnTo>
                  <a:cubicBezTo>
                    <a:pt x="7562" y="158"/>
                    <a:pt x="7404" y="0"/>
                    <a:pt x="7215" y="0"/>
                  </a:cubicBezTo>
                  <a:lnTo>
                    <a:pt x="5168" y="0"/>
                  </a:lnTo>
                  <a:cubicBezTo>
                    <a:pt x="4600" y="0"/>
                    <a:pt x="4096" y="284"/>
                    <a:pt x="3781" y="725"/>
                  </a:cubicBezTo>
                  <a:cubicBezTo>
                    <a:pt x="3466" y="284"/>
                    <a:pt x="2994" y="0"/>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4" name="Google Shape;7034;p77"/>
          <p:cNvGrpSpPr/>
          <p:nvPr/>
        </p:nvGrpSpPr>
        <p:grpSpPr>
          <a:xfrm>
            <a:off x="2631470" y="2729129"/>
            <a:ext cx="353645" cy="356527"/>
            <a:chOff x="-31452725" y="3191825"/>
            <a:chExt cx="291450" cy="293825"/>
          </a:xfrm>
        </p:grpSpPr>
        <p:sp>
          <p:nvSpPr>
            <p:cNvPr id="7035" name="Google Shape;7035;p77"/>
            <p:cNvSpPr/>
            <p:nvPr/>
          </p:nvSpPr>
          <p:spPr>
            <a:xfrm>
              <a:off x="-31314900" y="3278475"/>
              <a:ext cx="103200" cy="18125"/>
            </a:xfrm>
            <a:custGeom>
              <a:avLst/>
              <a:gdLst/>
              <a:ahLst/>
              <a:cxnLst/>
              <a:rect l="l" t="t" r="r" b="b"/>
              <a:pathLst>
                <a:path w="4128" h="725" extrusionOk="0">
                  <a:moveTo>
                    <a:pt x="1" y="0"/>
                  </a:moveTo>
                  <a:lnTo>
                    <a:pt x="1" y="725"/>
                  </a:lnTo>
                  <a:lnTo>
                    <a:pt x="4128" y="725"/>
                  </a:lnTo>
                  <a:lnTo>
                    <a:pt x="41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77"/>
            <p:cNvSpPr/>
            <p:nvPr/>
          </p:nvSpPr>
          <p:spPr>
            <a:xfrm>
              <a:off x="-31367675" y="3227275"/>
              <a:ext cx="206400" cy="221350"/>
            </a:xfrm>
            <a:custGeom>
              <a:avLst/>
              <a:gdLst/>
              <a:ahLst/>
              <a:cxnLst/>
              <a:rect l="l" t="t" r="r" b="b"/>
              <a:pathLst>
                <a:path w="8256" h="8854" extrusionOk="0">
                  <a:moveTo>
                    <a:pt x="6554" y="1387"/>
                  </a:moveTo>
                  <a:cubicBezTo>
                    <a:pt x="6743" y="1387"/>
                    <a:pt x="6901" y="1544"/>
                    <a:pt x="6901" y="1733"/>
                  </a:cubicBezTo>
                  <a:lnTo>
                    <a:pt x="6901" y="3119"/>
                  </a:lnTo>
                  <a:cubicBezTo>
                    <a:pt x="6901" y="3309"/>
                    <a:pt x="6743" y="3466"/>
                    <a:pt x="6554" y="3466"/>
                  </a:cubicBezTo>
                  <a:lnTo>
                    <a:pt x="1734" y="3466"/>
                  </a:lnTo>
                  <a:cubicBezTo>
                    <a:pt x="1545" y="3466"/>
                    <a:pt x="1387" y="3309"/>
                    <a:pt x="1387" y="3119"/>
                  </a:cubicBezTo>
                  <a:lnTo>
                    <a:pt x="1387" y="1733"/>
                  </a:lnTo>
                  <a:cubicBezTo>
                    <a:pt x="1387" y="1544"/>
                    <a:pt x="1545" y="1387"/>
                    <a:pt x="1734" y="1387"/>
                  </a:cubicBezTo>
                  <a:close/>
                  <a:moveTo>
                    <a:pt x="2427" y="4096"/>
                  </a:moveTo>
                  <a:cubicBezTo>
                    <a:pt x="2616" y="4096"/>
                    <a:pt x="2773" y="4254"/>
                    <a:pt x="2773" y="4443"/>
                  </a:cubicBezTo>
                  <a:cubicBezTo>
                    <a:pt x="2773" y="4663"/>
                    <a:pt x="2616" y="4821"/>
                    <a:pt x="2427" y="4821"/>
                  </a:cubicBezTo>
                  <a:lnTo>
                    <a:pt x="1734" y="4821"/>
                  </a:lnTo>
                  <a:cubicBezTo>
                    <a:pt x="1545" y="4821"/>
                    <a:pt x="1387" y="4663"/>
                    <a:pt x="1387" y="4443"/>
                  </a:cubicBezTo>
                  <a:cubicBezTo>
                    <a:pt x="1387" y="4254"/>
                    <a:pt x="1545" y="4096"/>
                    <a:pt x="1734" y="4096"/>
                  </a:cubicBezTo>
                  <a:close/>
                  <a:moveTo>
                    <a:pt x="4475" y="4096"/>
                  </a:moveTo>
                  <a:cubicBezTo>
                    <a:pt x="4664" y="4096"/>
                    <a:pt x="4821" y="4254"/>
                    <a:pt x="4821" y="4443"/>
                  </a:cubicBezTo>
                  <a:cubicBezTo>
                    <a:pt x="4821" y="4663"/>
                    <a:pt x="4664" y="4821"/>
                    <a:pt x="4475" y="4821"/>
                  </a:cubicBezTo>
                  <a:lnTo>
                    <a:pt x="3782" y="4821"/>
                  </a:lnTo>
                  <a:cubicBezTo>
                    <a:pt x="3593" y="4821"/>
                    <a:pt x="3435" y="4663"/>
                    <a:pt x="3435" y="4443"/>
                  </a:cubicBezTo>
                  <a:cubicBezTo>
                    <a:pt x="3435" y="4254"/>
                    <a:pt x="3593" y="4096"/>
                    <a:pt x="3782" y="4096"/>
                  </a:cubicBezTo>
                  <a:close/>
                  <a:moveTo>
                    <a:pt x="6554" y="4096"/>
                  </a:moveTo>
                  <a:cubicBezTo>
                    <a:pt x="6743" y="4096"/>
                    <a:pt x="6901" y="4254"/>
                    <a:pt x="6901" y="4443"/>
                  </a:cubicBezTo>
                  <a:cubicBezTo>
                    <a:pt x="6901" y="4663"/>
                    <a:pt x="6743" y="4821"/>
                    <a:pt x="6554" y="4821"/>
                  </a:cubicBezTo>
                  <a:lnTo>
                    <a:pt x="5892" y="4821"/>
                  </a:lnTo>
                  <a:cubicBezTo>
                    <a:pt x="5672" y="4821"/>
                    <a:pt x="5514" y="4663"/>
                    <a:pt x="5514" y="4443"/>
                  </a:cubicBezTo>
                  <a:cubicBezTo>
                    <a:pt x="5514" y="4254"/>
                    <a:pt x="5672" y="4096"/>
                    <a:pt x="5892" y="4096"/>
                  </a:cubicBezTo>
                  <a:close/>
                  <a:moveTo>
                    <a:pt x="2427" y="5482"/>
                  </a:moveTo>
                  <a:cubicBezTo>
                    <a:pt x="2616" y="5482"/>
                    <a:pt x="2773" y="5640"/>
                    <a:pt x="2773" y="5829"/>
                  </a:cubicBezTo>
                  <a:cubicBezTo>
                    <a:pt x="2773" y="6018"/>
                    <a:pt x="2616" y="6175"/>
                    <a:pt x="2427" y="6175"/>
                  </a:cubicBezTo>
                  <a:lnTo>
                    <a:pt x="1734" y="6175"/>
                  </a:lnTo>
                  <a:cubicBezTo>
                    <a:pt x="1545" y="6175"/>
                    <a:pt x="1387" y="6018"/>
                    <a:pt x="1387" y="5829"/>
                  </a:cubicBezTo>
                  <a:cubicBezTo>
                    <a:pt x="1387" y="5640"/>
                    <a:pt x="1545" y="5482"/>
                    <a:pt x="1734" y="5482"/>
                  </a:cubicBezTo>
                  <a:close/>
                  <a:moveTo>
                    <a:pt x="4475" y="5482"/>
                  </a:moveTo>
                  <a:cubicBezTo>
                    <a:pt x="4664" y="5482"/>
                    <a:pt x="4821" y="5640"/>
                    <a:pt x="4821" y="5829"/>
                  </a:cubicBezTo>
                  <a:cubicBezTo>
                    <a:pt x="4821" y="6018"/>
                    <a:pt x="4664" y="6175"/>
                    <a:pt x="4475" y="6175"/>
                  </a:cubicBezTo>
                  <a:lnTo>
                    <a:pt x="3782" y="6175"/>
                  </a:lnTo>
                  <a:cubicBezTo>
                    <a:pt x="3593" y="6175"/>
                    <a:pt x="3435" y="6018"/>
                    <a:pt x="3435" y="5829"/>
                  </a:cubicBezTo>
                  <a:cubicBezTo>
                    <a:pt x="3435" y="5640"/>
                    <a:pt x="3593" y="5482"/>
                    <a:pt x="3782" y="5482"/>
                  </a:cubicBezTo>
                  <a:close/>
                  <a:moveTo>
                    <a:pt x="6554" y="5482"/>
                  </a:moveTo>
                  <a:cubicBezTo>
                    <a:pt x="6743" y="5482"/>
                    <a:pt x="6901" y="5640"/>
                    <a:pt x="6901" y="5829"/>
                  </a:cubicBezTo>
                  <a:cubicBezTo>
                    <a:pt x="6901" y="6018"/>
                    <a:pt x="6743" y="6175"/>
                    <a:pt x="6554" y="6175"/>
                  </a:cubicBezTo>
                  <a:lnTo>
                    <a:pt x="5892" y="6175"/>
                  </a:lnTo>
                  <a:cubicBezTo>
                    <a:pt x="5672" y="6175"/>
                    <a:pt x="5514" y="6018"/>
                    <a:pt x="5514" y="5829"/>
                  </a:cubicBezTo>
                  <a:cubicBezTo>
                    <a:pt x="5514" y="5640"/>
                    <a:pt x="5672" y="5482"/>
                    <a:pt x="5892" y="5482"/>
                  </a:cubicBezTo>
                  <a:close/>
                  <a:moveTo>
                    <a:pt x="2427" y="6869"/>
                  </a:moveTo>
                  <a:cubicBezTo>
                    <a:pt x="2616" y="6869"/>
                    <a:pt x="2773" y="7026"/>
                    <a:pt x="2773" y="7215"/>
                  </a:cubicBezTo>
                  <a:cubicBezTo>
                    <a:pt x="2773" y="7404"/>
                    <a:pt x="2616" y="7562"/>
                    <a:pt x="2427" y="7562"/>
                  </a:cubicBezTo>
                  <a:lnTo>
                    <a:pt x="1734" y="7562"/>
                  </a:lnTo>
                  <a:cubicBezTo>
                    <a:pt x="1545" y="7562"/>
                    <a:pt x="1387" y="7404"/>
                    <a:pt x="1387" y="7215"/>
                  </a:cubicBezTo>
                  <a:cubicBezTo>
                    <a:pt x="1387" y="7026"/>
                    <a:pt x="1545" y="6869"/>
                    <a:pt x="1734" y="6869"/>
                  </a:cubicBezTo>
                  <a:close/>
                  <a:moveTo>
                    <a:pt x="4475" y="6869"/>
                  </a:moveTo>
                  <a:cubicBezTo>
                    <a:pt x="4664" y="6869"/>
                    <a:pt x="4821" y="7026"/>
                    <a:pt x="4821" y="7215"/>
                  </a:cubicBezTo>
                  <a:cubicBezTo>
                    <a:pt x="4821" y="7404"/>
                    <a:pt x="4664" y="7562"/>
                    <a:pt x="4475" y="7562"/>
                  </a:cubicBezTo>
                  <a:lnTo>
                    <a:pt x="3782" y="7562"/>
                  </a:lnTo>
                  <a:cubicBezTo>
                    <a:pt x="3593" y="7562"/>
                    <a:pt x="3435" y="7404"/>
                    <a:pt x="3435" y="7215"/>
                  </a:cubicBezTo>
                  <a:cubicBezTo>
                    <a:pt x="3435" y="7026"/>
                    <a:pt x="3593" y="6869"/>
                    <a:pt x="3782" y="6869"/>
                  </a:cubicBezTo>
                  <a:close/>
                  <a:moveTo>
                    <a:pt x="6554" y="6869"/>
                  </a:moveTo>
                  <a:cubicBezTo>
                    <a:pt x="6743" y="6869"/>
                    <a:pt x="6901" y="7026"/>
                    <a:pt x="6901" y="7215"/>
                  </a:cubicBezTo>
                  <a:cubicBezTo>
                    <a:pt x="6901" y="7404"/>
                    <a:pt x="6743" y="7562"/>
                    <a:pt x="6554" y="7562"/>
                  </a:cubicBezTo>
                  <a:lnTo>
                    <a:pt x="5892" y="7562"/>
                  </a:lnTo>
                  <a:cubicBezTo>
                    <a:pt x="5672" y="7562"/>
                    <a:pt x="5514" y="7404"/>
                    <a:pt x="5514" y="7215"/>
                  </a:cubicBezTo>
                  <a:cubicBezTo>
                    <a:pt x="5514" y="7026"/>
                    <a:pt x="5672" y="6869"/>
                    <a:pt x="5892" y="6869"/>
                  </a:cubicBezTo>
                  <a:close/>
                  <a:moveTo>
                    <a:pt x="694" y="1"/>
                  </a:moveTo>
                  <a:lnTo>
                    <a:pt x="694" y="95"/>
                  </a:lnTo>
                  <a:cubicBezTo>
                    <a:pt x="694" y="631"/>
                    <a:pt x="442" y="1198"/>
                    <a:pt x="64" y="1576"/>
                  </a:cubicBezTo>
                  <a:lnTo>
                    <a:pt x="1" y="1607"/>
                  </a:lnTo>
                  <a:lnTo>
                    <a:pt x="1" y="5860"/>
                  </a:lnTo>
                  <a:lnTo>
                    <a:pt x="64" y="5923"/>
                  </a:lnTo>
                  <a:cubicBezTo>
                    <a:pt x="442" y="6301"/>
                    <a:pt x="694" y="6869"/>
                    <a:pt x="694" y="7404"/>
                  </a:cubicBezTo>
                  <a:cubicBezTo>
                    <a:pt x="694" y="7971"/>
                    <a:pt x="442" y="8475"/>
                    <a:pt x="95" y="8853"/>
                  </a:cubicBezTo>
                  <a:lnTo>
                    <a:pt x="7184" y="8853"/>
                  </a:lnTo>
                  <a:cubicBezTo>
                    <a:pt x="7720" y="8853"/>
                    <a:pt x="8192" y="8381"/>
                    <a:pt x="8192" y="7845"/>
                  </a:cubicBezTo>
                  <a:lnTo>
                    <a:pt x="8192" y="946"/>
                  </a:lnTo>
                  <a:cubicBezTo>
                    <a:pt x="8255" y="473"/>
                    <a:pt x="7814" y="1"/>
                    <a:pt x="72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77"/>
            <p:cNvSpPr/>
            <p:nvPr/>
          </p:nvSpPr>
          <p:spPr>
            <a:xfrm>
              <a:off x="-31452725" y="3191825"/>
              <a:ext cx="86650" cy="259150"/>
            </a:xfrm>
            <a:custGeom>
              <a:avLst/>
              <a:gdLst/>
              <a:ahLst/>
              <a:cxnLst/>
              <a:rect l="l" t="t" r="r" b="b"/>
              <a:pathLst>
                <a:path w="3466" h="10366" extrusionOk="0">
                  <a:moveTo>
                    <a:pt x="1450" y="1"/>
                  </a:moveTo>
                  <a:cubicBezTo>
                    <a:pt x="662" y="1"/>
                    <a:pt x="0" y="662"/>
                    <a:pt x="0" y="1450"/>
                  </a:cubicBezTo>
                  <a:cubicBezTo>
                    <a:pt x="0" y="1860"/>
                    <a:pt x="158" y="2206"/>
                    <a:pt x="410" y="2490"/>
                  </a:cubicBezTo>
                  <a:lnTo>
                    <a:pt x="694" y="2773"/>
                  </a:lnTo>
                  <a:lnTo>
                    <a:pt x="694" y="7593"/>
                  </a:lnTo>
                  <a:lnTo>
                    <a:pt x="410" y="7877"/>
                  </a:lnTo>
                  <a:cubicBezTo>
                    <a:pt x="158" y="8161"/>
                    <a:pt x="0" y="8507"/>
                    <a:pt x="0" y="8917"/>
                  </a:cubicBezTo>
                  <a:cubicBezTo>
                    <a:pt x="0" y="9704"/>
                    <a:pt x="662" y="10366"/>
                    <a:pt x="1450" y="10366"/>
                  </a:cubicBezTo>
                  <a:lnTo>
                    <a:pt x="1985" y="10366"/>
                  </a:lnTo>
                  <a:cubicBezTo>
                    <a:pt x="2773" y="10366"/>
                    <a:pt x="3466" y="9704"/>
                    <a:pt x="3466" y="8917"/>
                  </a:cubicBezTo>
                  <a:cubicBezTo>
                    <a:pt x="3466" y="8507"/>
                    <a:pt x="3308" y="8161"/>
                    <a:pt x="3025" y="7877"/>
                  </a:cubicBezTo>
                  <a:lnTo>
                    <a:pt x="2741" y="7593"/>
                  </a:lnTo>
                  <a:lnTo>
                    <a:pt x="2741" y="2773"/>
                  </a:lnTo>
                  <a:lnTo>
                    <a:pt x="3025" y="2490"/>
                  </a:lnTo>
                  <a:cubicBezTo>
                    <a:pt x="3308" y="2206"/>
                    <a:pt x="3466" y="1860"/>
                    <a:pt x="3466" y="1450"/>
                  </a:cubicBezTo>
                  <a:cubicBezTo>
                    <a:pt x="3466" y="662"/>
                    <a:pt x="2773" y="1"/>
                    <a:pt x="19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8" name="Google Shape;7038;p77"/>
            <p:cNvSpPr/>
            <p:nvPr/>
          </p:nvSpPr>
          <p:spPr>
            <a:xfrm>
              <a:off x="-31409400" y="3468275"/>
              <a:ext cx="92950" cy="17375"/>
            </a:xfrm>
            <a:custGeom>
              <a:avLst/>
              <a:gdLst/>
              <a:ahLst/>
              <a:cxnLst/>
              <a:rect l="l" t="t" r="r" b="b"/>
              <a:pathLst>
                <a:path w="3718" h="695" extrusionOk="0">
                  <a:moveTo>
                    <a:pt x="0" y="1"/>
                  </a:moveTo>
                  <a:cubicBezTo>
                    <a:pt x="0" y="379"/>
                    <a:pt x="315" y="694"/>
                    <a:pt x="662" y="694"/>
                  </a:cubicBezTo>
                  <a:lnTo>
                    <a:pt x="3056" y="694"/>
                  </a:lnTo>
                  <a:cubicBezTo>
                    <a:pt x="3466" y="694"/>
                    <a:pt x="3718" y="379"/>
                    <a:pt x="37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9" name="Google Shape;7039;p77"/>
          <p:cNvGrpSpPr/>
          <p:nvPr/>
        </p:nvGrpSpPr>
        <p:grpSpPr>
          <a:xfrm>
            <a:off x="2631000" y="3200744"/>
            <a:ext cx="354586" cy="354586"/>
            <a:chOff x="-31452725" y="3551775"/>
            <a:chExt cx="292225" cy="292225"/>
          </a:xfrm>
        </p:grpSpPr>
        <p:sp>
          <p:nvSpPr>
            <p:cNvPr id="7040" name="Google Shape;7040;p77"/>
            <p:cNvSpPr/>
            <p:nvPr/>
          </p:nvSpPr>
          <p:spPr>
            <a:xfrm>
              <a:off x="-31452725" y="3756550"/>
              <a:ext cx="155175" cy="34675"/>
            </a:xfrm>
            <a:custGeom>
              <a:avLst/>
              <a:gdLst/>
              <a:ahLst/>
              <a:cxnLst/>
              <a:rect l="l" t="t" r="r" b="b"/>
              <a:pathLst>
                <a:path w="6207" h="1387" extrusionOk="0">
                  <a:moveTo>
                    <a:pt x="32" y="1"/>
                  </a:moveTo>
                  <a:lnTo>
                    <a:pt x="32" y="1040"/>
                  </a:lnTo>
                  <a:cubicBezTo>
                    <a:pt x="0" y="1292"/>
                    <a:pt x="158" y="1387"/>
                    <a:pt x="347" y="1387"/>
                  </a:cubicBezTo>
                  <a:lnTo>
                    <a:pt x="6207" y="1387"/>
                  </a:lnTo>
                  <a:lnTo>
                    <a:pt x="62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77"/>
            <p:cNvSpPr/>
            <p:nvPr/>
          </p:nvSpPr>
          <p:spPr>
            <a:xfrm>
              <a:off x="-31452725" y="3551775"/>
              <a:ext cx="183525" cy="188275"/>
            </a:xfrm>
            <a:custGeom>
              <a:avLst/>
              <a:gdLst/>
              <a:ahLst/>
              <a:cxnLst/>
              <a:rect l="l" t="t" r="r" b="b"/>
              <a:pathLst>
                <a:path w="7341" h="7531" extrusionOk="0">
                  <a:moveTo>
                    <a:pt x="4474" y="0"/>
                  </a:moveTo>
                  <a:cubicBezTo>
                    <a:pt x="3939" y="0"/>
                    <a:pt x="3466" y="473"/>
                    <a:pt x="3466" y="1040"/>
                  </a:cubicBezTo>
                  <a:cubicBezTo>
                    <a:pt x="3466" y="1576"/>
                    <a:pt x="3939" y="2080"/>
                    <a:pt x="4474" y="2080"/>
                  </a:cubicBezTo>
                  <a:cubicBezTo>
                    <a:pt x="4600" y="2080"/>
                    <a:pt x="4726" y="2017"/>
                    <a:pt x="4852" y="1985"/>
                  </a:cubicBezTo>
                  <a:lnTo>
                    <a:pt x="4852" y="2773"/>
                  </a:lnTo>
                  <a:lnTo>
                    <a:pt x="2741" y="2773"/>
                  </a:lnTo>
                  <a:cubicBezTo>
                    <a:pt x="1261" y="2773"/>
                    <a:pt x="0" y="4002"/>
                    <a:pt x="0" y="5482"/>
                  </a:cubicBezTo>
                  <a:lnTo>
                    <a:pt x="0" y="7530"/>
                  </a:lnTo>
                  <a:lnTo>
                    <a:pt x="6175" y="7530"/>
                  </a:lnTo>
                  <a:lnTo>
                    <a:pt x="6175" y="5167"/>
                  </a:lnTo>
                  <a:cubicBezTo>
                    <a:pt x="6175" y="4191"/>
                    <a:pt x="6648" y="3372"/>
                    <a:pt x="7341" y="2773"/>
                  </a:cubicBezTo>
                  <a:lnTo>
                    <a:pt x="5514" y="2773"/>
                  </a:lnTo>
                  <a:lnTo>
                    <a:pt x="5514" y="1040"/>
                  </a:lnTo>
                  <a:cubicBezTo>
                    <a:pt x="5514" y="505"/>
                    <a:pt x="5041" y="0"/>
                    <a:pt x="44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77"/>
            <p:cNvSpPr/>
            <p:nvPr/>
          </p:nvSpPr>
          <p:spPr>
            <a:xfrm>
              <a:off x="-31366100" y="3808550"/>
              <a:ext cx="52025" cy="35450"/>
            </a:xfrm>
            <a:custGeom>
              <a:avLst/>
              <a:gdLst/>
              <a:ahLst/>
              <a:cxnLst/>
              <a:rect l="l" t="t" r="r" b="b"/>
              <a:pathLst>
                <a:path w="2081" h="1418" extrusionOk="0">
                  <a:moveTo>
                    <a:pt x="32" y="0"/>
                  </a:moveTo>
                  <a:lnTo>
                    <a:pt x="32" y="1040"/>
                  </a:lnTo>
                  <a:lnTo>
                    <a:pt x="1" y="1040"/>
                  </a:lnTo>
                  <a:cubicBezTo>
                    <a:pt x="1" y="1260"/>
                    <a:pt x="159" y="1418"/>
                    <a:pt x="348" y="1418"/>
                  </a:cubicBezTo>
                  <a:lnTo>
                    <a:pt x="1734" y="1418"/>
                  </a:lnTo>
                  <a:cubicBezTo>
                    <a:pt x="1923" y="1418"/>
                    <a:pt x="2080" y="1260"/>
                    <a:pt x="2080" y="1040"/>
                  </a:cubicBez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3" name="Google Shape;7043;p77"/>
            <p:cNvSpPr/>
            <p:nvPr/>
          </p:nvSpPr>
          <p:spPr>
            <a:xfrm>
              <a:off x="-31281025" y="3621075"/>
              <a:ext cx="120525" cy="171725"/>
            </a:xfrm>
            <a:custGeom>
              <a:avLst/>
              <a:gdLst/>
              <a:ahLst/>
              <a:cxnLst/>
              <a:rect l="l" t="t" r="r" b="b"/>
              <a:pathLst>
                <a:path w="4821" h="6869" extrusionOk="0">
                  <a:moveTo>
                    <a:pt x="3435" y="2017"/>
                  </a:moveTo>
                  <a:cubicBezTo>
                    <a:pt x="3624" y="2017"/>
                    <a:pt x="3781" y="2175"/>
                    <a:pt x="3781" y="2364"/>
                  </a:cubicBezTo>
                  <a:cubicBezTo>
                    <a:pt x="3750" y="2553"/>
                    <a:pt x="3592" y="2710"/>
                    <a:pt x="3435" y="2710"/>
                  </a:cubicBezTo>
                  <a:lnTo>
                    <a:pt x="1387" y="2710"/>
                  </a:lnTo>
                  <a:cubicBezTo>
                    <a:pt x="1198" y="2710"/>
                    <a:pt x="1040" y="2553"/>
                    <a:pt x="1040" y="2364"/>
                  </a:cubicBezTo>
                  <a:cubicBezTo>
                    <a:pt x="1040" y="2175"/>
                    <a:pt x="1198" y="2017"/>
                    <a:pt x="1387" y="2017"/>
                  </a:cubicBezTo>
                  <a:close/>
                  <a:moveTo>
                    <a:pt x="3088" y="4128"/>
                  </a:moveTo>
                  <a:cubicBezTo>
                    <a:pt x="3466" y="4128"/>
                    <a:pt x="3750" y="4443"/>
                    <a:pt x="3750" y="4821"/>
                  </a:cubicBezTo>
                  <a:cubicBezTo>
                    <a:pt x="3750" y="5168"/>
                    <a:pt x="3466" y="5483"/>
                    <a:pt x="3088" y="5483"/>
                  </a:cubicBezTo>
                  <a:lnTo>
                    <a:pt x="1702" y="5483"/>
                  </a:lnTo>
                  <a:cubicBezTo>
                    <a:pt x="1324" y="5483"/>
                    <a:pt x="1040" y="5168"/>
                    <a:pt x="1040" y="4821"/>
                  </a:cubicBezTo>
                  <a:cubicBezTo>
                    <a:pt x="1040" y="4412"/>
                    <a:pt x="1355" y="4128"/>
                    <a:pt x="1702" y="4128"/>
                  </a:cubicBezTo>
                  <a:close/>
                  <a:moveTo>
                    <a:pt x="2426" y="1"/>
                  </a:moveTo>
                  <a:cubicBezTo>
                    <a:pt x="1072" y="1"/>
                    <a:pt x="1" y="1072"/>
                    <a:pt x="1" y="2395"/>
                  </a:cubicBezTo>
                  <a:lnTo>
                    <a:pt x="1" y="6869"/>
                  </a:lnTo>
                  <a:lnTo>
                    <a:pt x="4474" y="6869"/>
                  </a:lnTo>
                  <a:cubicBezTo>
                    <a:pt x="4663" y="6869"/>
                    <a:pt x="4821" y="6711"/>
                    <a:pt x="4821" y="6491"/>
                  </a:cubicBezTo>
                  <a:lnTo>
                    <a:pt x="4821" y="2395"/>
                  </a:lnTo>
                  <a:cubicBezTo>
                    <a:pt x="4789" y="1072"/>
                    <a:pt x="3718" y="1"/>
                    <a:pt x="24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4" name="Google Shape;7044;p77"/>
          <p:cNvGrpSpPr/>
          <p:nvPr/>
        </p:nvGrpSpPr>
        <p:grpSpPr>
          <a:xfrm>
            <a:off x="2629559" y="3664729"/>
            <a:ext cx="357468" cy="356497"/>
            <a:chOff x="-31455100" y="3909350"/>
            <a:chExt cx="294600" cy="293800"/>
          </a:xfrm>
        </p:grpSpPr>
        <p:sp>
          <p:nvSpPr>
            <p:cNvPr id="7045" name="Google Shape;7045;p77"/>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77"/>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7" name="Google Shape;7047;p77"/>
          <p:cNvGrpSpPr/>
          <p:nvPr/>
        </p:nvGrpSpPr>
        <p:grpSpPr>
          <a:xfrm>
            <a:off x="3970744" y="3665684"/>
            <a:ext cx="353645" cy="354586"/>
            <a:chOff x="-30345325" y="3918800"/>
            <a:chExt cx="291450" cy="292225"/>
          </a:xfrm>
        </p:grpSpPr>
        <p:sp>
          <p:nvSpPr>
            <p:cNvPr id="7048" name="Google Shape;7048;p77"/>
            <p:cNvSpPr/>
            <p:nvPr/>
          </p:nvSpPr>
          <p:spPr>
            <a:xfrm>
              <a:off x="-30174425" y="3988125"/>
              <a:ext cx="120550" cy="120175"/>
            </a:xfrm>
            <a:custGeom>
              <a:avLst/>
              <a:gdLst/>
              <a:ahLst/>
              <a:cxnLst/>
              <a:rect l="l" t="t" r="r" b="b"/>
              <a:pathLst>
                <a:path w="4822" h="4807" extrusionOk="0">
                  <a:moveTo>
                    <a:pt x="1041" y="0"/>
                  </a:moveTo>
                  <a:cubicBezTo>
                    <a:pt x="474" y="0"/>
                    <a:pt x="1" y="473"/>
                    <a:pt x="1" y="1040"/>
                  </a:cubicBezTo>
                  <a:lnTo>
                    <a:pt x="1" y="2426"/>
                  </a:lnTo>
                  <a:cubicBezTo>
                    <a:pt x="1" y="2962"/>
                    <a:pt x="474" y="3434"/>
                    <a:pt x="1041" y="3434"/>
                  </a:cubicBezTo>
                  <a:lnTo>
                    <a:pt x="1387" y="3434"/>
                  </a:lnTo>
                  <a:lnTo>
                    <a:pt x="1387" y="4474"/>
                  </a:lnTo>
                  <a:cubicBezTo>
                    <a:pt x="1387" y="4631"/>
                    <a:pt x="1482" y="4726"/>
                    <a:pt x="1576" y="4789"/>
                  </a:cubicBezTo>
                  <a:cubicBezTo>
                    <a:pt x="1618" y="4799"/>
                    <a:pt x="1664" y="4806"/>
                    <a:pt x="1709" y="4806"/>
                  </a:cubicBezTo>
                  <a:cubicBezTo>
                    <a:pt x="1800" y="4806"/>
                    <a:pt x="1891" y="4778"/>
                    <a:pt x="1954" y="4694"/>
                  </a:cubicBezTo>
                  <a:lnTo>
                    <a:pt x="3214" y="3434"/>
                  </a:lnTo>
                  <a:lnTo>
                    <a:pt x="3750" y="3434"/>
                  </a:lnTo>
                  <a:cubicBezTo>
                    <a:pt x="4317" y="3434"/>
                    <a:pt x="4790" y="2962"/>
                    <a:pt x="4790" y="2426"/>
                  </a:cubicBezTo>
                  <a:lnTo>
                    <a:pt x="4790" y="1040"/>
                  </a:lnTo>
                  <a:cubicBezTo>
                    <a:pt x="4821" y="473"/>
                    <a:pt x="4380" y="0"/>
                    <a:pt x="37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9" name="Google Shape;7049;p77"/>
            <p:cNvSpPr/>
            <p:nvPr/>
          </p:nvSpPr>
          <p:spPr>
            <a:xfrm>
              <a:off x="-30345325" y="3988125"/>
              <a:ext cx="119750" cy="120175"/>
            </a:xfrm>
            <a:custGeom>
              <a:avLst/>
              <a:gdLst/>
              <a:ahLst/>
              <a:cxnLst/>
              <a:rect l="l" t="t" r="r" b="b"/>
              <a:pathLst>
                <a:path w="4790" h="4807" extrusionOk="0">
                  <a:moveTo>
                    <a:pt x="1009" y="0"/>
                  </a:moveTo>
                  <a:cubicBezTo>
                    <a:pt x="473" y="0"/>
                    <a:pt x="0" y="473"/>
                    <a:pt x="0" y="1040"/>
                  </a:cubicBezTo>
                  <a:lnTo>
                    <a:pt x="0" y="2395"/>
                  </a:lnTo>
                  <a:cubicBezTo>
                    <a:pt x="0" y="2962"/>
                    <a:pt x="473" y="3434"/>
                    <a:pt x="1009" y="3434"/>
                  </a:cubicBezTo>
                  <a:lnTo>
                    <a:pt x="1576" y="3434"/>
                  </a:lnTo>
                  <a:lnTo>
                    <a:pt x="2836" y="4694"/>
                  </a:lnTo>
                  <a:cubicBezTo>
                    <a:pt x="2920" y="4778"/>
                    <a:pt x="3018" y="4806"/>
                    <a:pt x="3102" y="4806"/>
                  </a:cubicBezTo>
                  <a:cubicBezTo>
                    <a:pt x="3144" y="4806"/>
                    <a:pt x="3182" y="4799"/>
                    <a:pt x="3214" y="4789"/>
                  </a:cubicBezTo>
                  <a:cubicBezTo>
                    <a:pt x="3340" y="4726"/>
                    <a:pt x="3434" y="4568"/>
                    <a:pt x="3434" y="4474"/>
                  </a:cubicBezTo>
                  <a:lnTo>
                    <a:pt x="3434" y="3434"/>
                  </a:lnTo>
                  <a:lnTo>
                    <a:pt x="3781" y="3434"/>
                  </a:lnTo>
                  <a:cubicBezTo>
                    <a:pt x="4348" y="3434"/>
                    <a:pt x="4789" y="2962"/>
                    <a:pt x="4789" y="2395"/>
                  </a:cubicBezTo>
                  <a:lnTo>
                    <a:pt x="4789" y="1040"/>
                  </a:lnTo>
                  <a:cubicBezTo>
                    <a:pt x="4789" y="473"/>
                    <a:pt x="4348" y="0"/>
                    <a:pt x="37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0" name="Google Shape;7050;p77"/>
            <p:cNvSpPr/>
            <p:nvPr/>
          </p:nvSpPr>
          <p:spPr>
            <a:xfrm>
              <a:off x="-30293350" y="4159025"/>
              <a:ext cx="188275" cy="52000"/>
            </a:xfrm>
            <a:custGeom>
              <a:avLst/>
              <a:gdLst/>
              <a:ahLst/>
              <a:cxnLst/>
              <a:rect l="l" t="t" r="r" b="b"/>
              <a:pathLst>
                <a:path w="7531" h="2080" extrusionOk="0">
                  <a:moveTo>
                    <a:pt x="1" y="1"/>
                  </a:moveTo>
                  <a:lnTo>
                    <a:pt x="1" y="1040"/>
                  </a:lnTo>
                  <a:cubicBezTo>
                    <a:pt x="1" y="1607"/>
                    <a:pt x="473" y="2080"/>
                    <a:pt x="1040" y="2080"/>
                  </a:cubicBezTo>
                  <a:lnTo>
                    <a:pt x="6491" y="2080"/>
                  </a:lnTo>
                  <a:cubicBezTo>
                    <a:pt x="7058" y="2080"/>
                    <a:pt x="7530" y="1607"/>
                    <a:pt x="7530" y="1040"/>
                  </a:cubicBezTo>
                  <a:lnTo>
                    <a:pt x="75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77"/>
            <p:cNvSpPr/>
            <p:nvPr/>
          </p:nvSpPr>
          <p:spPr>
            <a:xfrm>
              <a:off x="-30293350" y="3918800"/>
              <a:ext cx="188275" cy="34675"/>
            </a:xfrm>
            <a:custGeom>
              <a:avLst/>
              <a:gdLst/>
              <a:ahLst/>
              <a:cxnLst/>
              <a:rect l="l" t="t" r="r" b="b"/>
              <a:pathLst>
                <a:path w="7531" h="1387" extrusionOk="0">
                  <a:moveTo>
                    <a:pt x="1040" y="1"/>
                  </a:moveTo>
                  <a:cubicBezTo>
                    <a:pt x="473" y="1"/>
                    <a:pt x="1" y="473"/>
                    <a:pt x="1" y="1040"/>
                  </a:cubicBezTo>
                  <a:lnTo>
                    <a:pt x="1" y="1387"/>
                  </a:lnTo>
                  <a:lnTo>
                    <a:pt x="7530" y="1387"/>
                  </a:lnTo>
                  <a:lnTo>
                    <a:pt x="7530" y="1040"/>
                  </a:lnTo>
                  <a:cubicBezTo>
                    <a:pt x="7530" y="505"/>
                    <a:pt x="7058" y="1"/>
                    <a:pt x="64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77"/>
            <p:cNvSpPr/>
            <p:nvPr/>
          </p:nvSpPr>
          <p:spPr>
            <a:xfrm>
              <a:off x="-30294125" y="3970800"/>
              <a:ext cx="188250" cy="170925"/>
            </a:xfrm>
            <a:custGeom>
              <a:avLst/>
              <a:gdLst/>
              <a:ahLst/>
              <a:cxnLst/>
              <a:rect l="l" t="t" r="r" b="b"/>
              <a:pathLst>
                <a:path w="7530" h="6837" extrusionOk="0">
                  <a:moveTo>
                    <a:pt x="1733" y="0"/>
                  </a:moveTo>
                  <a:cubicBezTo>
                    <a:pt x="2678" y="0"/>
                    <a:pt x="3434" y="756"/>
                    <a:pt x="3434" y="1701"/>
                  </a:cubicBezTo>
                  <a:lnTo>
                    <a:pt x="3434" y="3056"/>
                  </a:lnTo>
                  <a:cubicBezTo>
                    <a:pt x="3434" y="3907"/>
                    <a:pt x="2836" y="4568"/>
                    <a:pt x="2048" y="4757"/>
                  </a:cubicBezTo>
                  <a:lnTo>
                    <a:pt x="2048" y="5167"/>
                  </a:lnTo>
                  <a:cubicBezTo>
                    <a:pt x="2048" y="5576"/>
                    <a:pt x="1828" y="5954"/>
                    <a:pt x="1418" y="6112"/>
                  </a:cubicBezTo>
                  <a:cubicBezTo>
                    <a:pt x="1307" y="6162"/>
                    <a:pt x="1184" y="6187"/>
                    <a:pt x="1058" y="6187"/>
                  </a:cubicBezTo>
                  <a:cubicBezTo>
                    <a:pt x="789" y="6187"/>
                    <a:pt x="508" y="6075"/>
                    <a:pt x="315" y="5860"/>
                  </a:cubicBezTo>
                  <a:lnTo>
                    <a:pt x="0" y="5545"/>
                  </a:lnTo>
                  <a:lnTo>
                    <a:pt x="0" y="6837"/>
                  </a:lnTo>
                  <a:lnTo>
                    <a:pt x="7530" y="6837"/>
                  </a:lnTo>
                  <a:lnTo>
                    <a:pt x="7530" y="5545"/>
                  </a:lnTo>
                  <a:lnTo>
                    <a:pt x="7215" y="5860"/>
                  </a:lnTo>
                  <a:cubicBezTo>
                    <a:pt x="7022" y="6075"/>
                    <a:pt x="6756" y="6187"/>
                    <a:pt x="6496" y="6187"/>
                  </a:cubicBezTo>
                  <a:cubicBezTo>
                    <a:pt x="6374" y="6187"/>
                    <a:pt x="6254" y="6162"/>
                    <a:pt x="6144" y="6112"/>
                  </a:cubicBezTo>
                  <a:cubicBezTo>
                    <a:pt x="5734" y="5954"/>
                    <a:pt x="5514" y="5576"/>
                    <a:pt x="5514" y="5167"/>
                  </a:cubicBezTo>
                  <a:lnTo>
                    <a:pt x="5514" y="4757"/>
                  </a:lnTo>
                  <a:cubicBezTo>
                    <a:pt x="4726" y="4600"/>
                    <a:pt x="4127" y="3907"/>
                    <a:pt x="4127" y="3056"/>
                  </a:cubicBezTo>
                  <a:lnTo>
                    <a:pt x="4127" y="1701"/>
                  </a:lnTo>
                  <a:cubicBezTo>
                    <a:pt x="4127" y="756"/>
                    <a:pt x="4884"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3" name="Google Shape;7053;p77"/>
          <p:cNvGrpSpPr/>
          <p:nvPr/>
        </p:nvGrpSpPr>
        <p:grpSpPr>
          <a:xfrm>
            <a:off x="2200736" y="1380546"/>
            <a:ext cx="332593" cy="353645"/>
            <a:chOff x="-34755225" y="3202075"/>
            <a:chExt cx="274100" cy="291450"/>
          </a:xfrm>
        </p:grpSpPr>
        <p:sp>
          <p:nvSpPr>
            <p:cNvPr id="7054" name="Google Shape;7054;p77"/>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77"/>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77"/>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77"/>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77"/>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77"/>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0" name="Google Shape;7060;p77"/>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1" name="Google Shape;7061;p77"/>
          <p:cNvGrpSpPr/>
          <p:nvPr/>
        </p:nvGrpSpPr>
        <p:grpSpPr>
          <a:xfrm>
            <a:off x="2190209" y="1821587"/>
            <a:ext cx="353645" cy="353645"/>
            <a:chOff x="-34763900" y="3561225"/>
            <a:chExt cx="291450" cy="291450"/>
          </a:xfrm>
        </p:grpSpPr>
        <p:sp>
          <p:nvSpPr>
            <p:cNvPr id="7062" name="Google Shape;7062;p77"/>
            <p:cNvSpPr/>
            <p:nvPr/>
          </p:nvSpPr>
          <p:spPr>
            <a:xfrm>
              <a:off x="-34693800" y="3629750"/>
              <a:ext cx="152025" cy="152825"/>
            </a:xfrm>
            <a:custGeom>
              <a:avLst/>
              <a:gdLst/>
              <a:ahLst/>
              <a:cxnLst/>
              <a:rect l="l" t="t" r="r" b="b"/>
              <a:pathLst>
                <a:path w="6081" h="6113" extrusionOk="0">
                  <a:moveTo>
                    <a:pt x="3025" y="1387"/>
                  </a:moveTo>
                  <a:cubicBezTo>
                    <a:pt x="3970" y="1387"/>
                    <a:pt x="4726" y="2143"/>
                    <a:pt x="4726" y="3088"/>
                  </a:cubicBezTo>
                  <a:cubicBezTo>
                    <a:pt x="4726" y="4033"/>
                    <a:pt x="3970" y="4789"/>
                    <a:pt x="3025" y="4789"/>
                  </a:cubicBezTo>
                  <a:cubicBezTo>
                    <a:pt x="2080" y="4789"/>
                    <a:pt x="1324" y="4033"/>
                    <a:pt x="1324" y="3088"/>
                  </a:cubicBezTo>
                  <a:cubicBezTo>
                    <a:pt x="1324" y="2143"/>
                    <a:pt x="2080" y="1387"/>
                    <a:pt x="3025" y="1387"/>
                  </a:cubicBezTo>
                  <a:close/>
                  <a:moveTo>
                    <a:pt x="2710" y="0"/>
                  </a:moveTo>
                  <a:lnTo>
                    <a:pt x="2710" y="442"/>
                  </a:lnTo>
                  <a:cubicBezTo>
                    <a:pt x="2710" y="599"/>
                    <a:pt x="2584" y="725"/>
                    <a:pt x="2426" y="757"/>
                  </a:cubicBezTo>
                  <a:cubicBezTo>
                    <a:pt x="2237" y="788"/>
                    <a:pt x="2017" y="914"/>
                    <a:pt x="1859" y="1009"/>
                  </a:cubicBezTo>
                  <a:cubicBezTo>
                    <a:pt x="1815" y="1031"/>
                    <a:pt x="1762" y="1041"/>
                    <a:pt x="1707" y="1041"/>
                  </a:cubicBezTo>
                  <a:cubicBezTo>
                    <a:pt x="1607" y="1041"/>
                    <a:pt x="1500" y="1007"/>
                    <a:pt x="1418" y="946"/>
                  </a:cubicBezTo>
                  <a:lnTo>
                    <a:pt x="1103" y="631"/>
                  </a:lnTo>
                  <a:lnTo>
                    <a:pt x="631" y="1103"/>
                  </a:lnTo>
                  <a:lnTo>
                    <a:pt x="946" y="1418"/>
                  </a:lnTo>
                  <a:cubicBezTo>
                    <a:pt x="1072" y="1544"/>
                    <a:pt x="1072" y="1702"/>
                    <a:pt x="977" y="1859"/>
                  </a:cubicBezTo>
                  <a:cubicBezTo>
                    <a:pt x="851" y="2048"/>
                    <a:pt x="788" y="2269"/>
                    <a:pt x="757" y="2458"/>
                  </a:cubicBezTo>
                  <a:cubicBezTo>
                    <a:pt x="694" y="2615"/>
                    <a:pt x="599" y="2710"/>
                    <a:pt x="442" y="2710"/>
                  </a:cubicBezTo>
                  <a:lnTo>
                    <a:pt x="1" y="2710"/>
                  </a:lnTo>
                  <a:lnTo>
                    <a:pt x="1" y="3403"/>
                  </a:lnTo>
                  <a:lnTo>
                    <a:pt x="442" y="3403"/>
                  </a:lnTo>
                  <a:cubicBezTo>
                    <a:pt x="599" y="3403"/>
                    <a:pt x="694" y="3498"/>
                    <a:pt x="757" y="3655"/>
                  </a:cubicBezTo>
                  <a:cubicBezTo>
                    <a:pt x="788" y="3876"/>
                    <a:pt x="914" y="4096"/>
                    <a:pt x="977" y="4254"/>
                  </a:cubicBezTo>
                  <a:cubicBezTo>
                    <a:pt x="1072" y="4380"/>
                    <a:pt x="1009" y="4569"/>
                    <a:pt x="946" y="4695"/>
                  </a:cubicBezTo>
                  <a:lnTo>
                    <a:pt x="631" y="5010"/>
                  </a:lnTo>
                  <a:lnTo>
                    <a:pt x="1103" y="5482"/>
                  </a:lnTo>
                  <a:lnTo>
                    <a:pt x="1418" y="5167"/>
                  </a:lnTo>
                  <a:cubicBezTo>
                    <a:pt x="1486" y="5100"/>
                    <a:pt x="1562" y="5068"/>
                    <a:pt x="1643" y="5068"/>
                  </a:cubicBezTo>
                  <a:cubicBezTo>
                    <a:pt x="1713" y="5068"/>
                    <a:pt x="1786" y="5092"/>
                    <a:pt x="1859" y="5136"/>
                  </a:cubicBezTo>
                  <a:cubicBezTo>
                    <a:pt x="2048" y="5230"/>
                    <a:pt x="2237" y="5325"/>
                    <a:pt x="2426" y="5356"/>
                  </a:cubicBezTo>
                  <a:cubicBezTo>
                    <a:pt x="2584" y="5419"/>
                    <a:pt x="2710" y="5514"/>
                    <a:pt x="2710" y="5671"/>
                  </a:cubicBezTo>
                  <a:lnTo>
                    <a:pt x="2710" y="6112"/>
                  </a:lnTo>
                  <a:lnTo>
                    <a:pt x="3372" y="6112"/>
                  </a:lnTo>
                  <a:lnTo>
                    <a:pt x="3372" y="5734"/>
                  </a:lnTo>
                  <a:cubicBezTo>
                    <a:pt x="3372" y="5577"/>
                    <a:pt x="3498" y="5451"/>
                    <a:pt x="3655" y="5419"/>
                  </a:cubicBezTo>
                  <a:cubicBezTo>
                    <a:pt x="3844" y="5356"/>
                    <a:pt x="4096" y="5262"/>
                    <a:pt x="4254" y="5167"/>
                  </a:cubicBezTo>
                  <a:cubicBezTo>
                    <a:pt x="4300" y="5133"/>
                    <a:pt x="4355" y="5119"/>
                    <a:pt x="4410" y="5119"/>
                  </a:cubicBezTo>
                  <a:cubicBezTo>
                    <a:pt x="4506" y="5119"/>
                    <a:pt x="4603" y="5159"/>
                    <a:pt x="4663" y="5199"/>
                  </a:cubicBezTo>
                  <a:lnTo>
                    <a:pt x="5010" y="5514"/>
                  </a:lnTo>
                  <a:lnTo>
                    <a:pt x="5451" y="5041"/>
                  </a:lnTo>
                  <a:lnTo>
                    <a:pt x="5136" y="4726"/>
                  </a:lnTo>
                  <a:cubicBezTo>
                    <a:pt x="5041" y="4632"/>
                    <a:pt x="5041" y="4474"/>
                    <a:pt x="5104" y="4285"/>
                  </a:cubicBezTo>
                  <a:cubicBezTo>
                    <a:pt x="5230" y="4096"/>
                    <a:pt x="5293" y="3907"/>
                    <a:pt x="5356" y="3718"/>
                  </a:cubicBezTo>
                  <a:cubicBezTo>
                    <a:pt x="5388" y="3561"/>
                    <a:pt x="5514" y="3434"/>
                    <a:pt x="5671" y="3434"/>
                  </a:cubicBezTo>
                  <a:lnTo>
                    <a:pt x="6081" y="3434"/>
                  </a:lnTo>
                  <a:lnTo>
                    <a:pt x="6081" y="2773"/>
                  </a:lnTo>
                  <a:lnTo>
                    <a:pt x="5671" y="2773"/>
                  </a:lnTo>
                  <a:cubicBezTo>
                    <a:pt x="5514" y="2710"/>
                    <a:pt x="5388" y="2615"/>
                    <a:pt x="5356" y="2458"/>
                  </a:cubicBezTo>
                  <a:cubicBezTo>
                    <a:pt x="5293" y="2269"/>
                    <a:pt x="5199" y="2017"/>
                    <a:pt x="5104" y="1859"/>
                  </a:cubicBezTo>
                  <a:cubicBezTo>
                    <a:pt x="5041" y="1733"/>
                    <a:pt x="5073" y="1544"/>
                    <a:pt x="5136" y="1418"/>
                  </a:cubicBezTo>
                  <a:lnTo>
                    <a:pt x="5451" y="1103"/>
                  </a:lnTo>
                  <a:lnTo>
                    <a:pt x="5010" y="631"/>
                  </a:lnTo>
                  <a:lnTo>
                    <a:pt x="4663" y="946"/>
                  </a:lnTo>
                  <a:cubicBezTo>
                    <a:pt x="4608" y="1019"/>
                    <a:pt x="4531" y="1050"/>
                    <a:pt x="4445" y="1050"/>
                  </a:cubicBezTo>
                  <a:cubicBezTo>
                    <a:pt x="4384" y="1050"/>
                    <a:pt x="4319" y="1035"/>
                    <a:pt x="4254" y="1009"/>
                  </a:cubicBezTo>
                  <a:cubicBezTo>
                    <a:pt x="4033" y="883"/>
                    <a:pt x="3844" y="788"/>
                    <a:pt x="3655" y="757"/>
                  </a:cubicBezTo>
                  <a:cubicBezTo>
                    <a:pt x="3498" y="725"/>
                    <a:pt x="3372" y="599"/>
                    <a:pt x="3372" y="442"/>
                  </a:cubicBezTo>
                  <a:lnTo>
                    <a:pt x="337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3" name="Google Shape;7063;p77"/>
            <p:cNvSpPr/>
            <p:nvPr/>
          </p:nvSpPr>
          <p:spPr>
            <a:xfrm>
              <a:off x="-34763900" y="3561225"/>
              <a:ext cx="291450" cy="291450"/>
            </a:xfrm>
            <a:custGeom>
              <a:avLst/>
              <a:gdLst/>
              <a:ahLst/>
              <a:cxnLst/>
              <a:rect l="l" t="t" r="r" b="b"/>
              <a:pathLst>
                <a:path w="11658" h="11658" extrusionOk="0">
                  <a:moveTo>
                    <a:pt x="6522" y="2048"/>
                  </a:moveTo>
                  <a:cubicBezTo>
                    <a:pt x="6743" y="2048"/>
                    <a:pt x="6900" y="2206"/>
                    <a:pt x="6900" y="2395"/>
                  </a:cubicBezTo>
                  <a:lnTo>
                    <a:pt x="6900" y="2899"/>
                  </a:lnTo>
                  <a:cubicBezTo>
                    <a:pt x="6995" y="2962"/>
                    <a:pt x="7089" y="2994"/>
                    <a:pt x="7152" y="3025"/>
                  </a:cubicBezTo>
                  <a:lnTo>
                    <a:pt x="7530" y="2678"/>
                  </a:lnTo>
                  <a:cubicBezTo>
                    <a:pt x="7578" y="2615"/>
                    <a:pt x="7664" y="2584"/>
                    <a:pt x="7755" y="2584"/>
                  </a:cubicBezTo>
                  <a:cubicBezTo>
                    <a:pt x="7845" y="2584"/>
                    <a:pt x="7940" y="2615"/>
                    <a:pt x="8003" y="2678"/>
                  </a:cubicBezTo>
                  <a:lnTo>
                    <a:pt x="8979" y="3655"/>
                  </a:lnTo>
                  <a:cubicBezTo>
                    <a:pt x="9106" y="3781"/>
                    <a:pt x="9106" y="4002"/>
                    <a:pt x="8979" y="4128"/>
                  </a:cubicBezTo>
                  <a:lnTo>
                    <a:pt x="8633" y="4474"/>
                  </a:lnTo>
                  <a:cubicBezTo>
                    <a:pt x="8664" y="4569"/>
                    <a:pt x="8696" y="4695"/>
                    <a:pt x="8727" y="4758"/>
                  </a:cubicBezTo>
                  <a:lnTo>
                    <a:pt x="9263" y="4758"/>
                  </a:lnTo>
                  <a:cubicBezTo>
                    <a:pt x="9452" y="4758"/>
                    <a:pt x="9610" y="4915"/>
                    <a:pt x="9610" y="5104"/>
                  </a:cubicBezTo>
                  <a:lnTo>
                    <a:pt x="9610" y="6491"/>
                  </a:lnTo>
                  <a:cubicBezTo>
                    <a:pt x="9610" y="6680"/>
                    <a:pt x="9452" y="6837"/>
                    <a:pt x="9263" y="6837"/>
                  </a:cubicBezTo>
                  <a:lnTo>
                    <a:pt x="8727" y="6837"/>
                  </a:lnTo>
                  <a:cubicBezTo>
                    <a:pt x="8696" y="6963"/>
                    <a:pt x="8664" y="7026"/>
                    <a:pt x="8633" y="7121"/>
                  </a:cubicBezTo>
                  <a:lnTo>
                    <a:pt x="8979" y="7467"/>
                  </a:lnTo>
                  <a:cubicBezTo>
                    <a:pt x="9106" y="7593"/>
                    <a:pt x="9106" y="7814"/>
                    <a:pt x="8979" y="7940"/>
                  </a:cubicBezTo>
                  <a:lnTo>
                    <a:pt x="8003" y="8916"/>
                  </a:lnTo>
                  <a:cubicBezTo>
                    <a:pt x="7940" y="8979"/>
                    <a:pt x="7845" y="9011"/>
                    <a:pt x="7755" y="9011"/>
                  </a:cubicBezTo>
                  <a:cubicBezTo>
                    <a:pt x="7664" y="9011"/>
                    <a:pt x="7578" y="8979"/>
                    <a:pt x="7530" y="8916"/>
                  </a:cubicBezTo>
                  <a:lnTo>
                    <a:pt x="7152" y="8570"/>
                  </a:lnTo>
                  <a:cubicBezTo>
                    <a:pt x="7089" y="8601"/>
                    <a:pt x="6963" y="8664"/>
                    <a:pt x="6900" y="8696"/>
                  </a:cubicBezTo>
                  <a:lnTo>
                    <a:pt x="6900" y="9200"/>
                  </a:lnTo>
                  <a:cubicBezTo>
                    <a:pt x="6900" y="9389"/>
                    <a:pt x="6743" y="9547"/>
                    <a:pt x="6522" y="9547"/>
                  </a:cubicBezTo>
                  <a:lnTo>
                    <a:pt x="5167" y="9547"/>
                  </a:lnTo>
                  <a:cubicBezTo>
                    <a:pt x="4947" y="9547"/>
                    <a:pt x="4789" y="9389"/>
                    <a:pt x="4789" y="9200"/>
                  </a:cubicBezTo>
                  <a:lnTo>
                    <a:pt x="4789" y="8696"/>
                  </a:lnTo>
                  <a:cubicBezTo>
                    <a:pt x="4695" y="8664"/>
                    <a:pt x="4600" y="8601"/>
                    <a:pt x="4537" y="8570"/>
                  </a:cubicBezTo>
                  <a:lnTo>
                    <a:pt x="4159" y="8916"/>
                  </a:lnTo>
                  <a:cubicBezTo>
                    <a:pt x="4112" y="8979"/>
                    <a:pt x="4025" y="9011"/>
                    <a:pt x="3935" y="9011"/>
                  </a:cubicBezTo>
                  <a:cubicBezTo>
                    <a:pt x="3844" y="9011"/>
                    <a:pt x="3750" y="8979"/>
                    <a:pt x="3687" y="8916"/>
                  </a:cubicBezTo>
                  <a:lnTo>
                    <a:pt x="2710" y="7940"/>
                  </a:lnTo>
                  <a:cubicBezTo>
                    <a:pt x="2584" y="7814"/>
                    <a:pt x="2584" y="7593"/>
                    <a:pt x="2710" y="7467"/>
                  </a:cubicBezTo>
                  <a:lnTo>
                    <a:pt x="3057" y="7121"/>
                  </a:lnTo>
                  <a:cubicBezTo>
                    <a:pt x="3025" y="7026"/>
                    <a:pt x="2994" y="6932"/>
                    <a:pt x="2962" y="6837"/>
                  </a:cubicBezTo>
                  <a:lnTo>
                    <a:pt x="2426" y="6837"/>
                  </a:lnTo>
                  <a:cubicBezTo>
                    <a:pt x="2237" y="6837"/>
                    <a:pt x="2080" y="6680"/>
                    <a:pt x="2080" y="6491"/>
                  </a:cubicBezTo>
                  <a:lnTo>
                    <a:pt x="2080" y="5104"/>
                  </a:lnTo>
                  <a:cubicBezTo>
                    <a:pt x="2080" y="4915"/>
                    <a:pt x="2237" y="4758"/>
                    <a:pt x="2426" y="4758"/>
                  </a:cubicBezTo>
                  <a:lnTo>
                    <a:pt x="2962" y="4758"/>
                  </a:lnTo>
                  <a:cubicBezTo>
                    <a:pt x="2994" y="4632"/>
                    <a:pt x="3025" y="4569"/>
                    <a:pt x="3057" y="4474"/>
                  </a:cubicBezTo>
                  <a:lnTo>
                    <a:pt x="2710" y="4128"/>
                  </a:lnTo>
                  <a:cubicBezTo>
                    <a:pt x="2584" y="4002"/>
                    <a:pt x="2584" y="3781"/>
                    <a:pt x="2710" y="3655"/>
                  </a:cubicBezTo>
                  <a:lnTo>
                    <a:pt x="3687" y="2678"/>
                  </a:lnTo>
                  <a:cubicBezTo>
                    <a:pt x="3750" y="2615"/>
                    <a:pt x="3844" y="2584"/>
                    <a:pt x="3935" y="2584"/>
                  </a:cubicBezTo>
                  <a:cubicBezTo>
                    <a:pt x="4025" y="2584"/>
                    <a:pt x="4112" y="2615"/>
                    <a:pt x="4159" y="2678"/>
                  </a:cubicBezTo>
                  <a:lnTo>
                    <a:pt x="4537" y="3025"/>
                  </a:lnTo>
                  <a:cubicBezTo>
                    <a:pt x="4600" y="2994"/>
                    <a:pt x="4726" y="2962"/>
                    <a:pt x="4789" y="2899"/>
                  </a:cubicBezTo>
                  <a:lnTo>
                    <a:pt x="4789" y="2395"/>
                  </a:lnTo>
                  <a:cubicBezTo>
                    <a:pt x="4789" y="2206"/>
                    <a:pt x="4947" y="2048"/>
                    <a:pt x="5167" y="2048"/>
                  </a:cubicBezTo>
                  <a:close/>
                  <a:moveTo>
                    <a:pt x="5829" y="1"/>
                  </a:moveTo>
                  <a:cubicBezTo>
                    <a:pt x="2647" y="1"/>
                    <a:pt x="1" y="2647"/>
                    <a:pt x="1" y="5829"/>
                  </a:cubicBezTo>
                  <a:cubicBezTo>
                    <a:pt x="1" y="6837"/>
                    <a:pt x="284" y="7877"/>
                    <a:pt x="820" y="8790"/>
                  </a:cubicBezTo>
                  <a:lnTo>
                    <a:pt x="32" y="11185"/>
                  </a:lnTo>
                  <a:cubicBezTo>
                    <a:pt x="1" y="11311"/>
                    <a:pt x="32" y="11468"/>
                    <a:pt x="127" y="11531"/>
                  </a:cubicBezTo>
                  <a:cubicBezTo>
                    <a:pt x="174" y="11602"/>
                    <a:pt x="274" y="11638"/>
                    <a:pt x="375" y="11638"/>
                  </a:cubicBezTo>
                  <a:cubicBezTo>
                    <a:pt x="408" y="11638"/>
                    <a:pt x="442" y="11634"/>
                    <a:pt x="473" y="11626"/>
                  </a:cubicBezTo>
                  <a:lnTo>
                    <a:pt x="2868" y="10838"/>
                  </a:lnTo>
                  <a:cubicBezTo>
                    <a:pt x="3781" y="11374"/>
                    <a:pt x="4789" y="11657"/>
                    <a:pt x="5829" y="11657"/>
                  </a:cubicBezTo>
                  <a:cubicBezTo>
                    <a:pt x="9011" y="11657"/>
                    <a:pt x="11657" y="9011"/>
                    <a:pt x="11657" y="5829"/>
                  </a:cubicBezTo>
                  <a:cubicBezTo>
                    <a:pt x="11657" y="2584"/>
                    <a:pt x="9011"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77"/>
            <p:cNvSpPr/>
            <p:nvPr/>
          </p:nvSpPr>
          <p:spPr>
            <a:xfrm>
              <a:off x="-34644175" y="3680950"/>
              <a:ext cx="51225" cy="51225"/>
            </a:xfrm>
            <a:custGeom>
              <a:avLst/>
              <a:gdLst/>
              <a:ahLst/>
              <a:cxnLst/>
              <a:rect l="l" t="t" r="r" b="b"/>
              <a:pathLst>
                <a:path w="2049" h="2049" extrusionOk="0">
                  <a:moveTo>
                    <a:pt x="1040" y="0"/>
                  </a:moveTo>
                  <a:cubicBezTo>
                    <a:pt x="473" y="0"/>
                    <a:pt x="0" y="473"/>
                    <a:pt x="0" y="1040"/>
                  </a:cubicBezTo>
                  <a:cubicBezTo>
                    <a:pt x="0" y="1576"/>
                    <a:pt x="473" y="2048"/>
                    <a:pt x="1040" y="2048"/>
                  </a:cubicBezTo>
                  <a:cubicBezTo>
                    <a:pt x="1576" y="2048"/>
                    <a:pt x="2048" y="1576"/>
                    <a:pt x="2048" y="1040"/>
                  </a:cubicBezTo>
                  <a:cubicBezTo>
                    <a:pt x="2048" y="441"/>
                    <a:pt x="1576"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65" name="Google Shape;7065;p77"/>
          <p:cNvSpPr/>
          <p:nvPr/>
        </p:nvSpPr>
        <p:spPr>
          <a:xfrm>
            <a:off x="2189608" y="2257019"/>
            <a:ext cx="353645" cy="353615"/>
          </a:xfrm>
          <a:custGeom>
            <a:avLst/>
            <a:gdLst/>
            <a:ahLst/>
            <a:cxnLst/>
            <a:rect l="l" t="t" r="r" b="b"/>
            <a:pathLst>
              <a:path w="11658" h="11657" extrusionOk="0">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66" name="Google Shape;7066;p77"/>
          <p:cNvGrpSpPr/>
          <p:nvPr/>
        </p:nvGrpSpPr>
        <p:grpSpPr>
          <a:xfrm>
            <a:off x="845106" y="2730099"/>
            <a:ext cx="354586" cy="354586"/>
            <a:chOff x="-32927950" y="3227275"/>
            <a:chExt cx="292225" cy="292225"/>
          </a:xfrm>
        </p:grpSpPr>
        <p:sp>
          <p:nvSpPr>
            <p:cNvPr id="7067" name="Google Shape;7067;p77"/>
            <p:cNvSpPr/>
            <p:nvPr/>
          </p:nvSpPr>
          <p:spPr>
            <a:xfrm>
              <a:off x="-32927950" y="3228075"/>
              <a:ext cx="69325" cy="291425"/>
            </a:xfrm>
            <a:custGeom>
              <a:avLst/>
              <a:gdLst/>
              <a:ahLst/>
              <a:cxnLst/>
              <a:rect l="l" t="t" r="r" b="b"/>
              <a:pathLst>
                <a:path w="2773" h="11657" extrusionOk="0">
                  <a:moveTo>
                    <a:pt x="1733" y="0"/>
                  </a:moveTo>
                  <a:cubicBezTo>
                    <a:pt x="1198" y="0"/>
                    <a:pt x="725" y="473"/>
                    <a:pt x="725" y="1040"/>
                  </a:cubicBezTo>
                  <a:lnTo>
                    <a:pt x="725" y="1386"/>
                  </a:lnTo>
                  <a:lnTo>
                    <a:pt x="347" y="1386"/>
                  </a:lnTo>
                  <a:cubicBezTo>
                    <a:pt x="158" y="1386"/>
                    <a:pt x="1" y="1544"/>
                    <a:pt x="1" y="1733"/>
                  </a:cubicBezTo>
                  <a:cubicBezTo>
                    <a:pt x="1" y="1922"/>
                    <a:pt x="158" y="2079"/>
                    <a:pt x="347" y="2079"/>
                  </a:cubicBezTo>
                  <a:lnTo>
                    <a:pt x="725" y="2079"/>
                  </a:lnTo>
                  <a:lnTo>
                    <a:pt x="725" y="3466"/>
                  </a:lnTo>
                  <a:lnTo>
                    <a:pt x="347" y="3466"/>
                  </a:lnTo>
                  <a:cubicBezTo>
                    <a:pt x="158" y="3466"/>
                    <a:pt x="1" y="3623"/>
                    <a:pt x="1" y="3812"/>
                  </a:cubicBezTo>
                  <a:cubicBezTo>
                    <a:pt x="1" y="4033"/>
                    <a:pt x="158" y="4190"/>
                    <a:pt x="347" y="4190"/>
                  </a:cubicBezTo>
                  <a:lnTo>
                    <a:pt x="725" y="4190"/>
                  </a:lnTo>
                  <a:lnTo>
                    <a:pt x="725" y="5608"/>
                  </a:lnTo>
                  <a:lnTo>
                    <a:pt x="347" y="5608"/>
                  </a:lnTo>
                  <a:cubicBezTo>
                    <a:pt x="158" y="5608"/>
                    <a:pt x="1" y="5765"/>
                    <a:pt x="1" y="5954"/>
                  </a:cubicBezTo>
                  <a:cubicBezTo>
                    <a:pt x="1" y="6143"/>
                    <a:pt x="158" y="6301"/>
                    <a:pt x="347" y="6301"/>
                  </a:cubicBezTo>
                  <a:lnTo>
                    <a:pt x="725" y="6301"/>
                  </a:lnTo>
                  <a:lnTo>
                    <a:pt x="725" y="7687"/>
                  </a:lnTo>
                  <a:lnTo>
                    <a:pt x="347" y="7687"/>
                  </a:lnTo>
                  <a:cubicBezTo>
                    <a:pt x="158" y="7687"/>
                    <a:pt x="1" y="7845"/>
                    <a:pt x="1" y="8034"/>
                  </a:cubicBezTo>
                  <a:cubicBezTo>
                    <a:pt x="1" y="8223"/>
                    <a:pt x="158" y="8380"/>
                    <a:pt x="347" y="8380"/>
                  </a:cubicBezTo>
                  <a:lnTo>
                    <a:pt x="725" y="8380"/>
                  </a:lnTo>
                  <a:lnTo>
                    <a:pt x="725" y="9767"/>
                  </a:lnTo>
                  <a:lnTo>
                    <a:pt x="347" y="9767"/>
                  </a:lnTo>
                  <a:lnTo>
                    <a:pt x="347" y="9577"/>
                  </a:lnTo>
                  <a:cubicBezTo>
                    <a:pt x="158" y="9577"/>
                    <a:pt x="1" y="9735"/>
                    <a:pt x="1" y="9924"/>
                  </a:cubicBezTo>
                  <a:cubicBezTo>
                    <a:pt x="1" y="10113"/>
                    <a:pt x="158" y="10271"/>
                    <a:pt x="347" y="10271"/>
                  </a:cubicBezTo>
                  <a:lnTo>
                    <a:pt x="725" y="10271"/>
                  </a:lnTo>
                  <a:lnTo>
                    <a:pt x="725" y="10649"/>
                  </a:lnTo>
                  <a:cubicBezTo>
                    <a:pt x="725" y="11184"/>
                    <a:pt x="1198" y="11657"/>
                    <a:pt x="1733" y="11657"/>
                  </a:cubicBezTo>
                  <a:lnTo>
                    <a:pt x="2773" y="11657"/>
                  </a:lnTo>
                  <a:lnTo>
                    <a:pt x="27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77"/>
            <p:cNvSpPr/>
            <p:nvPr/>
          </p:nvSpPr>
          <p:spPr>
            <a:xfrm>
              <a:off x="-32841300" y="3227275"/>
              <a:ext cx="154400" cy="291450"/>
            </a:xfrm>
            <a:custGeom>
              <a:avLst/>
              <a:gdLst/>
              <a:ahLst/>
              <a:cxnLst/>
              <a:rect l="l" t="t" r="r" b="b"/>
              <a:pathLst>
                <a:path w="6176" h="11658" extrusionOk="0">
                  <a:moveTo>
                    <a:pt x="4096" y="2048"/>
                  </a:moveTo>
                  <a:cubicBezTo>
                    <a:pt x="4285" y="2048"/>
                    <a:pt x="4442" y="2206"/>
                    <a:pt x="4442" y="2395"/>
                  </a:cubicBezTo>
                  <a:lnTo>
                    <a:pt x="4442" y="3750"/>
                  </a:lnTo>
                  <a:cubicBezTo>
                    <a:pt x="4442" y="3939"/>
                    <a:pt x="4285" y="4096"/>
                    <a:pt x="4096" y="4096"/>
                  </a:cubicBezTo>
                  <a:lnTo>
                    <a:pt x="3088" y="4096"/>
                  </a:lnTo>
                  <a:lnTo>
                    <a:pt x="3088" y="7562"/>
                  </a:lnTo>
                  <a:lnTo>
                    <a:pt x="4096" y="7562"/>
                  </a:lnTo>
                  <a:cubicBezTo>
                    <a:pt x="4285" y="7562"/>
                    <a:pt x="4442" y="7719"/>
                    <a:pt x="4442" y="7908"/>
                  </a:cubicBezTo>
                  <a:lnTo>
                    <a:pt x="4442" y="9294"/>
                  </a:lnTo>
                  <a:cubicBezTo>
                    <a:pt x="4442" y="9483"/>
                    <a:pt x="4285" y="9641"/>
                    <a:pt x="4096" y="9641"/>
                  </a:cubicBezTo>
                  <a:lnTo>
                    <a:pt x="3088" y="9641"/>
                  </a:lnTo>
                  <a:cubicBezTo>
                    <a:pt x="2332" y="9641"/>
                    <a:pt x="1701" y="9011"/>
                    <a:pt x="1701" y="8255"/>
                  </a:cubicBezTo>
                  <a:lnTo>
                    <a:pt x="1701" y="3435"/>
                  </a:lnTo>
                  <a:cubicBezTo>
                    <a:pt x="1701" y="2678"/>
                    <a:pt x="2332" y="2048"/>
                    <a:pt x="3088" y="2048"/>
                  </a:cubicBezTo>
                  <a:close/>
                  <a:moveTo>
                    <a:pt x="0" y="1"/>
                  </a:moveTo>
                  <a:lnTo>
                    <a:pt x="0" y="11657"/>
                  </a:lnTo>
                  <a:lnTo>
                    <a:pt x="5167" y="11657"/>
                  </a:lnTo>
                  <a:cubicBezTo>
                    <a:pt x="5703" y="11657"/>
                    <a:pt x="6175" y="11185"/>
                    <a:pt x="6175" y="10618"/>
                  </a:cubicBezTo>
                  <a:lnTo>
                    <a:pt x="6175" y="1009"/>
                  </a:lnTo>
                  <a:cubicBezTo>
                    <a:pt x="6175" y="473"/>
                    <a:pt x="5703" y="1"/>
                    <a:pt x="51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77"/>
            <p:cNvSpPr/>
            <p:nvPr/>
          </p:nvSpPr>
          <p:spPr>
            <a:xfrm>
              <a:off x="-32669600" y="3261925"/>
              <a:ext cx="33875" cy="51225"/>
            </a:xfrm>
            <a:custGeom>
              <a:avLst/>
              <a:gdLst/>
              <a:ahLst/>
              <a:cxnLst/>
              <a:rect l="l" t="t" r="r" b="b"/>
              <a:pathLst>
                <a:path w="1355" h="2049" extrusionOk="0">
                  <a:moveTo>
                    <a:pt x="0" y="1"/>
                  </a:moveTo>
                  <a:lnTo>
                    <a:pt x="0" y="2049"/>
                  </a:lnTo>
                  <a:lnTo>
                    <a:pt x="1355" y="2049"/>
                  </a:lnTo>
                  <a:lnTo>
                    <a:pt x="1355" y="347"/>
                  </a:lnTo>
                  <a:cubicBezTo>
                    <a:pt x="1355" y="158"/>
                    <a:pt x="1197" y="1"/>
                    <a:pt x="10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77"/>
            <p:cNvSpPr/>
            <p:nvPr/>
          </p:nvSpPr>
          <p:spPr>
            <a:xfrm>
              <a:off x="-32669600" y="3329675"/>
              <a:ext cx="33875" cy="35450"/>
            </a:xfrm>
            <a:custGeom>
              <a:avLst/>
              <a:gdLst/>
              <a:ahLst/>
              <a:cxnLst/>
              <a:rect l="l" t="t" r="r" b="b"/>
              <a:pathLst>
                <a:path w="1355" h="1418" extrusionOk="0">
                  <a:moveTo>
                    <a:pt x="0" y="0"/>
                  </a:moveTo>
                  <a:lnTo>
                    <a:pt x="0" y="1418"/>
                  </a:lnTo>
                  <a:lnTo>
                    <a:pt x="1355" y="1418"/>
                  </a:lnTo>
                  <a:lnTo>
                    <a:pt x="13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77"/>
            <p:cNvSpPr/>
            <p:nvPr/>
          </p:nvSpPr>
          <p:spPr>
            <a:xfrm>
              <a:off x="-32669600" y="3381650"/>
              <a:ext cx="33875" cy="51225"/>
            </a:xfrm>
            <a:custGeom>
              <a:avLst/>
              <a:gdLst/>
              <a:ahLst/>
              <a:cxnLst/>
              <a:rect l="l" t="t" r="r" b="b"/>
              <a:pathLst>
                <a:path w="1355" h="2049" extrusionOk="0">
                  <a:moveTo>
                    <a:pt x="0" y="0"/>
                  </a:moveTo>
                  <a:lnTo>
                    <a:pt x="0" y="2048"/>
                  </a:lnTo>
                  <a:lnTo>
                    <a:pt x="1008" y="2048"/>
                  </a:lnTo>
                  <a:cubicBezTo>
                    <a:pt x="1197" y="2048"/>
                    <a:pt x="1355" y="1891"/>
                    <a:pt x="1355" y="1702"/>
                  </a:cubicBezTo>
                  <a:lnTo>
                    <a:pt x="135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2" name="Google Shape;7072;p77"/>
          <p:cNvGrpSpPr/>
          <p:nvPr/>
        </p:nvGrpSpPr>
        <p:grpSpPr>
          <a:xfrm>
            <a:off x="844621" y="3201213"/>
            <a:ext cx="355557" cy="353645"/>
            <a:chOff x="-32927950" y="3586425"/>
            <a:chExt cx="293025" cy="291450"/>
          </a:xfrm>
        </p:grpSpPr>
        <p:sp>
          <p:nvSpPr>
            <p:cNvPr id="7073" name="Google Shape;7073;p77"/>
            <p:cNvSpPr/>
            <p:nvPr/>
          </p:nvSpPr>
          <p:spPr>
            <a:xfrm>
              <a:off x="-32927950" y="3843975"/>
              <a:ext cx="293025" cy="33900"/>
            </a:xfrm>
            <a:custGeom>
              <a:avLst/>
              <a:gdLst/>
              <a:ahLst/>
              <a:cxnLst/>
              <a:rect l="l" t="t" r="r" b="b"/>
              <a:pathLst>
                <a:path w="11721" h="1356" extrusionOk="0">
                  <a:moveTo>
                    <a:pt x="662" y="1"/>
                  </a:moveTo>
                  <a:cubicBezTo>
                    <a:pt x="284" y="1"/>
                    <a:pt x="1" y="316"/>
                    <a:pt x="1" y="662"/>
                  </a:cubicBezTo>
                  <a:lnTo>
                    <a:pt x="1" y="1009"/>
                  </a:lnTo>
                  <a:cubicBezTo>
                    <a:pt x="1" y="1198"/>
                    <a:pt x="158" y="1355"/>
                    <a:pt x="347" y="1355"/>
                  </a:cubicBezTo>
                  <a:lnTo>
                    <a:pt x="11342" y="1355"/>
                  </a:lnTo>
                  <a:cubicBezTo>
                    <a:pt x="11563" y="1355"/>
                    <a:pt x="11720" y="1198"/>
                    <a:pt x="11720" y="1009"/>
                  </a:cubicBezTo>
                  <a:lnTo>
                    <a:pt x="11720" y="694"/>
                  </a:lnTo>
                  <a:cubicBezTo>
                    <a:pt x="11689" y="316"/>
                    <a:pt x="11374" y="1"/>
                    <a:pt x="109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77"/>
            <p:cNvSpPr/>
            <p:nvPr/>
          </p:nvSpPr>
          <p:spPr>
            <a:xfrm>
              <a:off x="-32872025" y="3723475"/>
              <a:ext cx="180400" cy="52000"/>
            </a:xfrm>
            <a:custGeom>
              <a:avLst/>
              <a:gdLst/>
              <a:ahLst/>
              <a:cxnLst/>
              <a:rect l="l" t="t" r="r" b="b"/>
              <a:pathLst>
                <a:path w="7216" h="2080" extrusionOk="0">
                  <a:moveTo>
                    <a:pt x="757" y="1"/>
                  </a:moveTo>
                  <a:lnTo>
                    <a:pt x="0" y="2080"/>
                  </a:lnTo>
                  <a:lnTo>
                    <a:pt x="7215" y="2080"/>
                  </a:lnTo>
                  <a:lnTo>
                    <a:pt x="65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77"/>
            <p:cNvSpPr/>
            <p:nvPr/>
          </p:nvSpPr>
          <p:spPr>
            <a:xfrm>
              <a:off x="-32890150" y="3792775"/>
              <a:ext cx="217425" cy="33900"/>
            </a:xfrm>
            <a:custGeom>
              <a:avLst/>
              <a:gdLst/>
              <a:ahLst/>
              <a:cxnLst/>
              <a:rect l="l" t="t" r="r" b="b"/>
              <a:pathLst>
                <a:path w="8697" h="1356" extrusionOk="0">
                  <a:moveTo>
                    <a:pt x="505" y="1"/>
                  </a:moveTo>
                  <a:lnTo>
                    <a:pt x="1" y="1356"/>
                  </a:lnTo>
                  <a:lnTo>
                    <a:pt x="8696" y="1356"/>
                  </a:lnTo>
                  <a:lnTo>
                    <a:pt x="822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6" name="Google Shape;7076;p77"/>
            <p:cNvSpPr/>
            <p:nvPr/>
          </p:nvSpPr>
          <p:spPr>
            <a:xfrm>
              <a:off x="-32822400" y="3586425"/>
              <a:ext cx="82725" cy="52800"/>
            </a:xfrm>
            <a:custGeom>
              <a:avLst/>
              <a:gdLst/>
              <a:ahLst/>
              <a:cxnLst/>
              <a:rect l="l" t="t" r="r" b="b"/>
              <a:pathLst>
                <a:path w="3309" h="2112" extrusionOk="0">
                  <a:moveTo>
                    <a:pt x="1639" y="1"/>
                  </a:moveTo>
                  <a:cubicBezTo>
                    <a:pt x="1103" y="1"/>
                    <a:pt x="599" y="379"/>
                    <a:pt x="441" y="883"/>
                  </a:cubicBezTo>
                  <a:lnTo>
                    <a:pt x="0" y="2112"/>
                  </a:lnTo>
                  <a:lnTo>
                    <a:pt x="3308" y="2112"/>
                  </a:lnTo>
                  <a:lnTo>
                    <a:pt x="2867" y="883"/>
                  </a:lnTo>
                  <a:cubicBezTo>
                    <a:pt x="2678" y="316"/>
                    <a:pt x="2206" y="1"/>
                    <a:pt x="16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7" name="Google Shape;7077;p77"/>
            <p:cNvSpPr/>
            <p:nvPr/>
          </p:nvSpPr>
          <p:spPr>
            <a:xfrm>
              <a:off x="-32846825" y="3655750"/>
              <a:ext cx="131550" cy="51200"/>
            </a:xfrm>
            <a:custGeom>
              <a:avLst/>
              <a:gdLst/>
              <a:ahLst/>
              <a:cxnLst/>
              <a:rect l="l" t="t" r="r" b="b"/>
              <a:pathLst>
                <a:path w="5262" h="2048" extrusionOk="0">
                  <a:moveTo>
                    <a:pt x="694" y="0"/>
                  </a:moveTo>
                  <a:lnTo>
                    <a:pt x="1" y="2048"/>
                  </a:lnTo>
                  <a:lnTo>
                    <a:pt x="5262" y="2048"/>
                  </a:lnTo>
                  <a:lnTo>
                    <a:pt x="450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8" name="Google Shape;7078;p77"/>
          <p:cNvGrpSpPr/>
          <p:nvPr/>
        </p:nvGrpSpPr>
        <p:grpSpPr>
          <a:xfrm>
            <a:off x="845106" y="3665198"/>
            <a:ext cx="354586" cy="355557"/>
            <a:chOff x="-32927950" y="3944800"/>
            <a:chExt cx="292225" cy="293025"/>
          </a:xfrm>
        </p:grpSpPr>
        <p:sp>
          <p:nvSpPr>
            <p:cNvPr id="7079" name="Google Shape;7079;p77"/>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77"/>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1" name="Google Shape;7081;p77"/>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2" name="Google Shape;7082;p77"/>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3" name="Google Shape;7083;p77"/>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4" name="Google Shape;7084;p77"/>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5" name="Google Shape;7085;p77"/>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6" name="Google Shape;7086;p77"/>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7" name="Google Shape;7087;p77"/>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8" name="Google Shape;7088;p77"/>
          <p:cNvGrpSpPr/>
          <p:nvPr/>
        </p:nvGrpSpPr>
        <p:grpSpPr>
          <a:xfrm>
            <a:off x="3073898" y="2730449"/>
            <a:ext cx="354586" cy="353888"/>
            <a:chOff x="-31094350" y="3194000"/>
            <a:chExt cx="292225" cy="291650"/>
          </a:xfrm>
        </p:grpSpPr>
        <p:sp>
          <p:nvSpPr>
            <p:cNvPr id="7089" name="Google Shape;7089;p77"/>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0" name="Google Shape;7090;p77"/>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1" name="Google Shape;7091;p77"/>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77"/>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3" name="Google Shape;7093;p77"/>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4" name="Google Shape;7094;p77"/>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5" name="Google Shape;7095;p77"/>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77"/>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7" name="Google Shape;7097;p77"/>
          <p:cNvGrpSpPr/>
          <p:nvPr/>
        </p:nvGrpSpPr>
        <p:grpSpPr>
          <a:xfrm>
            <a:off x="3074368" y="3200941"/>
            <a:ext cx="353645" cy="354191"/>
            <a:chOff x="-31093575" y="3552550"/>
            <a:chExt cx="291450" cy="291900"/>
          </a:xfrm>
        </p:grpSpPr>
        <p:sp>
          <p:nvSpPr>
            <p:cNvPr id="7098" name="Google Shape;7098;p77"/>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9" name="Google Shape;7099;p77"/>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77"/>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1" name="Google Shape;7101;p77"/>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2" name="Google Shape;7102;p77"/>
          <p:cNvGrpSpPr/>
          <p:nvPr/>
        </p:nvGrpSpPr>
        <p:grpSpPr>
          <a:xfrm>
            <a:off x="3074368" y="3666169"/>
            <a:ext cx="353645" cy="353615"/>
            <a:chOff x="-31093575" y="3911725"/>
            <a:chExt cx="291450" cy="291425"/>
          </a:xfrm>
        </p:grpSpPr>
        <p:sp>
          <p:nvSpPr>
            <p:cNvPr id="7103" name="Google Shape;7103;p77"/>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4" name="Google Shape;7104;p77"/>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5" name="Google Shape;7105;p77"/>
          <p:cNvGrpSpPr/>
          <p:nvPr/>
        </p:nvGrpSpPr>
        <p:grpSpPr>
          <a:xfrm>
            <a:off x="2183798" y="4123136"/>
            <a:ext cx="356497" cy="354586"/>
            <a:chOff x="-29946000" y="3183175"/>
            <a:chExt cx="293800" cy="292225"/>
          </a:xfrm>
        </p:grpSpPr>
        <p:sp>
          <p:nvSpPr>
            <p:cNvPr id="7106" name="Google Shape;7106;p77"/>
            <p:cNvSpPr/>
            <p:nvPr/>
          </p:nvSpPr>
          <p:spPr>
            <a:xfrm>
              <a:off x="-29839675" y="3355650"/>
              <a:ext cx="186700" cy="33900"/>
            </a:xfrm>
            <a:custGeom>
              <a:avLst/>
              <a:gdLst/>
              <a:ahLst/>
              <a:cxnLst/>
              <a:rect l="l" t="t" r="r" b="b"/>
              <a:pathLst>
                <a:path w="7468" h="1356" extrusionOk="0">
                  <a:moveTo>
                    <a:pt x="568" y="1"/>
                  </a:moveTo>
                  <a:cubicBezTo>
                    <a:pt x="568" y="505"/>
                    <a:pt x="379" y="977"/>
                    <a:pt x="1" y="1356"/>
                  </a:cubicBezTo>
                  <a:lnTo>
                    <a:pt x="7467" y="1356"/>
                  </a:lnTo>
                  <a:lnTo>
                    <a:pt x="74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7" name="Google Shape;7107;p77"/>
            <p:cNvSpPr/>
            <p:nvPr/>
          </p:nvSpPr>
          <p:spPr>
            <a:xfrm>
              <a:off x="-29824700" y="3406850"/>
              <a:ext cx="172500" cy="68550"/>
            </a:xfrm>
            <a:custGeom>
              <a:avLst/>
              <a:gdLst/>
              <a:ahLst/>
              <a:cxnLst/>
              <a:rect l="l" t="t" r="r" b="b"/>
              <a:pathLst>
                <a:path w="6900" h="2742" extrusionOk="0">
                  <a:moveTo>
                    <a:pt x="0" y="1"/>
                  </a:moveTo>
                  <a:cubicBezTo>
                    <a:pt x="662" y="505"/>
                    <a:pt x="1134" y="1292"/>
                    <a:pt x="1292" y="2237"/>
                  </a:cubicBezTo>
                  <a:cubicBezTo>
                    <a:pt x="1355" y="2395"/>
                    <a:pt x="1292" y="2584"/>
                    <a:pt x="1260" y="2742"/>
                  </a:cubicBezTo>
                  <a:lnTo>
                    <a:pt x="6553" y="2742"/>
                  </a:lnTo>
                  <a:cubicBezTo>
                    <a:pt x="6742" y="2742"/>
                    <a:pt x="6900" y="2584"/>
                    <a:pt x="6900" y="2395"/>
                  </a:cubicBezTo>
                  <a:lnTo>
                    <a:pt x="690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77"/>
            <p:cNvSpPr/>
            <p:nvPr/>
          </p:nvSpPr>
          <p:spPr>
            <a:xfrm>
              <a:off x="-29756975" y="3183175"/>
              <a:ext cx="69325" cy="68550"/>
            </a:xfrm>
            <a:custGeom>
              <a:avLst/>
              <a:gdLst/>
              <a:ahLst/>
              <a:cxnLst/>
              <a:rect l="l" t="t" r="r" b="b"/>
              <a:pathLst>
                <a:path w="2773" h="2742" extrusionOk="0">
                  <a:moveTo>
                    <a:pt x="1387" y="0"/>
                  </a:moveTo>
                  <a:cubicBezTo>
                    <a:pt x="631" y="0"/>
                    <a:pt x="1" y="630"/>
                    <a:pt x="1" y="1386"/>
                  </a:cubicBezTo>
                  <a:cubicBezTo>
                    <a:pt x="1" y="2111"/>
                    <a:pt x="631" y="2741"/>
                    <a:pt x="1387" y="2741"/>
                  </a:cubicBezTo>
                  <a:cubicBezTo>
                    <a:pt x="2143" y="2741"/>
                    <a:pt x="2773" y="2174"/>
                    <a:pt x="2773" y="1386"/>
                  </a:cubicBezTo>
                  <a:cubicBezTo>
                    <a:pt x="2773" y="630"/>
                    <a:pt x="2143" y="0"/>
                    <a:pt x="13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9" name="Google Shape;7109;p77"/>
            <p:cNvSpPr/>
            <p:nvPr/>
          </p:nvSpPr>
          <p:spPr>
            <a:xfrm>
              <a:off x="-29790850" y="3269025"/>
              <a:ext cx="137875" cy="68550"/>
            </a:xfrm>
            <a:custGeom>
              <a:avLst/>
              <a:gdLst/>
              <a:ahLst/>
              <a:cxnLst/>
              <a:rect l="l" t="t" r="r" b="b"/>
              <a:pathLst>
                <a:path w="5515" h="2742" extrusionOk="0">
                  <a:moveTo>
                    <a:pt x="2773" y="0"/>
                  </a:moveTo>
                  <a:cubicBezTo>
                    <a:pt x="1419" y="0"/>
                    <a:pt x="221" y="1040"/>
                    <a:pt x="32" y="2363"/>
                  </a:cubicBezTo>
                  <a:cubicBezTo>
                    <a:pt x="1" y="2552"/>
                    <a:pt x="158" y="2741"/>
                    <a:pt x="379" y="2741"/>
                  </a:cubicBezTo>
                  <a:lnTo>
                    <a:pt x="5136" y="2741"/>
                  </a:lnTo>
                  <a:cubicBezTo>
                    <a:pt x="5357" y="2741"/>
                    <a:pt x="5514" y="2552"/>
                    <a:pt x="5514" y="2363"/>
                  </a:cubicBezTo>
                  <a:cubicBezTo>
                    <a:pt x="5294" y="1008"/>
                    <a:pt x="4160" y="0"/>
                    <a:pt x="27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0" name="Google Shape;7110;p77"/>
            <p:cNvSpPr/>
            <p:nvPr/>
          </p:nvSpPr>
          <p:spPr>
            <a:xfrm>
              <a:off x="-29911350" y="3321000"/>
              <a:ext cx="69325" cy="68550"/>
            </a:xfrm>
            <a:custGeom>
              <a:avLst/>
              <a:gdLst/>
              <a:ahLst/>
              <a:cxnLst/>
              <a:rect l="l" t="t" r="r" b="b"/>
              <a:pathLst>
                <a:path w="2773" h="2742" extrusionOk="0">
                  <a:moveTo>
                    <a:pt x="1387" y="1"/>
                  </a:moveTo>
                  <a:cubicBezTo>
                    <a:pt x="631" y="1"/>
                    <a:pt x="1" y="599"/>
                    <a:pt x="1" y="1387"/>
                  </a:cubicBezTo>
                  <a:cubicBezTo>
                    <a:pt x="1" y="2143"/>
                    <a:pt x="631" y="2742"/>
                    <a:pt x="1387" y="2742"/>
                  </a:cubicBezTo>
                  <a:cubicBezTo>
                    <a:pt x="2143" y="2742"/>
                    <a:pt x="2773" y="2143"/>
                    <a:pt x="2773" y="1387"/>
                  </a:cubicBezTo>
                  <a:cubicBezTo>
                    <a:pt x="2773" y="599"/>
                    <a:pt x="2143" y="1"/>
                    <a:pt x="13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1" name="Google Shape;7111;p77"/>
            <p:cNvSpPr/>
            <p:nvPr/>
          </p:nvSpPr>
          <p:spPr>
            <a:xfrm>
              <a:off x="-29946000" y="3406850"/>
              <a:ext cx="137075" cy="67775"/>
            </a:xfrm>
            <a:custGeom>
              <a:avLst/>
              <a:gdLst/>
              <a:ahLst/>
              <a:cxnLst/>
              <a:rect l="l" t="t" r="r" b="b"/>
              <a:pathLst>
                <a:path w="5483" h="2711" extrusionOk="0">
                  <a:moveTo>
                    <a:pt x="2773" y="1"/>
                  </a:moveTo>
                  <a:cubicBezTo>
                    <a:pt x="1387" y="1"/>
                    <a:pt x="252" y="1009"/>
                    <a:pt x="63" y="2300"/>
                  </a:cubicBezTo>
                  <a:cubicBezTo>
                    <a:pt x="0" y="2521"/>
                    <a:pt x="158" y="2710"/>
                    <a:pt x="410" y="2710"/>
                  </a:cubicBezTo>
                  <a:lnTo>
                    <a:pt x="5136" y="2710"/>
                  </a:lnTo>
                  <a:cubicBezTo>
                    <a:pt x="5325" y="2710"/>
                    <a:pt x="5482" y="2521"/>
                    <a:pt x="5482" y="2300"/>
                  </a:cubicBezTo>
                  <a:cubicBezTo>
                    <a:pt x="5293" y="1009"/>
                    <a:pt x="4159" y="1"/>
                    <a:pt x="27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2" name="Google Shape;7112;p77"/>
          <p:cNvGrpSpPr/>
          <p:nvPr/>
        </p:nvGrpSpPr>
        <p:grpSpPr>
          <a:xfrm>
            <a:off x="2628330" y="1380289"/>
            <a:ext cx="358408" cy="354161"/>
            <a:chOff x="-34408675" y="3202075"/>
            <a:chExt cx="295375" cy="291875"/>
          </a:xfrm>
        </p:grpSpPr>
        <p:sp>
          <p:nvSpPr>
            <p:cNvPr id="7113" name="Google Shape;7113;p77"/>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4" name="Google Shape;7114;p77"/>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77"/>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77"/>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7" name="Google Shape;7117;p77"/>
          <p:cNvGrpSpPr/>
          <p:nvPr/>
        </p:nvGrpSpPr>
        <p:grpSpPr>
          <a:xfrm>
            <a:off x="2630241" y="1820283"/>
            <a:ext cx="354586" cy="356254"/>
            <a:chOff x="-34405525" y="3558075"/>
            <a:chExt cx="292225" cy="293600"/>
          </a:xfrm>
        </p:grpSpPr>
        <p:sp>
          <p:nvSpPr>
            <p:cNvPr id="7118" name="Google Shape;7118;p77"/>
            <p:cNvSpPr/>
            <p:nvPr/>
          </p:nvSpPr>
          <p:spPr>
            <a:xfrm>
              <a:off x="-34303150" y="3663825"/>
              <a:ext cx="189850" cy="187850"/>
            </a:xfrm>
            <a:custGeom>
              <a:avLst/>
              <a:gdLst/>
              <a:ahLst/>
              <a:cxnLst/>
              <a:rect l="l" t="t" r="r" b="b"/>
              <a:pathLst>
                <a:path w="7594" h="7514" extrusionOk="0">
                  <a:moveTo>
                    <a:pt x="5487" y="0"/>
                  </a:moveTo>
                  <a:cubicBezTo>
                    <a:pt x="5380" y="0"/>
                    <a:pt x="5278" y="8"/>
                    <a:pt x="5168" y="24"/>
                  </a:cubicBezTo>
                  <a:cubicBezTo>
                    <a:pt x="4349" y="181"/>
                    <a:pt x="3656" y="843"/>
                    <a:pt x="3561" y="1630"/>
                  </a:cubicBezTo>
                  <a:cubicBezTo>
                    <a:pt x="3467" y="2198"/>
                    <a:pt x="3561" y="2513"/>
                    <a:pt x="3719" y="2891"/>
                  </a:cubicBezTo>
                  <a:lnTo>
                    <a:pt x="285" y="6325"/>
                  </a:lnTo>
                  <a:cubicBezTo>
                    <a:pt x="1" y="6608"/>
                    <a:pt x="1" y="7049"/>
                    <a:pt x="285" y="7301"/>
                  </a:cubicBezTo>
                  <a:cubicBezTo>
                    <a:pt x="426" y="7443"/>
                    <a:pt x="600" y="7514"/>
                    <a:pt x="773" y="7514"/>
                  </a:cubicBezTo>
                  <a:cubicBezTo>
                    <a:pt x="946" y="7514"/>
                    <a:pt x="1119" y="7443"/>
                    <a:pt x="1261" y="7301"/>
                  </a:cubicBezTo>
                  <a:lnTo>
                    <a:pt x="4695" y="3899"/>
                  </a:lnTo>
                  <a:cubicBezTo>
                    <a:pt x="5022" y="4016"/>
                    <a:pt x="5280" y="4080"/>
                    <a:pt x="5597" y="4080"/>
                  </a:cubicBezTo>
                  <a:cubicBezTo>
                    <a:pt x="5708" y="4080"/>
                    <a:pt x="5825" y="4073"/>
                    <a:pt x="5955" y="4056"/>
                  </a:cubicBezTo>
                  <a:cubicBezTo>
                    <a:pt x="6775" y="3899"/>
                    <a:pt x="7436" y="3206"/>
                    <a:pt x="7562" y="2418"/>
                  </a:cubicBezTo>
                  <a:cubicBezTo>
                    <a:pt x="7594" y="2198"/>
                    <a:pt x="7594" y="1945"/>
                    <a:pt x="7562" y="1756"/>
                  </a:cubicBezTo>
                  <a:cubicBezTo>
                    <a:pt x="7562" y="1630"/>
                    <a:pt x="7436" y="1504"/>
                    <a:pt x="7310" y="1473"/>
                  </a:cubicBezTo>
                  <a:cubicBezTo>
                    <a:pt x="7287" y="1465"/>
                    <a:pt x="7259" y="1461"/>
                    <a:pt x="7229" y="1461"/>
                  </a:cubicBezTo>
                  <a:cubicBezTo>
                    <a:pt x="7141" y="1461"/>
                    <a:pt x="7034" y="1497"/>
                    <a:pt x="6964" y="1567"/>
                  </a:cubicBezTo>
                  <a:lnTo>
                    <a:pt x="6491" y="2040"/>
                  </a:lnTo>
                  <a:cubicBezTo>
                    <a:pt x="6365" y="2166"/>
                    <a:pt x="6192" y="2229"/>
                    <a:pt x="6014" y="2229"/>
                  </a:cubicBezTo>
                  <a:cubicBezTo>
                    <a:pt x="5837" y="2229"/>
                    <a:pt x="5656" y="2166"/>
                    <a:pt x="5514" y="2040"/>
                  </a:cubicBezTo>
                  <a:cubicBezTo>
                    <a:pt x="5231" y="1756"/>
                    <a:pt x="5231" y="1315"/>
                    <a:pt x="5514" y="1032"/>
                  </a:cubicBezTo>
                  <a:lnTo>
                    <a:pt x="6018" y="622"/>
                  </a:lnTo>
                  <a:cubicBezTo>
                    <a:pt x="6113" y="528"/>
                    <a:pt x="6144" y="370"/>
                    <a:pt x="6113" y="276"/>
                  </a:cubicBezTo>
                  <a:cubicBezTo>
                    <a:pt x="6050" y="150"/>
                    <a:pt x="5955" y="55"/>
                    <a:pt x="5829" y="24"/>
                  </a:cubicBezTo>
                  <a:cubicBezTo>
                    <a:pt x="5703" y="8"/>
                    <a:pt x="5593" y="0"/>
                    <a:pt x="54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9" name="Google Shape;7119;p77"/>
            <p:cNvSpPr/>
            <p:nvPr/>
          </p:nvSpPr>
          <p:spPr>
            <a:xfrm>
              <a:off x="-34250375" y="3565950"/>
              <a:ext cx="46500" cy="46500"/>
            </a:xfrm>
            <a:custGeom>
              <a:avLst/>
              <a:gdLst/>
              <a:ahLst/>
              <a:cxnLst/>
              <a:rect l="l" t="t" r="r" b="b"/>
              <a:pathLst>
                <a:path w="1860" h="1860" extrusionOk="0">
                  <a:moveTo>
                    <a:pt x="1" y="1"/>
                  </a:moveTo>
                  <a:lnTo>
                    <a:pt x="1" y="1859"/>
                  </a:lnTo>
                  <a:lnTo>
                    <a:pt x="1860" y="1859"/>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0" name="Google Shape;7120;p77"/>
            <p:cNvSpPr/>
            <p:nvPr/>
          </p:nvSpPr>
          <p:spPr>
            <a:xfrm>
              <a:off x="-34405525" y="3558075"/>
              <a:ext cx="206375" cy="276475"/>
            </a:xfrm>
            <a:custGeom>
              <a:avLst/>
              <a:gdLst/>
              <a:ahLst/>
              <a:cxnLst/>
              <a:rect l="l" t="t" r="r" b="b"/>
              <a:pathLst>
                <a:path w="8255" h="11059" extrusionOk="0">
                  <a:moveTo>
                    <a:pt x="3812" y="1450"/>
                  </a:moveTo>
                  <a:cubicBezTo>
                    <a:pt x="4001" y="1450"/>
                    <a:pt x="4159" y="1607"/>
                    <a:pt x="4159" y="1796"/>
                  </a:cubicBezTo>
                  <a:cubicBezTo>
                    <a:pt x="4159" y="2017"/>
                    <a:pt x="4001" y="2174"/>
                    <a:pt x="3812" y="2174"/>
                  </a:cubicBezTo>
                  <a:cubicBezTo>
                    <a:pt x="3623" y="2174"/>
                    <a:pt x="3466" y="2017"/>
                    <a:pt x="3466" y="1796"/>
                  </a:cubicBezTo>
                  <a:cubicBezTo>
                    <a:pt x="3466" y="1607"/>
                    <a:pt x="3623" y="1450"/>
                    <a:pt x="3812" y="1450"/>
                  </a:cubicBezTo>
                  <a:close/>
                  <a:moveTo>
                    <a:pt x="3812" y="2836"/>
                  </a:moveTo>
                  <a:cubicBezTo>
                    <a:pt x="4001" y="2836"/>
                    <a:pt x="4159" y="2993"/>
                    <a:pt x="4159" y="3183"/>
                  </a:cubicBezTo>
                  <a:lnTo>
                    <a:pt x="4159" y="5293"/>
                  </a:lnTo>
                  <a:cubicBezTo>
                    <a:pt x="4159" y="5482"/>
                    <a:pt x="4001" y="5640"/>
                    <a:pt x="3812" y="5640"/>
                  </a:cubicBezTo>
                  <a:cubicBezTo>
                    <a:pt x="3623" y="5640"/>
                    <a:pt x="3466" y="5482"/>
                    <a:pt x="3466" y="5293"/>
                  </a:cubicBezTo>
                  <a:lnTo>
                    <a:pt x="3466" y="3183"/>
                  </a:lnTo>
                  <a:cubicBezTo>
                    <a:pt x="3466" y="2993"/>
                    <a:pt x="3623" y="2836"/>
                    <a:pt x="3812" y="2836"/>
                  </a:cubicBezTo>
                  <a:close/>
                  <a:moveTo>
                    <a:pt x="5860" y="6301"/>
                  </a:moveTo>
                  <a:cubicBezTo>
                    <a:pt x="6049" y="6301"/>
                    <a:pt x="6207" y="6459"/>
                    <a:pt x="6207" y="6648"/>
                  </a:cubicBezTo>
                  <a:cubicBezTo>
                    <a:pt x="6207" y="6837"/>
                    <a:pt x="6049" y="6995"/>
                    <a:pt x="5860" y="6995"/>
                  </a:cubicBezTo>
                  <a:lnTo>
                    <a:pt x="1733" y="6995"/>
                  </a:lnTo>
                  <a:cubicBezTo>
                    <a:pt x="1544" y="6995"/>
                    <a:pt x="1387" y="6837"/>
                    <a:pt x="1387" y="6648"/>
                  </a:cubicBezTo>
                  <a:cubicBezTo>
                    <a:pt x="1387" y="6459"/>
                    <a:pt x="1544" y="6301"/>
                    <a:pt x="1733" y="6301"/>
                  </a:cubicBezTo>
                  <a:close/>
                  <a:moveTo>
                    <a:pt x="4537" y="7688"/>
                  </a:moveTo>
                  <a:cubicBezTo>
                    <a:pt x="4726" y="7688"/>
                    <a:pt x="4884" y="7845"/>
                    <a:pt x="4884" y="8034"/>
                  </a:cubicBezTo>
                  <a:cubicBezTo>
                    <a:pt x="4884" y="8223"/>
                    <a:pt x="4726" y="8381"/>
                    <a:pt x="4537" y="8381"/>
                  </a:cubicBezTo>
                  <a:lnTo>
                    <a:pt x="1733" y="8381"/>
                  </a:lnTo>
                  <a:cubicBezTo>
                    <a:pt x="1544" y="8381"/>
                    <a:pt x="1387" y="8223"/>
                    <a:pt x="1387" y="8034"/>
                  </a:cubicBezTo>
                  <a:cubicBezTo>
                    <a:pt x="1387" y="7845"/>
                    <a:pt x="1544" y="7688"/>
                    <a:pt x="1733" y="7688"/>
                  </a:cubicBezTo>
                  <a:close/>
                  <a:moveTo>
                    <a:pt x="347" y="1"/>
                  </a:moveTo>
                  <a:cubicBezTo>
                    <a:pt x="158" y="1"/>
                    <a:pt x="0" y="158"/>
                    <a:pt x="0" y="347"/>
                  </a:cubicBezTo>
                  <a:lnTo>
                    <a:pt x="0" y="10681"/>
                  </a:lnTo>
                  <a:cubicBezTo>
                    <a:pt x="0" y="10964"/>
                    <a:pt x="158" y="11059"/>
                    <a:pt x="347" y="11059"/>
                  </a:cubicBezTo>
                  <a:lnTo>
                    <a:pt x="3466" y="11059"/>
                  </a:lnTo>
                  <a:cubicBezTo>
                    <a:pt x="3466" y="10712"/>
                    <a:pt x="3592" y="10366"/>
                    <a:pt x="3844" y="10082"/>
                  </a:cubicBezTo>
                  <a:lnTo>
                    <a:pt x="4254" y="9704"/>
                  </a:lnTo>
                  <a:lnTo>
                    <a:pt x="1702" y="9704"/>
                  </a:lnTo>
                  <a:cubicBezTo>
                    <a:pt x="1481" y="9704"/>
                    <a:pt x="1324" y="9546"/>
                    <a:pt x="1324" y="9326"/>
                  </a:cubicBezTo>
                  <a:cubicBezTo>
                    <a:pt x="1324" y="9137"/>
                    <a:pt x="1481" y="8979"/>
                    <a:pt x="1702" y="8979"/>
                  </a:cubicBezTo>
                  <a:lnTo>
                    <a:pt x="4915" y="8979"/>
                  </a:lnTo>
                  <a:lnTo>
                    <a:pt x="6963" y="6932"/>
                  </a:lnTo>
                  <a:cubicBezTo>
                    <a:pt x="6900" y="6585"/>
                    <a:pt x="6805" y="6238"/>
                    <a:pt x="6931" y="5703"/>
                  </a:cubicBezTo>
                  <a:cubicBezTo>
                    <a:pt x="7089" y="4915"/>
                    <a:pt x="7562" y="4254"/>
                    <a:pt x="8255" y="3876"/>
                  </a:cubicBezTo>
                  <a:lnTo>
                    <a:pt x="8255" y="2773"/>
                  </a:lnTo>
                  <a:lnTo>
                    <a:pt x="5860" y="2773"/>
                  </a:lnTo>
                  <a:cubicBezTo>
                    <a:pt x="5671" y="2773"/>
                    <a:pt x="5514" y="2615"/>
                    <a:pt x="5514" y="2395"/>
                  </a:cubicBezTo>
                  <a:lnTo>
                    <a:pt x="55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1" name="Google Shape;7121;p77"/>
          <p:cNvGrpSpPr/>
          <p:nvPr/>
        </p:nvGrpSpPr>
        <p:grpSpPr>
          <a:xfrm>
            <a:off x="2629755" y="2256940"/>
            <a:ext cx="355557" cy="353615"/>
            <a:chOff x="-34406325" y="3919600"/>
            <a:chExt cx="293025" cy="291425"/>
          </a:xfrm>
        </p:grpSpPr>
        <p:sp>
          <p:nvSpPr>
            <p:cNvPr id="7122" name="Google Shape;7122;p77"/>
            <p:cNvSpPr/>
            <p:nvPr/>
          </p:nvSpPr>
          <p:spPr>
            <a:xfrm>
              <a:off x="-34167675" y="3932000"/>
              <a:ext cx="42550" cy="40575"/>
            </a:xfrm>
            <a:custGeom>
              <a:avLst/>
              <a:gdLst/>
              <a:ahLst/>
              <a:cxnLst/>
              <a:rect l="l" t="t" r="r" b="b"/>
              <a:pathLst>
                <a:path w="1702" h="1623" extrusionOk="0">
                  <a:moveTo>
                    <a:pt x="1352" y="0"/>
                  </a:moveTo>
                  <a:cubicBezTo>
                    <a:pt x="1261" y="0"/>
                    <a:pt x="1167" y="24"/>
                    <a:pt x="1104" y="71"/>
                  </a:cubicBezTo>
                  <a:lnTo>
                    <a:pt x="127" y="1079"/>
                  </a:lnTo>
                  <a:cubicBezTo>
                    <a:pt x="1" y="1205"/>
                    <a:pt x="1" y="1426"/>
                    <a:pt x="127" y="1552"/>
                  </a:cubicBezTo>
                  <a:cubicBezTo>
                    <a:pt x="190" y="1599"/>
                    <a:pt x="284" y="1623"/>
                    <a:pt x="375" y="1623"/>
                  </a:cubicBezTo>
                  <a:cubicBezTo>
                    <a:pt x="466" y="1623"/>
                    <a:pt x="552" y="1599"/>
                    <a:pt x="599" y="1552"/>
                  </a:cubicBezTo>
                  <a:lnTo>
                    <a:pt x="1576" y="544"/>
                  </a:lnTo>
                  <a:cubicBezTo>
                    <a:pt x="1702" y="449"/>
                    <a:pt x="1702" y="260"/>
                    <a:pt x="1576" y="71"/>
                  </a:cubicBezTo>
                  <a:cubicBezTo>
                    <a:pt x="1529" y="24"/>
                    <a:pt x="1442" y="0"/>
                    <a:pt x="13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3" name="Google Shape;7123;p77"/>
            <p:cNvSpPr/>
            <p:nvPr/>
          </p:nvSpPr>
          <p:spPr>
            <a:xfrm>
              <a:off x="-34286600" y="3922950"/>
              <a:ext cx="171725" cy="167575"/>
            </a:xfrm>
            <a:custGeom>
              <a:avLst/>
              <a:gdLst/>
              <a:ahLst/>
              <a:cxnLst/>
              <a:rect l="l" t="t" r="r" b="b"/>
              <a:pathLst>
                <a:path w="6869" h="6703" extrusionOk="0">
                  <a:moveTo>
                    <a:pt x="772" y="0"/>
                  </a:moveTo>
                  <a:cubicBezTo>
                    <a:pt x="599" y="0"/>
                    <a:pt x="426" y="71"/>
                    <a:pt x="284" y="213"/>
                  </a:cubicBezTo>
                  <a:cubicBezTo>
                    <a:pt x="1" y="496"/>
                    <a:pt x="1" y="937"/>
                    <a:pt x="284" y="1189"/>
                  </a:cubicBezTo>
                  <a:lnTo>
                    <a:pt x="5608" y="6514"/>
                  </a:lnTo>
                  <a:cubicBezTo>
                    <a:pt x="5734" y="6640"/>
                    <a:pt x="5908" y="6703"/>
                    <a:pt x="6085" y="6703"/>
                  </a:cubicBezTo>
                  <a:cubicBezTo>
                    <a:pt x="6262" y="6703"/>
                    <a:pt x="6443" y="6640"/>
                    <a:pt x="6585" y="6514"/>
                  </a:cubicBezTo>
                  <a:cubicBezTo>
                    <a:pt x="6869" y="6230"/>
                    <a:pt x="6869" y="5821"/>
                    <a:pt x="6585" y="5537"/>
                  </a:cubicBezTo>
                  <a:lnTo>
                    <a:pt x="1261" y="213"/>
                  </a:lnTo>
                  <a:cubicBezTo>
                    <a:pt x="1119" y="71"/>
                    <a:pt x="946" y="0"/>
                    <a:pt x="7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4" name="Google Shape;7124;p77"/>
            <p:cNvSpPr/>
            <p:nvPr/>
          </p:nvSpPr>
          <p:spPr>
            <a:xfrm>
              <a:off x="-34406325" y="4115900"/>
              <a:ext cx="98475" cy="95125"/>
            </a:xfrm>
            <a:custGeom>
              <a:avLst/>
              <a:gdLst/>
              <a:ahLst/>
              <a:cxnLst/>
              <a:rect l="l" t="t" r="r" b="b"/>
              <a:pathLst>
                <a:path w="3939" h="3805" extrusionOk="0">
                  <a:moveTo>
                    <a:pt x="757" y="1"/>
                  </a:moveTo>
                  <a:cubicBezTo>
                    <a:pt x="576" y="1"/>
                    <a:pt x="395" y="72"/>
                    <a:pt x="253" y="213"/>
                  </a:cubicBezTo>
                  <a:cubicBezTo>
                    <a:pt x="1" y="497"/>
                    <a:pt x="1" y="938"/>
                    <a:pt x="253" y="1190"/>
                  </a:cubicBezTo>
                  <a:lnTo>
                    <a:pt x="2679" y="3616"/>
                  </a:lnTo>
                  <a:cubicBezTo>
                    <a:pt x="2805" y="3742"/>
                    <a:pt x="2978" y="3805"/>
                    <a:pt x="3155" y="3805"/>
                  </a:cubicBezTo>
                  <a:cubicBezTo>
                    <a:pt x="3332" y="3805"/>
                    <a:pt x="3514" y="3742"/>
                    <a:pt x="3655" y="3616"/>
                  </a:cubicBezTo>
                  <a:cubicBezTo>
                    <a:pt x="3939" y="3332"/>
                    <a:pt x="3939" y="2891"/>
                    <a:pt x="3655" y="2608"/>
                  </a:cubicBezTo>
                  <a:lnTo>
                    <a:pt x="1261" y="213"/>
                  </a:lnTo>
                  <a:cubicBezTo>
                    <a:pt x="1119" y="72"/>
                    <a:pt x="938" y="1"/>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5" name="Google Shape;7125;p77"/>
            <p:cNvSpPr/>
            <p:nvPr/>
          </p:nvSpPr>
          <p:spPr>
            <a:xfrm>
              <a:off x="-34364575" y="3966850"/>
              <a:ext cx="204025" cy="204025"/>
            </a:xfrm>
            <a:custGeom>
              <a:avLst/>
              <a:gdLst/>
              <a:ahLst/>
              <a:cxnLst/>
              <a:rect l="l" t="t" r="r" b="b"/>
              <a:pathLst>
                <a:path w="8161" h="8161" extrusionOk="0">
                  <a:moveTo>
                    <a:pt x="2994" y="1"/>
                  </a:moveTo>
                  <a:lnTo>
                    <a:pt x="2489" y="1576"/>
                  </a:lnTo>
                  <a:cubicBezTo>
                    <a:pt x="1985" y="3088"/>
                    <a:pt x="1166" y="4474"/>
                    <a:pt x="1" y="5703"/>
                  </a:cubicBezTo>
                  <a:lnTo>
                    <a:pt x="2458" y="8160"/>
                  </a:lnTo>
                  <a:cubicBezTo>
                    <a:pt x="3687" y="6995"/>
                    <a:pt x="5104" y="6175"/>
                    <a:pt x="6585" y="5671"/>
                  </a:cubicBezTo>
                  <a:lnTo>
                    <a:pt x="8160" y="5136"/>
                  </a:lnTo>
                  <a:lnTo>
                    <a:pt x="29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6" name="Google Shape;7126;p77"/>
            <p:cNvSpPr/>
            <p:nvPr/>
          </p:nvSpPr>
          <p:spPr>
            <a:xfrm>
              <a:off x="-34200750" y="3919600"/>
              <a:ext cx="17350" cy="33875"/>
            </a:xfrm>
            <a:custGeom>
              <a:avLst/>
              <a:gdLst/>
              <a:ahLst/>
              <a:cxnLst/>
              <a:rect l="l" t="t" r="r" b="b"/>
              <a:pathLst>
                <a:path w="694" h="1355" extrusionOk="0">
                  <a:moveTo>
                    <a:pt x="347" y="0"/>
                  </a:moveTo>
                  <a:cubicBezTo>
                    <a:pt x="158" y="0"/>
                    <a:pt x="1" y="158"/>
                    <a:pt x="1" y="347"/>
                  </a:cubicBezTo>
                  <a:lnTo>
                    <a:pt x="1" y="1008"/>
                  </a:lnTo>
                  <a:cubicBezTo>
                    <a:pt x="1" y="1229"/>
                    <a:pt x="158" y="1355"/>
                    <a:pt x="347" y="1355"/>
                  </a:cubicBezTo>
                  <a:cubicBezTo>
                    <a:pt x="536" y="1355"/>
                    <a:pt x="694" y="1229"/>
                    <a:pt x="694" y="1008"/>
                  </a:cubicBezTo>
                  <a:lnTo>
                    <a:pt x="694" y="347"/>
                  </a:ln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7" name="Google Shape;7127;p77"/>
            <p:cNvSpPr/>
            <p:nvPr/>
          </p:nvSpPr>
          <p:spPr>
            <a:xfrm>
              <a:off x="-34147975" y="3989700"/>
              <a:ext cx="34675" cy="17350"/>
            </a:xfrm>
            <a:custGeom>
              <a:avLst/>
              <a:gdLst/>
              <a:ahLst/>
              <a:cxnLst/>
              <a:rect l="l" t="t" r="r" b="b"/>
              <a:pathLst>
                <a:path w="1387" h="694" extrusionOk="0">
                  <a:moveTo>
                    <a:pt x="379" y="0"/>
                  </a:moveTo>
                  <a:cubicBezTo>
                    <a:pt x="158" y="0"/>
                    <a:pt x="0" y="126"/>
                    <a:pt x="0" y="347"/>
                  </a:cubicBezTo>
                  <a:cubicBezTo>
                    <a:pt x="0" y="536"/>
                    <a:pt x="158" y="693"/>
                    <a:pt x="379" y="693"/>
                  </a:cubicBezTo>
                  <a:lnTo>
                    <a:pt x="1040" y="693"/>
                  </a:lnTo>
                  <a:cubicBezTo>
                    <a:pt x="1229" y="693"/>
                    <a:pt x="1387" y="536"/>
                    <a:pt x="1387" y="347"/>
                  </a:cubicBezTo>
                  <a:cubicBezTo>
                    <a:pt x="1387" y="126"/>
                    <a:pt x="1229"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8" name="Google Shape;7128;p77"/>
            <p:cNvSpPr/>
            <p:nvPr/>
          </p:nvSpPr>
          <p:spPr>
            <a:xfrm>
              <a:off x="-34278725" y="4116500"/>
              <a:ext cx="116600" cy="68600"/>
            </a:xfrm>
            <a:custGeom>
              <a:avLst/>
              <a:gdLst/>
              <a:ahLst/>
              <a:cxnLst/>
              <a:rect l="l" t="t" r="r" b="b"/>
              <a:pathLst>
                <a:path w="4664" h="2744" extrusionOk="0">
                  <a:moveTo>
                    <a:pt x="4411" y="0"/>
                  </a:moveTo>
                  <a:lnTo>
                    <a:pt x="3750" y="221"/>
                  </a:lnTo>
                  <a:cubicBezTo>
                    <a:pt x="3907" y="378"/>
                    <a:pt x="3813" y="631"/>
                    <a:pt x="3624" y="694"/>
                  </a:cubicBezTo>
                  <a:lnTo>
                    <a:pt x="1072" y="2017"/>
                  </a:lnTo>
                  <a:cubicBezTo>
                    <a:pt x="1030" y="2038"/>
                    <a:pt x="984" y="2048"/>
                    <a:pt x="938" y="2048"/>
                  </a:cubicBezTo>
                  <a:cubicBezTo>
                    <a:pt x="844" y="2048"/>
                    <a:pt x="746" y="2006"/>
                    <a:pt x="662" y="1922"/>
                  </a:cubicBezTo>
                  <a:lnTo>
                    <a:pt x="568" y="1796"/>
                  </a:lnTo>
                  <a:cubicBezTo>
                    <a:pt x="347" y="1922"/>
                    <a:pt x="190" y="2080"/>
                    <a:pt x="1" y="2237"/>
                  </a:cubicBezTo>
                  <a:lnTo>
                    <a:pt x="190" y="2426"/>
                  </a:lnTo>
                  <a:cubicBezTo>
                    <a:pt x="395" y="2632"/>
                    <a:pt x="669" y="2744"/>
                    <a:pt x="947" y="2744"/>
                  </a:cubicBezTo>
                  <a:cubicBezTo>
                    <a:pt x="1095" y="2744"/>
                    <a:pt x="1245" y="2712"/>
                    <a:pt x="1387" y="2647"/>
                  </a:cubicBezTo>
                  <a:lnTo>
                    <a:pt x="3939" y="1324"/>
                  </a:lnTo>
                  <a:cubicBezTo>
                    <a:pt x="4411" y="1103"/>
                    <a:pt x="4663" y="505"/>
                    <a:pt x="44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9" name="Google Shape;7129;p77"/>
          <p:cNvGrpSpPr/>
          <p:nvPr/>
        </p:nvGrpSpPr>
        <p:grpSpPr>
          <a:xfrm>
            <a:off x="1293653" y="2736303"/>
            <a:ext cx="353645" cy="342179"/>
            <a:chOff x="-32568800" y="3232000"/>
            <a:chExt cx="291450" cy="282000"/>
          </a:xfrm>
        </p:grpSpPr>
        <p:sp>
          <p:nvSpPr>
            <p:cNvPr id="7130" name="Google Shape;7130;p77"/>
            <p:cNvSpPr/>
            <p:nvPr/>
          </p:nvSpPr>
          <p:spPr>
            <a:xfrm>
              <a:off x="-32545150" y="3232000"/>
              <a:ext cx="244175" cy="246550"/>
            </a:xfrm>
            <a:custGeom>
              <a:avLst/>
              <a:gdLst/>
              <a:ahLst/>
              <a:cxnLst/>
              <a:rect l="l" t="t" r="r" b="b"/>
              <a:pathLst>
                <a:path w="9767" h="9862" extrusionOk="0">
                  <a:moveTo>
                    <a:pt x="4883" y="1"/>
                  </a:moveTo>
                  <a:cubicBezTo>
                    <a:pt x="4505" y="1"/>
                    <a:pt x="4222" y="316"/>
                    <a:pt x="4222" y="662"/>
                  </a:cubicBezTo>
                  <a:lnTo>
                    <a:pt x="4222" y="4128"/>
                  </a:lnTo>
                  <a:cubicBezTo>
                    <a:pt x="4159" y="4033"/>
                    <a:pt x="2899" y="1859"/>
                    <a:pt x="2772" y="1702"/>
                  </a:cubicBezTo>
                  <a:cubicBezTo>
                    <a:pt x="2639" y="1479"/>
                    <a:pt x="2394" y="1350"/>
                    <a:pt x="2151" y="1350"/>
                  </a:cubicBezTo>
                  <a:cubicBezTo>
                    <a:pt x="2051" y="1350"/>
                    <a:pt x="1951" y="1372"/>
                    <a:pt x="1859" y="1418"/>
                  </a:cubicBezTo>
                  <a:cubicBezTo>
                    <a:pt x="1512" y="1576"/>
                    <a:pt x="1386" y="2017"/>
                    <a:pt x="1544" y="2332"/>
                  </a:cubicBezTo>
                  <a:cubicBezTo>
                    <a:pt x="1544" y="2363"/>
                    <a:pt x="2804" y="4947"/>
                    <a:pt x="2836" y="4947"/>
                  </a:cubicBezTo>
                  <a:cubicBezTo>
                    <a:pt x="3434" y="4947"/>
                    <a:pt x="5261" y="4947"/>
                    <a:pt x="5261" y="6617"/>
                  </a:cubicBezTo>
                  <a:cubicBezTo>
                    <a:pt x="5261" y="6806"/>
                    <a:pt x="5104" y="6963"/>
                    <a:pt x="4883" y="6963"/>
                  </a:cubicBezTo>
                  <a:cubicBezTo>
                    <a:pt x="4694" y="6963"/>
                    <a:pt x="4537" y="6806"/>
                    <a:pt x="4537" y="6617"/>
                  </a:cubicBezTo>
                  <a:cubicBezTo>
                    <a:pt x="4537" y="6018"/>
                    <a:pt x="4253" y="5640"/>
                    <a:pt x="3056" y="5608"/>
                  </a:cubicBezTo>
                  <a:cubicBezTo>
                    <a:pt x="3056" y="5608"/>
                    <a:pt x="1260" y="4254"/>
                    <a:pt x="1197" y="4191"/>
                  </a:cubicBezTo>
                  <a:cubicBezTo>
                    <a:pt x="1060" y="4084"/>
                    <a:pt x="901" y="4029"/>
                    <a:pt x="745" y="4029"/>
                  </a:cubicBezTo>
                  <a:cubicBezTo>
                    <a:pt x="578" y="4029"/>
                    <a:pt x="414" y="4092"/>
                    <a:pt x="284" y="4222"/>
                  </a:cubicBezTo>
                  <a:cubicBezTo>
                    <a:pt x="0" y="4506"/>
                    <a:pt x="0" y="4915"/>
                    <a:pt x="284" y="5199"/>
                  </a:cubicBezTo>
                  <a:lnTo>
                    <a:pt x="1859" y="6774"/>
                  </a:lnTo>
                  <a:cubicBezTo>
                    <a:pt x="2048" y="6963"/>
                    <a:pt x="2142" y="7215"/>
                    <a:pt x="2142" y="7436"/>
                  </a:cubicBezTo>
                  <a:cubicBezTo>
                    <a:pt x="2142" y="8034"/>
                    <a:pt x="2520" y="8538"/>
                    <a:pt x="3088" y="8759"/>
                  </a:cubicBezTo>
                  <a:cubicBezTo>
                    <a:pt x="3245" y="8790"/>
                    <a:pt x="3371" y="8948"/>
                    <a:pt x="3434" y="9074"/>
                  </a:cubicBezTo>
                  <a:cubicBezTo>
                    <a:pt x="2426" y="8979"/>
                    <a:pt x="1260" y="8790"/>
                    <a:pt x="1103" y="8475"/>
                  </a:cubicBezTo>
                  <a:cubicBezTo>
                    <a:pt x="1103" y="8475"/>
                    <a:pt x="1197" y="8349"/>
                    <a:pt x="1638" y="8192"/>
                  </a:cubicBezTo>
                  <a:cubicBezTo>
                    <a:pt x="1544" y="8003"/>
                    <a:pt x="1481" y="7751"/>
                    <a:pt x="1481" y="7530"/>
                  </a:cubicBezTo>
                  <a:cubicBezTo>
                    <a:pt x="756" y="7782"/>
                    <a:pt x="441" y="8066"/>
                    <a:pt x="441" y="8475"/>
                  </a:cubicBezTo>
                  <a:cubicBezTo>
                    <a:pt x="441" y="9641"/>
                    <a:pt x="3718" y="9862"/>
                    <a:pt x="4883" y="9862"/>
                  </a:cubicBezTo>
                  <a:cubicBezTo>
                    <a:pt x="6081" y="9862"/>
                    <a:pt x="9357" y="9641"/>
                    <a:pt x="9357" y="8475"/>
                  </a:cubicBezTo>
                  <a:cubicBezTo>
                    <a:pt x="9357" y="8066"/>
                    <a:pt x="8979" y="7751"/>
                    <a:pt x="8317" y="7530"/>
                  </a:cubicBezTo>
                  <a:cubicBezTo>
                    <a:pt x="8317" y="7782"/>
                    <a:pt x="8286" y="8003"/>
                    <a:pt x="8160" y="8192"/>
                  </a:cubicBezTo>
                  <a:cubicBezTo>
                    <a:pt x="8286" y="8255"/>
                    <a:pt x="8349" y="8286"/>
                    <a:pt x="8443" y="8318"/>
                  </a:cubicBezTo>
                  <a:lnTo>
                    <a:pt x="8664" y="8444"/>
                  </a:lnTo>
                  <a:cubicBezTo>
                    <a:pt x="8475" y="8790"/>
                    <a:pt x="7372" y="8948"/>
                    <a:pt x="6364" y="9074"/>
                  </a:cubicBezTo>
                  <a:cubicBezTo>
                    <a:pt x="6427" y="8979"/>
                    <a:pt x="6553" y="8885"/>
                    <a:pt x="6711" y="8822"/>
                  </a:cubicBezTo>
                  <a:cubicBezTo>
                    <a:pt x="7246" y="8633"/>
                    <a:pt x="7656" y="8129"/>
                    <a:pt x="7656" y="7530"/>
                  </a:cubicBezTo>
                  <a:lnTo>
                    <a:pt x="7656" y="6428"/>
                  </a:lnTo>
                  <a:lnTo>
                    <a:pt x="9515" y="4569"/>
                  </a:lnTo>
                  <a:cubicBezTo>
                    <a:pt x="9767" y="4317"/>
                    <a:pt x="9767" y="3876"/>
                    <a:pt x="9515" y="3592"/>
                  </a:cubicBezTo>
                  <a:cubicBezTo>
                    <a:pt x="9373" y="3450"/>
                    <a:pt x="9192" y="3379"/>
                    <a:pt x="9010" y="3379"/>
                  </a:cubicBezTo>
                  <a:cubicBezTo>
                    <a:pt x="8829" y="3379"/>
                    <a:pt x="8648" y="3450"/>
                    <a:pt x="8506" y="3592"/>
                  </a:cubicBezTo>
                  <a:cubicBezTo>
                    <a:pt x="8191" y="3876"/>
                    <a:pt x="7498" y="4411"/>
                    <a:pt x="7026" y="4789"/>
                  </a:cubicBezTo>
                  <a:cubicBezTo>
                    <a:pt x="7089" y="4663"/>
                    <a:pt x="8191" y="2426"/>
                    <a:pt x="8254" y="2332"/>
                  </a:cubicBezTo>
                  <a:cubicBezTo>
                    <a:pt x="8412" y="1985"/>
                    <a:pt x="8286" y="1576"/>
                    <a:pt x="7939" y="1418"/>
                  </a:cubicBezTo>
                  <a:cubicBezTo>
                    <a:pt x="7847" y="1372"/>
                    <a:pt x="7747" y="1350"/>
                    <a:pt x="7647" y="1350"/>
                  </a:cubicBezTo>
                  <a:cubicBezTo>
                    <a:pt x="7404" y="1350"/>
                    <a:pt x="7159" y="1479"/>
                    <a:pt x="7026" y="1702"/>
                  </a:cubicBezTo>
                  <a:cubicBezTo>
                    <a:pt x="6900" y="1859"/>
                    <a:pt x="5639" y="4033"/>
                    <a:pt x="5576" y="4128"/>
                  </a:cubicBezTo>
                  <a:lnTo>
                    <a:pt x="5576" y="662"/>
                  </a:lnTo>
                  <a:cubicBezTo>
                    <a:pt x="5576" y="284"/>
                    <a:pt x="5261" y="1"/>
                    <a:pt x="48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77"/>
            <p:cNvSpPr/>
            <p:nvPr/>
          </p:nvSpPr>
          <p:spPr>
            <a:xfrm>
              <a:off x="-32568800" y="3392675"/>
              <a:ext cx="291450" cy="121325"/>
            </a:xfrm>
            <a:custGeom>
              <a:avLst/>
              <a:gdLst/>
              <a:ahLst/>
              <a:cxnLst/>
              <a:rect l="l" t="t" r="r" b="b"/>
              <a:pathLst>
                <a:path w="11658" h="4853" extrusionOk="0">
                  <a:moveTo>
                    <a:pt x="9578" y="1"/>
                  </a:moveTo>
                  <a:lnTo>
                    <a:pt x="9263" y="316"/>
                  </a:lnTo>
                  <a:lnTo>
                    <a:pt x="9263" y="631"/>
                  </a:lnTo>
                  <a:cubicBezTo>
                    <a:pt x="10335" y="1040"/>
                    <a:pt x="10965" y="1576"/>
                    <a:pt x="10965" y="2143"/>
                  </a:cubicBezTo>
                  <a:cubicBezTo>
                    <a:pt x="10965" y="3119"/>
                    <a:pt x="8885" y="4191"/>
                    <a:pt x="5829" y="4191"/>
                  </a:cubicBezTo>
                  <a:cubicBezTo>
                    <a:pt x="2805" y="4191"/>
                    <a:pt x="726" y="3119"/>
                    <a:pt x="726" y="2143"/>
                  </a:cubicBezTo>
                  <a:cubicBezTo>
                    <a:pt x="726" y="1607"/>
                    <a:pt x="1261" y="1103"/>
                    <a:pt x="2175" y="725"/>
                  </a:cubicBezTo>
                  <a:lnTo>
                    <a:pt x="1671" y="190"/>
                  </a:lnTo>
                  <a:cubicBezTo>
                    <a:pt x="631" y="725"/>
                    <a:pt x="1" y="1387"/>
                    <a:pt x="1" y="2111"/>
                  </a:cubicBezTo>
                  <a:cubicBezTo>
                    <a:pt x="1" y="3655"/>
                    <a:pt x="2584" y="4852"/>
                    <a:pt x="5829" y="4852"/>
                  </a:cubicBezTo>
                  <a:cubicBezTo>
                    <a:pt x="9106" y="4852"/>
                    <a:pt x="11658" y="3624"/>
                    <a:pt x="11658" y="2111"/>
                  </a:cubicBezTo>
                  <a:cubicBezTo>
                    <a:pt x="11658" y="1261"/>
                    <a:pt x="10870" y="505"/>
                    <a:pt x="95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2" name="Google Shape;7132;p77"/>
          <p:cNvGrpSpPr/>
          <p:nvPr/>
        </p:nvGrpSpPr>
        <p:grpSpPr>
          <a:xfrm>
            <a:off x="1293183" y="3201213"/>
            <a:ext cx="354586" cy="353645"/>
            <a:chOff x="-32569575" y="3586425"/>
            <a:chExt cx="292225" cy="291450"/>
          </a:xfrm>
        </p:grpSpPr>
        <p:sp>
          <p:nvSpPr>
            <p:cNvPr id="7133" name="Google Shape;7133;p77"/>
            <p:cNvSpPr/>
            <p:nvPr/>
          </p:nvSpPr>
          <p:spPr>
            <a:xfrm>
              <a:off x="-32569575" y="3672275"/>
              <a:ext cx="292225" cy="205600"/>
            </a:xfrm>
            <a:custGeom>
              <a:avLst/>
              <a:gdLst/>
              <a:ahLst/>
              <a:cxnLst/>
              <a:rect l="l" t="t" r="r" b="b"/>
              <a:pathLst>
                <a:path w="11689" h="8224" extrusionOk="0">
                  <a:moveTo>
                    <a:pt x="5860" y="1"/>
                  </a:moveTo>
                  <a:cubicBezTo>
                    <a:pt x="4506" y="1"/>
                    <a:pt x="3340" y="1040"/>
                    <a:pt x="3151" y="2332"/>
                  </a:cubicBezTo>
                  <a:cubicBezTo>
                    <a:pt x="3119" y="2521"/>
                    <a:pt x="3277" y="2710"/>
                    <a:pt x="3497" y="2710"/>
                  </a:cubicBezTo>
                  <a:lnTo>
                    <a:pt x="5514" y="2710"/>
                  </a:lnTo>
                  <a:lnTo>
                    <a:pt x="5514" y="3435"/>
                  </a:lnTo>
                  <a:lnTo>
                    <a:pt x="2395" y="3435"/>
                  </a:lnTo>
                  <a:cubicBezTo>
                    <a:pt x="1859" y="3435"/>
                    <a:pt x="1387" y="3907"/>
                    <a:pt x="1387" y="4443"/>
                  </a:cubicBezTo>
                  <a:lnTo>
                    <a:pt x="1387" y="4852"/>
                  </a:lnTo>
                  <a:cubicBezTo>
                    <a:pt x="599" y="5010"/>
                    <a:pt x="0" y="5703"/>
                    <a:pt x="0" y="6554"/>
                  </a:cubicBezTo>
                  <a:cubicBezTo>
                    <a:pt x="0" y="7499"/>
                    <a:pt x="757" y="8223"/>
                    <a:pt x="1702" y="8223"/>
                  </a:cubicBezTo>
                  <a:cubicBezTo>
                    <a:pt x="2647" y="8223"/>
                    <a:pt x="3403" y="7499"/>
                    <a:pt x="3403" y="6554"/>
                  </a:cubicBezTo>
                  <a:cubicBezTo>
                    <a:pt x="3403" y="5703"/>
                    <a:pt x="2804" y="5041"/>
                    <a:pt x="2017" y="4852"/>
                  </a:cubicBezTo>
                  <a:lnTo>
                    <a:pt x="2017" y="4443"/>
                  </a:lnTo>
                  <a:cubicBezTo>
                    <a:pt x="2017" y="4254"/>
                    <a:pt x="2174" y="4096"/>
                    <a:pt x="2363" y="4096"/>
                  </a:cubicBezTo>
                  <a:lnTo>
                    <a:pt x="5482" y="4096"/>
                  </a:lnTo>
                  <a:lnTo>
                    <a:pt x="5482" y="4821"/>
                  </a:lnTo>
                  <a:cubicBezTo>
                    <a:pt x="4695" y="4978"/>
                    <a:pt x="4096" y="5672"/>
                    <a:pt x="4096" y="6491"/>
                  </a:cubicBezTo>
                  <a:cubicBezTo>
                    <a:pt x="4096" y="7436"/>
                    <a:pt x="4852" y="8192"/>
                    <a:pt x="5797" y="8192"/>
                  </a:cubicBezTo>
                  <a:cubicBezTo>
                    <a:pt x="6742" y="8192"/>
                    <a:pt x="7499" y="7436"/>
                    <a:pt x="7499" y="6491"/>
                  </a:cubicBezTo>
                  <a:cubicBezTo>
                    <a:pt x="7499" y="5672"/>
                    <a:pt x="6900" y="5010"/>
                    <a:pt x="6112" y="4821"/>
                  </a:cubicBezTo>
                  <a:lnTo>
                    <a:pt x="6112" y="4096"/>
                  </a:lnTo>
                  <a:lnTo>
                    <a:pt x="9231" y="4096"/>
                  </a:lnTo>
                  <a:cubicBezTo>
                    <a:pt x="9420" y="4096"/>
                    <a:pt x="9578" y="4254"/>
                    <a:pt x="9578" y="4443"/>
                  </a:cubicBezTo>
                  <a:lnTo>
                    <a:pt x="9578" y="4852"/>
                  </a:lnTo>
                  <a:cubicBezTo>
                    <a:pt x="8790" y="5010"/>
                    <a:pt x="8192" y="5703"/>
                    <a:pt x="8192" y="6554"/>
                  </a:cubicBezTo>
                  <a:cubicBezTo>
                    <a:pt x="8192" y="7499"/>
                    <a:pt x="8948" y="8223"/>
                    <a:pt x="9893" y="8223"/>
                  </a:cubicBezTo>
                  <a:cubicBezTo>
                    <a:pt x="10838" y="8223"/>
                    <a:pt x="11594" y="7499"/>
                    <a:pt x="11594" y="6554"/>
                  </a:cubicBezTo>
                  <a:cubicBezTo>
                    <a:pt x="11689" y="5703"/>
                    <a:pt x="11153" y="5010"/>
                    <a:pt x="10366" y="4852"/>
                  </a:cubicBezTo>
                  <a:lnTo>
                    <a:pt x="10366" y="4443"/>
                  </a:lnTo>
                  <a:cubicBezTo>
                    <a:pt x="10366" y="3907"/>
                    <a:pt x="9893" y="3435"/>
                    <a:pt x="9326" y="3435"/>
                  </a:cubicBezTo>
                  <a:lnTo>
                    <a:pt x="6238" y="3435"/>
                  </a:lnTo>
                  <a:lnTo>
                    <a:pt x="6238" y="2710"/>
                  </a:lnTo>
                  <a:lnTo>
                    <a:pt x="8223" y="2710"/>
                  </a:lnTo>
                  <a:cubicBezTo>
                    <a:pt x="8444" y="2710"/>
                    <a:pt x="8601" y="2521"/>
                    <a:pt x="8601" y="2332"/>
                  </a:cubicBezTo>
                  <a:cubicBezTo>
                    <a:pt x="8381" y="977"/>
                    <a:pt x="7247" y="1"/>
                    <a:pt x="5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77"/>
            <p:cNvSpPr/>
            <p:nvPr/>
          </p:nvSpPr>
          <p:spPr>
            <a:xfrm>
              <a:off x="-32456950" y="3586425"/>
              <a:ext cx="68550" cy="69350"/>
            </a:xfrm>
            <a:custGeom>
              <a:avLst/>
              <a:gdLst/>
              <a:ahLst/>
              <a:cxnLst/>
              <a:rect l="l" t="t" r="r" b="b"/>
              <a:pathLst>
                <a:path w="2742" h="2774" extrusionOk="0">
                  <a:moveTo>
                    <a:pt x="1355" y="1"/>
                  </a:moveTo>
                  <a:cubicBezTo>
                    <a:pt x="631" y="1"/>
                    <a:pt x="1" y="631"/>
                    <a:pt x="1" y="1387"/>
                  </a:cubicBezTo>
                  <a:cubicBezTo>
                    <a:pt x="1" y="2143"/>
                    <a:pt x="631" y="2773"/>
                    <a:pt x="1355" y="2773"/>
                  </a:cubicBezTo>
                  <a:cubicBezTo>
                    <a:pt x="2111" y="2773"/>
                    <a:pt x="2742" y="2143"/>
                    <a:pt x="2742" y="1387"/>
                  </a:cubicBezTo>
                  <a:cubicBezTo>
                    <a:pt x="2742" y="631"/>
                    <a:pt x="2111"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5" name="Google Shape;7135;p77"/>
          <p:cNvGrpSpPr/>
          <p:nvPr/>
        </p:nvGrpSpPr>
        <p:grpSpPr>
          <a:xfrm>
            <a:off x="1284098" y="3665805"/>
            <a:ext cx="372756" cy="354343"/>
            <a:chOff x="-32576675" y="3944600"/>
            <a:chExt cx="307200" cy="292025"/>
          </a:xfrm>
        </p:grpSpPr>
        <p:sp>
          <p:nvSpPr>
            <p:cNvPr id="7136" name="Google Shape;7136;p77"/>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7" name="Google Shape;7137;p77"/>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8" name="Google Shape;7138;p77"/>
          <p:cNvGrpSpPr/>
          <p:nvPr/>
        </p:nvGrpSpPr>
        <p:grpSpPr>
          <a:xfrm>
            <a:off x="3529065" y="2730100"/>
            <a:ext cx="354586" cy="354586"/>
            <a:chOff x="-30735200" y="3192625"/>
            <a:chExt cx="292225" cy="292225"/>
          </a:xfrm>
        </p:grpSpPr>
        <p:sp>
          <p:nvSpPr>
            <p:cNvPr id="7139" name="Google Shape;7139;p77"/>
            <p:cNvSpPr/>
            <p:nvPr/>
          </p:nvSpPr>
          <p:spPr>
            <a:xfrm>
              <a:off x="-30665100" y="3192625"/>
              <a:ext cx="175650" cy="223700"/>
            </a:xfrm>
            <a:custGeom>
              <a:avLst/>
              <a:gdLst/>
              <a:ahLst/>
              <a:cxnLst/>
              <a:rect l="l" t="t" r="r" b="b"/>
              <a:pathLst>
                <a:path w="7026" h="8948" extrusionOk="0">
                  <a:moveTo>
                    <a:pt x="2363" y="0"/>
                  </a:moveTo>
                  <a:cubicBezTo>
                    <a:pt x="2143" y="0"/>
                    <a:pt x="1985" y="158"/>
                    <a:pt x="1985" y="378"/>
                  </a:cubicBezTo>
                  <a:cubicBezTo>
                    <a:pt x="1985" y="567"/>
                    <a:pt x="2143" y="725"/>
                    <a:pt x="2363" y="725"/>
                  </a:cubicBezTo>
                  <a:lnTo>
                    <a:pt x="2710" y="725"/>
                  </a:lnTo>
                  <a:lnTo>
                    <a:pt x="2710" y="1576"/>
                  </a:lnTo>
                  <a:cubicBezTo>
                    <a:pt x="1135" y="2017"/>
                    <a:pt x="0" y="3466"/>
                    <a:pt x="0" y="5199"/>
                  </a:cubicBezTo>
                  <a:cubicBezTo>
                    <a:pt x="0" y="7278"/>
                    <a:pt x="1670" y="8948"/>
                    <a:pt x="3718" y="8948"/>
                  </a:cubicBezTo>
                  <a:cubicBezTo>
                    <a:pt x="3970" y="8948"/>
                    <a:pt x="4159" y="8916"/>
                    <a:pt x="4348" y="8853"/>
                  </a:cubicBezTo>
                  <a:cubicBezTo>
                    <a:pt x="4159" y="8664"/>
                    <a:pt x="4033" y="8381"/>
                    <a:pt x="4033" y="8066"/>
                  </a:cubicBezTo>
                  <a:cubicBezTo>
                    <a:pt x="4033" y="7877"/>
                    <a:pt x="4096" y="7687"/>
                    <a:pt x="4191" y="7530"/>
                  </a:cubicBezTo>
                  <a:lnTo>
                    <a:pt x="4191" y="7530"/>
                  </a:lnTo>
                  <a:cubicBezTo>
                    <a:pt x="4033" y="7561"/>
                    <a:pt x="3876" y="7561"/>
                    <a:pt x="3686" y="7561"/>
                  </a:cubicBezTo>
                  <a:cubicBezTo>
                    <a:pt x="2363" y="7561"/>
                    <a:pt x="1292" y="6522"/>
                    <a:pt x="1292" y="5167"/>
                  </a:cubicBezTo>
                  <a:cubicBezTo>
                    <a:pt x="1292" y="3844"/>
                    <a:pt x="2363" y="2773"/>
                    <a:pt x="3686" y="2773"/>
                  </a:cubicBezTo>
                  <a:cubicBezTo>
                    <a:pt x="4348" y="2773"/>
                    <a:pt x="4978" y="3088"/>
                    <a:pt x="5451" y="3560"/>
                  </a:cubicBezTo>
                  <a:cubicBezTo>
                    <a:pt x="5608" y="3466"/>
                    <a:pt x="5766" y="3466"/>
                    <a:pt x="5923" y="3466"/>
                  </a:cubicBezTo>
                  <a:lnTo>
                    <a:pt x="7026" y="3466"/>
                  </a:lnTo>
                  <a:cubicBezTo>
                    <a:pt x="6553" y="2584"/>
                    <a:pt x="5734" y="1859"/>
                    <a:pt x="4726" y="1576"/>
                  </a:cubicBezTo>
                  <a:lnTo>
                    <a:pt x="4726" y="725"/>
                  </a:lnTo>
                  <a:lnTo>
                    <a:pt x="5073" y="725"/>
                  </a:lnTo>
                  <a:cubicBezTo>
                    <a:pt x="5262" y="725"/>
                    <a:pt x="5419" y="567"/>
                    <a:pt x="5419" y="378"/>
                  </a:cubicBezTo>
                  <a:cubicBezTo>
                    <a:pt x="5419" y="158"/>
                    <a:pt x="5262" y="0"/>
                    <a:pt x="50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77"/>
            <p:cNvSpPr/>
            <p:nvPr/>
          </p:nvSpPr>
          <p:spPr>
            <a:xfrm>
              <a:off x="-30615475" y="3278475"/>
              <a:ext cx="52775" cy="52000"/>
            </a:xfrm>
            <a:custGeom>
              <a:avLst/>
              <a:gdLst/>
              <a:ahLst/>
              <a:cxnLst/>
              <a:rect l="l" t="t" r="r" b="b"/>
              <a:pathLst>
                <a:path w="2111" h="2080" extrusionOk="0">
                  <a:moveTo>
                    <a:pt x="1733" y="0"/>
                  </a:moveTo>
                  <a:cubicBezTo>
                    <a:pt x="1544" y="32"/>
                    <a:pt x="1386" y="158"/>
                    <a:pt x="1386" y="347"/>
                  </a:cubicBezTo>
                  <a:lnTo>
                    <a:pt x="1386" y="1387"/>
                  </a:lnTo>
                  <a:lnTo>
                    <a:pt x="378" y="1387"/>
                  </a:lnTo>
                  <a:cubicBezTo>
                    <a:pt x="158" y="1387"/>
                    <a:pt x="0" y="1544"/>
                    <a:pt x="0" y="1733"/>
                  </a:cubicBezTo>
                  <a:cubicBezTo>
                    <a:pt x="0" y="1922"/>
                    <a:pt x="158" y="2080"/>
                    <a:pt x="378" y="2080"/>
                  </a:cubicBezTo>
                  <a:lnTo>
                    <a:pt x="1733" y="2080"/>
                  </a:lnTo>
                  <a:cubicBezTo>
                    <a:pt x="1954" y="2080"/>
                    <a:pt x="2111" y="1922"/>
                    <a:pt x="2111" y="1733"/>
                  </a:cubicBezTo>
                  <a:lnTo>
                    <a:pt x="2111" y="347"/>
                  </a:lnTo>
                  <a:cubicBezTo>
                    <a:pt x="2111" y="158"/>
                    <a:pt x="1954" y="0"/>
                    <a:pt x="17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1" name="Google Shape;7141;p77"/>
            <p:cNvSpPr/>
            <p:nvPr/>
          </p:nvSpPr>
          <p:spPr>
            <a:xfrm>
              <a:off x="-30528850" y="3296575"/>
              <a:ext cx="85875" cy="25250"/>
            </a:xfrm>
            <a:custGeom>
              <a:avLst/>
              <a:gdLst/>
              <a:ahLst/>
              <a:cxnLst/>
              <a:rect l="l" t="t" r="r" b="b"/>
              <a:pathLst>
                <a:path w="3435" h="1010" extrusionOk="0">
                  <a:moveTo>
                    <a:pt x="536" y="1"/>
                  </a:moveTo>
                  <a:cubicBezTo>
                    <a:pt x="253" y="1"/>
                    <a:pt x="1" y="221"/>
                    <a:pt x="1" y="505"/>
                  </a:cubicBezTo>
                  <a:cubicBezTo>
                    <a:pt x="1" y="789"/>
                    <a:pt x="253" y="1009"/>
                    <a:pt x="536" y="1009"/>
                  </a:cubicBezTo>
                  <a:lnTo>
                    <a:pt x="2931" y="1009"/>
                  </a:lnTo>
                  <a:cubicBezTo>
                    <a:pt x="3214" y="1009"/>
                    <a:pt x="3435" y="789"/>
                    <a:pt x="3435" y="505"/>
                  </a:cubicBezTo>
                  <a:cubicBezTo>
                    <a:pt x="3435" y="221"/>
                    <a:pt x="3214" y="1"/>
                    <a:pt x="29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2" name="Google Shape;7142;p77"/>
            <p:cNvSpPr/>
            <p:nvPr/>
          </p:nvSpPr>
          <p:spPr>
            <a:xfrm>
              <a:off x="-30546175" y="3338325"/>
              <a:ext cx="85875" cy="26025"/>
            </a:xfrm>
            <a:custGeom>
              <a:avLst/>
              <a:gdLst/>
              <a:ahLst/>
              <a:cxnLst/>
              <a:rect l="l" t="t" r="r" b="b"/>
              <a:pathLst>
                <a:path w="3435" h="1041" extrusionOk="0">
                  <a:moveTo>
                    <a:pt x="505" y="1"/>
                  </a:moveTo>
                  <a:cubicBezTo>
                    <a:pt x="221" y="1"/>
                    <a:pt x="1" y="253"/>
                    <a:pt x="1" y="536"/>
                  </a:cubicBezTo>
                  <a:cubicBezTo>
                    <a:pt x="1" y="788"/>
                    <a:pt x="221" y="1040"/>
                    <a:pt x="505" y="1040"/>
                  </a:cubicBezTo>
                  <a:lnTo>
                    <a:pt x="2899" y="1040"/>
                  </a:lnTo>
                  <a:cubicBezTo>
                    <a:pt x="3183" y="1040"/>
                    <a:pt x="3435" y="851"/>
                    <a:pt x="3435" y="536"/>
                  </a:cubicBezTo>
                  <a:cubicBezTo>
                    <a:pt x="3435" y="253"/>
                    <a:pt x="3183" y="1"/>
                    <a:pt x="28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3" name="Google Shape;7143;p77"/>
            <p:cNvSpPr/>
            <p:nvPr/>
          </p:nvSpPr>
          <p:spPr>
            <a:xfrm>
              <a:off x="-30546175" y="3381650"/>
              <a:ext cx="67750" cy="26025"/>
            </a:xfrm>
            <a:custGeom>
              <a:avLst/>
              <a:gdLst/>
              <a:ahLst/>
              <a:cxnLst/>
              <a:rect l="l" t="t" r="r" b="b"/>
              <a:pathLst>
                <a:path w="2710" h="1041" extrusionOk="0">
                  <a:moveTo>
                    <a:pt x="505" y="0"/>
                  </a:moveTo>
                  <a:cubicBezTo>
                    <a:pt x="221" y="0"/>
                    <a:pt x="1" y="252"/>
                    <a:pt x="1" y="536"/>
                  </a:cubicBezTo>
                  <a:cubicBezTo>
                    <a:pt x="1" y="788"/>
                    <a:pt x="221" y="1040"/>
                    <a:pt x="505" y="1040"/>
                  </a:cubicBezTo>
                  <a:lnTo>
                    <a:pt x="2206" y="1040"/>
                  </a:lnTo>
                  <a:cubicBezTo>
                    <a:pt x="2490" y="1040"/>
                    <a:pt x="2710" y="788"/>
                    <a:pt x="2710" y="536"/>
                  </a:cubicBezTo>
                  <a:cubicBezTo>
                    <a:pt x="2710" y="252"/>
                    <a:pt x="2490" y="0"/>
                    <a:pt x="22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4" name="Google Shape;7144;p77"/>
            <p:cNvSpPr/>
            <p:nvPr/>
          </p:nvSpPr>
          <p:spPr>
            <a:xfrm>
              <a:off x="-30546175" y="3424175"/>
              <a:ext cx="51225" cy="26025"/>
            </a:xfrm>
            <a:custGeom>
              <a:avLst/>
              <a:gdLst/>
              <a:ahLst/>
              <a:cxnLst/>
              <a:rect l="l" t="t" r="r" b="b"/>
              <a:pathLst>
                <a:path w="2049" h="1041" extrusionOk="0">
                  <a:moveTo>
                    <a:pt x="505" y="1"/>
                  </a:moveTo>
                  <a:cubicBezTo>
                    <a:pt x="221" y="1"/>
                    <a:pt x="1" y="253"/>
                    <a:pt x="1" y="505"/>
                  </a:cubicBezTo>
                  <a:cubicBezTo>
                    <a:pt x="1" y="788"/>
                    <a:pt x="221" y="1040"/>
                    <a:pt x="505" y="1040"/>
                  </a:cubicBezTo>
                  <a:lnTo>
                    <a:pt x="1544" y="1040"/>
                  </a:lnTo>
                  <a:cubicBezTo>
                    <a:pt x="1796" y="1040"/>
                    <a:pt x="2048" y="788"/>
                    <a:pt x="2048" y="505"/>
                  </a:cubicBezTo>
                  <a:cubicBezTo>
                    <a:pt x="2048" y="253"/>
                    <a:pt x="1796" y="1"/>
                    <a:pt x="154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5" name="Google Shape;7145;p77"/>
            <p:cNvSpPr/>
            <p:nvPr/>
          </p:nvSpPr>
          <p:spPr>
            <a:xfrm>
              <a:off x="-30735200" y="3209325"/>
              <a:ext cx="174075" cy="275525"/>
            </a:xfrm>
            <a:custGeom>
              <a:avLst/>
              <a:gdLst/>
              <a:ahLst/>
              <a:cxnLst/>
              <a:rect l="l" t="t" r="r" b="b"/>
              <a:pathLst>
                <a:path w="6963" h="11021" extrusionOk="0">
                  <a:moveTo>
                    <a:pt x="3803" y="0"/>
                  </a:moveTo>
                  <a:cubicBezTo>
                    <a:pt x="3716" y="0"/>
                    <a:pt x="3637" y="52"/>
                    <a:pt x="3592" y="120"/>
                  </a:cubicBezTo>
                  <a:lnTo>
                    <a:pt x="1702" y="2231"/>
                  </a:lnTo>
                  <a:cubicBezTo>
                    <a:pt x="1544" y="2420"/>
                    <a:pt x="1418" y="2640"/>
                    <a:pt x="1418" y="2892"/>
                  </a:cubicBezTo>
                  <a:lnTo>
                    <a:pt x="1418" y="5917"/>
                  </a:lnTo>
                  <a:cubicBezTo>
                    <a:pt x="1418" y="6200"/>
                    <a:pt x="1292" y="6421"/>
                    <a:pt x="1103" y="6641"/>
                  </a:cubicBezTo>
                  <a:lnTo>
                    <a:pt x="126" y="7618"/>
                  </a:lnTo>
                  <a:cubicBezTo>
                    <a:pt x="0" y="7744"/>
                    <a:pt x="0" y="7965"/>
                    <a:pt x="126" y="8091"/>
                  </a:cubicBezTo>
                  <a:lnTo>
                    <a:pt x="2867" y="10926"/>
                  </a:lnTo>
                  <a:cubicBezTo>
                    <a:pt x="2930" y="10989"/>
                    <a:pt x="3017" y="11021"/>
                    <a:pt x="3104" y="11021"/>
                  </a:cubicBezTo>
                  <a:cubicBezTo>
                    <a:pt x="3190" y="11021"/>
                    <a:pt x="3277" y="10989"/>
                    <a:pt x="3340" y="10926"/>
                  </a:cubicBezTo>
                  <a:lnTo>
                    <a:pt x="4317" y="9949"/>
                  </a:lnTo>
                  <a:cubicBezTo>
                    <a:pt x="4537" y="9729"/>
                    <a:pt x="4758" y="9634"/>
                    <a:pt x="5041" y="9634"/>
                  </a:cubicBezTo>
                  <a:lnTo>
                    <a:pt x="6963" y="9634"/>
                  </a:lnTo>
                  <a:cubicBezTo>
                    <a:pt x="6900" y="9477"/>
                    <a:pt x="6837" y="9288"/>
                    <a:pt x="6837" y="9099"/>
                  </a:cubicBezTo>
                  <a:cubicBezTo>
                    <a:pt x="6837" y="9036"/>
                    <a:pt x="6837" y="8973"/>
                    <a:pt x="6900" y="8910"/>
                  </a:cubicBezTo>
                  <a:cubicBezTo>
                    <a:pt x="6774" y="8910"/>
                    <a:pt x="6648" y="8941"/>
                    <a:pt x="6522" y="8941"/>
                  </a:cubicBezTo>
                  <a:cubicBezTo>
                    <a:pt x="4096" y="8941"/>
                    <a:pt x="2080" y="6925"/>
                    <a:pt x="2080" y="4499"/>
                  </a:cubicBezTo>
                  <a:cubicBezTo>
                    <a:pt x="2080" y="2892"/>
                    <a:pt x="2962" y="1475"/>
                    <a:pt x="4254" y="687"/>
                  </a:cubicBezTo>
                  <a:cubicBezTo>
                    <a:pt x="4254" y="592"/>
                    <a:pt x="4222" y="529"/>
                    <a:pt x="4222" y="498"/>
                  </a:cubicBezTo>
                  <a:lnTo>
                    <a:pt x="4128" y="246"/>
                  </a:lnTo>
                  <a:cubicBezTo>
                    <a:pt x="4096" y="120"/>
                    <a:pt x="4002" y="57"/>
                    <a:pt x="3907" y="25"/>
                  </a:cubicBezTo>
                  <a:cubicBezTo>
                    <a:pt x="3872" y="8"/>
                    <a:pt x="3837" y="0"/>
                    <a:pt x="38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6" name="Google Shape;7146;p77"/>
          <p:cNvGrpSpPr/>
          <p:nvPr/>
        </p:nvGrpSpPr>
        <p:grpSpPr>
          <a:xfrm>
            <a:off x="3529065" y="3201532"/>
            <a:ext cx="354586" cy="353008"/>
            <a:chOff x="-30735200" y="3552550"/>
            <a:chExt cx="292225" cy="290925"/>
          </a:xfrm>
        </p:grpSpPr>
        <p:sp>
          <p:nvSpPr>
            <p:cNvPr id="7147" name="Google Shape;7147;p77"/>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8" name="Google Shape;7148;p77"/>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9" name="Google Shape;7149;p77"/>
          <p:cNvGrpSpPr/>
          <p:nvPr/>
        </p:nvGrpSpPr>
        <p:grpSpPr>
          <a:xfrm>
            <a:off x="3529065" y="3666154"/>
            <a:ext cx="354586" cy="353645"/>
            <a:chOff x="-30735200" y="3910925"/>
            <a:chExt cx="292225" cy="291450"/>
          </a:xfrm>
        </p:grpSpPr>
        <p:sp>
          <p:nvSpPr>
            <p:cNvPr id="7150" name="Google Shape;7150;p77"/>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1" name="Google Shape;7151;p77"/>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52" name="Google Shape;7152;p77"/>
          <p:cNvSpPr/>
          <p:nvPr/>
        </p:nvSpPr>
        <p:spPr>
          <a:xfrm>
            <a:off x="2632180" y="4123242"/>
            <a:ext cx="354586" cy="353645"/>
          </a:xfrm>
          <a:custGeom>
            <a:avLst/>
            <a:gdLst/>
            <a:ahLst/>
            <a:cxnLst/>
            <a:rect l="l" t="t" r="r" b="b"/>
            <a:pathLst>
              <a:path w="11689" h="11658" extrusionOk="0">
                <a:moveTo>
                  <a:pt x="5829" y="2458"/>
                </a:moveTo>
                <a:cubicBezTo>
                  <a:pt x="6207" y="2458"/>
                  <a:pt x="6491" y="2773"/>
                  <a:pt x="6491" y="3120"/>
                </a:cubicBezTo>
                <a:cubicBezTo>
                  <a:pt x="6522" y="3466"/>
                  <a:pt x="6207" y="3781"/>
                  <a:pt x="5829" y="3781"/>
                </a:cubicBezTo>
                <a:cubicBezTo>
                  <a:pt x="5419" y="3781"/>
                  <a:pt x="5136" y="3466"/>
                  <a:pt x="5136" y="3120"/>
                </a:cubicBezTo>
                <a:cubicBezTo>
                  <a:pt x="5136" y="2742"/>
                  <a:pt x="5482" y="2458"/>
                  <a:pt x="5829" y="2458"/>
                </a:cubicBezTo>
                <a:close/>
                <a:moveTo>
                  <a:pt x="5860" y="4474"/>
                </a:moveTo>
                <a:cubicBezTo>
                  <a:pt x="6238" y="4474"/>
                  <a:pt x="6522" y="4789"/>
                  <a:pt x="6522" y="5136"/>
                </a:cubicBezTo>
                <a:lnTo>
                  <a:pt x="6522" y="8570"/>
                </a:lnTo>
                <a:cubicBezTo>
                  <a:pt x="6522" y="8948"/>
                  <a:pt x="6207" y="9232"/>
                  <a:pt x="5860" y="9232"/>
                </a:cubicBezTo>
                <a:cubicBezTo>
                  <a:pt x="5451" y="9232"/>
                  <a:pt x="5199" y="8917"/>
                  <a:pt x="5199" y="8570"/>
                </a:cubicBezTo>
                <a:lnTo>
                  <a:pt x="5199" y="5136"/>
                </a:lnTo>
                <a:cubicBezTo>
                  <a:pt x="5199" y="4726"/>
                  <a:pt x="5514" y="4474"/>
                  <a:pt x="5860" y="4474"/>
                </a:cubicBezTo>
                <a:close/>
                <a:moveTo>
                  <a:pt x="5829" y="1"/>
                </a:moveTo>
                <a:cubicBezTo>
                  <a:pt x="2615" y="1"/>
                  <a:pt x="0" y="2647"/>
                  <a:pt x="0" y="5829"/>
                </a:cubicBezTo>
                <a:cubicBezTo>
                  <a:pt x="0" y="9043"/>
                  <a:pt x="2615" y="11657"/>
                  <a:pt x="5829" y="11657"/>
                </a:cubicBezTo>
                <a:cubicBezTo>
                  <a:pt x="9011" y="11657"/>
                  <a:pt x="11657" y="9043"/>
                  <a:pt x="11657" y="5829"/>
                </a:cubicBezTo>
                <a:cubicBezTo>
                  <a:pt x="11689" y="2647"/>
                  <a:pt x="9042"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53" name="Google Shape;7153;p77"/>
          <p:cNvGrpSpPr/>
          <p:nvPr/>
        </p:nvGrpSpPr>
        <p:grpSpPr>
          <a:xfrm>
            <a:off x="4882910" y="1379021"/>
            <a:ext cx="358971" cy="359224"/>
            <a:chOff x="-57956275" y="3197925"/>
            <a:chExt cx="319000" cy="319225"/>
          </a:xfrm>
        </p:grpSpPr>
        <p:sp>
          <p:nvSpPr>
            <p:cNvPr id="7154" name="Google Shape;7154;p77"/>
            <p:cNvSpPr/>
            <p:nvPr/>
          </p:nvSpPr>
          <p:spPr>
            <a:xfrm>
              <a:off x="-57940525" y="3353300"/>
              <a:ext cx="18150" cy="65400"/>
            </a:xfrm>
            <a:custGeom>
              <a:avLst/>
              <a:gdLst/>
              <a:ahLst/>
              <a:cxnLst/>
              <a:rect l="l" t="t" r="r" b="b"/>
              <a:pathLst>
                <a:path w="726" h="2616" extrusionOk="0">
                  <a:moveTo>
                    <a:pt x="725" y="0"/>
                  </a:moveTo>
                  <a:cubicBezTo>
                    <a:pt x="316" y="284"/>
                    <a:pt x="1" y="756"/>
                    <a:pt x="1" y="1292"/>
                  </a:cubicBezTo>
                  <a:cubicBezTo>
                    <a:pt x="1" y="1859"/>
                    <a:pt x="316" y="2332"/>
                    <a:pt x="725" y="2615"/>
                  </a:cubicBezTo>
                  <a:lnTo>
                    <a:pt x="725" y="2395"/>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5" name="Google Shape;7155;p77"/>
            <p:cNvSpPr/>
            <p:nvPr/>
          </p:nvSpPr>
          <p:spPr>
            <a:xfrm>
              <a:off x="-57679825" y="3353300"/>
              <a:ext cx="18925" cy="65400"/>
            </a:xfrm>
            <a:custGeom>
              <a:avLst/>
              <a:gdLst/>
              <a:ahLst/>
              <a:cxnLst/>
              <a:rect l="l" t="t" r="r" b="b"/>
              <a:pathLst>
                <a:path w="757" h="2616" extrusionOk="0">
                  <a:moveTo>
                    <a:pt x="1" y="0"/>
                  </a:moveTo>
                  <a:lnTo>
                    <a:pt x="1" y="2395"/>
                  </a:lnTo>
                  <a:lnTo>
                    <a:pt x="1" y="2615"/>
                  </a:lnTo>
                  <a:cubicBezTo>
                    <a:pt x="442" y="2332"/>
                    <a:pt x="757" y="1859"/>
                    <a:pt x="757" y="1292"/>
                  </a:cubicBezTo>
                  <a:cubicBezTo>
                    <a:pt x="757" y="756"/>
                    <a:pt x="442" y="284"/>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77"/>
            <p:cNvSpPr/>
            <p:nvPr/>
          </p:nvSpPr>
          <p:spPr>
            <a:xfrm>
              <a:off x="-57956275" y="3255625"/>
              <a:ext cx="319000" cy="55175"/>
            </a:xfrm>
            <a:custGeom>
              <a:avLst/>
              <a:gdLst/>
              <a:ahLst/>
              <a:cxnLst/>
              <a:rect l="l" t="t" r="r" b="b"/>
              <a:pathLst>
                <a:path w="12760" h="2207" extrusionOk="0">
                  <a:moveTo>
                    <a:pt x="442" y="1"/>
                  </a:moveTo>
                  <a:cubicBezTo>
                    <a:pt x="190" y="1"/>
                    <a:pt x="1" y="253"/>
                    <a:pt x="64" y="442"/>
                  </a:cubicBezTo>
                  <a:cubicBezTo>
                    <a:pt x="284" y="1481"/>
                    <a:pt x="1261" y="2206"/>
                    <a:pt x="2332" y="2206"/>
                  </a:cubicBezTo>
                  <a:lnTo>
                    <a:pt x="10523" y="2206"/>
                  </a:lnTo>
                  <a:cubicBezTo>
                    <a:pt x="11563" y="2206"/>
                    <a:pt x="12571" y="1418"/>
                    <a:pt x="12760" y="442"/>
                  </a:cubicBezTo>
                  <a:cubicBezTo>
                    <a:pt x="12603" y="221"/>
                    <a:pt x="12445" y="1"/>
                    <a:pt x="12193" y="1"/>
                  </a:cubicBezTo>
                  <a:lnTo>
                    <a:pt x="10303" y="1"/>
                  </a:lnTo>
                  <a:lnTo>
                    <a:pt x="10303" y="757"/>
                  </a:lnTo>
                  <a:cubicBezTo>
                    <a:pt x="10303" y="946"/>
                    <a:pt x="10145" y="1103"/>
                    <a:pt x="9956" y="1103"/>
                  </a:cubicBezTo>
                  <a:cubicBezTo>
                    <a:pt x="9767" y="1103"/>
                    <a:pt x="9610" y="946"/>
                    <a:pt x="9610" y="757"/>
                  </a:cubicBezTo>
                  <a:lnTo>
                    <a:pt x="9610" y="1"/>
                  </a:lnTo>
                  <a:lnTo>
                    <a:pt x="8853" y="1"/>
                  </a:lnTo>
                  <a:lnTo>
                    <a:pt x="8853" y="757"/>
                  </a:lnTo>
                  <a:cubicBezTo>
                    <a:pt x="8853" y="946"/>
                    <a:pt x="8696" y="1103"/>
                    <a:pt x="8507" y="1103"/>
                  </a:cubicBezTo>
                  <a:cubicBezTo>
                    <a:pt x="8318" y="1103"/>
                    <a:pt x="8160" y="946"/>
                    <a:pt x="8160" y="757"/>
                  </a:cubicBezTo>
                  <a:lnTo>
                    <a:pt x="8160" y="1"/>
                  </a:lnTo>
                  <a:lnTo>
                    <a:pt x="7404" y="1"/>
                  </a:lnTo>
                  <a:lnTo>
                    <a:pt x="7404" y="757"/>
                  </a:lnTo>
                  <a:cubicBezTo>
                    <a:pt x="7404" y="946"/>
                    <a:pt x="7247" y="1103"/>
                    <a:pt x="7058" y="1103"/>
                  </a:cubicBezTo>
                  <a:cubicBezTo>
                    <a:pt x="6837" y="1103"/>
                    <a:pt x="6680" y="946"/>
                    <a:pt x="6680" y="757"/>
                  </a:cubicBezTo>
                  <a:lnTo>
                    <a:pt x="6680" y="1"/>
                  </a:lnTo>
                  <a:lnTo>
                    <a:pt x="5955" y="1"/>
                  </a:lnTo>
                  <a:lnTo>
                    <a:pt x="5955" y="757"/>
                  </a:lnTo>
                  <a:cubicBezTo>
                    <a:pt x="5955" y="946"/>
                    <a:pt x="5797" y="1103"/>
                    <a:pt x="5577" y="1103"/>
                  </a:cubicBezTo>
                  <a:cubicBezTo>
                    <a:pt x="5388" y="1103"/>
                    <a:pt x="5230" y="946"/>
                    <a:pt x="5230" y="757"/>
                  </a:cubicBezTo>
                  <a:lnTo>
                    <a:pt x="5230" y="1"/>
                  </a:lnTo>
                  <a:lnTo>
                    <a:pt x="4474" y="1"/>
                  </a:lnTo>
                  <a:lnTo>
                    <a:pt x="4474" y="757"/>
                  </a:lnTo>
                  <a:cubicBezTo>
                    <a:pt x="4474" y="946"/>
                    <a:pt x="4317" y="1103"/>
                    <a:pt x="4128" y="1103"/>
                  </a:cubicBezTo>
                  <a:cubicBezTo>
                    <a:pt x="3939" y="1103"/>
                    <a:pt x="3781" y="946"/>
                    <a:pt x="3781" y="757"/>
                  </a:cubicBezTo>
                  <a:lnTo>
                    <a:pt x="3781" y="1"/>
                  </a:lnTo>
                  <a:lnTo>
                    <a:pt x="3025" y="1"/>
                  </a:lnTo>
                  <a:lnTo>
                    <a:pt x="3025" y="757"/>
                  </a:lnTo>
                  <a:cubicBezTo>
                    <a:pt x="3025" y="946"/>
                    <a:pt x="2867" y="1103"/>
                    <a:pt x="2678" y="1103"/>
                  </a:cubicBezTo>
                  <a:cubicBezTo>
                    <a:pt x="2489" y="1103"/>
                    <a:pt x="2332" y="946"/>
                    <a:pt x="2332" y="757"/>
                  </a:cubicBezTo>
                  <a:lnTo>
                    <a:pt x="233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77"/>
            <p:cNvSpPr/>
            <p:nvPr/>
          </p:nvSpPr>
          <p:spPr>
            <a:xfrm>
              <a:off x="-57868050" y="3494275"/>
              <a:ext cx="18900" cy="22875"/>
            </a:xfrm>
            <a:custGeom>
              <a:avLst/>
              <a:gdLst/>
              <a:ahLst/>
              <a:cxnLst/>
              <a:rect l="l" t="t" r="r" b="b"/>
              <a:pathLst>
                <a:path w="756" h="915" extrusionOk="0">
                  <a:moveTo>
                    <a:pt x="0" y="1"/>
                  </a:moveTo>
                  <a:lnTo>
                    <a:pt x="0" y="536"/>
                  </a:lnTo>
                  <a:lnTo>
                    <a:pt x="32" y="536"/>
                  </a:lnTo>
                  <a:cubicBezTo>
                    <a:pt x="32" y="757"/>
                    <a:pt x="189" y="914"/>
                    <a:pt x="410" y="914"/>
                  </a:cubicBezTo>
                  <a:cubicBezTo>
                    <a:pt x="599" y="914"/>
                    <a:pt x="756" y="757"/>
                    <a:pt x="756" y="536"/>
                  </a:cubicBezTo>
                  <a:lnTo>
                    <a:pt x="756" y="473"/>
                  </a:lnTo>
                  <a:cubicBezTo>
                    <a:pt x="473" y="347"/>
                    <a:pt x="252" y="158"/>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77"/>
            <p:cNvSpPr/>
            <p:nvPr/>
          </p:nvSpPr>
          <p:spPr>
            <a:xfrm>
              <a:off x="-57755425" y="3494275"/>
              <a:ext cx="18125" cy="22875"/>
            </a:xfrm>
            <a:custGeom>
              <a:avLst/>
              <a:gdLst/>
              <a:ahLst/>
              <a:cxnLst/>
              <a:rect l="l" t="t" r="r" b="b"/>
              <a:pathLst>
                <a:path w="725" h="915" extrusionOk="0">
                  <a:moveTo>
                    <a:pt x="725" y="1"/>
                  </a:moveTo>
                  <a:cubicBezTo>
                    <a:pt x="504" y="190"/>
                    <a:pt x="252" y="347"/>
                    <a:pt x="0" y="473"/>
                  </a:cubicBezTo>
                  <a:lnTo>
                    <a:pt x="0" y="536"/>
                  </a:lnTo>
                  <a:lnTo>
                    <a:pt x="32" y="536"/>
                  </a:lnTo>
                  <a:cubicBezTo>
                    <a:pt x="32" y="757"/>
                    <a:pt x="189" y="914"/>
                    <a:pt x="378" y="914"/>
                  </a:cubicBezTo>
                  <a:cubicBezTo>
                    <a:pt x="567" y="914"/>
                    <a:pt x="725" y="757"/>
                    <a:pt x="725" y="536"/>
                  </a:cubicBez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9" name="Google Shape;7159;p77"/>
            <p:cNvSpPr/>
            <p:nvPr/>
          </p:nvSpPr>
          <p:spPr>
            <a:xfrm>
              <a:off x="-57903500" y="3329675"/>
              <a:ext cx="204800" cy="187475"/>
            </a:xfrm>
            <a:custGeom>
              <a:avLst/>
              <a:gdLst/>
              <a:ahLst/>
              <a:cxnLst/>
              <a:rect l="l" t="t" r="r" b="b"/>
              <a:pathLst>
                <a:path w="8192" h="7499" extrusionOk="0">
                  <a:moveTo>
                    <a:pt x="2615" y="756"/>
                  </a:moveTo>
                  <a:cubicBezTo>
                    <a:pt x="2804" y="756"/>
                    <a:pt x="2962" y="914"/>
                    <a:pt x="2962" y="1103"/>
                  </a:cubicBezTo>
                  <a:cubicBezTo>
                    <a:pt x="2962" y="1292"/>
                    <a:pt x="2804" y="1449"/>
                    <a:pt x="2615" y="1449"/>
                  </a:cubicBezTo>
                  <a:cubicBezTo>
                    <a:pt x="2395" y="1449"/>
                    <a:pt x="2269" y="1292"/>
                    <a:pt x="2269" y="1103"/>
                  </a:cubicBezTo>
                  <a:cubicBezTo>
                    <a:pt x="2206" y="945"/>
                    <a:pt x="2395" y="756"/>
                    <a:pt x="2615" y="756"/>
                  </a:cubicBezTo>
                  <a:close/>
                  <a:moveTo>
                    <a:pt x="5608" y="756"/>
                  </a:moveTo>
                  <a:cubicBezTo>
                    <a:pt x="5797" y="756"/>
                    <a:pt x="5955" y="914"/>
                    <a:pt x="5955" y="1103"/>
                  </a:cubicBezTo>
                  <a:cubicBezTo>
                    <a:pt x="5955" y="1292"/>
                    <a:pt x="5797" y="1449"/>
                    <a:pt x="5608" y="1449"/>
                  </a:cubicBezTo>
                  <a:cubicBezTo>
                    <a:pt x="5388" y="1449"/>
                    <a:pt x="5230" y="1292"/>
                    <a:pt x="5230" y="1103"/>
                  </a:cubicBezTo>
                  <a:cubicBezTo>
                    <a:pt x="5199" y="945"/>
                    <a:pt x="5356" y="756"/>
                    <a:pt x="5608" y="756"/>
                  </a:cubicBezTo>
                  <a:close/>
                  <a:moveTo>
                    <a:pt x="5159" y="4072"/>
                  </a:moveTo>
                  <a:cubicBezTo>
                    <a:pt x="5254" y="4072"/>
                    <a:pt x="5340" y="4112"/>
                    <a:pt x="5388" y="4190"/>
                  </a:cubicBezTo>
                  <a:cubicBezTo>
                    <a:pt x="5545" y="4348"/>
                    <a:pt x="5545" y="4568"/>
                    <a:pt x="5388" y="4694"/>
                  </a:cubicBezTo>
                  <a:cubicBezTo>
                    <a:pt x="5041" y="5041"/>
                    <a:pt x="4569" y="5230"/>
                    <a:pt x="4096" y="5230"/>
                  </a:cubicBezTo>
                  <a:cubicBezTo>
                    <a:pt x="3623" y="5230"/>
                    <a:pt x="3119" y="5041"/>
                    <a:pt x="2804" y="4694"/>
                  </a:cubicBezTo>
                  <a:cubicBezTo>
                    <a:pt x="2647" y="4537"/>
                    <a:pt x="2647" y="4285"/>
                    <a:pt x="2804" y="4190"/>
                  </a:cubicBezTo>
                  <a:cubicBezTo>
                    <a:pt x="2883" y="4112"/>
                    <a:pt x="2978" y="4072"/>
                    <a:pt x="3068" y="4072"/>
                  </a:cubicBezTo>
                  <a:cubicBezTo>
                    <a:pt x="3159" y="4072"/>
                    <a:pt x="3245" y="4112"/>
                    <a:pt x="3308" y="4190"/>
                  </a:cubicBezTo>
                  <a:cubicBezTo>
                    <a:pt x="3513" y="4379"/>
                    <a:pt x="3797" y="4474"/>
                    <a:pt x="4084" y="4474"/>
                  </a:cubicBezTo>
                  <a:cubicBezTo>
                    <a:pt x="4372" y="4474"/>
                    <a:pt x="4663" y="4379"/>
                    <a:pt x="4884" y="4190"/>
                  </a:cubicBezTo>
                  <a:cubicBezTo>
                    <a:pt x="4962" y="4112"/>
                    <a:pt x="5065" y="4072"/>
                    <a:pt x="5159" y="4072"/>
                  </a:cubicBezTo>
                  <a:close/>
                  <a:moveTo>
                    <a:pt x="0" y="0"/>
                  </a:moveTo>
                  <a:lnTo>
                    <a:pt x="0" y="3403"/>
                  </a:lnTo>
                  <a:cubicBezTo>
                    <a:pt x="0" y="4663"/>
                    <a:pt x="599" y="5829"/>
                    <a:pt x="1513" y="6585"/>
                  </a:cubicBezTo>
                  <a:lnTo>
                    <a:pt x="1513" y="4127"/>
                  </a:lnTo>
                  <a:cubicBezTo>
                    <a:pt x="1513" y="3119"/>
                    <a:pt x="2332" y="2300"/>
                    <a:pt x="3340" y="2300"/>
                  </a:cubicBezTo>
                  <a:cubicBezTo>
                    <a:pt x="3560" y="2300"/>
                    <a:pt x="3718" y="2458"/>
                    <a:pt x="3718" y="2647"/>
                  </a:cubicBezTo>
                  <a:cubicBezTo>
                    <a:pt x="3718" y="2836"/>
                    <a:pt x="3560" y="2993"/>
                    <a:pt x="3340" y="2993"/>
                  </a:cubicBezTo>
                  <a:cubicBezTo>
                    <a:pt x="2710" y="2993"/>
                    <a:pt x="2237" y="3497"/>
                    <a:pt x="2237" y="4096"/>
                  </a:cubicBezTo>
                  <a:lnTo>
                    <a:pt x="2237" y="7026"/>
                  </a:lnTo>
                  <a:cubicBezTo>
                    <a:pt x="2804" y="7278"/>
                    <a:pt x="3434" y="7498"/>
                    <a:pt x="4096" y="7498"/>
                  </a:cubicBezTo>
                  <a:cubicBezTo>
                    <a:pt x="4758" y="7498"/>
                    <a:pt x="5388" y="7341"/>
                    <a:pt x="5955" y="7026"/>
                  </a:cubicBezTo>
                  <a:lnTo>
                    <a:pt x="5955" y="4096"/>
                  </a:lnTo>
                  <a:cubicBezTo>
                    <a:pt x="5955" y="3466"/>
                    <a:pt x="5451" y="2993"/>
                    <a:pt x="4852" y="2993"/>
                  </a:cubicBezTo>
                  <a:cubicBezTo>
                    <a:pt x="4663" y="2993"/>
                    <a:pt x="4506" y="2836"/>
                    <a:pt x="4506" y="2647"/>
                  </a:cubicBezTo>
                  <a:cubicBezTo>
                    <a:pt x="4506" y="2458"/>
                    <a:pt x="4663" y="2300"/>
                    <a:pt x="4852" y="2300"/>
                  </a:cubicBezTo>
                  <a:cubicBezTo>
                    <a:pt x="5860" y="2300"/>
                    <a:pt x="6711" y="3119"/>
                    <a:pt x="6711" y="4127"/>
                  </a:cubicBezTo>
                  <a:lnTo>
                    <a:pt x="6711" y="6585"/>
                  </a:lnTo>
                  <a:cubicBezTo>
                    <a:pt x="7593" y="5829"/>
                    <a:pt x="8192" y="4663"/>
                    <a:pt x="8192" y="3403"/>
                  </a:cubicBezTo>
                  <a:lnTo>
                    <a:pt x="81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0" name="Google Shape;7160;p77"/>
            <p:cNvSpPr/>
            <p:nvPr/>
          </p:nvSpPr>
          <p:spPr>
            <a:xfrm>
              <a:off x="-57860975" y="3197925"/>
              <a:ext cx="119750" cy="37250"/>
            </a:xfrm>
            <a:custGeom>
              <a:avLst/>
              <a:gdLst/>
              <a:ahLst/>
              <a:cxnLst/>
              <a:rect l="l" t="t" r="r" b="b"/>
              <a:pathLst>
                <a:path w="4790" h="1490" extrusionOk="0">
                  <a:moveTo>
                    <a:pt x="2383" y="1"/>
                  </a:moveTo>
                  <a:cubicBezTo>
                    <a:pt x="1812" y="1"/>
                    <a:pt x="1245" y="214"/>
                    <a:pt x="851" y="639"/>
                  </a:cubicBezTo>
                  <a:lnTo>
                    <a:pt x="1" y="1490"/>
                  </a:lnTo>
                  <a:lnTo>
                    <a:pt x="4789" y="1490"/>
                  </a:lnTo>
                  <a:lnTo>
                    <a:pt x="3939" y="639"/>
                  </a:lnTo>
                  <a:cubicBezTo>
                    <a:pt x="3529" y="214"/>
                    <a:pt x="2954" y="1"/>
                    <a:pt x="23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1" name="Google Shape;7161;p77"/>
          <p:cNvGrpSpPr/>
          <p:nvPr/>
        </p:nvGrpSpPr>
        <p:grpSpPr>
          <a:xfrm>
            <a:off x="4905064" y="1835446"/>
            <a:ext cx="314662" cy="358971"/>
            <a:chOff x="-57940525" y="3590375"/>
            <a:chExt cx="279625" cy="319000"/>
          </a:xfrm>
        </p:grpSpPr>
        <p:sp>
          <p:nvSpPr>
            <p:cNvPr id="7162" name="Google Shape;7162;p77"/>
            <p:cNvSpPr/>
            <p:nvPr/>
          </p:nvSpPr>
          <p:spPr>
            <a:xfrm>
              <a:off x="-57940525" y="3727425"/>
              <a:ext cx="18150" cy="63800"/>
            </a:xfrm>
            <a:custGeom>
              <a:avLst/>
              <a:gdLst/>
              <a:ahLst/>
              <a:cxnLst/>
              <a:rect l="l" t="t" r="r" b="b"/>
              <a:pathLst>
                <a:path w="726" h="2552" extrusionOk="0">
                  <a:moveTo>
                    <a:pt x="725" y="0"/>
                  </a:moveTo>
                  <a:cubicBezTo>
                    <a:pt x="253" y="252"/>
                    <a:pt x="1" y="725"/>
                    <a:pt x="1" y="1260"/>
                  </a:cubicBezTo>
                  <a:cubicBezTo>
                    <a:pt x="1" y="1827"/>
                    <a:pt x="316" y="2300"/>
                    <a:pt x="725" y="2552"/>
                  </a:cubicBez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77"/>
            <p:cNvSpPr/>
            <p:nvPr/>
          </p:nvSpPr>
          <p:spPr>
            <a:xfrm>
              <a:off x="-57904300" y="3686450"/>
              <a:ext cx="205600" cy="111075"/>
            </a:xfrm>
            <a:custGeom>
              <a:avLst/>
              <a:gdLst/>
              <a:ahLst/>
              <a:cxnLst/>
              <a:rect l="l" t="t" r="r" b="b"/>
              <a:pathLst>
                <a:path w="8224" h="4443" extrusionOk="0">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77"/>
            <p:cNvSpPr/>
            <p:nvPr/>
          </p:nvSpPr>
          <p:spPr>
            <a:xfrm>
              <a:off x="-57903500" y="3590375"/>
              <a:ext cx="205575" cy="117375"/>
            </a:xfrm>
            <a:custGeom>
              <a:avLst/>
              <a:gdLst/>
              <a:ahLst/>
              <a:cxnLst/>
              <a:rect l="l" t="t" r="r" b="b"/>
              <a:pathLst>
                <a:path w="8223" h="4695" extrusionOk="0">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77"/>
            <p:cNvSpPr/>
            <p:nvPr/>
          </p:nvSpPr>
          <p:spPr>
            <a:xfrm>
              <a:off x="-57903500" y="3798700"/>
              <a:ext cx="204800" cy="110675"/>
            </a:xfrm>
            <a:custGeom>
              <a:avLst/>
              <a:gdLst/>
              <a:ahLst/>
              <a:cxnLst/>
              <a:rect l="l" t="t" r="r" b="b"/>
              <a:pathLst>
                <a:path w="8192" h="4427" extrusionOk="0">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6" name="Google Shape;7166;p77"/>
            <p:cNvSpPr/>
            <p:nvPr/>
          </p:nvSpPr>
          <p:spPr>
            <a:xfrm>
              <a:off x="-57679825" y="3726625"/>
              <a:ext cx="18925" cy="63825"/>
            </a:xfrm>
            <a:custGeom>
              <a:avLst/>
              <a:gdLst/>
              <a:ahLst/>
              <a:cxnLst/>
              <a:rect l="l" t="t" r="r" b="b"/>
              <a:pathLst>
                <a:path w="757" h="2553" extrusionOk="0">
                  <a:moveTo>
                    <a:pt x="1" y="1"/>
                  </a:moveTo>
                  <a:lnTo>
                    <a:pt x="1" y="2552"/>
                  </a:lnTo>
                  <a:cubicBezTo>
                    <a:pt x="442" y="2269"/>
                    <a:pt x="757" y="1796"/>
                    <a:pt x="757" y="1261"/>
                  </a:cubicBezTo>
                  <a:cubicBezTo>
                    <a:pt x="757" y="757"/>
                    <a:pt x="442" y="284"/>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7" name="Google Shape;7167;p77"/>
          <p:cNvGrpSpPr/>
          <p:nvPr/>
        </p:nvGrpSpPr>
        <p:grpSpPr>
          <a:xfrm>
            <a:off x="4875945" y="2276817"/>
            <a:ext cx="358099" cy="358999"/>
            <a:chOff x="-57959425" y="3982600"/>
            <a:chExt cx="318225" cy="319025"/>
          </a:xfrm>
        </p:grpSpPr>
        <p:sp>
          <p:nvSpPr>
            <p:cNvPr id="7168" name="Google Shape;7168;p77"/>
            <p:cNvSpPr/>
            <p:nvPr/>
          </p:nvSpPr>
          <p:spPr>
            <a:xfrm>
              <a:off x="-57771975" y="4150375"/>
              <a:ext cx="17350" cy="18125"/>
            </a:xfrm>
            <a:custGeom>
              <a:avLst/>
              <a:gdLst/>
              <a:ahLst/>
              <a:cxnLst/>
              <a:rect l="l" t="t" r="r" b="b"/>
              <a:pathLst>
                <a:path w="694" h="725" extrusionOk="0">
                  <a:moveTo>
                    <a:pt x="347" y="0"/>
                  </a:moveTo>
                  <a:cubicBezTo>
                    <a:pt x="158" y="0"/>
                    <a:pt x="1" y="189"/>
                    <a:pt x="1" y="378"/>
                  </a:cubicBezTo>
                  <a:cubicBezTo>
                    <a:pt x="1" y="567"/>
                    <a:pt x="158" y="725"/>
                    <a:pt x="347" y="725"/>
                  </a:cubicBezTo>
                  <a:cubicBezTo>
                    <a:pt x="536" y="725"/>
                    <a:pt x="694" y="567"/>
                    <a:pt x="694" y="378"/>
                  </a:cubicBezTo>
                  <a:cubicBezTo>
                    <a:pt x="694" y="189"/>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9" name="Google Shape;7169;p77"/>
            <p:cNvSpPr/>
            <p:nvPr/>
          </p:nvSpPr>
          <p:spPr>
            <a:xfrm>
              <a:off x="-57959425" y="3982600"/>
              <a:ext cx="318225" cy="130775"/>
            </a:xfrm>
            <a:custGeom>
              <a:avLst/>
              <a:gdLst/>
              <a:ahLst/>
              <a:cxnLst/>
              <a:rect l="l" t="t" r="r" b="b"/>
              <a:pathLst>
                <a:path w="12729" h="5231" extrusionOk="0">
                  <a:moveTo>
                    <a:pt x="7081" y="1521"/>
                  </a:moveTo>
                  <a:cubicBezTo>
                    <a:pt x="7176" y="1521"/>
                    <a:pt x="7262" y="1560"/>
                    <a:pt x="7310" y="1639"/>
                  </a:cubicBezTo>
                  <a:cubicBezTo>
                    <a:pt x="7436" y="1796"/>
                    <a:pt x="7467" y="2048"/>
                    <a:pt x="7310" y="2174"/>
                  </a:cubicBezTo>
                  <a:lnTo>
                    <a:pt x="6837" y="2647"/>
                  </a:lnTo>
                  <a:lnTo>
                    <a:pt x="7310" y="3120"/>
                  </a:lnTo>
                  <a:cubicBezTo>
                    <a:pt x="7467" y="3246"/>
                    <a:pt x="7467" y="3498"/>
                    <a:pt x="7310" y="3624"/>
                  </a:cubicBezTo>
                  <a:cubicBezTo>
                    <a:pt x="7231" y="3702"/>
                    <a:pt x="7136" y="3742"/>
                    <a:pt x="7046" y="3742"/>
                  </a:cubicBezTo>
                  <a:cubicBezTo>
                    <a:pt x="6955" y="3742"/>
                    <a:pt x="6869" y="3702"/>
                    <a:pt x="6806" y="3624"/>
                  </a:cubicBezTo>
                  <a:lnTo>
                    <a:pt x="6333" y="3151"/>
                  </a:lnTo>
                  <a:lnTo>
                    <a:pt x="5860" y="3624"/>
                  </a:lnTo>
                  <a:cubicBezTo>
                    <a:pt x="5782" y="3702"/>
                    <a:pt x="5687" y="3742"/>
                    <a:pt x="5597" y="3742"/>
                  </a:cubicBezTo>
                  <a:cubicBezTo>
                    <a:pt x="5506" y="3742"/>
                    <a:pt x="5419" y="3702"/>
                    <a:pt x="5356" y="3624"/>
                  </a:cubicBezTo>
                  <a:cubicBezTo>
                    <a:pt x="5199" y="3466"/>
                    <a:pt x="5199" y="3214"/>
                    <a:pt x="5356" y="3120"/>
                  </a:cubicBezTo>
                  <a:lnTo>
                    <a:pt x="5829" y="2647"/>
                  </a:lnTo>
                  <a:lnTo>
                    <a:pt x="5356" y="2174"/>
                  </a:lnTo>
                  <a:cubicBezTo>
                    <a:pt x="5199" y="2017"/>
                    <a:pt x="5199" y="1765"/>
                    <a:pt x="5356" y="1639"/>
                  </a:cubicBezTo>
                  <a:cubicBezTo>
                    <a:pt x="5435" y="1560"/>
                    <a:pt x="5530" y="1521"/>
                    <a:pt x="5620" y="1521"/>
                  </a:cubicBezTo>
                  <a:cubicBezTo>
                    <a:pt x="5711" y="1521"/>
                    <a:pt x="5797" y="1560"/>
                    <a:pt x="5860" y="1639"/>
                  </a:cubicBezTo>
                  <a:lnTo>
                    <a:pt x="6333" y="2111"/>
                  </a:lnTo>
                  <a:lnTo>
                    <a:pt x="6806" y="1639"/>
                  </a:lnTo>
                  <a:cubicBezTo>
                    <a:pt x="6884" y="1560"/>
                    <a:pt x="6987" y="1521"/>
                    <a:pt x="7081" y="1521"/>
                  </a:cubicBezTo>
                  <a:close/>
                  <a:moveTo>
                    <a:pt x="6333" y="1"/>
                  </a:moveTo>
                  <a:cubicBezTo>
                    <a:pt x="5388" y="1"/>
                    <a:pt x="4506" y="379"/>
                    <a:pt x="3907" y="1072"/>
                  </a:cubicBezTo>
                  <a:cubicBezTo>
                    <a:pt x="3389" y="1628"/>
                    <a:pt x="2673" y="1927"/>
                    <a:pt x="1944" y="1927"/>
                  </a:cubicBezTo>
                  <a:cubicBezTo>
                    <a:pt x="1474" y="1927"/>
                    <a:pt x="999" y="1803"/>
                    <a:pt x="568" y="1544"/>
                  </a:cubicBezTo>
                  <a:cubicBezTo>
                    <a:pt x="505" y="1505"/>
                    <a:pt x="438" y="1487"/>
                    <a:pt x="373" y="1487"/>
                  </a:cubicBezTo>
                  <a:cubicBezTo>
                    <a:pt x="178" y="1487"/>
                    <a:pt x="1" y="1647"/>
                    <a:pt x="1" y="1859"/>
                  </a:cubicBezTo>
                  <a:lnTo>
                    <a:pt x="1" y="2426"/>
                  </a:lnTo>
                  <a:cubicBezTo>
                    <a:pt x="1" y="3970"/>
                    <a:pt x="1261" y="5230"/>
                    <a:pt x="2804" y="5230"/>
                  </a:cubicBezTo>
                  <a:cubicBezTo>
                    <a:pt x="3624" y="5230"/>
                    <a:pt x="4096" y="4915"/>
                    <a:pt x="4884" y="4537"/>
                  </a:cubicBezTo>
                  <a:cubicBezTo>
                    <a:pt x="4915" y="4474"/>
                    <a:pt x="5010" y="4474"/>
                    <a:pt x="5041" y="4474"/>
                  </a:cubicBezTo>
                  <a:lnTo>
                    <a:pt x="7688" y="4474"/>
                  </a:lnTo>
                  <a:cubicBezTo>
                    <a:pt x="7719" y="4474"/>
                    <a:pt x="7782" y="4474"/>
                    <a:pt x="7845" y="4537"/>
                  </a:cubicBezTo>
                  <a:cubicBezTo>
                    <a:pt x="8664" y="4915"/>
                    <a:pt x="9105" y="5230"/>
                    <a:pt x="9925" y="5230"/>
                  </a:cubicBezTo>
                  <a:cubicBezTo>
                    <a:pt x="11468" y="5230"/>
                    <a:pt x="12729" y="3970"/>
                    <a:pt x="12729" y="2426"/>
                  </a:cubicBezTo>
                  <a:lnTo>
                    <a:pt x="12729" y="1891"/>
                  </a:lnTo>
                  <a:cubicBezTo>
                    <a:pt x="12729" y="1698"/>
                    <a:pt x="12543" y="1523"/>
                    <a:pt x="12329" y="1523"/>
                  </a:cubicBezTo>
                  <a:cubicBezTo>
                    <a:pt x="12264" y="1523"/>
                    <a:pt x="12196" y="1539"/>
                    <a:pt x="12130" y="1576"/>
                  </a:cubicBezTo>
                  <a:cubicBezTo>
                    <a:pt x="11708" y="1824"/>
                    <a:pt x="11233" y="1945"/>
                    <a:pt x="10762" y="1945"/>
                  </a:cubicBezTo>
                  <a:cubicBezTo>
                    <a:pt x="10036" y="1945"/>
                    <a:pt x="9319" y="1657"/>
                    <a:pt x="8822" y="1103"/>
                  </a:cubicBezTo>
                  <a:cubicBezTo>
                    <a:pt x="8192" y="442"/>
                    <a:pt x="7310" y="1"/>
                    <a:pt x="63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77"/>
            <p:cNvSpPr/>
            <p:nvPr/>
          </p:nvSpPr>
          <p:spPr>
            <a:xfrm>
              <a:off x="-57903500" y="4125950"/>
              <a:ext cx="204800" cy="175675"/>
            </a:xfrm>
            <a:custGeom>
              <a:avLst/>
              <a:gdLst/>
              <a:ahLst/>
              <a:cxnLst/>
              <a:rect l="l" t="t" r="r" b="b"/>
              <a:pathLst>
                <a:path w="8192" h="7027" extrusionOk="0">
                  <a:moveTo>
                    <a:pt x="2615" y="1009"/>
                  </a:moveTo>
                  <a:cubicBezTo>
                    <a:pt x="2804" y="1009"/>
                    <a:pt x="2962" y="1166"/>
                    <a:pt x="2962" y="1355"/>
                  </a:cubicBezTo>
                  <a:cubicBezTo>
                    <a:pt x="2962" y="1544"/>
                    <a:pt x="2804" y="1702"/>
                    <a:pt x="2615" y="1702"/>
                  </a:cubicBezTo>
                  <a:cubicBezTo>
                    <a:pt x="2395" y="1702"/>
                    <a:pt x="2237" y="1576"/>
                    <a:pt x="2237" y="1355"/>
                  </a:cubicBezTo>
                  <a:cubicBezTo>
                    <a:pt x="2237" y="1166"/>
                    <a:pt x="2395" y="1009"/>
                    <a:pt x="2615" y="1009"/>
                  </a:cubicBezTo>
                  <a:close/>
                  <a:moveTo>
                    <a:pt x="5163" y="3600"/>
                  </a:moveTo>
                  <a:cubicBezTo>
                    <a:pt x="5262" y="3600"/>
                    <a:pt x="5356" y="3639"/>
                    <a:pt x="5419" y="3718"/>
                  </a:cubicBezTo>
                  <a:cubicBezTo>
                    <a:pt x="5608" y="3844"/>
                    <a:pt x="5608" y="4065"/>
                    <a:pt x="5451" y="4222"/>
                  </a:cubicBezTo>
                  <a:cubicBezTo>
                    <a:pt x="5073" y="4569"/>
                    <a:pt x="4600" y="4789"/>
                    <a:pt x="4096" y="4789"/>
                  </a:cubicBezTo>
                  <a:cubicBezTo>
                    <a:pt x="3592" y="4789"/>
                    <a:pt x="3119" y="4569"/>
                    <a:pt x="2804" y="4222"/>
                  </a:cubicBezTo>
                  <a:cubicBezTo>
                    <a:pt x="2647" y="4065"/>
                    <a:pt x="2647" y="3844"/>
                    <a:pt x="2804" y="3718"/>
                  </a:cubicBezTo>
                  <a:cubicBezTo>
                    <a:pt x="2883" y="3639"/>
                    <a:pt x="2978" y="3600"/>
                    <a:pt x="3068" y="3600"/>
                  </a:cubicBezTo>
                  <a:cubicBezTo>
                    <a:pt x="3159" y="3600"/>
                    <a:pt x="3245" y="3639"/>
                    <a:pt x="3308" y="3718"/>
                  </a:cubicBezTo>
                  <a:cubicBezTo>
                    <a:pt x="3529" y="3939"/>
                    <a:pt x="3812" y="4049"/>
                    <a:pt x="4096" y="4049"/>
                  </a:cubicBezTo>
                  <a:cubicBezTo>
                    <a:pt x="4380" y="4049"/>
                    <a:pt x="4663" y="3939"/>
                    <a:pt x="4884" y="3718"/>
                  </a:cubicBezTo>
                  <a:cubicBezTo>
                    <a:pt x="4962" y="3639"/>
                    <a:pt x="5065" y="3600"/>
                    <a:pt x="5163" y="3600"/>
                  </a:cubicBezTo>
                  <a:close/>
                  <a:moveTo>
                    <a:pt x="1828" y="0"/>
                  </a:moveTo>
                  <a:cubicBezTo>
                    <a:pt x="1418" y="158"/>
                    <a:pt x="977" y="253"/>
                    <a:pt x="567" y="253"/>
                  </a:cubicBezTo>
                  <a:cubicBezTo>
                    <a:pt x="347" y="253"/>
                    <a:pt x="221" y="221"/>
                    <a:pt x="0" y="221"/>
                  </a:cubicBezTo>
                  <a:lnTo>
                    <a:pt x="0" y="2899"/>
                  </a:lnTo>
                  <a:cubicBezTo>
                    <a:pt x="0" y="5136"/>
                    <a:pt x="1859" y="7026"/>
                    <a:pt x="4096" y="7026"/>
                  </a:cubicBezTo>
                  <a:cubicBezTo>
                    <a:pt x="6270" y="7026"/>
                    <a:pt x="8097" y="5262"/>
                    <a:pt x="8192" y="3119"/>
                  </a:cubicBezTo>
                  <a:lnTo>
                    <a:pt x="6333" y="2206"/>
                  </a:lnTo>
                  <a:cubicBezTo>
                    <a:pt x="6144" y="2363"/>
                    <a:pt x="5860" y="2489"/>
                    <a:pt x="5608" y="2489"/>
                  </a:cubicBezTo>
                  <a:cubicBezTo>
                    <a:pt x="4978" y="2489"/>
                    <a:pt x="4474" y="1985"/>
                    <a:pt x="4506" y="1324"/>
                  </a:cubicBezTo>
                  <a:lnTo>
                    <a:pt x="18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77"/>
            <p:cNvSpPr/>
            <p:nvPr/>
          </p:nvSpPr>
          <p:spPr>
            <a:xfrm>
              <a:off x="-57835775" y="4113350"/>
              <a:ext cx="138650" cy="70125"/>
            </a:xfrm>
            <a:custGeom>
              <a:avLst/>
              <a:gdLst/>
              <a:ahLst/>
              <a:cxnLst/>
              <a:rect l="l" t="t" r="r" b="b"/>
              <a:pathLst>
                <a:path w="5546" h="2805" extrusionOk="0">
                  <a:moveTo>
                    <a:pt x="221" y="0"/>
                  </a:moveTo>
                  <a:lnTo>
                    <a:pt x="1" y="95"/>
                  </a:lnTo>
                  <a:lnTo>
                    <a:pt x="2112" y="1103"/>
                  </a:lnTo>
                  <a:cubicBezTo>
                    <a:pt x="2301" y="883"/>
                    <a:pt x="2616" y="757"/>
                    <a:pt x="2931" y="757"/>
                  </a:cubicBezTo>
                  <a:cubicBezTo>
                    <a:pt x="3592" y="757"/>
                    <a:pt x="4159" y="1355"/>
                    <a:pt x="4033" y="2048"/>
                  </a:cubicBezTo>
                  <a:lnTo>
                    <a:pt x="5546" y="2804"/>
                  </a:lnTo>
                  <a:lnTo>
                    <a:pt x="5546" y="725"/>
                  </a:lnTo>
                  <a:cubicBezTo>
                    <a:pt x="5325" y="725"/>
                    <a:pt x="5136" y="757"/>
                    <a:pt x="4979" y="757"/>
                  </a:cubicBezTo>
                  <a:cubicBezTo>
                    <a:pt x="4033" y="757"/>
                    <a:pt x="3435" y="410"/>
                    <a:pt x="26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2" name="Google Shape;7172;p77"/>
          <p:cNvGrpSpPr/>
          <p:nvPr/>
        </p:nvGrpSpPr>
        <p:grpSpPr>
          <a:xfrm>
            <a:off x="7076112" y="1380146"/>
            <a:ext cx="357226" cy="357226"/>
            <a:chOff x="-55987225" y="3198925"/>
            <a:chExt cx="317450" cy="317450"/>
          </a:xfrm>
        </p:grpSpPr>
        <p:sp>
          <p:nvSpPr>
            <p:cNvPr id="7173" name="Google Shape;7173;p77"/>
            <p:cNvSpPr/>
            <p:nvPr/>
          </p:nvSpPr>
          <p:spPr>
            <a:xfrm>
              <a:off x="-55987225" y="3261925"/>
              <a:ext cx="173300" cy="198500"/>
            </a:xfrm>
            <a:custGeom>
              <a:avLst/>
              <a:gdLst/>
              <a:ahLst/>
              <a:cxnLst/>
              <a:rect l="l" t="t" r="r" b="b"/>
              <a:pathLst>
                <a:path w="6932" h="7940" extrusionOk="0">
                  <a:moveTo>
                    <a:pt x="4821" y="1954"/>
                  </a:moveTo>
                  <a:cubicBezTo>
                    <a:pt x="5042" y="1954"/>
                    <a:pt x="5199" y="2112"/>
                    <a:pt x="5199" y="2332"/>
                  </a:cubicBezTo>
                  <a:cubicBezTo>
                    <a:pt x="5199" y="2521"/>
                    <a:pt x="5042" y="2679"/>
                    <a:pt x="4821" y="2679"/>
                  </a:cubicBezTo>
                  <a:cubicBezTo>
                    <a:pt x="4632" y="2679"/>
                    <a:pt x="4475" y="2521"/>
                    <a:pt x="4475" y="2332"/>
                  </a:cubicBezTo>
                  <a:cubicBezTo>
                    <a:pt x="4475" y="2175"/>
                    <a:pt x="4632" y="1954"/>
                    <a:pt x="4821" y="1954"/>
                  </a:cubicBezTo>
                  <a:close/>
                  <a:moveTo>
                    <a:pt x="1041" y="4380"/>
                  </a:moveTo>
                  <a:cubicBezTo>
                    <a:pt x="1324" y="4726"/>
                    <a:pt x="1765" y="4947"/>
                    <a:pt x="2269" y="4947"/>
                  </a:cubicBezTo>
                  <a:cubicBezTo>
                    <a:pt x="2238" y="5388"/>
                    <a:pt x="1891" y="5703"/>
                    <a:pt x="1482" y="5703"/>
                  </a:cubicBezTo>
                  <a:cubicBezTo>
                    <a:pt x="1104" y="5703"/>
                    <a:pt x="726" y="5357"/>
                    <a:pt x="726" y="4947"/>
                  </a:cubicBezTo>
                  <a:cubicBezTo>
                    <a:pt x="726" y="4726"/>
                    <a:pt x="852" y="4474"/>
                    <a:pt x="1041" y="4380"/>
                  </a:cubicBezTo>
                  <a:close/>
                  <a:moveTo>
                    <a:pt x="5262" y="1"/>
                  </a:moveTo>
                  <a:cubicBezTo>
                    <a:pt x="4916" y="473"/>
                    <a:pt x="4412" y="820"/>
                    <a:pt x="3845" y="1009"/>
                  </a:cubicBezTo>
                  <a:cubicBezTo>
                    <a:pt x="3466" y="1166"/>
                    <a:pt x="3057" y="1229"/>
                    <a:pt x="2679" y="1229"/>
                  </a:cubicBezTo>
                  <a:cubicBezTo>
                    <a:pt x="2553" y="1229"/>
                    <a:pt x="2427" y="1229"/>
                    <a:pt x="2301" y="1166"/>
                  </a:cubicBezTo>
                  <a:cubicBezTo>
                    <a:pt x="2301" y="1292"/>
                    <a:pt x="2269" y="1450"/>
                    <a:pt x="2269" y="1576"/>
                  </a:cubicBezTo>
                  <a:lnTo>
                    <a:pt x="2269" y="1923"/>
                  </a:lnTo>
                  <a:cubicBezTo>
                    <a:pt x="1450" y="1923"/>
                    <a:pt x="726" y="2584"/>
                    <a:pt x="726" y="3435"/>
                  </a:cubicBezTo>
                  <a:lnTo>
                    <a:pt x="726" y="3624"/>
                  </a:lnTo>
                  <a:cubicBezTo>
                    <a:pt x="253" y="3907"/>
                    <a:pt x="1" y="4380"/>
                    <a:pt x="1" y="4915"/>
                  </a:cubicBezTo>
                  <a:cubicBezTo>
                    <a:pt x="1" y="5735"/>
                    <a:pt x="663" y="6428"/>
                    <a:pt x="1482" y="6428"/>
                  </a:cubicBezTo>
                  <a:cubicBezTo>
                    <a:pt x="1507" y="6429"/>
                    <a:pt x="1533" y="6430"/>
                    <a:pt x="1558" y="6430"/>
                  </a:cubicBezTo>
                  <a:cubicBezTo>
                    <a:pt x="2033" y="6430"/>
                    <a:pt x="2473" y="6156"/>
                    <a:pt x="2742" y="5798"/>
                  </a:cubicBezTo>
                  <a:cubicBezTo>
                    <a:pt x="3466" y="7089"/>
                    <a:pt x="4790" y="7940"/>
                    <a:pt x="6365" y="7940"/>
                  </a:cubicBezTo>
                  <a:cubicBezTo>
                    <a:pt x="6554" y="7940"/>
                    <a:pt x="6775" y="7940"/>
                    <a:pt x="6932" y="7908"/>
                  </a:cubicBezTo>
                  <a:cubicBezTo>
                    <a:pt x="6806" y="7562"/>
                    <a:pt x="6712" y="7184"/>
                    <a:pt x="6712" y="6837"/>
                  </a:cubicBezTo>
                  <a:lnTo>
                    <a:pt x="6712" y="5672"/>
                  </a:lnTo>
                  <a:cubicBezTo>
                    <a:pt x="6617" y="5703"/>
                    <a:pt x="6491" y="5703"/>
                    <a:pt x="6365" y="5703"/>
                  </a:cubicBezTo>
                  <a:cubicBezTo>
                    <a:pt x="5861" y="5703"/>
                    <a:pt x="5388" y="5514"/>
                    <a:pt x="5073" y="5168"/>
                  </a:cubicBezTo>
                  <a:cubicBezTo>
                    <a:pt x="4916" y="5010"/>
                    <a:pt x="4916" y="4758"/>
                    <a:pt x="5073" y="4632"/>
                  </a:cubicBezTo>
                  <a:cubicBezTo>
                    <a:pt x="5152" y="4553"/>
                    <a:pt x="5247" y="4514"/>
                    <a:pt x="5337" y="4514"/>
                  </a:cubicBezTo>
                  <a:cubicBezTo>
                    <a:pt x="5428" y="4514"/>
                    <a:pt x="5514" y="4553"/>
                    <a:pt x="5577" y="4632"/>
                  </a:cubicBezTo>
                  <a:cubicBezTo>
                    <a:pt x="5792" y="4847"/>
                    <a:pt x="6080" y="4959"/>
                    <a:pt x="6371" y="4959"/>
                  </a:cubicBezTo>
                  <a:cubicBezTo>
                    <a:pt x="6507" y="4959"/>
                    <a:pt x="6644" y="4934"/>
                    <a:pt x="6775" y="4884"/>
                  </a:cubicBezTo>
                  <a:lnTo>
                    <a:pt x="6775" y="1923"/>
                  </a:lnTo>
                  <a:cubicBezTo>
                    <a:pt x="5892" y="1765"/>
                    <a:pt x="5262" y="977"/>
                    <a:pt x="5262" y="127"/>
                  </a:cubicBezTo>
                  <a:lnTo>
                    <a:pt x="52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4" name="Google Shape;7174;p77"/>
            <p:cNvSpPr/>
            <p:nvPr/>
          </p:nvSpPr>
          <p:spPr>
            <a:xfrm>
              <a:off x="-55837575" y="3198925"/>
              <a:ext cx="167800" cy="298525"/>
            </a:xfrm>
            <a:custGeom>
              <a:avLst/>
              <a:gdLst/>
              <a:ahLst/>
              <a:cxnLst/>
              <a:rect l="l" t="t" r="r" b="b"/>
              <a:pathLst>
                <a:path w="6712" h="11941" extrusionOk="0">
                  <a:moveTo>
                    <a:pt x="5672" y="6900"/>
                  </a:moveTo>
                  <a:cubicBezTo>
                    <a:pt x="5861" y="6994"/>
                    <a:pt x="5987" y="7246"/>
                    <a:pt x="5987" y="7467"/>
                  </a:cubicBezTo>
                  <a:cubicBezTo>
                    <a:pt x="5987" y="7908"/>
                    <a:pt x="5672" y="8223"/>
                    <a:pt x="5231" y="8223"/>
                  </a:cubicBezTo>
                  <a:cubicBezTo>
                    <a:pt x="4821" y="8223"/>
                    <a:pt x="4443" y="7877"/>
                    <a:pt x="4443" y="7467"/>
                  </a:cubicBezTo>
                  <a:cubicBezTo>
                    <a:pt x="4916" y="7467"/>
                    <a:pt x="5388" y="7246"/>
                    <a:pt x="5672" y="6900"/>
                  </a:cubicBezTo>
                  <a:close/>
                  <a:moveTo>
                    <a:pt x="1" y="0"/>
                  </a:moveTo>
                  <a:lnTo>
                    <a:pt x="1" y="2584"/>
                  </a:lnTo>
                  <a:cubicBezTo>
                    <a:pt x="1" y="3214"/>
                    <a:pt x="505" y="3686"/>
                    <a:pt x="1104" y="3686"/>
                  </a:cubicBezTo>
                  <a:cubicBezTo>
                    <a:pt x="1293" y="3686"/>
                    <a:pt x="1450" y="3844"/>
                    <a:pt x="1450" y="4064"/>
                  </a:cubicBezTo>
                  <a:lnTo>
                    <a:pt x="1450" y="9294"/>
                  </a:lnTo>
                  <a:cubicBezTo>
                    <a:pt x="1450" y="10743"/>
                    <a:pt x="2647" y="11941"/>
                    <a:pt x="4065" y="11941"/>
                  </a:cubicBezTo>
                  <a:lnTo>
                    <a:pt x="4412" y="11941"/>
                  </a:lnTo>
                  <a:lnTo>
                    <a:pt x="4412" y="8790"/>
                  </a:lnTo>
                  <a:cubicBezTo>
                    <a:pt x="4632" y="8885"/>
                    <a:pt x="4916" y="8979"/>
                    <a:pt x="5199" y="8979"/>
                  </a:cubicBezTo>
                  <a:cubicBezTo>
                    <a:pt x="6018" y="8979"/>
                    <a:pt x="6680" y="8318"/>
                    <a:pt x="6680" y="7467"/>
                  </a:cubicBezTo>
                  <a:cubicBezTo>
                    <a:pt x="6711" y="6931"/>
                    <a:pt x="6396" y="6459"/>
                    <a:pt x="5987" y="6175"/>
                  </a:cubicBezTo>
                  <a:lnTo>
                    <a:pt x="5987" y="5986"/>
                  </a:lnTo>
                  <a:cubicBezTo>
                    <a:pt x="5987" y="5167"/>
                    <a:pt x="5262" y="4474"/>
                    <a:pt x="4443" y="4474"/>
                  </a:cubicBezTo>
                  <a:lnTo>
                    <a:pt x="4443" y="4127"/>
                  </a:lnTo>
                  <a:cubicBezTo>
                    <a:pt x="4443" y="1891"/>
                    <a:pt x="2584"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5" name="Google Shape;7175;p77"/>
            <p:cNvSpPr/>
            <p:nvPr/>
          </p:nvSpPr>
          <p:spPr>
            <a:xfrm>
              <a:off x="-55931300" y="3435200"/>
              <a:ext cx="194575" cy="81175"/>
            </a:xfrm>
            <a:custGeom>
              <a:avLst/>
              <a:gdLst/>
              <a:ahLst/>
              <a:cxnLst/>
              <a:rect l="l" t="t" r="r" b="b"/>
              <a:pathLst>
                <a:path w="7783" h="3247" extrusionOk="0">
                  <a:moveTo>
                    <a:pt x="347" y="1"/>
                  </a:moveTo>
                  <a:cubicBezTo>
                    <a:pt x="221" y="64"/>
                    <a:pt x="127" y="127"/>
                    <a:pt x="1" y="158"/>
                  </a:cubicBezTo>
                  <a:lnTo>
                    <a:pt x="1" y="2899"/>
                  </a:lnTo>
                  <a:cubicBezTo>
                    <a:pt x="1" y="3088"/>
                    <a:pt x="158" y="3246"/>
                    <a:pt x="347" y="3246"/>
                  </a:cubicBezTo>
                  <a:lnTo>
                    <a:pt x="7627" y="3246"/>
                  </a:lnTo>
                  <a:cubicBezTo>
                    <a:pt x="6551" y="3216"/>
                    <a:pt x="5551" y="2574"/>
                    <a:pt x="5010" y="1702"/>
                  </a:cubicBezTo>
                  <a:cubicBezTo>
                    <a:pt x="4727" y="1734"/>
                    <a:pt x="4411" y="1765"/>
                    <a:pt x="4096" y="1765"/>
                  </a:cubicBezTo>
                  <a:cubicBezTo>
                    <a:pt x="2584" y="1765"/>
                    <a:pt x="1229" y="1040"/>
                    <a:pt x="347" y="1"/>
                  </a:cubicBezTo>
                  <a:close/>
                  <a:moveTo>
                    <a:pt x="7627" y="3246"/>
                  </a:moveTo>
                  <a:cubicBezTo>
                    <a:pt x="7653" y="3246"/>
                    <a:pt x="7679" y="3247"/>
                    <a:pt x="7705" y="3247"/>
                  </a:cubicBezTo>
                  <a:cubicBezTo>
                    <a:pt x="7731" y="3247"/>
                    <a:pt x="7757" y="3246"/>
                    <a:pt x="7783" y="3246"/>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77"/>
            <p:cNvSpPr/>
            <p:nvPr/>
          </p:nvSpPr>
          <p:spPr>
            <a:xfrm>
              <a:off x="-55927350" y="3202850"/>
              <a:ext cx="70900" cy="71200"/>
            </a:xfrm>
            <a:custGeom>
              <a:avLst/>
              <a:gdLst/>
              <a:ahLst/>
              <a:cxnLst/>
              <a:rect l="l" t="t" r="r" b="b"/>
              <a:pathLst>
                <a:path w="2836" h="2848" extrusionOk="0">
                  <a:moveTo>
                    <a:pt x="2836" y="1"/>
                  </a:moveTo>
                  <a:cubicBezTo>
                    <a:pt x="1450" y="379"/>
                    <a:pt x="378" y="1482"/>
                    <a:pt x="0" y="2836"/>
                  </a:cubicBezTo>
                  <a:cubicBezTo>
                    <a:pt x="85" y="2843"/>
                    <a:pt x="170" y="2847"/>
                    <a:pt x="255" y="2847"/>
                  </a:cubicBezTo>
                  <a:cubicBezTo>
                    <a:pt x="548" y="2847"/>
                    <a:pt x="841" y="2801"/>
                    <a:pt x="1135" y="2679"/>
                  </a:cubicBezTo>
                  <a:cubicBezTo>
                    <a:pt x="2111" y="2332"/>
                    <a:pt x="2804" y="1324"/>
                    <a:pt x="2836" y="284"/>
                  </a:cubicBezTo>
                  <a:lnTo>
                    <a:pt x="283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7" name="Google Shape;7177;p77"/>
          <p:cNvGrpSpPr/>
          <p:nvPr/>
        </p:nvGrpSpPr>
        <p:grpSpPr>
          <a:xfrm>
            <a:off x="7076112" y="1836178"/>
            <a:ext cx="357226" cy="357367"/>
            <a:chOff x="-55987225" y="3591025"/>
            <a:chExt cx="317450" cy="317575"/>
          </a:xfrm>
        </p:grpSpPr>
        <p:sp>
          <p:nvSpPr>
            <p:cNvPr id="7178" name="Google Shape;7178;p77"/>
            <p:cNvSpPr/>
            <p:nvPr/>
          </p:nvSpPr>
          <p:spPr>
            <a:xfrm>
              <a:off x="-55950200" y="3740025"/>
              <a:ext cx="204800" cy="168575"/>
            </a:xfrm>
            <a:custGeom>
              <a:avLst/>
              <a:gdLst/>
              <a:ahLst/>
              <a:cxnLst/>
              <a:rect l="l" t="t" r="r" b="b"/>
              <a:pathLst>
                <a:path w="8192" h="6743" extrusionOk="0">
                  <a:moveTo>
                    <a:pt x="2647" y="756"/>
                  </a:moveTo>
                  <a:cubicBezTo>
                    <a:pt x="2836" y="756"/>
                    <a:pt x="2994" y="914"/>
                    <a:pt x="2994" y="1103"/>
                  </a:cubicBezTo>
                  <a:cubicBezTo>
                    <a:pt x="2994" y="1323"/>
                    <a:pt x="2836" y="1449"/>
                    <a:pt x="2647" y="1449"/>
                  </a:cubicBezTo>
                  <a:cubicBezTo>
                    <a:pt x="2458" y="1449"/>
                    <a:pt x="2301" y="1323"/>
                    <a:pt x="2301" y="1103"/>
                  </a:cubicBezTo>
                  <a:cubicBezTo>
                    <a:pt x="2238" y="914"/>
                    <a:pt x="2395" y="756"/>
                    <a:pt x="2647" y="756"/>
                  </a:cubicBezTo>
                  <a:close/>
                  <a:moveTo>
                    <a:pt x="5609" y="756"/>
                  </a:moveTo>
                  <a:cubicBezTo>
                    <a:pt x="5798" y="756"/>
                    <a:pt x="5955" y="914"/>
                    <a:pt x="5955" y="1103"/>
                  </a:cubicBezTo>
                  <a:cubicBezTo>
                    <a:pt x="5955" y="1323"/>
                    <a:pt x="5798" y="1449"/>
                    <a:pt x="5609" y="1449"/>
                  </a:cubicBezTo>
                  <a:cubicBezTo>
                    <a:pt x="5388" y="1449"/>
                    <a:pt x="5262" y="1323"/>
                    <a:pt x="5262" y="1103"/>
                  </a:cubicBezTo>
                  <a:cubicBezTo>
                    <a:pt x="5231" y="914"/>
                    <a:pt x="5388" y="756"/>
                    <a:pt x="5609" y="756"/>
                  </a:cubicBezTo>
                  <a:close/>
                  <a:moveTo>
                    <a:pt x="5160" y="3316"/>
                  </a:moveTo>
                  <a:cubicBezTo>
                    <a:pt x="5254" y="3316"/>
                    <a:pt x="5341" y="3355"/>
                    <a:pt x="5388" y="3434"/>
                  </a:cubicBezTo>
                  <a:cubicBezTo>
                    <a:pt x="5546" y="3592"/>
                    <a:pt x="5546" y="3812"/>
                    <a:pt x="5388" y="3938"/>
                  </a:cubicBezTo>
                  <a:cubicBezTo>
                    <a:pt x="5041" y="4285"/>
                    <a:pt x="4569" y="4505"/>
                    <a:pt x="4065" y="4505"/>
                  </a:cubicBezTo>
                  <a:cubicBezTo>
                    <a:pt x="3561" y="4505"/>
                    <a:pt x="3088" y="4285"/>
                    <a:pt x="2773" y="3938"/>
                  </a:cubicBezTo>
                  <a:cubicBezTo>
                    <a:pt x="2616" y="3781"/>
                    <a:pt x="2616" y="3560"/>
                    <a:pt x="2773" y="3434"/>
                  </a:cubicBezTo>
                  <a:cubicBezTo>
                    <a:pt x="2868" y="3355"/>
                    <a:pt x="2970" y="3316"/>
                    <a:pt x="3065" y="3316"/>
                  </a:cubicBezTo>
                  <a:cubicBezTo>
                    <a:pt x="3159" y="3316"/>
                    <a:pt x="3246" y="3355"/>
                    <a:pt x="3309" y="3434"/>
                  </a:cubicBezTo>
                  <a:cubicBezTo>
                    <a:pt x="3529" y="3655"/>
                    <a:pt x="3813" y="3765"/>
                    <a:pt x="4096" y="3765"/>
                  </a:cubicBezTo>
                  <a:cubicBezTo>
                    <a:pt x="4380" y="3765"/>
                    <a:pt x="4663" y="3655"/>
                    <a:pt x="4884" y="3434"/>
                  </a:cubicBezTo>
                  <a:cubicBezTo>
                    <a:pt x="4963" y="3355"/>
                    <a:pt x="5065" y="3316"/>
                    <a:pt x="5160" y="3316"/>
                  </a:cubicBezTo>
                  <a:close/>
                  <a:moveTo>
                    <a:pt x="1" y="0"/>
                  </a:moveTo>
                  <a:lnTo>
                    <a:pt x="1" y="2615"/>
                  </a:lnTo>
                  <a:cubicBezTo>
                    <a:pt x="1" y="4852"/>
                    <a:pt x="1859" y="6742"/>
                    <a:pt x="4096" y="6742"/>
                  </a:cubicBezTo>
                  <a:cubicBezTo>
                    <a:pt x="6333" y="6742"/>
                    <a:pt x="8192" y="4883"/>
                    <a:pt x="8192" y="2615"/>
                  </a:cubicBezTo>
                  <a:lnTo>
                    <a:pt x="81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77"/>
            <p:cNvSpPr/>
            <p:nvPr/>
          </p:nvSpPr>
          <p:spPr>
            <a:xfrm>
              <a:off x="-55967525" y="3591025"/>
              <a:ext cx="297750" cy="131700"/>
            </a:xfrm>
            <a:custGeom>
              <a:avLst/>
              <a:gdLst/>
              <a:ahLst/>
              <a:cxnLst/>
              <a:rect l="l" t="t" r="r" b="b"/>
              <a:pathLst>
                <a:path w="11910" h="5268" extrusionOk="0">
                  <a:moveTo>
                    <a:pt x="4810" y="0"/>
                  </a:moveTo>
                  <a:cubicBezTo>
                    <a:pt x="4730" y="0"/>
                    <a:pt x="4650" y="2"/>
                    <a:pt x="4569" y="6"/>
                  </a:cubicBezTo>
                  <a:cubicBezTo>
                    <a:pt x="1954" y="163"/>
                    <a:pt x="1" y="2463"/>
                    <a:pt x="1" y="5047"/>
                  </a:cubicBezTo>
                  <a:cubicBezTo>
                    <a:pt x="1" y="5173"/>
                    <a:pt x="64" y="5267"/>
                    <a:pt x="190" y="5267"/>
                  </a:cubicBezTo>
                  <a:lnTo>
                    <a:pt x="2994" y="5267"/>
                  </a:lnTo>
                  <a:lnTo>
                    <a:pt x="2994" y="4920"/>
                  </a:lnTo>
                  <a:cubicBezTo>
                    <a:pt x="2994" y="4259"/>
                    <a:pt x="3498" y="3818"/>
                    <a:pt x="4096" y="3818"/>
                  </a:cubicBezTo>
                  <a:lnTo>
                    <a:pt x="5577" y="3818"/>
                  </a:lnTo>
                  <a:cubicBezTo>
                    <a:pt x="6207" y="3818"/>
                    <a:pt x="6680" y="4322"/>
                    <a:pt x="6680" y="4920"/>
                  </a:cubicBezTo>
                  <a:lnTo>
                    <a:pt x="6680" y="5267"/>
                  </a:lnTo>
                  <a:lnTo>
                    <a:pt x="11563" y="5267"/>
                  </a:lnTo>
                  <a:cubicBezTo>
                    <a:pt x="11752" y="5267"/>
                    <a:pt x="11909" y="5110"/>
                    <a:pt x="11909" y="4920"/>
                  </a:cubicBezTo>
                  <a:cubicBezTo>
                    <a:pt x="11909" y="4637"/>
                    <a:pt x="11752" y="4479"/>
                    <a:pt x="11563" y="4479"/>
                  </a:cubicBezTo>
                  <a:lnTo>
                    <a:pt x="9673" y="4479"/>
                  </a:lnTo>
                  <a:cubicBezTo>
                    <a:pt x="9489" y="1943"/>
                    <a:pt x="7380" y="0"/>
                    <a:pt x="48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0" name="Google Shape;7180;p77"/>
            <p:cNvSpPr/>
            <p:nvPr/>
          </p:nvSpPr>
          <p:spPr>
            <a:xfrm>
              <a:off x="-55875375" y="3703000"/>
              <a:ext cx="55950" cy="17350"/>
            </a:xfrm>
            <a:custGeom>
              <a:avLst/>
              <a:gdLst/>
              <a:ahLst/>
              <a:cxnLst/>
              <a:rect l="l" t="t" r="r" b="b"/>
              <a:pathLst>
                <a:path w="2238" h="694" extrusionOk="0">
                  <a:moveTo>
                    <a:pt x="347" y="0"/>
                  </a:moveTo>
                  <a:cubicBezTo>
                    <a:pt x="158" y="0"/>
                    <a:pt x="1" y="158"/>
                    <a:pt x="1" y="347"/>
                  </a:cubicBezTo>
                  <a:lnTo>
                    <a:pt x="1" y="694"/>
                  </a:lnTo>
                  <a:lnTo>
                    <a:pt x="2238" y="694"/>
                  </a:lnTo>
                  <a:lnTo>
                    <a:pt x="2238" y="347"/>
                  </a:lnTo>
                  <a:cubicBezTo>
                    <a:pt x="2238" y="158"/>
                    <a:pt x="2080" y="0"/>
                    <a:pt x="18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1" name="Google Shape;7181;p77"/>
            <p:cNvSpPr/>
            <p:nvPr/>
          </p:nvSpPr>
          <p:spPr>
            <a:xfrm>
              <a:off x="-55987225" y="3746325"/>
              <a:ext cx="18150" cy="63825"/>
            </a:xfrm>
            <a:custGeom>
              <a:avLst/>
              <a:gdLst/>
              <a:ahLst/>
              <a:cxnLst/>
              <a:rect l="l" t="t" r="r" b="b"/>
              <a:pathLst>
                <a:path w="726" h="2553" extrusionOk="0">
                  <a:moveTo>
                    <a:pt x="726" y="0"/>
                  </a:moveTo>
                  <a:cubicBezTo>
                    <a:pt x="253" y="221"/>
                    <a:pt x="1" y="693"/>
                    <a:pt x="1" y="1260"/>
                  </a:cubicBezTo>
                  <a:cubicBezTo>
                    <a:pt x="1" y="1796"/>
                    <a:pt x="316" y="2269"/>
                    <a:pt x="726" y="2552"/>
                  </a:cubicBezTo>
                  <a:lnTo>
                    <a:pt x="7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77"/>
            <p:cNvSpPr/>
            <p:nvPr/>
          </p:nvSpPr>
          <p:spPr>
            <a:xfrm>
              <a:off x="-55725725" y="3745525"/>
              <a:ext cx="18925" cy="63825"/>
            </a:xfrm>
            <a:custGeom>
              <a:avLst/>
              <a:gdLst/>
              <a:ahLst/>
              <a:cxnLst/>
              <a:rect l="l" t="t" r="r" b="b"/>
              <a:pathLst>
                <a:path w="757" h="2553" extrusionOk="0">
                  <a:moveTo>
                    <a:pt x="1" y="1"/>
                  </a:moveTo>
                  <a:lnTo>
                    <a:pt x="1" y="2553"/>
                  </a:lnTo>
                  <a:cubicBezTo>
                    <a:pt x="442" y="2269"/>
                    <a:pt x="757" y="1796"/>
                    <a:pt x="757" y="1229"/>
                  </a:cubicBezTo>
                  <a:cubicBezTo>
                    <a:pt x="757" y="725"/>
                    <a:pt x="442" y="25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3" name="Google Shape;7183;p77"/>
          <p:cNvGrpSpPr/>
          <p:nvPr/>
        </p:nvGrpSpPr>
        <p:grpSpPr>
          <a:xfrm>
            <a:off x="7090027" y="2276817"/>
            <a:ext cx="358999" cy="358999"/>
            <a:chOff x="-55988800" y="3982600"/>
            <a:chExt cx="319025" cy="319025"/>
          </a:xfrm>
        </p:grpSpPr>
        <p:sp>
          <p:nvSpPr>
            <p:cNvPr id="7184" name="Google Shape;7184;p77"/>
            <p:cNvSpPr/>
            <p:nvPr/>
          </p:nvSpPr>
          <p:spPr>
            <a:xfrm>
              <a:off x="-55791875" y="3982600"/>
              <a:ext cx="102400" cy="102425"/>
            </a:xfrm>
            <a:custGeom>
              <a:avLst/>
              <a:gdLst/>
              <a:ahLst/>
              <a:cxnLst/>
              <a:rect l="l" t="t" r="r" b="b"/>
              <a:pathLst>
                <a:path w="4096" h="4097" extrusionOk="0">
                  <a:moveTo>
                    <a:pt x="1859" y="1"/>
                  </a:moveTo>
                  <a:cubicBezTo>
                    <a:pt x="1071" y="1"/>
                    <a:pt x="410" y="379"/>
                    <a:pt x="0" y="977"/>
                  </a:cubicBezTo>
                  <a:cubicBezTo>
                    <a:pt x="1512" y="1450"/>
                    <a:pt x="2647" y="2647"/>
                    <a:pt x="3119" y="4096"/>
                  </a:cubicBezTo>
                  <a:cubicBezTo>
                    <a:pt x="3718" y="3687"/>
                    <a:pt x="4096" y="3025"/>
                    <a:pt x="4096" y="2237"/>
                  </a:cubicBezTo>
                  <a:cubicBezTo>
                    <a:pt x="4096" y="1009"/>
                    <a:pt x="3119" y="1"/>
                    <a:pt x="1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77"/>
            <p:cNvSpPr/>
            <p:nvPr/>
          </p:nvSpPr>
          <p:spPr>
            <a:xfrm>
              <a:off x="-55969100" y="3982600"/>
              <a:ext cx="102400" cy="102425"/>
            </a:xfrm>
            <a:custGeom>
              <a:avLst/>
              <a:gdLst/>
              <a:ahLst/>
              <a:cxnLst/>
              <a:rect l="l" t="t" r="r" b="b"/>
              <a:pathLst>
                <a:path w="4096" h="4097" extrusionOk="0">
                  <a:moveTo>
                    <a:pt x="2269" y="1"/>
                  </a:moveTo>
                  <a:cubicBezTo>
                    <a:pt x="1040" y="1"/>
                    <a:pt x="1" y="977"/>
                    <a:pt x="1" y="2237"/>
                  </a:cubicBezTo>
                  <a:cubicBezTo>
                    <a:pt x="1" y="2994"/>
                    <a:pt x="410" y="3687"/>
                    <a:pt x="1009" y="4096"/>
                  </a:cubicBezTo>
                  <a:cubicBezTo>
                    <a:pt x="1481" y="2647"/>
                    <a:pt x="2647" y="1450"/>
                    <a:pt x="4096" y="977"/>
                  </a:cubicBezTo>
                  <a:cubicBezTo>
                    <a:pt x="3718" y="379"/>
                    <a:pt x="3057" y="1"/>
                    <a:pt x="22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77"/>
            <p:cNvSpPr/>
            <p:nvPr/>
          </p:nvSpPr>
          <p:spPr>
            <a:xfrm>
              <a:off x="-55819450" y="4021200"/>
              <a:ext cx="92950" cy="92175"/>
            </a:xfrm>
            <a:custGeom>
              <a:avLst/>
              <a:gdLst/>
              <a:ahLst/>
              <a:cxnLst/>
              <a:rect l="l" t="t" r="r" b="b"/>
              <a:pathLst>
                <a:path w="3718" h="3687" extrusionOk="0">
                  <a:moveTo>
                    <a:pt x="32" y="0"/>
                  </a:moveTo>
                  <a:lnTo>
                    <a:pt x="32" y="1103"/>
                  </a:lnTo>
                  <a:cubicBezTo>
                    <a:pt x="1" y="2521"/>
                    <a:pt x="1198" y="3686"/>
                    <a:pt x="2615" y="3686"/>
                  </a:cubicBezTo>
                  <a:lnTo>
                    <a:pt x="3718" y="3686"/>
                  </a:lnTo>
                  <a:cubicBezTo>
                    <a:pt x="3529" y="1733"/>
                    <a:pt x="1985" y="158"/>
                    <a:pt x="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77"/>
            <p:cNvSpPr/>
            <p:nvPr/>
          </p:nvSpPr>
          <p:spPr>
            <a:xfrm>
              <a:off x="-55930500" y="4021200"/>
              <a:ext cx="92950" cy="92175"/>
            </a:xfrm>
            <a:custGeom>
              <a:avLst/>
              <a:gdLst/>
              <a:ahLst/>
              <a:cxnLst/>
              <a:rect l="l" t="t" r="r" b="b"/>
              <a:pathLst>
                <a:path w="3718" h="3687" extrusionOk="0">
                  <a:moveTo>
                    <a:pt x="3718" y="0"/>
                  </a:moveTo>
                  <a:cubicBezTo>
                    <a:pt x="1733" y="158"/>
                    <a:pt x="158" y="1733"/>
                    <a:pt x="0" y="3686"/>
                  </a:cubicBezTo>
                  <a:lnTo>
                    <a:pt x="1103" y="3686"/>
                  </a:lnTo>
                  <a:cubicBezTo>
                    <a:pt x="2552" y="3686"/>
                    <a:pt x="3718" y="2521"/>
                    <a:pt x="3718" y="1103"/>
                  </a:cubicBezTo>
                  <a:lnTo>
                    <a:pt x="37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77"/>
            <p:cNvSpPr/>
            <p:nvPr/>
          </p:nvSpPr>
          <p:spPr>
            <a:xfrm>
              <a:off x="-55988800" y="4086575"/>
              <a:ext cx="319025" cy="215050"/>
            </a:xfrm>
            <a:custGeom>
              <a:avLst/>
              <a:gdLst/>
              <a:ahLst/>
              <a:cxnLst/>
              <a:rect l="l" t="t" r="r" b="b"/>
              <a:pathLst>
                <a:path w="12761" h="8602" extrusionOk="0">
                  <a:moveTo>
                    <a:pt x="4884" y="2584"/>
                  </a:moveTo>
                  <a:cubicBezTo>
                    <a:pt x="5105" y="2584"/>
                    <a:pt x="5262" y="2741"/>
                    <a:pt x="5262" y="2930"/>
                  </a:cubicBezTo>
                  <a:cubicBezTo>
                    <a:pt x="5262" y="3119"/>
                    <a:pt x="5105" y="3277"/>
                    <a:pt x="4884" y="3277"/>
                  </a:cubicBezTo>
                  <a:cubicBezTo>
                    <a:pt x="4695" y="3277"/>
                    <a:pt x="4538" y="3151"/>
                    <a:pt x="4538" y="2930"/>
                  </a:cubicBezTo>
                  <a:cubicBezTo>
                    <a:pt x="4538" y="2741"/>
                    <a:pt x="4695" y="2584"/>
                    <a:pt x="4884" y="2584"/>
                  </a:cubicBezTo>
                  <a:close/>
                  <a:moveTo>
                    <a:pt x="7877" y="2615"/>
                  </a:moveTo>
                  <a:cubicBezTo>
                    <a:pt x="8098" y="2615"/>
                    <a:pt x="8255" y="2773"/>
                    <a:pt x="8255" y="2962"/>
                  </a:cubicBezTo>
                  <a:cubicBezTo>
                    <a:pt x="8287" y="3151"/>
                    <a:pt x="8129" y="3308"/>
                    <a:pt x="7877" y="3308"/>
                  </a:cubicBezTo>
                  <a:cubicBezTo>
                    <a:pt x="7688" y="3308"/>
                    <a:pt x="7531" y="3151"/>
                    <a:pt x="7531" y="2962"/>
                  </a:cubicBezTo>
                  <a:cubicBezTo>
                    <a:pt x="7531" y="2773"/>
                    <a:pt x="7688" y="2615"/>
                    <a:pt x="7877" y="2615"/>
                  </a:cubicBezTo>
                  <a:close/>
                  <a:moveTo>
                    <a:pt x="1104" y="4222"/>
                  </a:moveTo>
                  <a:cubicBezTo>
                    <a:pt x="1387" y="4568"/>
                    <a:pt x="1828" y="4820"/>
                    <a:pt x="2332" y="4820"/>
                  </a:cubicBezTo>
                  <a:cubicBezTo>
                    <a:pt x="2301" y="5199"/>
                    <a:pt x="1954" y="5577"/>
                    <a:pt x="1545" y="5577"/>
                  </a:cubicBezTo>
                  <a:cubicBezTo>
                    <a:pt x="1167" y="5577"/>
                    <a:pt x="789" y="5199"/>
                    <a:pt x="789" y="4820"/>
                  </a:cubicBezTo>
                  <a:cubicBezTo>
                    <a:pt x="789" y="4568"/>
                    <a:pt x="915" y="4348"/>
                    <a:pt x="1104" y="4222"/>
                  </a:cubicBezTo>
                  <a:close/>
                  <a:moveTo>
                    <a:pt x="11721" y="4222"/>
                  </a:moveTo>
                  <a:cubicBezTo>
                    <a:pt x="11910" y="4348"/>
                    <a:pt x="12036" y="4568"/>
                    <a:pt x="12036" y="4820"/>
                  </a:cubicBezTo>
                  <a:cubicBezTo>
                    <a:pt x="12036" y="5199"/>
                    <a:pt x="11721" y="5577"/>
                    <a:pt x="11280" y="5577"/>
                  </a:cubicBezTo>
                  <a:cubicBezTo>
                    <a:pt x="10870" y="5577"/>
                    <a:pt x="10492" y="5199"/>
                    <a:pt x="10492" y="4820"/>
                  </a:cubicBezTo>
                  <a:cubicBezTo>
                    <a:pt x="10965" y="4820"/>
                    <a:pt x="11437" y="4568"/>
                    <a:pt x="11721" y="4222"/>
                  </a:cubicBezTo>
                  <a:close/>
                  <a:moveTo>
                    <a:pt x="7460" y="5143"/>
                  </a:moveTo>
                  <a:cubicBezTo>
                    <a:pt x="7554" y="5143"/>
                    <a:pt x="7641" y="5183"/>
                    <a:pt x="7688" y="5262"/>
                  </a:cubicBezTo>
                  <a:cubicBezTo>
                    <a:pt x="7877" y="5356"/>
                    <a:pt x="7877" y="5608"/>
                    <a:pt x="7720" y="5766"/>
                  </a:cubicBezTo>
                  <a:cubicBezTo>
                    <a:pt x="7373" y="6112"/>
                    <a:pt x="6901" y="6301"/>
                    <a:pt x="6396" y="6301"/>
                  </a:cubicBezTo>
                  <a:cubicBezTo>
                    <a:pt x="5892" y="6301"/>
                    <a:pt x="5420" y="6112"/>
                    <a:pt x="5105" y="5766"/>
                  </a:cubicBezTo>
                  <a:cubicBezTo>
                    <a:pt x="4947" y="5608"/>
                    <a:pt x="4947" y="5356"/>
                    <a:pt x="5105" y="5262"/>
                  </a:cubicBezTo>
                  <a:cubicBezTo>
                    <a:pt x="5184" y="5183"/>
                    <a:pt x="5278" y="5143"/>
                    <a:pt x="5369" y="5143"/>
                  </a:cubicBezTo>
                  <a:cubicBezTo>
                    <a:pt x="5459" y="5143"/>
                    <a:pt x="5546" y="5183"/>
                    <a:pt x="5609" y="5262"/>
                  </a:cubicBezTo>
                  <a:cubicBezTo>
                    <a:pt x="5829" y="5466"/>
                    <a:pt x="6113" y="5569"/>
                    <a:pt x="6396" y="5569"/>
                  </a:cubicBezTo>
                  <a:cubicBezTo>
                    <a:pt x="6680" y="5569"/>
                    <a:pt x="6964" y="5466"/>
                    <a:pt x="7184" y="5262"/>
                  </a:cubicBezTo>
                  <a:cubicBezTo>
                    <a:pt x="7263" y="5183"/>
                    <a:pt x="7365" y="5143"/>
                    <a:pt x="7460" y="5143"/>
                  </a:cubicBezTo>
                  <a:close/>
                  <a:moveTo>
                    <a:pt x="6396" y="0"/>
                  </a:moveTo>
                  <a:cubicBezTo>
                    <a:pt x="5829" y="1071"/>
                    <a:pt x="4695" y="1828"/>
                    <a:pt x="3403" y="1828"/>
                  </a:cubicBezTo>
                  <a:lnTo>
                    <a:pt x="2301" y="1828"/>
                  </a:lnTo>
                  <a:cubicBezTo>
                    <a:pt x="1482" y="1828"/>
                    <a:pt x="757" y="2489"/>
                    <a:pt x="757" y="3308"/>
                  </a:cubicBezTo>
                  <a:lnTo>
                    <a:pt x="757" y="3529"/>
                  </a:lnTo>
                  <a:cubicBezTo>
                    <a:pt x="284" y="3781"/>
                    <a:pt x="1" y="4253"/>
                    <a:pt x="1" y="4820"/>
                  </a:cubicBezTo>
                  <a:cubicBezTo>
                    <a:pt x="1" y="5640"/>
                    <a:pt x="694" y="6301"/>
                    <a:pt x="1513" y="6301"/>
                  </a:cubicBezTo>
                  <a:cubicBezTo>
                    <a:pt x="1891" y="6301"/>
                    <a:pt x="2301" y="6144"/>
                    <a:pt x="2521" y="5923"/>
                  </a:cubicBezTo>
                  <a:cubicBezTo>
                    <a:pt x="3120" y="7467"/>
                    <a:pt x="4632" y="8601"/>
                    <a:pt x="6365" y="8601"/>
                  </a:cubicBezTo>
                  <a:cubicBezTo>
                    <a:pt x="8098" y="8601"/>
                    <a:pt x="9578" y="7467"/>
                    <a:pt x="10177" y="5923"/>
                  </a:cubicBezTo>
                  <a:cubicBezTo>
                    <a:pt x="10461" y="6144"/>
                    <a:pt x="10807" y="6301"/>
                    <a:pt x="11185" y="6301"/>
                  </a:cubicBezTo>
                  <a:cubicBezTo>
                    <a:pt x="12036" y="6301"/>
                    <a:pt x="12697" y="5640"/>
                    <a:pt x="12697" y="4820"/>
                  </a:cubicBezTo>
                  <a:cubicBezTo>
                    <a:pt x="12760" y="4253"/>
                    <a:pt x="12445" y="3749"/>
                    <a:pt x="12036" y="3529"/>
                  </a:cubicBezTo>
                  <a:lnTo>
                    <a:pt x="12036" y="3308"/>
                  </a:lnTo>
                  <a:cubicBezTo>
                    <a:pt x="12036" y="2489"/>
                    <a:pt x="11311" y="1828"/>
                    <a:pt x="10492" y="1828"/>
                  </a:cubicBezTo>
                  <a:lnTo>
                    <a:pt x="9389" y="1828"/>
                  </a:lnTo>
                  <a:cubicBezTo>
                    <a:pt x="8098" y="1828"/>
                    <a:pt x="6932" y="1071"/>
                    <a:pt x="63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9" name="Google Shape;7189;p77"/>
          <p:cNvGrpSpPr/>
          <p:nvPr/>
        </p:nvGrpSpPr>
        <p:grpSpPr>
          <a:xfrm>
            <a:off x="5748546" y="2734774"/>
            <a:ext cx="356326" cy="358971"/>
            <a:chOff x="-54026025" y="3192625"/>
            <a:chExt cx="316650" cy="319000"/>
          </a:xfrm>
        </p:grpSpPr>
        <p:sp>
          <p:nvSpPr>
            <p:cNvPr id="7190" name="Google Shape;7190;p77"/>
            <p:cNvSpPr/>
            <p:nvPr/>
          </p:nvSpPr>
          <p:spPr>
            <a:xfrm>
              <a:off x="-54026025" y="3312350"/>
              <a:ext cx="18125" cy="63800"/>
            </a:xfrm>
            <a:custGeom>
              <a:avLst/>
              <a:gdLst/>
              <a:ahLst/>
              <a:cxnLst/>
              <a:rect l="l" t="t" r="r" b="b"/>
              <a:pathLst>
                <a:path w="725" h="2552" extrusionOk="0">
                  <a:moveTo>
                    <a:pt x="725" y="0"/>
                  </a:moveTo>
                  <a:cubicBezTo>
                    <a:pt x="315" y="189"/>
                    <a:pt x="0" y="693"/>
                    <a:pt x="0" y="1260"/>
                  </a:cubicBezTo>
                  <a:cubicBezTo>
                    <a:pt x="0" y="1796"/>
                    <a:pt x="315" y="2268"/>
                    <a:pt x="725" y="2552"/>
                  </a:cubicBezTo>
                  <a:lnTo>
                    <a:pt x="725" y="158"/>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1" name="Google Shape;7191;p77"/>
            <p:cNvSpPr/>
            <p:nvPr/>
          </p:nvSpPr>
          <p:spPr>
            <a:xfrm>
              <a:off x="-53890550" y="3192625"/>
              <a:ext cx="125250" cy="56725"/>
            </a:xfrm>
            <a:custGeom>
              <a:avLst/>
              <a:gdLst/>
              <a:ahLst/>
              <a:cxnLst/>
              <a:rect l="l" t="t" r="r" b="b"/>
              <a:pathLst>
                <a:path w="5010" h="2269" extrusionOk="0">
                  <a:moveTo>
                    <a:pt x="914" y="0"/>
                  </a:moveTo>
                  <a:cubicBezTo>
                    <a:pt x="599" y="0"/>
                    <a:pt x="315" y="63"/>
                    <a:pt x="0" y="95"/>
                  </a:cubicBezTo>
                  <a:cubicBezTo>
                    <a:pt x="158" y="536"/>
                    <a:pt x="441" y="914"/>
                    <a:pt x="756" y="1260"/>
                  </a:cubicBezTo>
                  <a:cubicBezTo>
                    <a:pt x="1418" y="1891"/>
                    <a:pt x="2237" y="2269"/>
                    <a:pt x="3151" y="2269"/>
                  </a:cubicBezTo>
                  <a:lnTo>
                    <a:pt x="5009" y="2269"/>
                  </a:lnTo>
                  <a:cubicBezTo>
                    <a:pt x="4127" y="914"/>
                    <a:pt x="2647" y="0"/>
                    <a:pt x="9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77"/>
            <p:cNvSpPr/>
            <p:nvPr/>
          </p:nvSpPr>
          <p:spPr>
            <a:xfrm>
              <a:off x="-53839375" y="3306025"/>
              <a:ext cx="55175" cy="55175"/>
            </a:xfrm>
            <a:custGeom>
              <a:avLst/>
              <a:gdLst/>
              <a:ahLst/>
              <a:cxnLst/>
              <a:rect l="l" t="t" r="r" b="b"/>
              <a:pathLst>
                <a:path w="2207" h="2207" extrusionOk="0">
                  <a:moveTo>
                    <a:pt x="1104" y="1"/>
                  </a:moveTo>
                  <a:cubicBezTo>
                    <a:pt x="505" y="1"/>
                    <a:pt x="1" y="505"/>
                    <a:pt x="1" y="1104"/>
                  </a:cubicBezTo>
                  <a:cubicBezTo>
                    <a:pt x="1" y="1702"/>
                    <a:pt x="505" y="2206"/>
                    <a:pt x="1104" y="2206"/>
                  </a:cubicBezTo>
                  <a:cubicBezTo>
                    <a:pt x="1734" y="2206"/>
                    <a:pt x="2206" y="1702"/>
                    <a:pt x="2206" y="1104"/>
                  </a:cubicBezTo>
                  <a:cubicBezTo>
                    <a:pt x="2206" y="505"/>
                    <a:pt x="1734" y="1"/>
                    <a:pt x="11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3" name="Google Shape;7193;p77"/>
            <p:cNvSpPr/>
            <p:nvPr/>
          </p:nvSpPr>
          <p:spPr>
            <a:xfrm>
              <a:off x="-53950425" y="3306025"/>
              <a:ext cx="55150" cy="55175"/>
            </a:xfrm>
            <a:custGeom>
              <a:avLst/>
              <a:gdLst/>
              <a:ahLst/>
              <a:cxnLst/>
              <a:rect l="l" t="t" r="r" b="b"/>
              <a:pathLst>
                <a:path w="2206" h="2207" extrusionOk="0">
                  <a:moveTo>
                    <a:pt x="1103" y="1"/>
                  </a:moveTo>
                  <a:cubicBezTo>
                    <a:pt x="505" y="1"/>
                    <a:pt x="1" y="505"/>
                    <a:pt x="1" y="1104"/>
                  </a:cubicBezTo>
                  <a:cubicBezTo>
                    <a:pt x="1" y="1702"/>
                    <a:pt x="505" y="2206"/>
                    <a:pt x="1103" y="2206"/>
                  </a:cubicBezTo>
                  <a:cubicBezTo>
                    <a:pt x="1702" y="2206"/>
                    <a:pt x="2206" y="1702"/>
                    <a:pt x="2206" y="1104"/>
                  </a:cubicBezTo>
                  <a:cubicBezTo>
                    <a:pt x="2206" y="505"/>
                    <a:pt x="1702" y="1"/>
                    <a:pt x="11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4" name="Google Shape;7194;p77"/>
            <p:cNvSpPr/>
            <p:nvPr/>
          </p:nvSpPr>
          <p:spPr>
            <a:xfrm>
              <a:off x="-53985075" y="3400950"/>
              <a:ext cx="236300" cy="110675"/>
            </a:xfrm>
            <a:custGeom>
              <a:avLst/>
              <a:gdLst/>
              <a:ahLst/>
              <a:cxnLst/>
              <a:rect l="l" t="t" r="r" b="b"/>
              <a:pathLst>
                <a:path w="9452" h="4427" extrusionOk="0">
                  <a:moveTo>
                    <a:pt x="5790" y="969"/>
                  </a:moveTo>
                  <a:cubicBezTo>
                    <a:pt x="5884" y="969"/>
                    <a:pt x="5971" y="1008"/>
                    <a:pt x="6018" y="1087"/>
                  </a:cubicBezTo>
                  <a:cubicBezTo>
                    <a:pt x="6176" y="1245"/>
                    <a:pt x="6176" y="1497"/>
                    <a:pt x="6018" y="1591"/>
                  </a:cubicBezTo>
                  <a:cubicBezTo>
                    <a:pt x="5671" y="1969"/>
                    <a:pt x="5199" y="2158"/>
                    <a:pt x="4726" y="2158"/>
                  </a:cubicBezTo>
                  <a:cubicBezTo>
                    <a:pt x="4254" y="2158"/>
                    <a:pt x="3750" y="1969"/>
                    <a:pt x="3435" y="1591"/>
                  </a:cubicBezTo>
                  <a:cubicBezTo>
                    <a:pt x="3277" y="1434"/>
                    <a:pt x="3277" y="1213"/>
                    <a:pt x="3435" y="1087"/>
                  </a:cubicBezTo>
                  <a:cubicBezTo>
                    <a:pt x="3513" y="1008"/>
                    <a:pt x="3608" y="969"/>
                    <a:pt x="3698" y="969"/>
                  </a:cubicBezTo>
                  <a:cubicBezTo>
                    <a:pt x="3789" y="969"/>
                    <a:pt x="3876" y="1008"/>
                    <a:pt x="3939" y="1087"/>
                  </a:cubicBezTo>
                  <a:cubicBezTo>
                    <a:pt x="4159" y="1308"/>
                    <a:pt x="4443" y="1418"/>
                    <a:pt x="4726" y="1418"/>
                  </a:cubicBezTo>
                  <a:cubicBezTo>
                    <a:pt x="5010" y="1418"/>
                    <a:pt x="5293" y="1308"/>
                    <a:pt x="5514" y="1087"/>
                  </a:cubicBezTo>
                  <a:cubicBezTo>
                    <a:pt x="5593" y="1008"/>
                    <a:pt x="5695" y="969"/>
                    <a:pt x="5790" y="969"/>
                  </a:cubicBezTo>
                  <a:close/>
                  <a:moveTo>
                    <a:pt x="4711" y="0"/>
                  </a:moveTo>
                  <a:cubicBezTo>
                    <a:pt x="4002" y="0"/>
                    <a:pt x="3293" y="205"/>
                    <a:pt x="2678" y="615"/>
                  </a:cubicBezTo>
                  <a:cubicBezTo>
                    <a:pt x="2615" y="646"/>
                    <a:pt x="2552" y="709"/>
                    <a:pt x="2489" y="709"/>
                  </a:cubicBezTo>
                  <a:lnTo>
                    <a:pt x="1" y="709"/>
                  </a:lnTo>
                  <a:cubicBezTo>
                    <a:pt x="505" y="2820"/>
                    <a:pt x="2458" y="4427"/>
                    <a:pt x="4726" y="4427"/>
                  </a:cubicBezTo>
                  <a:cubicBezTo>
                    <a:pt x="7026" y="4427"/>
                    <a:pt x="8948" y="2820"/>
                    <a:pt x="9452" y="709"/>
                  </a:cubicBezTo>
                  <a:lnTo>
                    <a:pt x="6963" y="709"/>
                  </a:lnTo>
                  <a:cubicBezTo>
                    <a:pt x="6869" y="646"/>
                    <a:pt x="6774" y="646"/>
                    <a:pt x="6743" y="615"/>
                  </a:cubicBezTo>
                  <a:cubicBezTo>
                    <a:pt x="6128" y="205"/>
                    <a:pt x="5419" y="0"/>
                    <a:pt x="47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5" name="Google Shape;7195;p77"/>
            <p:cNvSpPr/>
            <p:nvPr/>
          </p:nvSpPr>
          <p:spPr>
            <a:xfrm>
              <a:off x="-53986650" y="3342275"/>
              <a:ext cx="241025" cy="55150"/>
            </a:xfrm>
            <a:custGeom>
              <a:avLst/>
              <a:gdLst/>
              <a:ahLst/>
              <a:cxnLst/>
              <a:rect l="l" t="t" r="r" b="b"/>
              <a:pathLst>
                <a:path w="9641" h="2206" extrusionOk="0">
                  <a:moveTo>
                    <a:pt x="1" y="0"/>
                  </a:moveTo>
                  <a:lnTo>
                    <a:pt x="1" y="1859"/>
                  </a:lnTo>
                  <a:lnTo>
                    <a:pt x="1" y="2206"/>
                  </a:lnTo>
                  <a:lnTo>
                    <a:pt x="2458" y="2206"/>
                  </a:lnTo>
                  <a:cubicBezTo>
                    <a:pt x="3198" y="1749"/>
                    <a:pt x="4017" y="1520"/>
                    <a:pt x="4829" y="1520"/>
                  </a:cubicBezTo>
                  <a:cubicBezTo>
                    <a:pt x="5640" y="1520"/>
                    <a:pt x="6443" y="1749"/>
                    <a:pt x="7152" y="2206"/>
                  </a:cubicBezTo>
                  <a:lnTo>
                    <a:pt x="9641" y="2206"/>
                  </a:lnTo>
                  <a:lnTo>
                    <a:pt x="9641" y="1859"/>
                  </a:lnTo>
                  <a:lnTo>
                    <a:pt x="9641" y="0"/>
                  </a:lnTo>
                  <a:lnTo>
                    <a:pt x="8853" y="0"/>
                  </a:lnTo>
                  <a:cubicBezTo>
                    <a:pt x="8696" y="882"/>
                    <a:pt x="7940" y="1512"/>
                    <a:pt x="7026" y="1512"/>
                  </a:cubicBezTo>
                  <a:cubicBezTo>
                    <a:pt x="6144" y="1512"/>
                    <a:pt x="5388" y="882"/>
                    <a:pt x="5230" y="0"/>
                  </a:cubicBezTo>
                  <a:lnTo>
                    <a:pt x="4411" y="0"/>
                  </a:lnTo>
                  <a:cubicBezTo>
                    <a:pt x="4254" y="882"/>
                    <a:pt x="3466" y="1512"/>
                    <a:pt x="2584" y="1512"/>
                  </a:cubicBezTo>
                  <a:cubicBezTo>
                    <a:pt x="1670" y="1512"/>
                    <a:pt x="946" y="882"/>
                    <a:pt x="7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6" name="Google Shape;7196;p77"/>
            <p:cNvSpPr/>
            <p:nvPr/>
          </p:nvSpPr>
          <p:spPr>
            <a:xfrm>
              <a:off x="-53989000" y="3199700"/>
              <a:ext cx="241800" cy="123700"/>
            </a:xfrm>
            <a:custGeom>
              <a:avLst/>
              <a:gdLst/>
              <a:ahLst/>
              <a:cxnLst/>
              <a:rect l="l" t="t" r="r" b="b"/>
              <a:pathLst>
                <a:path w="9672" h="4948" extrusionOk="0">
                  <a:moveTo>
                    <a:pt x="3245" y="1"/>
                  </a:moveTo>
                  <a:cubicBezTo>
                    <a:pt x="1355" y="662"/>
                    <a:pt x="0" y="2490"/>
                    <a:pt x="0" y="4601"/>
                  </a:cubicBezTo>
                  <a:lnTo>
                    <a:pt x="0" y="4947"/>
                  </a:lnTo>
                  <a:lnTo>
                    <a:pt x="788" y="4947"/>
                  </a:lnTo>
                  <a:cubicBezTo>
                    <a:pt x="945" y="4096"/>
                    <a:pt x="1701" y="3466"/>
                    <a:pt x="2615" y="3466"/>
                  </a:cubicBezTo>
                  <a:cubicBezTo>
                    <a:pt x="3529" y="3466"/>
                    <a:pt x="4253" y="4096"/>
                    <a:pt x="4411" y="4947"/>
                  </a:cubicBezTo>
                  <a:lnTo>
                    <a:pt x="5261" y="4947"/>
                  </a:lnTo>
                  <a:cubicBezTo>
                    <a:pt x="5419" y="4096"/>
                    <a:pt x="6207" y="3466"/>
                    <a:pt x="7057" y="3466"/>
                  </a:cubicBezTo>
                  <a:cubicBezTo>
                    <a:pt x="7971" y="3466"/>
                    <a:pt x="8727" y="4096"/>
                    <a:pt x="8884" y="4947"/>
                  </a:cubicBezTo>
                  <a:lnTo>
                    <a:pt x="9672" y="4947"/>
                  </a:lnTo>
                  <a:lnTo>
                    <a:pt x="9672" y="4601"/>
                  </a:lnTo>
                  <a:cubicBezTo>
                    <a:pt x="9672" y="3939"/>
                    <a:pt x="9546" y="3309"/>
                    <a:pt x="9262" y="2710"/>
                  </a:cubicBezTo>
                  <a:lnTo>
                    <a:pt x="7089" y="2710"/>
                  </a:lnTo>
                  <a:cubicBezTo>
                    <a:pt x="5986" y="2710"/>
                    <a:pt x="4978" y="2301"/>
                    <a:pt x="4190" y="1513"/>
                  </a:cubicBezTo>
                  <a:cubicBezTo>
                    <a:pt x="3749" y="1072"/>
                    <a:pt x="3434" y="568"/>
                    <a:pt x="32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7" name="Google Shape;7197;p77"/>
            <p:cNvSpPr/>
            <p:nvPr/>
          </p:nvSpPr>
          <p:spPr>
            <a:xfrm>
              <a:off x="-53728300" y="3310775"/>
              <a:ext cx="18925" cy="64600"/>
            </a:xfrm>
            <a:custGeom>
              <a:avLst/>
              <a:gdLst/>
              <a:ahLst/>
              <a:cxnLst/>
              <a:rect l="l" t="t" r="r" b="b"/>
              <a:pathLst>
                <a:path w="757" h="2584" extrusionOk="0">
                  <a:moveTo>
                    <a:pt x="0" y="0"/>
                  </a:moveTo>
                  <a:lnTo>
                    <a:pt x="0" y="158"/>
                  </a:lnTo>
                  <a:lnTo>
                    <a:pt x="0" y="2583"/>
                  </a:lnTo>
                  <a:cubicBezTo>
                    <a:pt x="441" y="2300"/>
                    <a:pt x="756" y="1827"/>
                    <a:pt x="756" y="1260"/>
                  </a:cubicBezTo>
                  <a:cubicBezTo>
                    <a:pt x="756" y="756"/>
                    <a:pt x="473" y="252"/>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8" name="Google Shape;7198;p77"/>
          <p:cNvGrpSpPr/>
          <p:nvPr/>
        </p:nvGrpSpPr>
        <p:grpSpPr>
          <a:xfrm>
            <a:off x="5768492" y="3205748"/>
            <a:ext cx="316434" cy="358099"/>
            <a:chOff x="-54007925" y="3584850"/>
            <a:chExt cx="281200" cy="318225"/>
          </a:xfrm>
        </p:grpSpPr>
        <p:sp>
          <p:nvSpPr>
            <p:cNvPr id="7199" name="Google Shape;7199;p77"/>
            <p:cNvSpPr/>
            <p:nvPr/>
          </p:nvSpPr>
          <p:spPr>
            <a:xfrm>
              <a:off x="-53943325" y="3716375"/>
              <a:ext cx="151250" cy="18950"/>
            </a:xfrm>
            <a:custGeom>
              <a:avLst/>
              <a:gdLst/>
              <a:ahLst/>
              <a:cxnLst/>
              <a:rect l="l" t="t" r="r" b="b"/>
              <a:pathLst>
                <a:path w="6050" h="758" extrusionOk="0">
                  <a:moveTo>
                    <a:pt x="0" y="1"/>
                  </a:moveTo>
                  <a:cubicBezTo>
                    <a:pt x="441" y="474"/>
                    <a:pt x="1040" y="757"/>
                    <a:pt x="1702" y="757"/>
                  </a:cubicBezTo>
                  <a:lnTo>
                    <a:pt x="4348" y="757"/>
                  </a:lnTo>
                  <a:cubicBezTo>
                    <a:pt x="5041" y="757"/>
                    <a:pt x="5608" y="474"/>
                    <a:pt x="60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77"/>
            <p:cNvSpPr/>
            <p:nvPr/>
          </p:nvSpPr>
          <p:spPr>
            <a:xfrm>
              <a:off x="-53970100" y="3679375"/>
              <a:ext cx="205575" cy="18125"/>
            </a:xfrm>
            <a:custGeom>
              <a:avLst/>
              <a:gdLst/>
              <a:ahLst/>
              <a:cxnLst/>
              <a:rect l="l" t="t" r="r" b="b"/>
              <a:pathLst>
                <a:path w="8223" h="725" extrusionOk="0">
                  <a:moveTo>
                    <a:pt x="0" y="0"/>
                  </a:moveTo>
                  <a:lnTo>
                    <a:pt x="0" y="725"/>
                  </a:lnTo>
                  <a:lnTo>
                    <a:pt x="8223" y="725"/>
                  </a:lnTo>
                  <a:lnTo>
                    <a:pt x="82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1" name="Google Shape;7201;p77"/>
            <p:cNvSpPr/>
            <p:nvPr/>
          </p:nvSpPr>
          <p:spPr>
            <a:xfrm>
              <a:off x="-53970100" y="3715600"/>
              <a:ext cx="204800" cy="187475"/>
            </a:xfrm>
            <a:custGeom>
              <a:avLst/>
              <a:gdLst/>
              <a:ahLst/>
              <a:cxnLst/>
              <a:rect l="l" t="t" r="r" b="b"/>
              <a:pathLst>
                <a:path w="8192" h="7499" extrusionOk="0">
                  <a:moveTo>
                    <a:pt x="2584" y="2300"/>
                  </a:moveTo>
                  <a:cubicBezTo>
                    <a:pt x="2804" y="2300"/>
                    <a:pt x="2962" y="2426"/>
                    <a:pt x="2962" y="2647"/>
                  </a:cubicBezTo>
                  <a:cubicBezTo>
                    <a:pt x="2962" y="2836"/>
                    <a:pt x="2804" y="2993"/>
                    <a:pt x="2584" y="2993"/>
                  </a:cubicBezTo>
                  <a:cubicBezTo>
                    <a:pt x="2395" y="2993"/>
                    <a:pt x="2237" y="2836"/>
                    <a:pt x="2237" y="2647"/>
                  </a:cubicBezTo>
                  <a:cubicBezTo>
                    <a:pt x="2237" y="2426"/>
                    <a:pt x="2395" y="2300"/>
                    <a:pt x="2584" y="2300"/>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91" y="4072"/>
                  </a:moveTo>
                  <a:cubicBezTo>
                    <a:pt x="5285" y="4072"/>
                    <a:pt x="5372" y="4112"/>
                    <a:pt x="5419" y="4191"/>
                  </a:cubicBezTo>
                  <a:cubicBezTo>
                    <a:pt x="5577" y="4348"/>
                    <a:pt x="5577" y="4569"/>
                    <a:pt x="5419" y="4695"/>
                  </a:cubicBezTo>
                  <a:cubicBezTo>
                    <a:pt x="5072" y="5041"/>
                    <a:pt x="4600" y="5230"/>
                    <a:pt x="4127" y="5230"/>
                  </a:cubicBezTo>
                  <a:cubicBezTo>
                    <a:pt x="3655" y="5230"/>
                    <a:pt x="3151" y="5041"/>
                    <a:pt x="2836" y="4695"/>
                  </a:cubicBezTo>
                  <a:cubicBezTo>
                    <a:pt x="2678" y="4537"/>
                    <a:pt x="2678" y="4285"/>
                    <a:pt x="2836" y="4191"/>
                  </a:cubicBezTo>
                  <a:cubicBezTo>
                    <a:pt x="2914" y="4112"/>
                    <a:pt x="3009" y="4072"/>
                    <a:pt x="3099" y="4072"/>
                  </a:cubicBezTo>
                  <a:cubicBezTo>
                    <a:pt x="3190" y="4072"/>
                    <a:pt x="3277" y="4112"/>
                    <a:pt x="3340" y="4191"/>
                  </a:cubicBezTo>
                  <a:cubicBezTo>
                    <a:pt x="3560" y="4395"/>
                    <a:pt x="3844" y="4498"/>
                    <a:pt x="4127" y="4498"/>
                  </a:cubicBezTo>
                  <a:cubicBezTo>
                    <a:pt x="4411" y="4498"/>
                    <a:pt x="4694" y="4395"/>
                    <a:pt x="4915" y="4191"/>
                  </a:cubicBezTo>
                  <a:cubicBezTo>
                    <a:pt x="4994" y="4112"/>
                    <a:pt x="5096" y="4072"/>
                    <a:pt x="5191" y="4072"/>
                  </a:cubicBezTo>
                  <a:close/>
                  <a:moveTo>
                    <a:pt x="0" y="0"/>
                  </a:moveTo>
                  <a:lnTo>
                    <a:pt x="0" y="3340"/>
                  </a:lnTo>
                  <a:cubicBezTo>
                    <a:pt x="0" y="5577"/>
                    <a:pt x="1859" y="7499"/>
                    <a:pt x="4096" y="7499"/>
                  </a:cubicBezTo>
                  <a:cubicBezTo>
                    <a:pt x="6333" y="7499"/>
                    <a:pt x="8191" y="5640"/>
                    <a:pt x="8191" y="3340"/>
                  </a:cubicBezTo>
                  <a:lnTo>
                    <a:pt x="8191" y="0"/>
                  </a:lnTo>
                  <a:lnTo>
                    <a:pt x="8034" y="0"/>
                  </a:lnTo>
                  <a:cubicBezTo>
                    <a:pt x="7467" y="946"/>
                    <a:pt x="6490" y="1513"/>
                    <a:pt x="5419" y="1513"/>
                  </a:cubicBezTo>
                  <a:lnTo>
                    <a:pt x="2804" y="1513"/>
                  </a:lnTo>
                  <a:cubicBezTo>
                    <a:pt x="1701" y="1513"/>
                    <a:pt x="693" y="946"/>
                    <a:pt x="1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2" name="Google Shape;7202;p77"/>
            <p:cNvSpPr/>
            <p:nvPr/>
          </p:nvSpPr>
          <p:spPr>
            <a:xfrm>
              <a:off x="-54007125" y="3584850"/>
              <a:ext cx="278825" cy="74850"/>
            </a:xfrm>
            <a:custGeom>
              <a:avLst/>
              <a:gdLst/>
              <a:ahLst/>
              <a:cxnLst/>
              <a:rect l="l" t="t" r="r" b="b"/>
              <a:pathLst>
                <a:path w="11153" h="2994" extrusionOk="0">
                  <a:moveTo>
                    <a:pt x="5577" y="1"/>
                  </a:moveTo>
                  <a:cubicBezTo>
                    <a:pt x="2867" y="1"/>
                    <a:pt x="0" y="788"/>
                    <a:pt x="0" y="2238"/>
                  </a:cubicBezTo>
                  <a:cubicBezTo>
                    <a:pt x="0" y="2647"/>
                    <a:pt x="315" y="2994"/>
                    <a:pt x="725" y="2994"/>
                  </a:cubicBezTo>
                  <a:lnTo>
                    <a:pt x="10429" y="2994"/>
                  </a:lnTo>
                  <a:cubicBezTo>
                    <a:pt x="10838" y="2994"/>
                    <a:pt x="11153" y="2679"/>
                    <a:pt x="11153" y="2238"/>
                  </a:cubicBezTo>
                  <a:cubicBezTo>
                    <a:pt x="11153" y="788"/>
                    <a:pt x="8286"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3" name="Google Shape;7203;p77"/>
            <p:cNvSpPr/>
            <p:nvPr/>
          </p:nvSpPr>
          <p:spPr>
            <a:xfrm>
              <a:off x="-54007925" y="3740025"/>
              <a:ext cx="18925" cy="64600"/>
            </a:xfrm>
            <a:custGeom>
              <a:avLst/>
              <a:gdLst/>
              <a:ahLst/>
              <a:cxnLst/>
              <a:rect l="l" t="t" r="r" b="b"/>
              <a:pathLst>
                <a:path w="757" h="2584" extrusionOk="0">
                  <a:moveTo>
                    <a:pt x="757" y="0"/>
                  </a:moveTo>
                  <a:cubicBezTo>
                    <a:pt x="316" y="252"/>
                    <a:pt x="1" y="725"/>
                    <a:pt x="1" y="1260"/>
                  </a:cubicBezTo>
                  <a:cubicBezTo>
                    <a:pt x="1" y="1827"/>
                    <a:pt x="316" y="2300"/>
                    <a:pt x="757" y="2584"/>
                  </a:cubicBezTo>
                  <a:lnTo>
                    <a:pt x="7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4" name="Google Shape;7204;p77"/>
            <p:cNvSpPr/>
            <p:nvPr/>
          </p:nvSpPr>
          <p:spPr>
            <a:xfrm>
              <a:off x="-53745625" y="3740025"/>
              <a:ext cx="18900" cy="64600"/>
            </a:xfrm>
            <a:custGeom>
              <a:avLst/>
              <a:gdLst/>
              <a:ahLst/>
              <a:cxnLst/>
              <a:rect l="l" t="t" r="r" b="b"/>
              <a:pathLst>
                <a:path w="756" h="2584" extrusionOk="0">
                  <a:moveTo>
                    <a:pt x="0" y="0"/>
                  </a:moveTo>
                  <a:lnTo>
                    <a:pt x="0" y="2584"/>
                  </a:lnTo>
                  <a:cubicBezTo>
                    <a:pt x="441" y="2300"/>
                    <a:pt x="756" y="1827"/>
                    <a:pt x="756" y="1260"/>
                  </a:cubicBezTo>
                  <a:cubicBezTo>
                    <a:pt x="693" y="725"/>
                    <a:pt x="441" y="252"/>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5" name="Google Shape;7205;p77"/>
          <p:cNvGrpSpPr/>
          <p:nvPr/>
        </p:nvGrpSpPr>
        <p:grpSpPr>
          <a:xfrm>
            <a:off x="5768492" y="3667633"/>
            <a:ext cx="316434" cy="358914"/>
            <a:chOff x="-54007925" y="3975575"/>
            <a:chExt cx="281200" cy="318950"/>
          </a:xfrm>
        </p:grpSpPr>
        <p:sp>
          <p:nvSpPr>
            <p:cNvPr id="7206" name="Google Shape;7206;p77"/>
            <p:cNvSpPr/>
            <p:nvPr/>
          </p:nvSpPr>
          <p:spPr>
            <a:xfrm>
              <a:off x="-53988225" y="3975575"/>
              <a:ext cx="244175" cy="142825"/>
            </a:xfrm>
            <a:custGeom>
              <a:avLst/>
              <a:gdLst/>
              <a:ahLst/>
              <a:cxnLst/>
              <a:rect l="l" t="t" r="r" b="b"/>
              <a:pathLst>
                <a:path w="9767" h="5713" extrusionOk="0">
                  <a:moveTo>
                    <a:pt x="5161" y="1329"/>
                  </a:moveTo>
                  <a:cubicBezTo>
                    <a:pt x="5247" y="1329"/>
                    <a:pt x="5333" y="1337"/>
                    <a:pt x="5419" y="1353"/>
                  </a:cubicBezTo>
                  <a:cubicBezTo>
                    <a:pt x="5577" y="1384"/>
                    <a:pt x="5671" y="1416"/>
                    <a:pt x="5797" y="1479"/>
                  </a:cubicBezTo>
                  <a:cubicBezTo>
                    <a:pt x="6617" y="1857"/>
                    <a:pt x="7026" y="2960"/>
                    <a:pt x="6837" y="4220"/>
                  </a:cubicBezTo>
                  <a:cubicBezTo>
                    <a:pt x="6774" y="4409"/>
                    <a:pt x="6617" y="4535"/>
                    <a:pt x="6459" y="4535"/>
                  </a:cubicBezTo>
                  <a:lnTo>
                    <a:pt x="6396" y="4535"/>
                  </a:lnTo>
                  <a:cubicBezTo>
                    <a:pt x="6207" y="4503"/>
                    <a:pt x="6049" y="4283"/>
                    <a:pt x="6081" y="4094"/>
                  </a:cubicBezTo>
                  <a:cubicBezTo>
                    <a:pt x="6239" y="3117"/>
                    <a:pt x="5892" y="2172"/>
                    <a:pt x="5293" y="2046"/>
                  </a:cubicBezTo>
                  <a:cubicBezTo>
                    <a:pt x="5250" y="2037"/>
                    <a:pt x="5205" y="2032"/>
                    <a:pt x="5161" y="2032"/>
                  </a:cubicBezTo>
                  <a:cubicBezTo>
                    <a:pt x="4601" y="2032"/>
                    <a:pt x="4022" y="2752"/>
                    <a:pt x="3876" y="3716"/>
                  </a:cubicBezTo>
                  <a:cubicBezTo>
                    <a:pt x="3847" y="3888"/>
                    <a:pt x="3660" y="4035"/>
                    <a:pt x="3484" y="4035"/>
                  </a:cubicBezTo>
                  <a:cubicBezTo>
                    <a:pt x="3468" y="4035"/>
                    <a:pt x="3451" y="4033"/>
                    <a:pt x="3435" y="4031"/>
                  </a:cubicBezTo>
                  <a:cubicBezTo>
                    <a:pt x="3246" y="3968"/>
                    <a:pt x="3088" y="3779"/>
                    <a:pt x="3120" y="3590"/>
                  </a:cubicBezTo>
                  <a:cubicBezTo>
                    <a:pt x="3351" y="2261"/>
                    <a:pt x="4217" y="1329"/>
                    <a:pt x="5161" y="1329"/>
                  </a:cubicBezTo>
                  <a:close/>
                  <a:moveTo>
                    <a:pt x="6821" y="1"/>
                  </a:moveTo>
                  <a:cubicBezTo>
                    <a:pt x="6045" y="1"/>
                    <a:pt x="5381" y="480"/>
                    <a:pt x="5104" y="1227"/>
                  </a:cubicBezTo>
                  <a:lnTo>
                    <a:pt x="3939" y="1038"/>
                  </a:lnTo>
                  <a:cubicBezTo>
                    <a:pt x="3734" y="998"/>
                    <a:pt x="3530" y="979"/>
                    <a:pt x="3328" y="979"/>
                  </a:cubicBezTo>
                  <a:cubicBezTo>
                    <a:pt x="1759" y="979"/>
                    <a:pt x="343" y="2128"/>
                    <a:pt x="64" y="3747"/>
                  </a:cubicBezTo>
                  <a:cubicBezTo>
                    <a:pt x="1" y="3936"/>
                    <a:pt x="158" y="4125"/>
                    <a:pt x="379" y="4188"/>
                  </a:cubicBezTo>
                  <a:lnTo>
                    <a:pt x="9200" y="5700"/>
                  </a:lnTo>
                  <a:cubicBezTo>
                    <a:pt x="9225" y="5709"/>
                    <a:pt x="9251" y="5713"/>
                    <a:pt x="9276" y="5713"/>
                  </a:cubicBezTo>
                  <a:cubicBezTo>
                    <a:pt x="9437" y="5713"/>
                    <a:pt x="9582" y="5549"/>
                    <a:pt x="9610" y="5385"/>
                  </a:cubicBezTo>
                  <a:cubicBezTo>
                    <a:pt x="9767" y="4535"/>
                    <a:pt x="9578" y="3621"/>
                    <a:pt x="9074" y="2865"/>
                  </a:cubicBezTo>
                  <a:cubicBezTo>
                    <a:pt x="8570" y="2203"/>
                    <a:pt x="7782" y="1731"/>
                    <a:pt x="6900" y="1573"/>
                  </a:cubicBezTo>
                  <a:lnTo>
                    <a:pt x="5892" y="1384"/>
                  </a:lnTo>
                  <a:cubicBezTo>
                    <a:pt x="6090" y="1017"/>
                    <a:pt x="6465" y="776"/>
                    <a:pt x="6882" y="776"/>
                  </a:cubicBezTo>
                  <a:cubicBezTo>
                    <a:pt x="6929" y="776"/>
                    <a:pt x="6978" y="779"/>
                    <a:pt x="7026" y="786"/>
                  </a:cubicBezTo>
                  <a:cubicBezTo>
                    <a:pt x="7042" y="788"/>
                    <a:pt x="7059" y="790"/>
                    <a:pt x="7075" y="790"/>
                  </a:cubicBezTo>
                  <a:cubicBezTo>
                    <a:pt x="7247" y="790"/>
                    <a:pt x="7410" y="643"/>
                    <a:pt x="7467" y="471"/>
                  </a:cubicBezTo>
                  <a:cubicBezTo>
                    <a:pt x="7499" y="282"/>
                    <a:pt x="7341" y="93"/>
                    <a:pt x="7152" y="30"/>
                  </a:cubicBezTo>
                  <a:cubicBezTo>
                    <a:pt x="7040" y="10"/>
                    <a:pt x="6930" y="1"/>
                    <a:pt x="68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7" name="Google Shape;7207;p77"/>
            <p:cNvSpPr/>
            <p:nvPr/>
          </p:nvSpPr>
          <p:spPr>
            <a:xfrm>
              <a:off x="-53970100" y="4100750"/>
              <a:ext cx="204800" cy="193775"/>
            </a:xfrm>
            <a:custGeom>
              <a:avLst/>
              <a:gdLst/>
              <a:ahLst/>
              <a:cxnLst/>
              <a:rect l="l" t="t" r="r" b="b"/>
              <a:pathLst>
                <a:path w="8192" h="7751" extrusionOk="0">
                  <a:moveTo>
                    <a:pt x="2584" y="1796"/>
                  </a:moveTo>
                  <a:cubicBezTo>
                    <a:pt x="2804" y="1796"/>
                    <a:pt x="2962" y="1954"/>
                    <a:pt x="2962" y="2143"/>
                  </a:cubicBezTo>
                  <a:cubicBezTo>
                    <a:pt x="2962" y="2363"/>
                    <a:pt x="2804" y="2521"/>
                    <a:pt x="2584" y="2521"/>
                  </a:cubicBezTo>
                  <a:cubicBezTo>
                    <a:pt x="2395" y="2521"/>
                    <a:pt x="2237" y="2363"/>
                    <a:pt x="2237" y="2143"/>
                  </a:cubicBezTo>
                  <a:cubicBezTo>
                    <a:pt x="2237" y="1954"/>
                    <a:pt x="2395" y="1796"/>
                    <a:pt x="2584" y="1796"/>
                  </a:cubicBezTo>
                  <a:close/>
                  <a:moveTo>
                    <a:pt x="5577" y="1796"/>
                  </a:moveTo>
                  <a:cubicBezTo>
                    <a:pt x="5797" y="1796"/>
                    <a:pt x="5955" y="1954"/>
                    <a:pt x="5955" y="2143"/>
                  </a:cubicBezTo>
                  <a:cubicBezTo>
                    <a:pt x="5955" y="2363"/>
                    <a:pt x="5797" y="2521"/>
                    <a:pt x="5577" y="2521"/>
                  </a:cubicBezTo>
                  <a:cubicBezTo>
                    <a:pt x="5388" y="2521"/>
                    <a:pt x="5230" y="2363"/>
                    <a:pt x="5230" y="2143"/>
                  </a:cubicBezTo>
                  <a:cubicBezTo>
                    <a:pt x="5230" y="1954"/>
                    <a:pt x="5388" y="1796"/>
                    <a:pt x="5577" y="1796"/>
                  </a:cubicBezTo>
                  <a:close/>
                  <a:moveTo>
                    <a:pt x="5147" y="4324"/>
                  </a:moveTo>
                  <a:cubicBezTo>
                    <a:pt x="5238" y="4324"/>
                    <a:pt x="5324" y="4364"/>
                    <a:pt x="5388" y="4443"/>
                  </a:cubicBezTo>
                  <a:cubicBezTo>
                    <a:pt x="5545" y="4600"/>
                    <a:pt x="5545" y="4852"/>
                    <a:pt x="5388" y="4947"/>
                  </a:cubicBezTo>
                  <a:cubicBezTo>
                    <a:pt x="5041" y="5325"/>
                    <a:pt x="4568" y="5514"/>
                    <a:pt x="4096" y="5514"/>
                  </a:cubicBezTo>
                  <a:cubicBezTo>
                    <a:pt x="3623" y="5514"/>
                    <a:pt x="3119" y="5325"/>
                    <a:pt x="2804" y="4947"/>
                  </a:cubicBezTo>
                  <a:cubicBezTo>
                    <a:pt x="2647" y="4789"/>
                    <a:pt x="2647" y="4569"/>
                    <a:pt x="2804" y="4443"/>
                  </a:cubicBezTo>
                  <a:cubicBezTo>
                    <a:pt x="2883" y="4380"/>
                    <a:pt x="2977" y="4348"/>
                    <a:pt x="3068" y="4348"/>
                  </a:cubicBezTo>
                  <a:cubicBezTo>
                    <a:pt x="3159" y="4348"/>
                    <a:pt x="3245" y="4380"/>
                    <a:pt x="3308" y="4443"/>
                  </a:cubicBezTo>
                  <a:cubicBezTo>
                    <a:pt x="3529" y="4663"/>
                    <a:pt x="3812" y="4773"/>
                    <a:pt x="4096" y="4773"/>
                  </a:cubicBezTo>
                  <a:cubicBezTo>
                    <a:pt x="4379" y="4773"/>
                    <a:pt x="4663" y="4663"/>
                    <a:pt x="4883" y="4443"/>
                  </a:cubicBezTo>
                  <a:cubicBezTo>
                    <a:pt x="4962" y="4364"/>
                    <a:pt x="5057" y="4324"/>
                    <a:pt x="5147" y="4324"/>
                  </a:cubicBezTo>
                  <a:close/>
                  <a:moveTo>
                    <a:pt x="0" y="0"/>
                  </a:moveTo>
                  <a:lnTo>
                    <a:pt x="0" y="3655"/>
                  </a:lnTo>
                  <a:cubicBezTo>
                    <a:pt x="0" y="5892"/>
                    <a:pt x="1859" y="7751"/>
                    <a:pt x="4096" y="7751"/>
                  </a:cubicBezTo>
                  <a:cubicBezTo>
                    <a:pt x="6333" y="7751"/>
                    <a:pt x="8191" y="5892"/>
                    <a:pt x="8191" y="3655"/>
                  </a:cubicBezTo>
                  <a:lnTo>
                    <a:pt x="8191" y="1450"/>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77"/>
            <p:cNvSpPr/>
            <p:nvPr/>
          </p:nvSpPr>
          <p:spPr>
            <a:xfrm>
              <a:off x="-53745625" y="4132250"/>
              <a:ext cx="18900" cy="63825"/>
            </a:xfrm>
            <a:custGeom>
              <a:avLst/>
              <a:gdLst/>
              <a:ahLst/>
              <a:cxnLst/>
              <a:rect l="l" t="t" r="r" b="b"/>
              <a:pathLst>
                <a:path w="756" h="2553" extrusionOk="0">
                  <a:moveTo>
                    <a:pt x="0" y="1"/>
                  </a:moveTo>
                  <a:lnTo>
                    <a:pt x="0" y="2552"/>
                  </a:lnTo>
                  <a:cubicBezTo>
                    <a:pt x="441" y="2269"/>
                    <a:pt x="756" y="1796"/>
                    <a:pt x="756" y="1261"/>
                  </a:cubicBezTo>
                  <a:cubicBezTo>
                    <a:pt x="693" y="694"/>
                    <a:pt x="441" y="221"/>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77"/>
            <p:cNvSpPr/>
            <p:nvPr/>
          </p:nvSpPr>
          <p:spPr>
            <a:xfrm>
              <a:off x="-54007925" y="4132250"/>
              <a:ext cx="18925" cy="63825"/>
            </a:xfrm>
            <a:custGeom>
              <a:avLst/>
              <a:gdLst/>
              <a:ahLst/>
              <a:cxnLst/>
              <a:rect l="l" t="t" r="r" b="b"/>
              <a:pathLst>
                <a:path w="757" h="2553" extrusionOk="0">
                  <a:moveTo>
                    <a:pt x="757" y="1"/>
                  </a:moveTo>
                  <a:cubicBezTo>
                    <a:pt x="316" y="221"/>
                    <a:pt x="1" y="694"/>
                    <a:pt x="1" y="1261"/>
                  </a:cubicBezTo>
                  <a:cubicBezTo>
                    <a:pt x="1" y="1796"/>
                    <a:pt x="316" y="2269"/>
                    <a:pt x="757" y="2552"/>
                  </a:cubicBezTo>
                  <a:lnTo>
                    <a:pt x="7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0" name="Google Shape;7210;p77"/>
          <p:cNvGrpSpPr/>
          <p:nvPr/>
        </p:nvGrpSpPr>
        <p:grpSpPr>
          <a:xfrm>
            <a:off x="8003359" y="2752104"/>
            <a:ext cx="274770" cy="358492"/>
            <a:chOff x="-52005775" y="3208025"/>
            <a:chExt cx="244175" cy="318575"/>
          </a:xfrm>
        </p:grpSpPr>
        <p:sp>
          <p:nvSpPr>
            <p:cNvPr id="7211" name="Google Shape;7211;p77"/>
            <p:cNvSpPr/>
            <p:nvPr/>
          </p:nvSpPr>
          <p:spPr>
            <a:xfrm>
              <a:off x="-51800200" y="3469850"/>
              <a:ext cx="38600" cy="56750"/>
            </a:xfrm>
            <a:custGeom>
              <a:avLst/>
              <a:gdLst/>
              <a:ahLst/>
              <a:cxnLst/>
              <a:rect l="l" t="t" r="r" b="b"/>
              <a:pathLst>
                <a:path w="1544" h="2270" extrusionOk="0">
                  <a:moveTo>
                    <a:pt x="756" y="1"/>
                  </a:moveTo>
                  <a:cubicBezTo>
                    <a:pt x="347" y="1"/>
                    <a:pt x="0" y="348"/>
                    <a:pt x="0" y="726"/>
                  </a:cubicBezTo>
                  <a:cubicBezTo>
                    <a:pt x="0" y="852"/>
                    <a:pt x="32" y="915"/>
                    <a:pt x="63" y="1041"/>
                  </a:cubicBezTo>
                  <a:lnTo>
                    <a:pt x="630" y="2175"/>
                  </a:lnTo>
                  <a:cubicBezTo>
                    <a:pt x="662" y="2238"/>
                    <a:pt x="717" y="2269"/>
                    <a:pt x="776" y="2269"/>
                  </a:cubicBezTo>
                  <a:cubicBezTo>
                    <a:pt x="835" y="2269"/>
                    <a:pt x="898" y="2238"/>
                    <a:pt x="945" y="2175"/>
                  </a:cubicBezTo>
                  <a:lnTo>
                    <a:pt x="1449" y="1135"/>
                  </a:lnTo>
                  <a:cubicBezTo>
                    <a:pt x="1513" y="1009"/>
                    <a:pt x="1544" y="883"/>
                    <a:pt x="1544" y="789"/>
                  </a:cubicBezTo>
                  <a:cubicBezTo>
                    <a:pt x="1481" y="348"/>
                    <a:pt x="1166" y="1"/>
                    <a:pt x="7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77"/>
            <p:cNvSpPr/>
            <p:nvPr/>
          </p:nvSpPr>
          <p:spPr>
            <a:xfrm>
              <a:off x="-52005775" y="3208025"/>
              <a:ext cx="111875" cy="131900"/>
            </a:xfrm>
            <a:custGeom>
              <a:avLst/>
              <a:gdLst/>
              <a:ahLst/>
              <a:cxnLst/>
              <a:rect l="l" t="t" r="r" b="b"/>
              <a:pathLst>
                <a:path w="4475" h="5276" extrusionOk="0">
                  <a:moveTo>
                    <a:pt x="2915" y="1"/>
                  </a:moveTo>
                  <a:cubicBezTo>
                    <a:pt x="2816" y="1"/>
                    <a:pt x="2717" y="5"/>
                    <a:pt x="2615" y="14"/>
                  </a:cubicBezTo>
                  <a:cubicBezTo>
                    <a:pt x="1103" y="235"/>
                    <a:pt x="0" y="1590"/>
                    <a:pt x="0" y="3133"/>
                  </a:cubicBezTo>
                  <a:lnTo>
                    <a:pt x="0" y="4866"/>
                  </a:lnTo>
                  <a:cubicBezTo>
                    <a:pt x="32" y="5055"/>
                    <a:pt x="189" y="5276"/>
                    <a:pt x="379" y="5276"/>
                  </a:cubicBezTo>
                  <a:lnTo>
                    <a:pt x="1135" y="5276"/>
                  </a:lnTo>
                  <a:cubicBezTo>
                    <a:pt x="2993" y="5276"/>
                    <a:pt x="4474" y="3732"/>
                    <a:pt x="4474" y="1873"/>
                  </a:cubicBezTo>
                  <a:lnTo>
                    <a:pt x="4474" y="424"/>
                  </a:lnTo>
                  <a:cubicBezTo>
                    <a:pt x="4017" y="155"/>
                    <a:pt x="3490" y="1"/>
                    <a:pt x="29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77"/>
            <p:cNvSpPr/>
            <p:nvPr/>
          </p:nvSpPr>
          <p:spPr>
            <a:xfrm>
              <a:off x="-51800200" y="3385575"/>
              <a:ext cx="37025" cy="37850"/>
            </a:xfrm>
            <a:custGeom>
              <a:avLst/>
              <a:gdLst/>
              <a:ahLst/>
              <a:cxnLst/>
              <a:rect l="l" t="t" r="r" b="b"/>
              <a:pathLst>
                <a:path w="1481" h="1514" extrusionOk="0">
                  <a:moveTo>
                    <a:pt x="756" y="1"/>
                  </a:moveTo>
                  <a:cubicBezTo>
                    <a:pt x="347" y="1"/>
                    <a:pt x="0" y="348"/>
                    <a:pt x="0" y="757"/>
                  </a:cubicBezTo>
                  <a:cubicBezTo>
                    <a:pt x="0" y="1167"/>
                    <a:pt x="347" y="1513"/>
                    <a:pt x="756" y="1513"/>
                  </a:cubicBezTo>
                  <a:cubicBezTo>
                    <a:pt x="1166" y="1513"/>
                    <a:pt x="1481" y="1167"/>
                    <a:pt x="1481" y="757"/>
                  </a:cubicBezTo>
                  <a:cubicBezTo>
                    <a:pt x="1481" y="348"/>
                    <a:pt x="1166" y="1"/>
                    <a:pt x="7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4" name="Google Shape;7214;p77"/>
            <p:cNvSpPr/>
            <p:nvPr/>
          </p:nvSpPr>
          <p:spPr>
            <a:xfrm>
              <a:off x="-51800200" y="3348575"/>
              <a:ext cx="37025" cy="37025"/>
            </a:xfrm>
            <a:custGeom>
              <a:avLst/>
              <a:gdLst/>
              <a:ahLst/>
              <a:cxnLst/>
              <a:rect l="l" t="t" r="r" b="b"/>
              <a:pathLst>
                <a:path w="1481" h="1481" extrusionOk="0">
                  <a:moveTo>
                    <a:pt x="756" y="0"/>
                  </a:moveTo>
                  <a:cubicBezTo>
                    <a:pt x="347" y="0"/>
                    <a:pt x="0" y="315"/>
                    <a:pt x="0" y="756"/>
                  </a:cubicBezTo>
                  <a:cubicBezTo>
                    <a:pt x="0" y="1166"/>
                    <a:pt x="347" y="1481"/>
                    <a:pt x="756" y="1481"/>
                  </a:cubicBezTo>
                  <a:cubicBezTo>
                    <a:pt x="1166" y="1481"/>
                    <a:pt x="1481" y="1166"/>
                    <a:pt x="1481" y="756"/>
                  </a:cubicBezTo>
                  <a:cubicBezTo>
                    <a:pt x="1481" y="315"/>
                    <a:pt x="1166" y="0"/>
                    <a:pt x="7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5" name="Google Shape;7215;p77"/>
            <p:cNvSpPr/>
            <p:nvPr/>
          </p:nvSpPr>
          <p:spPr>
            <a:xfrm>
              <a:off x="-51800200" y="3423400"/>
              <a:ext cx="37025" cy="37025"/>
            </a:xfrm>
            <a:custGeom>
              <a:avLst/>
              <a:gdLst/>
              <a:ahLst/>
              <a:cxnLst/>
              <a:rect l="l" t="t" r="r" b="b"/>
              <a:pathLst>
                <a:path w="1481" h="1481" extrusionOk="0">
                  <a:moveTo>
                    <a:pt x="756" y="0"/>
                  </a:moveTo>
                  <a:cubicBezTo>
                    <a:pt x="347" y="0"/>
                    <a:pt x="0" y="315"/>
                    <a:pt x="0" y="725"/>
                  </a:cubicBezTo>
                  <a:cubicBezTo>
                    <a:pt x="0" y="1166"/>
                    <a:pt x="347" y="1481"/>
                    <a:pt x="756" y="1481"/>
                  </a:cubicBezTo>
                  <a:cubicBezTo>
                    <a:pt x="1166" y="1481"/>
                    <a:pt x="1481" y="1166"/>
                    <a:pt x="1481" y="725"/>
                  </a:cubicBezTo>
                  <a:cubicBezTo>
                    <a:pt x="1481" y="315"/>
                    <a:pt x="1166" y="0"/>
                    <a:pt x="7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6" name="Google Shape;7216;p77"/>
            <p:cNvSpPr/>
            <p:nvPr/>
          </p:nvSpPr>
          <p:spPr>
            <a:xfrm>
              <a:off x="-51875025" y="3208025"/>
              <a:ext cx="111850" cy="131125"/>
            </a:xfrm>
            <a:custGeom>
              <a:avLst/>
              <a:gdLst/>
              <a:ahLst/>
              <a:cxnLst/>
              <a:rect l="l" t="t" r="r" b="b"/>
              <a:pathLst>
                <a:path w="4474" h="5245" extrusionOk="0">
                  <a:moveTo>
                    <a:pt x="1560" y="1"/>
                  </a:moveTo>
                  <a:cubicBezTo>
                    <a:pt x="984" y="1"/>
                    <a:pt x="458" y="155"/>
                    <a:pt x="0" y="424"/>
                  </a:cubicBezTo>
                  <a:lnTo>
                    <a:pt x="0" y="1873"/>
                  </a:lnTo>
                  <a:cubicBezTo>
                    <a:pt x="0" y="3732"/>
                    <a:pt x="1481" y="5244"/>
                    <a:pt x="3340" y="5244"/>
                  </a:cubicBezTo>
                  <a:lnTo>
                    <a:pt x="4096" y="5244"/>
                  </a:lnTo>
                  <a:cubicBezTo>
                    <a:pt x="4285" y="5244"/>
                    <a:pt x="4442" y="5087"/>
                    <a:pt x="4442" y="4898"/>
                  </a:cubicBezTo>
                  <a:lnTo>
                    <a:pt x="4442" y="3165"/>
                  </a:lnTo>
                  <a:cubicBezTo>
                    <a:pt x="4474" y="1590"/>
                    <a:pt x="3371" y="235"/>
                    <a:pt x="1859" y="14"/>
                  </a:cubicBezTo>
                  <a:cubicBezTo>
                    <a:pt x="1758" y="5"/>
                    <a:pt x="1658" y="1"/>
                    <a:pt x="15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7" name="Google Shape;7217;p77"/>
            <p:cNvSpPr/>
            <p:nvPr/>
          </p:nvSpPr>
          <p:spPr>
            <a:xfrm>
              <a:off x="-52005000" y="3469850"/>
              <a:ext cx="38625" cy="56750"/>
            </a:xfrm>
            <a:custGeom>
              <a:avLst/>
              <a:gdLst/>
              <a:ahLst/>
              <a:cxnLst/>
              <a:rect l="l" t="t" r="r" b="b"/>
              <a:pathLst>
                <a:path w="1545" h="2270" extrusionOk="0">
                  <a:moveTo>
                    <a:pt x="757" y="1"/>
                  </a:moveTo>
                  <a:cubicBezTo>
                    <a:pt x="348" y="1"/>
                    <a:pt x="1" y="348"/>
                    <a:pt x="1" y="726"/>
                  </a:cubicBezTo>
                  <a:cubicBezTo>
                    <a:pt x="1" y="852"/>
                    <a:pt x="32" y="915"/>
                    <a:pt x="64" y="1041"/>
                  </a:cubicBezTo>
                  <a:lnTo>
                    <a:pt x="631" y="2175"/>
                  </a:lnTo>
                  <a:cubicBezTo>
                    <a:pt x="663" y="2238"/>
                    <a:pt x="718" y="2269"/>
                    <a:pt x="777" y="2269"/>
                  </a:cubicBezTo>
                  <a:cubicBezTo>
                    <a:pt x="836" y="2269"/>
                    <a:pt x="899" y="2238"/>
                    <a:pt x="946" y="2175"/>
                  </a:cubicBezTo>
                  <a:lnTo>
                    <a:pt x="1450" y="1135"/>
                  </a:lnTo>
                  <a:cubicBezTo>
                    <a:pt x="1482" y="1009"/>
                    <a:pt x="1545" y="883"/>
                    <a:pt x="1545" y="789"/>
                  </a:cubicBezTo>
                  <a:cubicBezTo>
                    <a:pt x="1482" y="348"/>
                    <a:pt x="1135" y="1"/>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8" name="Google Shape;7218;p77"/>
            <p:cNvSpPr/>
            <p:nvPr/>
          </p:nvSpPr>
          <p:spPr>
            <a:xfrm>
              <a:off x="-52005000" y="3423400"/>
              <a:ext cx="37050" cy="37025"/>
            </a:xfrm>
            <a:custGeom>
              <a:avLst/>
              <a:gdLst/>
              <a:ahLst/>
              <a:cxnLst/>
              <a:rect l="l" t="t" r="r" b="b"/>
              <a:pathLst>
                <a:path w="1482" h="1481" extrusionOk="0">
                  <a:moveTo>
                    <a:pt x="757" y="0"/>
                  </a:moveTo>
                  <a:cubicBezTo>
                    <a:pt x="348" y="0"/>
                    <a:pt x="1" y="315"/>
                    <a:pt x="1" y="725"/>
                  </a:cubicBezTo>
                  <a:cubicBezTo>
                    <a:pt x="1" y="1166"/>
                    <a:pt x="348" y="1481"/>
                    <a:pt x="757" y="1481"/>
                  </a:cubicBezTo>
                  <a:cubicBezTo>
                    <a:pt x="1167" y="1481"/>
                    <a:pt x="1482" y="1166"/>
                    <a:pt x="1482" y="725"/>
                  </a:cubicBezTo>
                  <a:cubicBezTo>
                    <a:pt x="1482" y="315"/>
                    <a:pt x="1167" y="0"/>
                    <a:pt x="7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9" name="Google Shape;7219;p77"/>
            <p:cNvSpPr/>
            <p:nvPr/>
          </p:nvSpPr>
          <p:spPr>
            <a:xfrm>
              <a:off x="-52005000" y="3385575"/>
              <a:ext cx="37050" cy="37850"/>
            </a:xfrm>
            <a:custGeom>
              <a:avLst/>
              <a:gdLst/>
              <a:ahLst/>
              <a:cxnLst/>
              <a:rect l="l" t="t" r="r" b="b"/>
              <a:pathLst>
                <a:path w="1482" h="1514" extrusionOk="0">
                  <a:moveTo>
                    <a:pt x="757" y="1"/>
                  </a:moveTo>
                  <a:cubicBezTo>
                    <a:pt x="348" y="1"/>
                    <a:pt x="1" y="348"/>
                    <a:pt x="1" y="757"/>
                  </a:cubicBezTo>
                  <a:cubicBezTo>
                    <a:pt x="1" y="1167"/>
                    <a:pt x="348" y="1513"/>
                    <a:pt x="757" y="1513"/>
                  </a:cubicBezTo>
                  <a:cubicBezTo>
                    <a:pt x="1167" y="1513"/>
                    <a:pt x="1482" y="1167"/>
                    <a:pt x="1482" y="757"/>
                  </a:cubicBezTo>
                  <a:cubicBezTo>
                    <a:pt x="1482" y="348"/>
                    <a:pt x="1167" y="1"/>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77"/>
            <p:cNvSpPr/>
            <p:nvPr/>
          </p:nvSpPr>
          <p:spPr>
            <a:xfrm>
              <a:off x="-51957725" y="3298150"/>
              <a:ext cx="148100" cy="209550"/>
            </a:xfrm>
            <a:custGeom>
              <a:avLst/>
              <a:gdLst/>
              <a:ahLst/>
              <a:cxnLst/>
              <a:rect l="l" t="t" r="r" b="b"/>
              <a:pathLst>
                <a:path w="5924" h="8382" extrusionOk="0">
                  <a:moveTo>
                    <a:pt x="1449" y="3151"/>
                  </a:moveTo>
                  <a:cubicBezTo>
                    <a:pt x="1639" y="3151"/>
                    <a:pt x="1796" y="3309"/>
                    <a:pt x="1796" y="3498"/>
                  </a:cubicBezTo>
                  <a:cubicBezTo>
                    <a:pt x="1796" y="3719"/>
                    <a:pt x="1639" y="3845"/>
                    <a:pt x="1449" y="3845"/>
                  </a:cubicBezTo>
                  <a:cubicBezTo>
                    <a:pt x="1260" y="3845"/>
                    <a:pt x="1103" y="3719"/>
                    <a:pt x="1103" y="3498"/>
                  </a:cubicBezTo>
                  <a:cubicBezTo>
                    <a:pt x="1103" y="3309"/>
                    <a:pt x="1260" y="3151"/>
                    <a:pt x="1449" y="3151"/>
                  </a:cubicBezTo>
                  <a:close/>
                  <a:moveTo>
                    <a:pt x="4442" y="3183"/>
                  </a:moveTo>
                  <a:cubicBezTo>
                    <a:pt x="4631" y="3183"/>
                    <a:pt x="4789" y="3340"/>
                    <a:pt x="4789" y="3561"/>
                  </a:cubicBezTo>
                  <a:cubicBezTo>
                    <a:pt x="4789" y="3719"/>
                    <a:pt x="4631" y="3908"/>
                    <a:pt x="4442" y="3908"/>
                  </a:cubicBezTo>
                  <a:cubicBezTo>
                    <a:pt x="4253" y="3908"/>
                    <a:pt x="4096" y="3750"/>
                    <a:pt x="4096" y="3561"/>
                  </a:cubicBezTo>
                  <a:cubicBezTo>
                    <a:pt x="4096" y="3340"/>
                    <a:pt x="4253" y="3183"/>
                    <a:pt x="4442" y="3183"/>
                  </a:cubicBezTo>
                  <a:close/>
                  <a:moveTo>
                    <a:pt x="3966" y="5680"/>
                  </a:moveTo>
                  <a:cubicBezTo>
                    <a:pt x="4064" y="5680"/>
                    <a:pt x="4159" y="5719"/>
                    <a:pt x="4222" y="5798"/>
                  </a:cubicBezTo>
                  <a:cubicBezTo>
                    <a:pt x="4411" y="5955"/>
                    <a:pt x="4411" y="6176"/>
                    <a:pt x="4253" y="6302"/>
                  </a:cubicBezTo>
                  <a:cubicBezTo>
                    <a:pt x="3907" y="6648"/>
                    <a:pt x="3434" y="6869"/>
                    <a:pt x="2899" y="6869"/>
                  </a:cubicBezTo>
                  <a:cubicBezTo>
                    <a:pt x="2395" y="6869"/>
                    <a:pt x="1922" y="6648"/>
                    <a:pt x="1607" y="6302"/>
                  </a:cubicBezTo>
                  <a:cubicBezTo>
                    <a:pt x="1449" y="6144"/>
                    <a:pt x="1449" y="5924"/>
                    <a:pt x="1607" y="5798"/>
                  </a:cubicBezTo>
                  <a:cubicBezTo>
                    <a:pt x="1686" y="5719"/>
                    <a:pt x="1788" y="5680"/>
                    <a:pt x="1883" y="5680"/>
                  </a:cubicBezTo>
                  <a:cubicBezTo>
                    <a:pt x="1977" y="5680"/>
                    <a:pt x="2064" y="5719"/>
                    <a:pt x="2111" y="5798"/>
                  </a:cubicBezTo>
                  <a:cubicBezTo>
                    <a:pt x="2332" y="6018"/>
                    <a:pt x="2623" y="6129"/>
                    <a:pt x="2911" y="6129"/>
                  </a:cubicBezTo>
                  <a:cubicBezTo>
                    <a:pt x="3198" y="6129"/>
                    <a:pt x="3482" y="6018"/>
                    <a:pt x="3686" y="5798"/>
                  </a:cubicBezTo>
                  <a:cubicBezTo>
                    <a:pt x="3765" y="5719"/>
                    <a:pt x="3868" y="5680"/>
                    <a:pt x="3966" y="5680"/>
                  </a:cubicBezTo>
                  <a:close/>
                  <a:moveTo>
                    <a:pt x="2993" y="1"/>
                  </a:moveTo>
                  <a:cubicBezTo>
                    <a:pt x="2489" y="1104"/>
                    <a:pt x="1513" y="1923"/>
                    <a:pt x="284" y="2238"/>
                  </a:cubicBezTo>
                  <a:cubicBezTo>
                    <a:pt x="347" y="2395"/>
                    <a:pt x="347" y="2553"/>
                    <a:pt x="347" y="2773"/>
                  </a:cubicBezTo>
                  <a:cubicBezTo>
                    <a:pt x="347" y="3025"/>
                    <a:pt x="284" y="3277"/>
                    <a:pt x="158" y="3498"/>
                  </a:cubicBezTo>
                  <a:cubicBezTo>
                    <a:pt x="284" y="3750"/>
                    <a:pt x="347" y="3971"/>
                    <a:pt x="347" y="4254"/>
                  </a:cubicBezTo>
                  <a:cubicBezTo>
                    <a:pt x="347" y="4538"/>
                    <a:pt x="284" y="4758"/>
                    <a:pt x="158" y="5010"/>
                  </a:cubicBezTo>
                  <a:cubicBezTo>
                    <a:pt x="284" y="5231"/>
                    <a:pt x="347" y="5483"/>
                    <a:pt x="347" y="5735"/>
                  </a:cubicBezTo>
                  <a:cubicBezTo>
                    <a:pt x="347" y="6113"/>
                    <a:pt x="252" y="6428"/>
                    <a:pt x="0" y="6680"/>
                  </a:cubicBezTo>
                  <a:cubicBezTo>
                    <a:pt x="158" y="6900"/>
                    <a:pt x="284" y="7121"/>
                    <a:pt x="315" y="7405"/>
                  </a:cubicBezTo>
                  <a:cubicBezTo>
                    <a:pt x="1040" y="8035"/>
                    <a:pt x="1985" y="8381"/>
                    <a:pt x="2962" y="8381"/>
                  </a:cubicBezTo>
                  <a:cubicBezTo>
                    <a:pt x="3938" y="8381"/>
                    <a:pt x="4852" y="8035"/>
                    <a:pt x="5608" y="7436"/>
                  </a:cubicBezTo>
                  <a:cubicBezTo>
                    <a:pt x="5640" y="7184"/>
                    <a:pt x="5766" y="6932"/>
                    <a:pt x="5923" y="6743"/>
                  </a:cubicBezTo>
                  <a:cubicBezTo>
                    <a:pt x="5671" y="6459"/>
                    <a:pt x="5545" y="6113"/>
                    <a:pt x="5545" y="5798"/>
                  </a:cubicBezTo>
                  <a:cubicBezTo>
                    <a:pt x="5545" y="5483"/>
                    <a:pt x="5640" y="5231"/>
                    <a:pt x="5797" y="5010"/>
                  </a:cubicBezTo>
                  <a:cubicBezTo>
                    <a:pt x="5671" y="4758"/>
                    <a:pt x="5577" y="4538"/>
                    <a:pt x="5577" y="4254"/>
                  </a:cubicBezTo>
                  <a:cubicBezTo>
                    <a:pt x="5577" y="3971"/>
                    <a:pt x="5671" y="3750"/>
                    <a:pt x="5797" y="3498"/>
                  </a:cubicBezTo>
                  <a:cubicBezTo>
                    <a:pt x="5671" y="3277"/>
                    <a:pt x="5577" y="3025"/>
                    <a:pt x="5577" y="2773"/>
                  </a:cubicBezTo>
                  <a:cubicBezTo>
                    <a:pt x="5577" y="2679"/>
                    <a:pt x="5577" y="2553"/>
                    <a:pt x="5640" y="2490"/>
                  </a:cubicBezTo>
                  <a:cubicBezTo>
                    <a:pt x="5640" y="2395"/>
                    <a:pt x="5671" y="2332"/>
                    <a:pt x="5703" y="2238"/>
                  </a:cubicBezTo>
                  <a:cubicBezTo>
                    <a:pt x="4474" y="1923"/>
                    <a:pt x="3497" y="1104"/>
                    <a:pt x="29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77"/>
            <p:cNvSpPr/>
            <p:nvPr/>
          </p:nvSpPr>
          <p:spPr>
            <a:xfrm>
              <a:off x="-52005000" y="3348575"/>
              <a:ext cx="37050" cy="37025"/>
            </a:xfrm>
            <a:custGeom>
              <a:avLst/>
              <a:gdLst/>
              <a:ahLst/>
              <a:cxnLst/>
              <a:rect l="l" t="t" r="r" b="b"/>
              <a:pathLst>
                <a:path w="1482" h="1481" extrusionOk="0">
                  <a:moveTo>
                    <a:pt x="757" y="0"/>
                  </a:moveTo>
                  <a:cubicBezTo>
                    <a:pt x="348" y="0"/>
                    <a:pt x="1" y="315"/>
                    <a:pt x="1" y="756"/>
                  </a:cubicBezTo>
                  <a:cubicBezTo>
                    <a:pt x="1" y="1166"/>
                    <a:pt x="348" y="1481"/>
                    <a:pt x="757" y="1481"/>
                  </a:cubicBezTo>
                  <a:cubicBezTo>
                    <a:pt x="1167" y="1481"/>
                    <a:pt x="1482" y="1166"/>
                    <a:pt x="1482" y="756"/>
                  </a:cubicBezTo>
                  <a:cubicBezTo>
                    <a:pt x="1482" y="315"/>
                    <a:pt x="1167" y="0"/>
                    <a:pt x="7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2" name="Google Shape;7222;p77"/>
          <p:cNvGrpSpPr/>
          <p:nvPr/>
        </p:nvGrpSpPr>
        <p:grpSpPr>
          <a:xfrm>
            <a:off x="5309825" y="1380146"/>
            <a:ext cx="358099" cy="358099"/>
            <a:chOff x="-57568775" y="3198925"/>
            <a:chExt cx="318225" cy="318225"/>
          </a:xfrm>
        </p:grpSpPr>
        <p:sp>
          <p:nvSpPr>
            <p:cNvPr id="7223" name="Google Shape;7223;p77"/>
            <p:cNvSpPr/>
            <p:nvPr/>
          </p:nvSpPr>
          <p:spPr>
            <a:xfrm>
              <a:off x="-57530950" y="3373775"/>
              <a:ext cx="18125" cy="64600"/>
            </a:xfrm>
            <a:custGeom>
              <a:avLst/>
              <a:gdLst/>
              <a:ahLst/>
              <a:cxnLst/>
              <a:rect l="l" t="t" r="r" b="b"/>
              <a:pathLst>
                <a:path w="725" h="2584" extrusionOk="0">
                  <a:moveTo>
                    <a:pt x="725" y="0"/>
                  </a:moveTo>
                  <a:cubicBezTo>
                    <a:pt x="315" y="284"/>
                    <a:pt x="0" y="725"/>
                    <a:pt x="0" y="1261"/>
                  </a:cubicBezTo>
                  <a:lnTo>
                    <a:pt x="0" y="1324"/>
                  </a:lnTo>
                  <a:cubicBezTo>
                    <a:pt x="0" y="1859"/>
                    <a:pt x="315" y="2332"/>
                    <a:pt x="725" y="2584"/>
                  </a:cubicBezTo>
                  <a:lnTo>
                    <a:pt x="725" y="1576"/>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77"/>
            <p:cNvSpPr/>
            <p:nvPr/>
          </p:nvSpPr>
          <p:spPr>
            <a:xfrm>
              <a:off x="-57568775" y="3406850"/>
              <a:ext cx="99275" cy="110300"/>
            </a:xfrm>
            <a:custGeom>
              <a:avLst/>
              <a:gdLst/>
              <a:ahLst/>
              <a:cxnLst/>
              <a:rect l="l" t="t" r="r" b="b"/>
              <a:pathLst>
                <a:path w="3971" h="4412" extrusionOk="0">
                  <a:moveTo>
                    <a:pt x="757" y="1"/>
                  </a:moveTo>
                  <a:cubicBezTo>
                    <a:pt x="285" y="473"/>
                    <a:pt x="1" y="1103"/>
                    <a:pt x="1" y="1796"/>
                  </a:cubicBezTo>
                  <a:cubicBezTo>
                    <a:pt x="1" y="3246"/>
                    <a:pt x="1198" y="4411"/>
                    <a:pt x="2616" y="4411"/>
                  </a:cubicBezTo>
                  <a:cubicBezTo>
                    <a:pt x="3120" y="4411"/>
                    <a:pt x="3561" y="4254"/>
                    <a:pt x="3971" y="4002"/>
                  </a:cubicBezTo>
                  <a:cubicBezTo>
                    <a:pt x="3435" y="3561"/>
                    <a:pt x="2994" y="2962"/>
                    <a:pt x="2710" y="2363"/>
                  </a:cubicBezTo>
                  <a:lnTo>
                    <a:pt x="1891" y="1891"/>
                  </a:lnTo>
                  <a:cubicBezTo>
                    <a:pt x="1230" y="1481"/>
                    <a:pt x="789" y="788"/>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5" name="Google Shape;7225;p77"/>
            <p:cNvSpPr/>
            <p:nvPr/>
          </p:nvSpPr>
          <p:spPr>
            <a:xfrm>
              <a:off x="-57494725" y="3254850"/>
              <a:ext cx="207175" cy="262300"/>
            </a:xfrm>
            <a:custGeom>
              <a:avLst/>
              <a:gdLst/>
              <a:ahLst/>
              <a:cxnLst/>
              <a:rect l="l" t="t" r="r" b="b"/>
              <a:pathLst>
                <a:path w="8287" h="10492" extrusionOk="0">
                  <a:moveTo>
                    <a:pt x="2647" y="5293"/>
                  </a:moveTo>
                  <a:cubicBezTo>
                    <a:pt x="2836" y="5293"/>
                    <a:pt x="2993" y="5451"/>
                    <a:pt x="2993" y="5640"/>
                  </a:cubicBezTo>
                  <a:cubicBezTo>
                    <a:pt x="2993" y="5829"/>
                    <a:pt x="2836" y="5986"/>
                    <a:pt x="2647" y="5986"/>
                  </a:cubicBezTo>
                  <a:cubicBezTo>
                    <a:pt x="2628" y="5989"/>
                    <a:pt x="2609" y="5990"/>
                    <a:pt x="2592" y="5990"/>
                  </a:cubicBezTo>
                  <a:cubicBezTo>
                    <a:pt x="2400" y="5990"/>
                    <a:pt x="2269" y="5841"/>
                    <a:pt x="2269" y="5640"/>
                  </a:cubicBezTo>
                  <a:cubicBezTo>
                    <a:pt x="2269" y="5451"/>
                    <a:pt x="2426" y="5293"/>
                    <a:pt x="2647" y="5293"/>
                  </a:cubicBezTo>
                  <a:close/>
                  <a:moveTo>
                    <a:pt x="5640" y="5324"/>
                  </a:moveTo>
                  <a:cubicBezTo>
                    <a:pt x="5829" y="5324"/>
                    <a:pt x="5986" y="5482"/>
                    <a:pt x="5986" y="5671"/>
                  </a:cubicBezTo>
                  <a:cubicBezTo>
                    <a:pt x="6018" y="5860"/>
                    <a:pt x="5860" y="6018"/>
                    <a:pt x="5640" y="6018"/>
                  </a:cubicBezTo>
                  <a:cubicBezTo>
                    <a:pt x="5419" y="6018"/>
                    <a:pt x="5262" y="5860"/>
                    <a:pt x="5262" y="5671"/>
                  </a:cubicBezTo>
                  <a:cubicBezTo>
                    <a:pt x="5262" y="5482"/>
                    <a:pt x="5419" y="5324"/>
                    <a:pt x="5640" y="5324"/>
                  </a:cubicBezTo>
                  <a:close/>
                  <a:moveTo>
                    <a:pt x="5191" y="7845"/>
                  </a:moveTo>
                  <a:cubicBezTo>
                    <a:pt x="5285" y="7845"/>
                    <a:pt x="5372" y="7876"/>
                    <a:pt x="5419" y="7939"/>
                  </a:cubicBezTo>
                  <a:cubicBezTo>
                    <a:pt x="5640" y="8065"/>
                    <a:pt x="5640" y="8317"/>
                    <a:pt x="5482" y="8475"/>
                  </a:cubicBezTo>
                  <a:cubicBezTo>
                    <a:pt x="5104" y="8822"/>
                    <a:pt x="4632" y="9011"/>
                    <a:pt x="4128" y="9011"/>
                  </a:cubicBezTo>
                  <a:cubicBezTo>
                    <a:pt x="3624" y="9011"/>
                    <a:pt x="3151" y="8822"/>
                    <a:pt x="2836" y="8475"/>
                  </a:cubicBezTo>
                  <a:cubicBezTo>
                    <a:pt x="2678" y="8317"/>
                    <a:pt x="2678" y="8065"/>
                    <a:pt x="2836" y="7939"/>
                  </a:cubicBezTo>
                  <a:cubicBezTo>
                    <a:pt x="2915" y="7876"/>
                    <a:pt x="3009" y="7845"/>
                    <a:pt x="3100" y="7845"/>
                  </a:cubicBezTo>
                  <a:cubicBezTo>
                    <a:pt x="3190" y="7845"/>
                    <a:pt x="3277" y="7876"/>
                    <a:pt x="3340" y="7939"/>
                  </a:cubicBezTo>
                  <a:cubicBezTo>
                    <a:pt x="3561" y="8160"/>
                    <a:pt x="3844" y="8270"/>
                    <a:pt x="4128" y="8270"/>
                  </a:cubicBezTo>
                  <a:cubicBezTo>
                    <a:pt x="4411" y="8270"/>
                    <a:pt x="4695" y="8160"/>
                    <a:pt x="4915" y="7939"/>
                  </a:cubicBezTo>
                  <a:cubicBezTo>
                    <a:pt x="4994" y="7876"/>
                    <a:pt x="5096" y="7845"/>
                    <a:pt x="5191" y="7845"/>
                  </a:cubicBezTo>
                  <a:close/>
                  <a:moveTo>
                    <a:pt x="1796" y="0"/>
                  </a:moveTo>
                  <a:cubicBezTo>
                    <a:pt x="1670" y="126"/>
                    <a:pt x="1135" y="504"/>
                    <a:pt x="1072" y="630"/>
                  </a:cubicBezTo>
                  <a:cubicBezTo>
                    <a:pt x="442" y="1260"/>
                    <a:pt x="0" y="2363"/>
                    <a:pt x="0" y="3403"/>
                  </a:cubicBezTo>
                  <a:lnTo>
                    <a:pt x="0" y="6396"/>
                  </a:lnTo>
                  <a:cubicBezTo>
                    <a:pt x="0" y="8632"/>
                    <a:pt x="1859" y="10491"/>
                    <a:pt x="4128" y="10491"/>
                  </a:cubicBezTo>
                  <a:cubicBezTo>
                    <a:pt x="6427" y="10491"/>
                    <a:pt x="8286" y="8632"/>
                    <a:pt x="8286" y="6396"/>
                  </a:cubicBezTo>
                  <a:lnTo>
                    <a:pt x="8286" y="4505"/>
                  </a:lnTo>
                  <a:cubicBezTo>
                    <a:pt x="8157" y="4513"/>
                    <a:pt x="8028" y="4517"/>
                    <a:pt x="7899" y="4517"/>
                  </a:cubicBezTo>
                  <a:cubicBezTo>
                    <a:pt x="6396" y="4517"/>
                    <a:pt x="4939" y="4009"/>
                    <a:pt x="3750" y="2993"/>
                  </a:cubicBezTo>
                  <a:cubicBezTo>
                    <a:pt x="2804" y="2206"/>
                    <a:pt x="2174" y="1103"/>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77"/>
            <p:cNvSpPr/>
            <p:nvPr/>
          </p:nvSpPr>
          <p:spPr>
            <a:xfrm>
              <a:off x="-57269475" y="3372975"/>
              <a:ext cx="18925" cy="63825"/>
            </a:xfrm>
            <a:custGeom>
              <a:avLst/>
              <a:gdLst/>
              <a:ahLst/>
              <a:cxnLst/>
              <a:rect l="l" t="t" r="r" b="b"/>
              <a:pathLst>
                <a:path w="757" h="2553" extrusionOk="0">
                  <a:moveTo>
                    <a:pt x="1" y="1"/>
                  </a:moveTo>
                  <a:lnTo>
                    <a:pt x="1" y="2553"/>
                  </a:lnTo>
                  <a:cubicBezTo>
                    <a:pt x="442" y="2301"/>
                    <a:pt x="757" y="1828"/>
                    <a:pt x="757" y="1261"/>
                  </a:cubicBezTo>
                  <a:cubicBezTo>
                    <a:pt x="757" y="757"/>
                    <a:pt x="473" y="284"/>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77"/>
            <p:cNvSpPr/>
            <p:nvPr/>
          </p:nvSpPr>
          <p:spPr>
            <a:xfrm>
              <a:off x="-57436450" y="3198925"/>
              <a:ext cx="185900" cy="154400"/>
            </a:xfrm>
            <a:custGeom>
              <a:avLst/>
              <a:gdLst/>
              <a:ahLst/>
              <a:cxnLst/>
              <a:rect l="l" t="t" r="r" b="b"/>
              <a:pathLst>
                <a:path w="7436" h="6176" extrusionOk="0">
                  <a:moveTo>
                    <a:pt x="1828" y="0"/>
                  </a:moveTo>
                  <a:cubicBezTo>
                    <a:pt x="1198" y="0"/>
                    <a:pt x="568" y="126"/>
                    <a:pt x="1" y="315"/>
                  </a:cubicBezTo>
                  <a:cubicBezTo>
                    <a:pt x="1" y="977"/>
                    <a:pt x="127" y="1639"/>
                    <a:pt x="316" y="2237"/>
                  </a:cubicBezTo>
                  <a:cubicBezTo>
                    <a:pt x="631" y="3151"/>
                    <a:pt x="1167" y="3970"/>
                    <a:pt x="1923" y="4600"/>
                  </a:cubicBezTo>
                  <a:cubicBezTo>
                    <a:pt x="2710" y="5262"/>
                    <a:pt x="3655" y="5734"/>
                    <a:pt x="4632" y="5892"/>
                  </a:cubicBezTo>
                  <a:cubicBezTo>
                    <a:pt x="5073" y="5976"/>
                    <a:pt x="5262" y="5976"/>
                    <a:pt x="5507" y="5976"/>
                  </a:cubicBezTo>
                  <a:lnTo>
                    <a:pt x="5507" y="5976"/>
                  </a:lnTo>
                  <a:cubicBezTo>
                    <a:pt x="5630" y="5976"/>
                    <a:pt x="5766" y="5976"/>
                    <a:pt x="5955" y="5986"/>
                  </a:cubicBezTo>
                  <a:lnTo>
                    <a:pt x="6680" y="5986"/>
                  </a:lnTo>
                  <a:cubicBezTo>
                    <a:pt x="6963" y="5986"/>
                    <a:pt x="7215" y="6049"/>
                    <a:pt x="7436" y="6175"/>
                  </a:cubicBezTo>
                  <a:lnTo>
                    <a:pt x="7436" y="5671"/>
                  </a:lnTo>
                  <a:lnTo>
                    <a:pt x="7436" y="5640"/>
                  </a:lnTo>
                  <a:cubicBezTo>
                    <a:pt x="7436" y="2552"/>
                    <a:pt x="4916" y="0"/>
                    <a:pt x="18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8" name="Google Shape;7228;p77"/>
            <p:cNvSpPr/>
            <p:nvPr/>
          </p:nvSpPr>
          <p:spPr>
            <a:xfrm>
              <a:off x="-57532525" y="3215450"/>
              <a:ext cx="77975" cy="148900"/>
            </a:xfrm>
            <a:custGeom>
              <a:avLst/>
              <a:gdLst/>
              <a:ahLst/>
              <a:cxnLst/>
              <a:rect l="l" t="t" r="r" b="b"/>
              <a:pathLst>
                <a:path w="3119" h="5956" extrusionOk="0">
                  <a:moveTo>
                    <a:pt x="3056" y="1"/>
                  </a:moveTo>
                  <a:cubicBezTo>
                    <a:pt x="1260" y="946"/>
                    <a:pt x="0" y="2836"/>
                    <a:pt x="0" y="5010"/>
                  </a:cubicBezTo>
                  <a:lnTo>
                    <a:pt x="0" y="5199"/>
                  </a:lnTo>
                  <a:lnTo>
                    <a:pt x="0" y="5955"/>
                  </a:lnTo>
                  <a:lnTo>
                    <a:pt x="63" y="5955"/>
                  </a:lnTo>
                  <a:cubicBezTo>
                    <a:pt x="158" y="5829"/>
                    <a:pt x="284" y="5766"/>
                    <a:pt x="410" y="5672"/>
                  </a:cubicBezTo>
                  <a:lnTo>
                    <a:pt x="788" y="5451"/>
                  </a:lnTo>
                  <a:lnTo>
                    <a:pt x="788" y="4601"/>
                  </a:lnTo>
                  <a:cubicBezTo>
                    <a:pt x="914" y="3088"/>
                    <a:pt x="1828" y="1576"/>
                    <a:pt x="3119" y="789"/>
                  </a:cubicBezTo>
                  <a:cubicBezTo>
                    <a:pt x="3088" y="505"/>
                    <a:pt x="3056" y="253"/>
                    <a:pt x="30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9" name="Google Shape;7229;p77"/>
          <p:cNvGrpSpPr/>
          <p:nvPr/>
        </p:nvGrpSpPr>
        <p:grpSpPr>
          <a:xfrm>
            <a:off x="5331543" y="1835446"/>
            <a:ext cx="314662" cy="358099"/>
            <a:chOff x="-57549075" y="3590375"/>
            <a:chExt cx="279625" cy="318225"/>
          </a:xfrm>
        </p:grpSpPr>
        <p:sp>
          <p:nvSpPr>
            <p:cNvPr id="7230" name="Google Shape;7230;p77"/>
            <p:cNvSpPr/>
            <p:nvPr/>
          </p:nvSpPr>
          <p:spPr>
            <a:xfrm>
              <a:off x="-57493150" y="3777825"/>
              <a:ext cx="167000" cy="74850"/>
            </a:xfrm>
            <a:custGeom>
              <a:avLst/>
              <a:gdLst/>
              <a:ahLst/>
              <a:cxnLst/>
              <a:rect l="l" t="t" r="r" b="b"/>
              <a:pathLst>
                <a:path w="6680" h="2994" extrusionOk="0">
                  <a:moveTo>
                    <a:pt x="4376" y="670"/>
                  </a:moveTo>
                  <a:cubicBezTo>
                    <a:pt x="4474" y="670"/>
                    <a:pt x="4569" y="709"/>
                    <a:pt x="4632" y="788"/>
                  </a:cubicBezTo>
                  <a:cubicBezTo>
                    <a:pt x="4789" y="946"/>
                    <a:pt x="4789" y="1166"/>
                    <a:pt x="4632" y="1292"/>
                  </a:cubicBezTo>
                  <a:cubicBezTo>
                    <a:pt x="4285" y="1639"/>
                    <a:pt x="3781" y="1859"/>
                    <a:pt x="3308" y="1859"/>
                  </a:cubicBezTo>
                  <a:cubicBezTo>
                    <a:pt x="2836" y="1859"/>
                    <a:pt x="2332" y="1639"/>
                    <a:pt x="2017" y="1292"/>
                  </a:cubicBezTo>
                  <a:cubicBezTo>
                    <a:pt x="1859" y="1166"/>
                    <a:pt x="1859" y="946"/>
                    <a:pt x="2017" y="788"/>
                  </a:cubicBezTo>
                  <a:cubicBezTo>
                    <a:pt x="2096" y="709"/>
                    <a:pt x="2198" y="670"/>
                    <a:pt x="2292" y="670"/>
                  </a:cubicBezTo>
                  <a:cubicBezTo>
                    <a:pt x="2387" y="670"/>
                    <a:pt x="2474" y="709"/>
                    <a:pt x="2521" y="788"/>
                  </a:cubicBezTo>
                  <a:cubicBezTo>
                    <a:pt x="2741" y="1009"/>
                    <a:pt x="3033" y="1119"/>
                    <a:pt x="3320" y="1119"/>
                  </a:cubicBezTo>
                  <a:cubicBezTo>
                    <a:pt x="3608" y="1119"/>
                    <a:pt x="3891" y="1009"/>
                    <a:pt x="4096" y="788"/>
                  </a:cubicBezTo>
                  <a:cubicBezTo>
                    <a:pt x="4175" y="709"/>
                    <a:pt x="4277" y="670"/>
                    <a:pt x="4376" y="670"/>
                  </a:cubicBezTo>
                  <a:close/>
                  <a:moveTo>
                    <a:pt x="0" y="0"/>
                  </a:moveTo>
                  <a:cubicBezTo>
                    <a:pt x="221" y="1702"/>
                    <a:pt x="1639" y="2993"/>
                    <a:pt x="3371" y="2993"/>
                  </a:cubicBezTo>
                  <a:cubicBezTo>
                    <a:pt x="5104" y="2993"/>
                    <a:pt x="6522" y="1702"/>
                    <a:pt x="66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77"/>
            <p:cNvSpPr/>
            <p:nvPr/>
          </p:nvSpPr>
          <p:spPr>
            <a:xfrm>
              <a:off x="-57478975" y="3647075"/>
              <a:ext cx="139425" cy="37050"/>
            </a:xfrm>
            <a:custGeom>
              <a:avLst/>
              <a:gdLst/>
              <a:ahLst/>
              <a:cxnLst/>
              <a:rect l="l" t="t" r="r" b="b"/>
              <a:pathLst>
                <a:path w="5577" h="1482" extrusionOk="0">
                  <a:moveTo>
                    <a:pt x="2804" y="1"/>
                  </a:moveTo>
                  <a:cubicBezTo>
                    <a:pt x="1639" y="1"/>
                    <a:pt x="599" y="568"/>
                    <a:pt x="1" y="1481"/>
                  </a:cubicBezTo>
                  <a:lnTo>
                    <a:pt x="5577" y="1481"/>
                  </a:lnTo>
                  <a:cubicBezTo>
                    <a:pt x="4947" y="568"/>
                    <a:pt x="3939" y="1"/>
                    <a:pt x="28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2" name="Google Shape;7232;p77"/>
            <p:cNvSpPr/>
            <p:nvPr/>
          </p:nvSpPr>
          <p:spPr>
            <a:xfrm>
              <a:off x="-57493950" y="3703775"/>
              <a:ext cx="168575" cy="55175"/>
            </a:xfrm>
            <a:custGeom>
              <a:avLst/>
              <a:gdLst/>
              <a:ahLst/>
              <a:cxnLst/>
              <a:rect l="l" t="t" r="r" b="b"/>
              <a:pathLst>
                <a:path w="6743" h="2207" extrusionOk="0">
                  <a:moveTo>
                    <a:pt x="1891" y="726"/>
                  </a:moveTo>
                  <a:cubicBezTo>
                    <a:pt x="2080" y="726"/>
                    <a:pt x="2238" y="883"/>
                    <a:pt x="2238" y="1072"/>
                  </a:cubicBezTo>
                  <a:cubicBezTo>
                    <a:pt x="2238" y="1261"/>
                    <a:pt x="2080" y="1419"/>
                    <a:pt x="1891" y="1419"/>
                  </a:cubicBezTo>
                  <a:cubicBezTo>
                    <a:pt x="1702" y="1419"/>
                    <a:pt x="1545" y="1261"/>
                    <a:pt x="1545" y="1072"/>
                  </a:cubicBezTo>
                  <a:cubicBezTo>
                    <a:pt x="1513" y="883"/>
                    <a:pt x="1671" y="726"/>
                    <a:pt x="1891" y="726"/>
                  </a:cubicBezTo>
                  <a:close/>
                  <a:moveTo>
                    <a:pt x="4853" y="726"/>
                  </a:moveTo>
                  <a:cubicBezTo>
                    <a:pt x="5042" y="726"/>
                    <a:pt x="5199" y="883"/>
                    <a:pt x="5199" y="1072"/>
                  </a:cubicBezTo>
                  <a:cubicBezTo>
                    <a:pt x="5199" y="1261"/>
                    <a:pt x="5042" y="1419"/>
                    <a:pt x="4853" y="1419"/>
                  </a:cubicBezTo>
                  <a:cubicBezTo>
                    <a:pt x="4664" y="1419"/>
                    <a:pt x="4506" y="1261"/>
                    <a:pt x="4506" y="1072"/>
                  </a:cubicBezTo>
                  <a:cubicBezTo>
                    <a:pt x="4506" y="883"/>
                    <a:pt x="4664" y="726"/>
                    <a:pt x="4853" y="726"/>
                  </a:cubicBezTo>
                  <a:close/>
                  <a:moveTo>
                    <a:pt x="253" y="1"/>
                  </a:moveTo>
                  <a:cubicBezTo>
                    <a:pt x="95" y="316"/>
                    <a:pt x="1" y="726"/>
                    <a:pt x="1" y="1104"/>
                  </a:cubicBezTo>
                  <a:lnTo>
                    <a:pt x="1" y="2206"/>
                  </a:lnTo>
                  <a:lnTo>
                    <a:pt x="6743" y="2206"/>
                  </a:lnTo>
                  <a:lnTo>
                    <a:pt x="6743" y="1104"/>
                  </a:lnTo>
                  <a:cubicBezTo>
                    <a:pt x="6743" y="726"/>
                    <a:pt x="6680" y="347"/>
                    <a:pt x="65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77"/>
            <p:cNvSpPr/>
            <p:nvPr/>
          </p:nvSpPr>
          <p:spPr>
            <a:xfrm>
              <a:off x="-57549075" y="3590375"/>
              <a:ext cx="279625" cy="318225"/>
            </a:xfrm>
            <a:custGeom>
              <a:avLst/>
              <a:gdLst/>
              <a:ahLst/>
              <a:cxnLst/>
              <a:rect l="l" t="t" r="r" b="b"/>
              <a:pathLst>
                <a:path w="11185" h="12729" extrusionOk="0">
                  <a:moveTo>
                    <a:pt x="5608" y="1544"/>
                  </a:moveTo>
                  <a:cubicBezTo>
                    <a:pt x="7877" y="1544"/>
                    <a:pt x="9704" y="3403"/>
                    <a:pt x="9704" y="5640"/>
                  </a:cubicBezTo>
                  <a:lnTo>
                    <a:pt x="9704" y="7152"/>
                  </a:lnTo>
                  <a:cubicBezTo>
                    <a:pt x="9704" y="9389"/>
                    <a:pt x="7845" y="11247"/>
                    <a:pt x="5608" y="11247"/>
                  </a:cubicBezTo>
                  <a:cubicBezTo>
                    <a:pt x="3372" y="11247"/>
                    <a:pt x="1513" y="9389"/>
                    <a:pt x="1513" y="7152"/>
                  </a:cubicBezTo>
                  <a:lnTo>
                    <a:pt x="1513" y="5640"/>
                  </a:lnTo>
                  <a:cubicBezTo>
                    <a:pt x="1513" y="3403"/>
                    <a:pt x="3309" y="1544"/>
                    <a:pt x="5608" y="1544"/>
                  </a:cubicBezTo>
                  <a:close/>
                  <a:moveTo>
                    <a:pt x="5608" y="0"/>
                  </a:moveTo>
                  <a:cubicBezTo>
                    <a:pt x="2521" y="0"/>
                    <a:pt x="1" y="2521"/>
                    <a:pt x="1" y="5640"/>
                  </a:cubicBezTo>
                  <a:lnTo>
                    <a:pt x="1" y="12382"/>
                  </a:lnTo>
                  <a:cubicBezTo>
                    <a:pt x="1" y="12571"/>
                    <a:pt x="158" y="12728"/>
                    <a:pt x="347" y="12728"/>
                  </a:cubicBezTo>
                  <a:lnTo>
                    <a:pt x="10807" y="12728"/>
                  </a:lnTo>
                  <a:cubicBezTo>
                    <a:pt x="10996" y="12728"/>
                    <a:pt x="11153" y="12571"/>
                    <a:pt x="11153" y="12382"/>
                  </a:cubicBezTo>
                  <a:lnTo>
                    <a:pt x="11153" y="5640"/>
                  </a:lnTo>
                  <a:cubicBezTo>
                    <a:pt x="11185" y="2521"/>
                    <a:pt x="8664" y="0"/>
                    <a:pt x="56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4" name="Google Shape;7234;p77"/>
          <p:cNvGrpSpPr/>
          <p:nvPr/>
        </p:nvGrpSpPr>
        <p:grpSpPr>
          <a:xfrm>
            <a:off x="5323740" y="2276817"/>
            <a:ext cx="359871" cy="359871"/>
            <a:chOff x="-57570350" y="3982600"/>
            <a:chExt cx="319800" cy="319800"/>
          </a:xfrm>
        </p:grpSpPr>
        <p:sp>
          <p:nvSpPr>
            <p:cNvPr id="7235" name="Google Shape;7235;p77"/>
            <p:cNvSpPr/>
            <p:nvPr/>
          </p:nvSpPr>
          <p:spPr>
            <a:xfrm>
              <a:off x="-57570350" y="4033000"/>
              <a:ext cx="319800" cy="269400"/>
            </a:xfrm>
            <a:custGeom>
              <a:avLst/>
              <a:gdLst/>
              <a:ahLst/>
              <a:cxnLst/>
              <a:rect l="l" t="t" r="r" b="b"/>
              <a:pathLst>
                <a:path w="12792" h="10776" extrusionOk="0">
                  <a:moveTo>
                    <a:pt x="9452" y="4002"/>
                  </a:moveTo>
                  <a:cubicBezTo>
                    <a:pt x="10083" y="4002"/>
                    <a:pt x="10555" y="4506"/>
                    <a:pt x="10555" y="5105"/>
                  </a:cubicBezTo>
                  <a:lnTo>
                    <a:pt x="10555" y="5861"/>
                  </a:lnTo>
                  <a:cubicBezTo>
                    <a:pt x="10555" y="6459"/>
                    <a:pt x="10020" y="6963"/>
                    <a:pt x="9389" y="6963"/>
                  </a:cubicBezTo>
                  <a:lnTo>
                    <a:pt x="8665" y="6963"/>
                  </a:lnTo>
                  <a:cubicBezTo>
                    <a:pt x="7751" y="6963"/>
                    <a:pt x="6995" y="6333"/>
                    <a:pt x="6838" y="5451"/>
                  </a:cubicBezTo>
                  <a:lnTo>
                    <a:pt x="6018" y="5451"/>
                  </a:lnTo>
                  <a:cubicBezTo>
                    <a:pt x="5861" y="6333"/>
                    <a:pt x="5105" y="6963"/>
                    <a:pt x="4191" y="6963"/>
                  </a:cubicBezTo>
                  <a:lnTo>
                    <a:pt x="3467" y="6963"/>
                  </a:lnTo>
                  <a:cubicBezTo>
                    <a:pt x="2836" y="6963"/>
                    <a:pt x="2364" y="6459"/>
                    <a:pt x="2364" y="5861"/>
                  </a:cubicBezTo>
                  <a:lnTo>
                    <a:pt x="2364" y="5105"/>
                  </a:lnTo>
                  <a:cubicBezTo>
                    <a:pt x="2364" y="4475"/>
                    <a:pt x="2868" y="4002"/>
                    <a:pt x="3467" y="4002"/>
                  </a:cubicBezTo>
                  <a:lnTo>
                    <a:pt x="4947" y="4002"/>
                  </a:lnTo>
                  <a:cubicBezTo>
                    <a:pt x="5420" y="4002"/>
                    <a:pt x="5861" y="4317"/>
                    <a:pt x="6018" y="4758"/>
                  </a:cubicBezTo>
                  <a:lnTo>
                    <a:pt x="6869" y="4758"/>
                  </a:lnTo>
                  <a:cubicBezTo>
                    <a:pt x="7027" y="4317"/>
                    <a:pt x="7436" y="4002"/>
                    <a:pt x="7940" y="4002"/>
                  </a:cubicBezTo>
                  <a:close/>
                  <a:moveTo>
                    <a:pt x="1135" y="6365"/>
                  </a:moveTo>
                  <a:cubicBezTo>
                    <a:pt x="1419" y="6711"/>
                    <a:pt x="1860" y="6963"/>
                    <a:pt x="2364" y="6963"/>
                  </a:cubicBezTo>
                  <a:cubicBezTo>
                    <a:pt x="2301" y="7342"/>
                    <a:pt x="1954" y="7720"/>
                    <a:pt x="1576" y="7720"/>
                  </a:cubicBezTo>
                  <a:cubicBezTo>
                    <a:pt x="1167" y="7720"/>
                    <a:pt x="820" y="7342"/>
                    <a:pt x="820" y="6963"/>
                  </a:cubicBezTo>
                  <a:cubicBezTo>
                    <a:pt x="820" y="6711"/>
                    <a:pt x="946" y="6491"/>
                    <a:pt x="1135" y="6365"/>
                  </a:cubicBezTo>
                  <a:close/>
                  <a:moveTo>
                    <a:pt x="11784" y="6365"/>
                  </a:moveTo>
                  <a:cubicBezTo>
                    <a:pt x="11973" y="6491"/>
                    <a:pt x="12099" y="6711"/>
                    <a:pt x="12099" y="6963"/>
                  </a:cubicBezTo>
                  <a:cubicBezTo>
                    <a:pt x="12099" y="7342"/>
                    <a:pt x="11721" y="7720"/>
                    <a:pt x="11343" y="7720"/>
                  </a:cubicBezTo>
                  <a:cubicBezTo>
                    <a:pt x="10933" y="7720"/>
                    <a:pt x="10555" y="7342"/>
                    <a:pt x="10555" y="6963"/>
                  </a:cubicBezTo>
                  <a:cubicBezTo>
                    <a:pt x="11028" y="6963"/>
                    <a:pt x="11500" y="6711"/>
                    <a:pt x="11784" y="6365"/>
                  </a:cubicBezTo>
                  <a:close/>
                  <a:moveTo>
                    <a:pt x="7432" y="7286"/>
                  </a:moveTo>
                  <a:cubicBezTo>
                    <a:pt x="7531" y="7286"/>
                    <a:pt x="7625" y="7326"/>
                    <a:pt x="7688" y="7405"/>
                  </a:cubicBezTo>
                  <a:cubicBezTo>
                    <a:pt x="7909" y="7499"/>
                    <a:pt x="7909" y="7751"/>
                    <a:pt x="7751" y="7909"/>
                  </a:cubicBezTo>
                  <a:cubicBezTo>
                    <a:pt x="7405" y="8255"/>
                    <a:pt x="6932" y="8444"/>
                    <a:pt x="6396" y="8444"/>
                  </a:cubicBezTo>
                  <a:cubicBezTo>
                    <a:pt x="5892" y="8444"/>
                    <a:pt x="5420" y="8255"/>
                    <a:pt x="5073" y="7909"/>
                  </a:cubicBezTo>
                  <a:cubicBezTo>
                    <a:pt x="4916" y="7751"/>
                    <a:pt x="4916" y="7499"/>
                    <a:pt x="5073" y="7405"/>
                  </a:cubicBezTo>
                  <a:cubicBezTo>
                    <a:pt x="5152" y="7326"/>
                    <a:pt x="5254" y="7286"/>
                    <a:pt x="5349" y="7286"/>
                  </a:cubicBezTo>
                  <a:cubicBezTo>
                    <a:pt x="5443" y="7286"/>
                    <a:pt x="5530" y="7326"/>
                    <a:pt x="5577" y="7405"/>
                  </a:cubicBezTo>
                  <a:cubicBezTo>
                    <a:pt x="5798" y="7609"/>
                    <a:pt x="6081" y="7712"/>
                    <a:pt x="6365" y="7712"/>
                  </a:cubicBezTo>
                  <a:cubicBezTo>
                    <a:pt x="6649" y="7712"/>
                    <a:pt x="6932" y="7609"/>
                    <a:pt x="7153" y="7405"/>
                  </a:cubicBezTo>
                  <a:cubicBezTo>
                    <a:pt x="7231" y="7326"/>
                    <a:pt x="7334" y="7286"/>
                    <a:pt x="7432" y="7286"/>
                  </a:cubicBezTo>
                  <a:close/>
                  <a:moveTo>
                    <a:pt x="8287" y="1"/>
                  </a:moveTo>
                  <a:lnTo>
                    <a:pt x="8350" y="158"/>
                  </a:lnTo>
                  <a:cubicBezTo>
                    <a:pt x="8476" y="726"/>
                    <a:pt x="8287" y="1324"/>
                    <a:pt x="7940" y="1797"/>
                  </a:cubicBezTo>
                  <a:cubicBezTo>
                    <a:pt x="7562" y="2269"/>
                    <a:pt x="6995" y="2521"/>
                    <a:pt x="6428" y="2521"/>
                  </a:cubicBezTo>
                  <a:cubicBezTo>
                    <a:pt x="5829" y="2521"/>
                    <a:pt x="5262" y="2238"/>
                    <a:pt x="4884" y="1797"/>
                  </a:cubicBezTo>
                  <a:cubicBezTo>
                    <a:pt x="4475" y="1324"/>
                    <a:pt x="4380" y="726"/>
                    <a:pt x="4475" y="190"/>
                  </a:cubicBezTo>
                  <a:lnTo>
                    <a:pt x="4538" y="32"/>
                  </a:lnTo>
                  <a:lnTo>
                    <a:pt x="4538" y="32"/>
                  </a:lnTo>
                  <a:cubicBezTo>
                    <a:pt x="3183" y="726"/>
                    <a:pt x="2332" y="2112"/>
                    <a:pt x="2332" y="3655"/>
                  </a:cubicBezTo>
                  <a:lnTo>
                    <a:pt x="2332" y="4002"/>
                  </a:lnTo>
                  <a:cubicBezTo>
                    <a:pt x="1482" y="4002"/>
                    <a:pt x="789" y="4664"/>
                    <a:pt x="789" y="5514"/>
                  </a:cubicBezTo>
                  <a:lnTo>
                    <a:pt x="789" y="5703"/>
                  </a:lnTo>
                  <a:cubicBezTo>
                    <a:pt x="316" y="5987"/>
                    <a:pt x="32" y="6428"/>
                    <a:pt x="32" y="6995"/>
                  </a:cubicBezTo>
                  <a:cubicBezTo>
                    <a:pt x="32" y="7405"/>
                    <a:pt x="190" y="7751"/>
                    <a:pt x="442" y="7972"/>
                  </a:cubicBezTo>
                  <a:lnTo>
                    <a:pt x="64" y="8696"/>
                  </a:lnTo>
                  <a:cubicBezTo>
                    <a:pt x="1" y="8885"/>
                    <a:pt x="64" y="9074"/>
                    <a:pt x="222" y="9200"/>
                  </a:cubicBezTo>
                  <a:cubicBezTo>
                    <a:pt x="282" y="9226"/>
                    <a:pt x="341" y="9238"/>
                    <a:pt x="396" y="9238"/>
                  </a:cubicBezTo>
                  <a:cubicBezTo>
                    <a:pt x="541" y="9238"/>
                    <a:pt x="666" y="9157"/>
                    <a:pt x="757" y="9043"/>
                  </a:cubicBezTo>
                  <a:lnTo>
                    <a:pt x="1072" y="8413"/>
                  </a:lnTo>
                  <a:cubicBezTo>
                    <a:pt x="1230" y="8444"/>
                    <a:pt x="1387" y="8507"/>
                    <a:pt x="1545" y="8507"/>
                  </a:cubicBezTo>
                  <a:cubicBezTo>
                    <a:pt x="1923" y="8507"/>
                    <a:pt x="2332" y="8350"/>
                    <a:pt x="2553" y="8098"/>
                  </a:cubicBezTo>
                  <a:cubicBezTo>
                    <a:pt x="3151" y="9641"/>
                    <a:pt x="4632" y="10776"/>
                    <a:pt x="6365" y="10776"/>
                  </a:cubicBezTo>
                  <a:cubicBezTo>
                    <a:pt x="8098" y="10776"/>
                    <a:pt x="9610" y="9641"/>
                    <a:pt x="10209" y="8098"/>
                  </a:cubicBezTo>
                  <a:cubicBezTo>
                    <a:pt x="10461" y="8381"/>
                    <a:pt x="10839" y="8507"/>
                    <a:pt x="11217" y="8507"/>
                  </a:cubicBezTo>
                  <a:cubicBezTo>
                    <a:pt x="11374" y="8507"/>
                    <a:pt x="11532" y="8444"/>
                    <a:pt x="11689" y="8413"/>
                  </a:cubicBezTo>
                  <a:lnTo>
                    <a:pt x="12004" y="9043"/>
                  </a:lnTo>
                  <a:cubicBezTo>
                    <a:pt x="12069" y="9173"/>
                    <a:pt x="12193" y="9258"/>
                    <a:pt x="12326" y="9258"/>
                  </a:cubicBezTo>
                  <a:cubicBezTo>
                    <a:pt x="12387" y="9258"/>
                    <a:pt x="12449" y="9240"/>
                    <a:pt x="12508" y="9200"/>
                  </a:cubicBezTo>
                  <a:cubicBezTo>
                    <a:pt x="12729" y="9137"/>
                    <a:pt x="12792" y="8885"/>
                    <a:pt x="12666" y="8696"/>
                  </a:cubicBezTo>
                  <a:lnTo>
                    <a:pt x="12382" y="7940"/>
                  </a:lnTo>
                  <a:cubicBezTo>
                    <a:pt x="12634" y="7657"/>
                    <a:pt x="12792" y="7310"/>
                    <a:pt x="12792" y="6963"/>
                  </a:cubicBezTo>
                  <a:cubicBezTo>
                    <a:pt x="12792" y="6396"/>
                    <a:pt x="12477" y="5924"/>
                    <a:pt x="12036" y="5672"/>
                  </a:cubicBezTo>
                  <a:lnTo>
                    <a:pt x="12036" y="5451"/>
                  </a:lnTo>
                  <a:cubicBezTo>
                    <a:pt x="12036" y="4632"/>
                    <a:pt x="11343" y="3971"/>
                    <a:pt x="10524" y="3971"/>
                  </a:cubicBezTo>
                  <a:lnTo>
                    <a:pt x="10524" y="3624"/>
                  </a:lnTo>
                  <a:cubicBezTo>
                    <a:pt x="10524" y="2080"/>
                    <a:pt x="9641" y="694"/>
                    <a:pt x="82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6" name="Google Shape;7236;p77"/>
            <p:cNvSpPr/>
            <p:nvPr/>
          </p:nvSpPr>
          <p:spPr>
            <a:xfrm>
              <a:off x="-57493150" y="4151150"/>
              <a:ext cx="55150" cy="36250"/>
            </a:xfrm>
            <a:custGeom>
              <a:avLst/>
              <a:gdLst/>
              <a:ahLst/>
              <a:cxnLst/>
              <a:rect l="l" t="t" r="r" b="b"/>
              <a:pathLst>
                <a:path w="2206" h="1450" extrusionOk="0">
                  <a:moveTo>
                    <a:pt x="379" y="1"/>
                  </a:moveTo>
                  <a:cubicBezTo>
                    <a:pt x="158" y="1"/>
                    <a:pt x="0" y="127"/>
                    <a:pt x="0" y="347"/>
                  </a:cubicBezTo>
                  <a:lnTo>
                    <a:pt x="0" y="1072"/>
                  </a:lnTo>
                  <a:cubicBezTo>
                    <a:pt x="0" y="1292"/>
                    <a:pt x="158" y="1450"/>
                    <a:pt x="379" y="1450"/>
                  </a:cubicBezTo>
                  <a:lnTo>
                    <a:pt x="1103" y="1450"/>
                  </a:lnTo>
                  <a:cubicBezTo>
                    <a:pt x="1733" y="1450"/>
                    <a:pt x="2206" y="914"/>
                    <a:pt x="2206" y="347"/>
                  </a:cubicBezTo>
                  <a:cubicBezTo>
                    <a:pt x="2206" y="158"/>
                    <a:pt x="2048" y="1"/>
                    <a:pt x="1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77"/>
            <p:cNvSpPr/>
            <p:nvPr/>
          </p:nvSpPr>
          <p:spPr>
            <a:xfrm>
              <a:off x="-57381300" y="4151150"/>
              <a:ext cx="55925" cy="36250"/>
            </a:xfrm>
            <a:custGeom>
              <a:avLst/>
              <a:gdLst/>
              <a:ahLst/>
              <a:cxnLst/>
              <a:rect l="l" t="t" r="r" b="b"/>
              <a:pathLst>
                <a:path w="2237" h="1450" extrusionOk="0">
                  <a:moveTo>
                    <a:pt x="347" y="1"/>
                  </a:moveTo>
                  <a:cubicBezTo>
                    <a:pt x="158" y="1"/>
                    <a:pt x="0" y="127"/>
                    <a:pt x="0" y="347"/>
                  </a:cubicBezTo>
                  <a:cubicBezTo>
                    <a:pt x="0" y="977"/>
                    <a:pt x="504" y="1450"/>
                    <a:pt x="1103" y="1450"/>
                  </a:cubicBezTo>
                  <a:lnTo>
                    <a:pt x="1827" y="1450"/>
                  </a:lnTo>
                  <a:cubicBezTo>
                    <a:pt x="2048" y="1450"/>
                    <a:pt x="2206" y="1292"/>
                    <a:pt x="2206" y="1103"/>
                  </a:cubicBezTo>
                  <a:lnTo>
                    <a:pt x="2206" y="347"/>
                  </a:lnTo>
                  <a:cubicBezTo>
                    <a:pt x="2237" y="158"/>
                    <a:pt x="2079" y="1"/>
                    <a:pt x="18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8" name="Google Shape;7238;p77"/>
            <p:cNvSpPr/>
            <p:nvPr/>
          </p:nvSpPr>
          <p:spPr>
            <a:xfrm>
              <a:off x="-57442750" y="3982600"/>
              <a:ext cx="65400" cy="93750"/>
            </a:xfrm>
            <a:custGeom>
              <a:avLst/>
              <a:gdLst/>
              <a:ahLst/>
              <a:cxnLst/>
              <a:rect l="l" t="t" r="r" b="b"/>
              <a:pathLst>
                <a:path w="2616" h="3750" extrusionOk="0">
                  <a:moveTo>
                    <a:pt x="1292" y="1"/>
                  </a:moveTo>
                  <a:cubicBezTo>
                    <a:pt x="883" y="1"/>
                    <a:pt x="473" y="316"/>
                    <a:pt x="410" y="757"/>
                  </a:cubicBezTo>
                  <a:lnTo>
                    <a:pt x="95" y="2269"/>
                  </a:lnTo>
                  <a:cubicBezTo>
                    <a:pt x="1" y="2616"/>
                    <a:pt x="127" y="3025"/>
                    <a:pt x="316" y="3309"/>
                  </a:cubicBezTo>
                  <a:cubicBezTo>
                    <a:pt x="599" y="3529"/>
                    <a:pt x="946" y="3750"/>
                    <a:pt x="1355" y="3750"/>
                  </a:cubicBezTo>
                  <a:cubicBezTo>
                    <a:pt x="1702" y="3750"/>
                    <a:pt x="2049" y="3592"/>
                    <a:pt x="2301" y="3309"/>
                  </a:cubicBezTo>
                  <a:cubicBezTo>
                    <a:pt x="2521" y="3025"/>
                    <a:pt x="2616" y="2647"/>
                    <a:pt x="2521" y="2269"/>
                  </a:cubicBezTo>
                  <a:lnTo>
                    <a:pt x="2206" y="757"/>
                  </a:lnTo>
                  <a:cubicBezTo>
                    <a:pt x="2143" y="316"/>
                    <a:pt x="1734" y="1"/>
                    <a:pt x="12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9" name="Google Shape;7239;p77"/>
          <p:cNvGrpSpPr/>
          <p:nvPr/>
        </p:nvGrpSpPr>
        <p:grpSpPr>
          <a:xfrm>
            <a:off x="7538779" y="1379246"/>
            <a:ext cx="314662" cy="358999"/>
            <a:chOff x="-55576850" y="3198125"/>
            <a:chExt cx="279625" cy="319025"/>
          </a:xfrm>
        </p:grpSpPr>
        <p:sp>
          <p:nvSpPr>
            <p:cNvPr id="7240" name="Google Shape;7240;p77"/>
            <p:cNvSpPr/>
            <p:nvPr/>
          </p:nvSpPr>
          <p:spPr>
            <a:xfrm>
              <a:off x="-55576850" y="3335975"/>
              <a:ext cx="18900" cy="63825"/>
            </a:xfrm>
            <a:custGeom>
              <a:avLst/>
              <a:gdLst/>
              <a:ahLst/>
              <a:cxnLst/>
              <a:rect l="l" t="t" r="r" b="b"/>
              <a:pathLst>
                <a:path w="756" h="2553" extrusionOk="0">
                  <a:moveTo>
                    <a:pt x="756" y="0"/>
                  </a:moveTo>
                  <a:cubicBezTo>
                    <a:pt x="315" y="221"/>
                    <a:pt x="0" y="693"/>
                    <a:pt x="0" y="1260"/>
                  </a:cubicBezTo>
                  <a:cubicBezTo>
                    <a:pt x="0" y="1796"/>
                    <a:pt x="315" y="2269"/>
                    <a:pt x="756" y="2552"/>
                  </a:cubicBezTo>
                  <a:lnTo>
                    <a:pt x="75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77"/>
            <p:cNvSpPr/>
            <p:nvPr/>
          </p:nvSpPr>
          <p:spPr>
            <a:xfrm>
              <a:off x="-55539850" y="3198125"/>
              <a:ext cx="206375" cy="99275"/>
            </a:xfrm>
            <a:custGeom>
              <a:avLst/>
              <a:gdLst/>
              <a:ahLst/>
              <a:cxnLst/>
              <a:rect l="l" t="t" r="r" b="b"/>
              <a:pathLst>
                <a:path w="8255" h="3971" extrusionOk="0">
                  <a:moveTo>
                    <a:pt x="2616" y="1"/>
                  </a:moveTo>
                  <a:cubicBezTo>
                    <a:pt x="2348" y="1"/>
                    <a:pt x="2080" y="95"/>
                    <a:pt x="1860" y="284"/>
                  </a:cubicBezTo>
                  <a:cubicBezTo>
                    <a:pt x="1671" y="95"/>
                    <a:pt x="1387" y="32"/>
                    <a:pt x="1103" y="32"/>
                  </a:cubicBezTo>
                  <a:cubicBezTo>
                    <a:pt x="473" y="32"/>
                    <a:pt x="1" y="536"/>
                    <a:pt x="1" y="1135"/>
                  </a:cubicBezTo>
                  <a:lnTo>
                    <a:pt x="1" y="3970"/>
                  </a:lnTo>
                  <a:lnTo>
                    <a:pt x="1639" y="2364"/>
                  </a:lnTo>
                  <a:cubicBezTo>
                    <a:pt x="1715" y="2287"/>
                    <a:pt x="1815" y="2246"/>
                    <a:pt x="1916" y="2246"/>
                  </a:cubicBezTo>
                  <a:cubicBezTo>
                    <a:pt x="1982" y="2246"/>
                    <a:pt x="2049" y="2263"/>
                    <a:pt x="2112" y="2301"/>
                  </a:cubicBezTo>
                  <a:cubicBezTo>
                    <a:pt x="2726" y="2726"/>
                    <a:pt x="3435" y="2939"/>
                    <a:pt x="4144" y="2939"/>
                  </a:cubicBezTo>
                  <a:cubicBezTo>
                    <a:pt x="4853" y="2939"/>
                    <a:pt x="5561" y="2726"/>
                    <a:pt x="6176" y="2301"/>
                  </a:cubicBezTo>
                  <a:cubicBezTo>
                    <a:pt x="6225" y="2263"/>
                    <a:pt x="6290" y="2246"/>
                    <a:pt x="6355" y="2246"/>
                  </a:cubicBezTo>
                  <a:cubicBezTo>
                    <a:pt x="6456" y="2246"/>
                    <a:pt x="6560" y="2287"/>
                    <a:pt x="6617" y="2364"/>
                  </a:cubicBezTo>
                  <a:lnTo>
                    <a:pt x="8255" y="3970"/>
                  </a:lnTo>
                  <a:lnTo>
                    <a:pt x="8255" y="1135"/>
                  </a:lnTo>
                  <a:cubicBezTo>
                    <a:pt x="8192" y="536"/>
                    <a:pt x="7719" y="32"/>
                    <a:pt x="7089" y="32"/>
                  </a:cubicBezTo>
                  <a:cubicBezTo>
                    <a:pt x="6837" y="32"/>
                    <a:pt x="6554" y="158"/>
                    <a:pt x="6365" y="284"/>
                  </a:cubicBezTo>
                  <a:cubicBezTo>
                    <a:pt x="6144" y="95"/>
                    <a:pt x="5876" y="1"/>
                    <a:pt x="5609" y="1"/>
                  </a:cubicBezTo>
                  <a:cubicBezTo>
                    <a:pt x="5341" y="1"/>
                    <a:pt x="5073" y="95"/>
                    <a:pt x="4853" y="284"/>
                  </a:cubicBezTo>
                  <a:cubicBezTo>
                    <a:pt x="4632" y="95"/>
                    <a:pt x="4372" y="1"/>
                    <a:pt x="4112" y="1"/>
                  </a:cubicBezTo>
                  <a:cubicBezTo>
                    <a:pt x="3852" y="1"/>
                    <a:pt x="3592" y="95"/>
                    <a:pt x="3372" y="284"/>
                  </a:cubicBezTo>
                  <a:cubicBezTo>
                    <a:pt x="3151" y="95"/>
                    <a:pt x="2883" y="1"/>
                    <a:pt x="26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77"/>
            <p:cNvSpPr/>
            <p:nvPr/>
          </p:nvSpPr>
          <p:spPr>
            <a:xfrm>
              <a:off x="-55539850" y="3275325"/>
              <a:ext cx="204800" cy="241825"/>
            </a:xfrm>
            <a:custGeom>
              <a:avLst/>
              <a:gdLst/>
              <a:ahLst/>
              <a:cxnLst/>
              <a:rect l="l" t="t" r="r" b="b"/>
              <a:pathLst>
                <a:path w="8192" h="9673" extrusionOk="0">
                  <a:moveTo>
                    <a:pt x="2616" y="2962"/>
                  </a:moveTo>
                  <a:cubicBezTo>
                    <a:pt x="2805" y="2962"/>
                    <a:pt x="2962" y="3119"/>
                    <a:pt x="2962" y="3308"/>
                  </a:cubicBezTo>
                  <a:cubicBezTo>
                    <a:pt x="2962" y="3529"/>
                    <a:pt x="2805" y="3686"/>
                    <a:pt x="2616" y="3686"/>
                  </a:cubicBezTo>
                  <a:cubicBezTo>
                    <a:pt x="2427" y="3686"/>
                    <a:pt x="2269" y="3560"/>
                    <a:pt x="2269" y="3308"/>
                  </a:cubicBezTo>
                  <a:cubicBezTo>
                    <a:pt x="2269" y="3119"/>
                    <a:pt x="2427" y="2962"/>
                    <a:pt x="2616" y="2962"/>
                  </a:cubicBezTo>
                  <a:close/>
                  <a:moveTo>
                    <a:pt x="5609" y="2993"/>
                  </a:moveTo>
                  <a:cubicBezTo>
                    <a:pt x="5798" y="2993"/>
                    <a:pt x="5955" y="3151"/>
                    <a:pt x="5955" y="3371"/>
                  </a:cubicBezTo>
                  <a:cubicBezTo>
                    <a:pt x="5987" y="3560"/>
                    <a:pt x="5798" y="3718"/>
                    <a:pt x="5609" y="3718"/>
                  </a:cubicBezTo>
                  <a:cubicBezTo>
                    <a:pt x="5420" y="3718"/>
                    <a:pt x="5262" y="3560"/>
                    <a:pt x="5262" y="3371"/>
                  </a:cubicBezTo>
                  <a:cubicBezTo>
                    <a:pt x="5262" y="3151"/>
                    <a:pt x="5420" y="2993"/>
                    <a:pt x="5609" y="2993"/>
                  </a:cubicBezTo>
                  <a:close/>
                  <a:moveTo>
                    <a:pt x="5164" y="6278"/>
                  </a:moveTo>
                  <a:cubicBezTo>
                    <a:pt x="5262" y="6278"/>
                    <a:pt x="5357" y="6317"/>
                    <a:pt x="5420" y="6396"/>
                  </a:cubicBezTo>
                  <a:cubicBezTo>
                    <a:pt x="5577" y="6522"/>
                    <a:pt x="5577" y="6742"/>
                    <a:pt x="5451" y="6900"/>
                  </a:cubicBezTo>
                  <a:cubicBezTo>
                    <a:pt x="5105" y="7246"/>
                    <a:pt x="4632" y="7435"/>
                    <a:pt x="4096" y="7435"/>
                  </a:cubicBezTo>
                  <a:cubicBezTo>
                    <a:pt x="3592" y="7435"/>
                    <a:pt x="3120" y="7246"/>
                    <a:pt x="2805" y="6900"/>
                  </a:cubicBezTo>
                  <a:cubicBezTo>
                    <a:pt x="2647" y="6742"/>
                    <a:pt x="2647" y="6522"/>
                    <a:pt x="2805" y="6396"/>
                  </a:cubicBezTo>
                  <a:cubicBezTo>
                    <a:pt x="2883" y="6317"/>
                    <a:pt x="2986" y="6278"/>
                    <a:pt x="3080" y="6278"/>
                  </a:cubicBezTo>
                  <a:cubicBezTo>
                    <a:pt x="3175" y="6278"/>
                    <a:pt x="3262" y="6317"/>
                    <a:pt x="3309" y="6396"/>
                  </a:cubicBezTo>
                  <a:cubicBezTo>
                    <a:pt x="3529" y="6616"/>
                    <a:pt x="3821" y="6727"/>
                    <a:pt x="4108" y="6727"/>
                  </a:cubicBezTo>
                  <a:cubicBezTo>
                    <a:pt x="4396" y="6727"/>
                    <a:pt x="4679" y="6616"/>
                    <a:pt x="4884" y="6396"/>
                  </a:cubicBezTo>
                  <a:cubicBezTo>
                    <a:pt x="4963" y="6317"/>
                    <a:pt x="5065" y="6278"/>
                    <a:pt x="5164" y="6278"/>
                  </a:cubicBezTo>
                  <a:close/>
                  <a:moveTo>
                    <a:pt x="1954" y="0"/>
                  </a:moveTo>
                  <a:lnTo>
                    <a:pt x="1" y="1954"/>
                  </a:lnTo>
                  <a:lnTo>
                    <a:pt x="1" y="5577"/>
                  </a:lnTo>
                  <a:cubicBezTo>
                    <a:pt x="1" y="7813"/>
                    <a:pt x="1860" y="9672"/>
                    <a:pt x="4096" y="9672"/>
                  </a:cubicBezTo>
                  <a:cubicBezTo>
                    <a:pt x="6365" y="9672"/>
                    <a:pt x="8192" y="7813"/>
                    <a:pt x="8192" y="5577"/>
                  </a:cubicBezTo>
                  <a:lnTo>
                    <a:pt x="8192" y="1954"/>
                  </a:lnTo>
                  <a:lnTo>
                    <a:pt x="6270" y="0"/>
                  </a:lnTo>
                  <a:cubicBezTo>
                    <a:pt x="5609" y="394"/>
                    <a:pt x="4860" y="591"/>
                    <a:pt x="4112" y="591"/>
                  </a:cubicBezTo>
                  <a:cubicBezTo>
                    <a:pt x="3364" y="591"/>
                    <a:pt x="2616" y="394"/>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77"/>
            <p:cNvSpPr/>
            <p:nvPr/>
          </p:nvSpPr>
          <p:spPr>
            <a:xfrm>
              <a:off x="-55316150" y="3335975"/>
              <a:ext cx="18925" cy="63825"/>
            </a:xfrm>
            <a:custGeom>
              <a:avLst/>
              <a:gdLst/>
              <a:ahLst/>
              <a:cxnLst/>
              <a:rect l="l" t="t" r="r" b="b"/>
              <a:pathLst>
                <a:path w="757" h="2553" extrusionOk="0">
                  <a:moveTo>
                    <a:pt x="0" y="0"/>
                  </a:moveTo>
                  <a:lnTo>
                    <a:pt x="0" y="2552"/>
                  </a:lnTo>
                  <a:cubicBezTo>
                    <a:pt x="441" y="2269"/>
                    <a:pt x="756" y="1796"/>
                    <a:pt x="756" y="1260"/>
                  </a:cubicBezTo>
                  <a:cubicBezTo>
                    <a:pt x="756" y="693"/>
                    <a:pt x="473" y="221"/>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4" name="Google Shape;7244;p77"/>
          <p:cNvGrpSpPr/>
          <p:nvPr/>
        </p:nvGrpSpPr>
        <p:grpSpPr>
          <a:xfrm>
            <a:off x="7516174" y="1835221"/>
            <a:ext cx="359871" cy="358324"/>
            <a:chOff x="-55596550" y="3590175"/>
            <a:chExt cx="319800" cy="318425"/>
          </a:xfrm>
        </p:grpSpPr>
        <p:sp>
          <p:nvSpPr>
            <p:cNvPr id="7245" name="Google Shape;7245;p77"/>
            <p:cNvSpPr/>
            <p:nvPr/>
          </p:nvSpPr>
          <p:spPr>
            <a:xfrm>
              <a:off x="-55596550" y="3590175"/>
              <a:ext cx="319800" cy="112850"/>
            </a:xfrm>
            <a:custGeom>
              <a:avLst/>
              <a:gdLst/>
              <a:ahLst/>
              <a:cxnLst/>
              <a:rect l="l" t="t" r="r" b="b"/>
              <a:pathLst>
                <a:path w="12792" h="4514" extrusionOk="0">
                  <a:moveTo>
                    <a:pt x="6380" y="0"/>
                  </a:moveTo>
                  <a:cubicBezTo>
                    <a:pt x="6309" y="0"/>
                    <a:pt x="6238" y="24"/>
                    <a:pt x="6175" y="71"/>
                  </a:cubicBezTo>
                  <a:lnTo>
                    <a:pt x="189" y="3789"/>
                  </a:lnTo>
                  <a:cubicBezTo>
                    <a:pt x="32" y="3883"/>
                    <a:pt x="0" y="4072"/>
                    <a:pt x="32" y="4230"/>
                  </a:cubicBezTo>
                  <a:cubicBezTo>
                    <a:pt x="95" y="4387"/>
                    <a:pt x="221" y="4513"/>
                    <a:pt x="378" y="4513"/>
                  </a:cubicBezTo>
                  <a:lnTo>
                    <a:pt x="12350" y="4513"/>
                  </a:lnTo>
                  <a:cubicBezTo>
                    <a:pt x="12508" y="4513"/>
                    <a:pt x="12665" y="4387"/>
                    <a:pt x="12728" y="4230"/>
                  </a:cubicBezTo>
                  <a:cubicBezTo>
                    <a:pt x="12791" y="4072"/>
                    <a:pt x="12728" y="3883"/>
                    <a:pt x="12571" y="3789"/>
                  </a:cubicBezTo>
                  <a:lnTo>
                    <a:pt x="6585" y="71"/>
                  </a:lnTo>
                  <a:cubicBezTo>
                    <a:pt x="6522" y="24"/>
                    <a:pt x="6451" y="0"/>
                    <a:pt x="63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77"/>
            <p:cNvSpPr/>
            <p:nvPr/>
          </p:nvSpPr>
          <p:spPr>
            <a:xfrm>
              <a:off x="-55539850" y="3721900"/>
              <a:ext cx="204800" cy="186700"/>
            </a:xfrm>
            <a:custGeom>
              <a:avLst/>
              <a:gdLst/>
              <a:ahLst/>
              <a:cxnLst/>
              <a:rect l="l" t="t" r="r" b="b"/>
              <a:pathLst>
                <a:path w="8192" h="7468" extrusionOk="0">
                  <a:moveTo>
                    <a:pt x="2616" y="725"/>
                  </a:moveTo>
                  <a:cubicBezTo>
                    <a:pt x="2805" y="725"/>
                    <a:pt x="2962" y="883"/>
                    <a:pt x="2962" y="1072"/>
                  </a:cubicBezTo>
                  <a:cubicBezTo>
                    <a:pt x="2962" y="1292"/>
                    <a:pt x="2805" y="1450"/>
                    <a:pt x="2616" y="1450"/>
                  </a:cubicBezTo>
                  <a:cubicBezTo>
                    <a:pt x="2427" y="1450"/>
                    <a:pt x="2269" y="1292"/>
                    <a:pt x="2269" y="1072"/>
                  </a:cubicBezTo>
                  <a:cubicBezTo>
                    <a:pt x="2269" y="883"/>
                    <a:pt x="2427" y="725"/>
                    <a:pt x="2616" y="725"/>
                  </a:cubicBezTo>
                  <a:close/>
                  <a:moveTo>
                    <a:pt x="5609" y="725"/>
                  </a:moveTo>
                  <a:cubicBezTo>
                    <a:pt x="5798" y="725"/>
                    <a:pt x="5955" y="883"/>
                    <a:pt x="5955" y="1072"/>
                  </a:cubicBezTo>
                  <a:cubicBezTo>
                    <a:pt x="5955" y="1292"/>
                    <a:pt x="5798" y="1450"/>
                    <a:pt x="5609" y="1450"/>
                  </a:cubicBezTo>
                  <a:cubicBezTo>
                    <a:pt x="5420" y="1450"/>
                    <a:pt x="5262" y="1292"/>
                    <a:pt x="5262" y="1072"/>
                  </a:cubicBezTo>
                  <a:cubicBezTo>
                    <a:pt x="5262" y="883"/>
                    <a:pt x="5420" y="725"/>
                    <a:pt x="5609" y="725"/>
                  </a:cubicBezTo>
                  <a:close/>
                  <a:moveTo>
                    <a:pt x="3395" y="2245"/>
                  </a:moveTo>
                  <a:cubicBezTo>
                    <a:pt x="3490" y="2245"/>
                    <a:pt x="3577" y="2285"/>
                    <a:pt x="3624" y="2363"/>
                  </a:cubicBezTo>
                  <a:cubicBezTo>
                    <a:pt x="3781" y="2521"/>
                    <a:pt x="3781" y="2741"/>
                    <a:pt x="3624" y="2867"/>
                  </a:cubicBezTo>
                  <a:lnTo>
                    <a:pt x="2899" y="3624"/>
                  </a:lnTo>
                  <a:cubicBezTo>
                    <a:pt x="2820" y="3687"/>
                    <a:pt x="2718" y="3718"/>
                    <a:pt x="2620" y="3718"/>
                  </a:cubicBezTo>
                  <a:cubicBezTo>
                    <a:pt x="2521" y="3718"/>
                    <a:pt x="2427" y="3687"/>
                    <a:pt x="2364" y="3624"/>
                  </a:cubicBezTo>
                  <a:cubicBezTo>
                    <a:pt x="2206" y="3466"/>
                    <a:pt x="2206" y="3214"/>
                    <a:pt x="2364" y="3088"/>
                  </a:cubicBezTo>
                  <a:lnTo>
                    <a:pt x="3120" y="2363"/>
                  </a:lnTo>
                  <a:cubicBezTo>
                    <a:pt x="3199" y="2285"/>
                    <a:pt x="3301" y="2245"/>
                    <a:pt x="3395" y="2245"/>
                  </a:cubicBezTo>
                  <a:close/>
                  <a:moveTo>
                    <a:pt x="4849" y="2245"/>
                  </a:moveTo>
                  <a:cubicBezTo>
                    <a:pt x="4947" y="2245"/>
                    <a:pt x="5042" y="2285"/>
                    <a:pt x="5105" y="2363"/>
                  </a:cubicBezTo>
                  <a:lnTo>
                    <a:pt x="5829" y="3088"/>
                  </a:lnTo>
                  <a:cubicBezTo>
                    <a:pt x="5987" y="3246"/>
                    <a:pt x="5987" y="3498"/>
                    <a:pt x="5829" y="3624"/>
                  </a:cubicBezTo>
                  <a:cubicBezTo>
                    <a:pt x="5750" y="3687"/>
                    <a:pt x="5656" y="3718"/>
                    <a:pt x="5565" y="3718"/>
                  </a:cubicBezTo>
                  <a:cubicBezTo>
                    <a:pt x="5475" y="3718"/>
                    <a:pt x="5388" y="3687"/>
                    <a:pt x="5325" y="3624"/>
                  </a:cubicBezTo>
                  <a:lnTo>
                    <a:pt x="4569" y="2867"/>
                  </a:lnTo>
                  <a:cubicBezTo>
                    <a:pt x="4474" y="2741"/>
                    <a:pt x="4474" y="2521"/>
                    <a:pt x="4569" y="2363"/>
                  </a:cubicBezTo>
                  <a:cubicBezTo>
                    <a:pt x="4648" y="2285"/>
                    <a:pt x="4750" y="2245"/>
                    <a:pt x="4849" y="2245"/>
                  </a:cubicBezTo>
                  <a:close/>
                  <a:moveTo>
                    <a:pt x="5164" y="4041"/>
                  </a:moveTo>
                  <a:cubicBezTo>
                    <a:pt x="5262" y="4041"/>
                    <a:pt x="5357" y="4080"/>
                    <a:pt x="5420" y="4159"/>
                  </a:cubicBezTo>
                  <a:cubicBezTo>
                    <a:pt x="5577" y="4317"/>
                    <a:pt x="5577" y="4537"/>
                    <a:pt x="5420" y="4663"/>
                  </a:cubicBezTo>
                  <a:cubicBezTo>
                    <a:pt x="5042" y="5010"/>
                    <a:pt x="4569" y="5230"/>
                    <a:pt x="4065" y="5230"/>
                  </a:cubicBezTo>
                  <a:cubicBezTo>
                    <a:pt x="3561" y="5230"/>
                    <a:pt x="3088" y="5010"/>
                    <a:pt x="2773" y="4663"/>
                  </a:cubicBezTo>
                  <a:cubicBezTo>
                    <a:pt x="2616" y="4506"/>
                    <a:pt x="2616" y="4285"/>
                    <a:pt x="2773" y="4159"/>
                  </a:cubicBezTo>
                  <a:cubicBezTo>
                    <a:pt x="2852" y="4080"/>
                    <a:pt x="2946" y="4041"/>
                    <a:pt x="3037" y="4041"/>
                  </a:cubicBezTo>
                  <a:cubicBezTo>
                    <a:pt x="3128" y="4041"/>
                    <a:pt x="3214" y="4080"/>
                    <a:pt x="3277" y="4159"/>
                  </a:cubicBezTo>
                  <a:cubicBezTo>
                    <a:pt x="3514" y="4380"/>
                    <a:pt x="3821" y="4490"/>
                    <a:pt x="4116" y="4490"/>
                  </a:cubicBezTo>
                  <a:cubicBezTo>
                    <a:pt x="4411" y="4490"/>
                    <a:pt x="4695" y="4380"/>
                    <a:pt x="4884" y="4159"/>
                  </a:cubicBezTo>
                  <a:cubicBezTo>
                    <a:pt x="4963" y="4080"/>
                    <a:pt x="5065" y="4041"/>
                    <a:pt x="5164" y="4041"/>
                  </a:cubicBezTo>
                  <a:close/>
                  <a:moveTo>
                    <a:pt x="1" y="1"/>
                  </a:moveTo>
                  <a:lnTo>
                    <a:pt x="1" y="3340"/>
                  </a:lnTo>
                  <a:cubicBezTo>
                    <a:pt x="1" y="5577"/>
                    <a:pt x="1860" y="7467"/>
                    <a:pt x="4096" y="7467"/>
                  </a:cubicBezTo>
                  <a:cubicBezTo>
                    <a:pt x="6365" y="7467"/>
                    <a:pt x="8192" y="5608"/>
                    <a:pt x="8192" y="3340"/>
                  </a:cubicBezTo>
                  <a:lnTo>
                    <a:pt x="819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77"/>
            <p:cNvSpPr/>
            <p:nvPr/>
          </p:nvSpPr>
          <p:spPr>
            <a:xfrm>
              <a:off x="-55316150" y="3726625"/>
              <a:ext cx="18925" cy="63825"/>
            </a:xfrm>
            <a:custGeom>
              <a:avLst/>
              <a:gdLst/>
              <a:ahLst/>
              <a:cxnLst/>
              <a:rect l="l" t="t" r="r" b="b"/>
              <a:pathLst>
                <a:path w="757" h="2553" extrusionOk="0">
                  <a:moveTo>
                    <a:pt x="0" y="1"/>
                  </a:moveTo>
                  <a:lnTo>
                    <a:pt x="0" y="2552"/>
                  </a:lnTo>
                  <a:cubicBezTo>
                    <a:pt x="441" y="2269"/>
                    <a:pt x="756" y="1796"/>
                    <a:pt x="756" y="1261"/>
                  </a:cubicBezTo>
                  <a:cubicBezTo>
                    <a:pt x="756" y="757"/>
                    <a:pt x="473" y="284"/>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8" name="Google Shape;7248;p77"/>
            <p:cNvSpPr/>
            <p:nvPr/>
          </p:nvSpPr>
          <p:spPr>
            <a:xfrm>
              <a:off x="-55576850" y="3727425"/>
              <a:ext cx="18900" cy="63800"/>
            </a:xfrm>
            <a:custGeom>
              <a:avLst/>
              <a:gdLst/>
              <a:ahLst/>
              <a:cxnLst/>
              <a:rect l="l" t="t" r="r" b="b"/>
              <a:pathLst>
                <a:path w="756" h="2552" extrusionOk="0">
                  <a:moveTo>
                    <a:pt x="756" y="0"/>
                  </a:moveTo>
                  <a:cubicBezTo>
                    <a:pt x="315" y="252"/>
                    <a:pt x="0" y="725"/>
                    <a:pt x="0" y="1260"/>
                  </a:cubicBezTo>
                  <a:cubicBezTo>
                    <a:pt x="0" y="1827"/>
                    <a:pt x="315" y="2300"/>
                    <a:pt x="756" y="2552"/>
                  </a:cubicBezTo>
                  <a:lnTo>
                    <a:pt x="75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9" name="Google Shape;7249;p77"/>
          <p:cNvGrpSpPr/>
          <p:nvPr/>
        </p:nvGrpSpPr>
        <p:grpSpPr>
          <a:xfrm>
            <a:off x="7531412" y="2276564"/>
            <a:ext cx="358999" cy="359252"/>
            <a:chOff x="-55595775" y="3982375"/>
            <a:chExt cx="319025" cy="319250"/>
          </a:xfrm>
        </p:grpSpPr>
        <p:sp>
          <p:nvSpPr>
            <p:cNvPr id="7250" name="Google Shape;7250;p77"/>
            <p:cNvSpPr/>
            <p:nvPr/>
          </p:nvSpPr>
          <p:spPr>
            <a:xfrm>
              <a:off x="-55441400" y="3982375"/>
              <a:ext cx="125250" cy="145175"/>
            </a:xfrm>
            <a:custGeom>
              <a:avLst/>
              <a:gdLst/>
              <a:ahLst/>
              <a:cxnLst/>
              <a:rect l="l" t="t" r="r" b="b"/>
              <a:pathLst>
                <a:path w="5010" h="5807" extrusionOk="0">
                  <a:moveTo>
                    <a:pt x="2038" y="1"/>
                  </a:moveTo>
                  <a:cubicBezTo>
                    <a:pt x="1277" y="1"/>
                    <a:pt x="574" y="302"/>
                    <a:pt x="1" y="797"/>
                  </a:cubicBezTo>
                  <a:cubicBezTo>
                    <a:pt x="2332" y="1081"/>
                    <a:pt x="4160" y="3003"/>
                    <a:pt x="4254" y="5365"/>
                  </a:cubicBezTo>
                  <a:cubicBezTo>
                    <a:pt x="4538" y="5491"/>
                    <a:pt x="4821" y="5586"/>
                    <a:pt x="5010" y="5807"/>
                  </a:cubicBezTo>
                  <a:lnTo>
                    <a:pt x="5010" y="3066"/>
                  </a:lnTo>
                  <a:cubicBezTo>
                    <a:pt x="5010" y="1585"/>
                    <a:pt x="3939" y="293"/>
                    <a:pt x="2521" y="41"/>
                  </a:cubicBezTo>
                  <a:cubicBezTo>
                    <a:pt x="2358" y="14"/>
                    <a:pt x="2197" y="1"/>
                    <a:pt x="203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1" name="Google Shape;7251;p77"/>
            <p:cNvSpPr/>
            <p:nvPr/>
          </p:nvSpPr>
          <p:spPr>
            <a:xfrm>
              <a:off x="-55343725" y="4203125"/>
              <a:ext cx="66975" cy="41000"/>
            </a:xfrm>
            <a:custGeom>
              <a:avLst/>
              <a:gdLst/>
              <a:ahLst/>
              <a:cxnLst/>
              <a:rect l="l" t="t" r="r" b="b"/>
              <a:pathLst>
                <a:path w="2679" h="1640" extrusionOk="0">
                  <a:moveTo>
                    <a:pt x="1418" y="1"/>
                  </a:moveTo>
                  <a:cubicBezTo>
                    <a:pt x="1135" y="379"/>
                    <a:pt x="757" y="663"/>
                    <a:pt x="284" y="789"/>
                  </a:cubicBezTo>
                  <a:cubicBezTo>
                    <a:pt x="190" y="1072"/>
                    <a:pt x="127" y="1387"/>
                    <a:pt x="1" y="1639"/>
                  </a:cubicBezTo>
                  <a:lnTo>
                    <a:pt x="2300" y="1639"/>
                  </a:lnTo>
                  <a:cubicBezTo>
                    <a:pt x="2458" y="1639"/>
                    <a:pt x="2615" y="1545"/>
                    <a:pt x="2647" y="1387"/>
                  </a:cubicBezTo>
                  <a:cubicBezTo>
                    <a:pt x="2678" y="1167"/>
                    <a:pt x="2615" y="1009"/>
                    <a:pt x="2458" y="946"/>
                  </a:cubicBezTo>
                  <a:cubicBezTo>
                    <a:pt x="2017" y="757"/>
                    <a:pt x="1670" y="379"/>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2" name="Google Shape;7252;p77"/>
            <p:cNvSpPr/>
            <p:nvPr/>
          </p:nvSpPr>
          <p:spPr>
            <a:xfrm>
              <a:off x="-55557950" y="4019625"/>
              <a:ext cx="147300" cy="94525"/>
            </a:xfrm>
            <a:custGeom>
              <a:avLst/>
              <a:gdLst/>
              <a:ahLst/>
              <a:cxnLst/>
              <a:rect l="l" t="t" r="r" b="b"/>
              <a:pathLst>
                <a:path w="5892" h="3781" extrusionOk="0">
                  <a:moveTo>
                    <a:pt x="4064" y="0"/>
                  </a:moveTo>
                  <a:cubicBezTo>
                    <a:pt x="1922" y="63"/>
                    <a:pt x="189" y="1702"/>
                    <a:pt x="0" y="3781"/>
                  </a:cubicBezTo>
                  <a:lnTo>
                    <a:pt x="2584" y="3749"/>
                  </a:lnTo>
                  <a:cubicBezTo>
                    <a:pt x="3938" y="3749"/>
                    <a:pt x="5135" y="2930"/>
                    <a:pt x="5671" y="1670"/>
                  </a:cubicBezTo>
                  <a:cubicBezTo>
                    <a:pt x="5829" y="1261"/>
                    <a:pt x="5892" y="882"/>
                    <a:pt x="5892" y="441"/>
                  </a:cubicBezTo>
                  <a:cubicBezTo>
                    <a:pt x="5356" y="158"/>
                    <a:pt x="4726" y="0"/>
                    <a:pt x="40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3" name="Google Shape;7253;p77"/>
            <p:cNvSpPr/>
            <p:nvPr/>
          </p:nvSpPr>
          <p:spPr>
            <a:xfrm>
              <a:off x="-55557950" y="4042450"/>
              <a:ext cx="206375" cy="259175"/>
            </a:xfrm>
            <a:custGeom>
              <a:avLst/>
              <a:gdLst/>
              <a:ahLst/>
              <a:cxnLst/>
              <a:rect l="l" t="t" r="r" b="b"/>
              <a:pathLst>
                <a:path w="8255" h="10367" extrusionOk="0">
                  <a:moveTo>
                    <a:pt x="2584" y="4349"/>
                  </a:moveTo>
                  <a:cubicBezTo>
                    <a:pt x="2773" y="4349"/>
                    <a:pt x="2993" y="4475"/>
                    <a:pt x="2993" y="4695"/>
                  </a:cubicBezTo>
                  <a:cubicBezTo>
                    <a:pt x="2993" y="4884"/>
                    <a:pt x="2836" y="5073"/>
                    <a:pt x="2615" y="5073"/>
                  </a:cubicBezTo>
                  <a:cubicBezTo>
                    <a:pt x="2395" y="5073"/>
                    <a:pt x="2237" y="4916"/>
                    <a:pt x="2237" y="4727"/>
                  </a:cubicBezTo>
                  <a:cubicBezTo>
                    <a:pt x="2237" y="4538"/>
                    <a:pt x="2395" y="4349"/>
                    <a:pt x="2584" y="4349"/>
                  </a:cubicBezTo>
                  <a:close/>
                  <a:moveTo>
                    <a:pt x="5545" y="4349"/>
                  </a:moveTo>
                  <a:cubicBezTo>
                    <a:pt x="5734" y="4349"/>
                    <a:pt x="5923" y="4506"/>
                    <a:pt x="5923" y="4695"/>
                  </a:cubicBezTo>
                  <a:cubicBezTo>
                    <a:pt x="5986" y="4884"/>
                    <a:pt x="5829" y="5042"/>
                    <a:pt x="5577" y="5073"/>
                  </a:cubicBezTo>
                  <a:cubicBezTo>
                    <a:pt x="5388" y="5073"/>
                    <a:pt x="5198" y="4916"/>
                    <a:pt x="5198" y="4727"/>
                  </a:cubicBezTo>
                  <a:cubicBezTo>
                    <a:pt x="5198" y="4538"/>
                    <a:pt x="5356" y="4349"/>
                    <a:pt x="5545" y="4349"/>
                  </a:cubicBezTo>
                  <a:close/>
                  <a:moveTo>
                    <a:pt x="5191" y="6908"/>
                  </a:moveTo>
                  <a:cubicBezTo>
                    <a:pt x="5285" y="6908"/>
                    <a:pt x="5372" y="6948"/>
                    <a:pt x="5419" y="7027"/>
                  </a:cubicBezTo>
                  <a:cubicBezTo>
                    <a:pt x="5577" y="7121"/>
                    <a:pt x="5577" y="7373"/>
                    <a:pt x="5451" y="7531"/>
                  </a:cubicBezTo>
                  <a:cubicBezTo>
                    <a:pt x="5104" y="7877"/>
                    <a:pt x="4631" y="8066"/>
                    <a:pt x="4159" y="8066"/>
                  </a:cubicBezTo>
                  <a:cubicBezTo>
                    <a:pt x="3655" y="8066"/>
                    <a:pt x="3182" y="7877"/>
                    <a:pt x="2836" y="7531"/>
                  </a:cubicBezTo>
                  <a:cubicBezTo>
                    <a:pt x="2678" y="7373"/>
                    <a:pt x="2678" y="7121"/>
                    <a:pt x="2836" y="7027"/>
                  </a:cubicBezTo>
                  <a:cubicBezTo>
                    <a:pt x="2914" y="6948"/>
                    <a:pt x="3009" y="6908"/>
                    <a:pt x="3099" y="6908"/>
                  </a:cubicBezTo>
                  <a:cubicBezTo>
                    <a:pt x="3190" y="6908"/>
                    <a:pt x="3277" y="6948"/>
                    <a:pt x="3340" y="7027"/>
                  </a:cubicBezTo>
                  <a:cubicBezTo>
                    <a:pt x="3556" y="7227"/>
                    <a:pt x="3848" y="7322"/>
                    <a:pt x="4133" y="7322"/>
                  </a:cubicBezTo>
                  <a:cubicBezTo>
                    <a:pt x="4431" y="7322"/>
                    <a:pt x="4722" y="7219"/>
                    <a:pt x="4915" y="7027"/>
                  </a:cubicBezTo>
                  <a:cubicBezTo>
                    <a:pt x="4994" y="6948"/>
                    <a:pt x="5096" y="6908"/>
                    <a:pt x="5191" y="6908"/>
                  </a:cubicBezTo>
                  <a:close/>
                  <a:moveTo>
                    <a:pt x="6616" y="1"/>
                  </a:moveTo>
                  <a:cubicBezTo>
                    <a:pt x="6553" y="348"/>
                    <a:pt x="6490" y="726"/>
                    <a:pt x="6333" y="1072"/>
                  </a:cubicBezTo>
                  <a:cubicBezTo>
                    <a:pt x="5703" y="2584"/>
                    <a:pt x="4253" y="3624"/>
                    <a:pt x="2584" y="3624"/>
                  </a:cubicBezTo>
                  <a:lnTo>
                    <a:pt x="0" y="3656"/>
                  </a:lnTo>
                  <a:lnTo>
                    <a:pt x="32" y="6302"/>
                  </a:lnTo>
                  <a:cubicBezTo>
                    <a:pt x="63" y="8520"/>
                    <a:pt x="1891" y="10366"/>
                    <a:pt x="4103" y="10366"/>
                  </a:cubicBezTo>
                  <a:cubicBezTo>
                    <a:pt x="4121" y="10366"/>
                    <a:pt x="4140" y="10366"/>
                    <a:pt x="4159" y="10366"/>
                  </a:cubicBezTo>
                  <a:cubicBezTo>
                    <a:pt x="6396" y="10335"/>
                    <a:pt x="8254" y="8476"/>
                    <a:pt x="8223" y="6239"/>
                  </a:cubicBezTo>
                  <a:lnTo>
                    <a:pt x="8191" y="3246"/>
                  </a:lnTo>
                  <a:cubicBezTo>
                    <a:pt x="8191" y="1891"/>
                    <a:pt x="7561" y="757"/>
                    <a:pt x="66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4" name="Google Shape;7254;p77"/>
            <p:cNvSpPr/>
            <p:nvPr/>
          </p:nvSpPr>
          <p:spPr>
            <a:xfrm>
              <a:off x="-55335050" y="4136200"/>
              <a:ext cx="18900" cy="64600"/>
            </a:xfrm>
            <a:custGeom>
              <a:avLst/>
              <a:gdLst/>
              <a:ahLst/>
              <a:cxnLst/>
              <a:rect l="l" t="t" r="r" b="b"/>
              <a:pathLst>
                <a:path w="756" h="2584" extrusionOk="0">
                  <a:moveTo>
                    <a:pt x="0" y="0"/>
                  </a:moveTo>
                  <a:lnTo>
                    <a:pt x="0" y="2426"/>
                  </a:lnTo>
                  <a:lnTo>
                    <a:pt x="0" y="2583"/>
                  </a:lnTo>
                  <a:cubicBezTo>
                    <a:pt x="441" y="2331"/>
                    <a:pt x="756" y="1859"/>
                    <a:pt x="756" y="1292"/>
                  </a:cubicBezTo>
                  <a:cubicBezTo>
                    <a:pt x="756" y="756"/>
                    <a:pt x="441" y="284"/>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5" name="Google Shape;7255;p77"/>
            <p:cNvSpPr/>
            <p:nvPr/>
          </p:nvSpPr>
          <p:spPr>
            <a:xfrm>
              <a:off x="-55595775" y="4136975"/>
              <a:ext cx="18925" cy="65400"/>
            </a:xfrm>
            <a:custGeom>
              <a:avLst/>
              <a:gdLst/>
              <a:ahLst/>
              <a:cxnLst/>
              <a:rect l="l" t="t" r="r" b="b"/>
              <a:pathLst>
                <a:path w="757" h="2616" extrusionOk="0">
                  <a:moveTo>
                    <a:pt x="757" y="1"/>
                  </a:moveTo>
                  <a:cubicBezTo>
                    <a:pt x="284" y="284"/>
                    <a:pt x="1" y="757"/>
                    <a:pt x="1" y="1292"/>
                  </a:cubicBezTo>
                  <a:cubicBezTo>
                    <a:pt x="1" y="1859"/>
                    <a:pt x="316" y="2332"/>
                    <a:pt x="757" y="2615"/>
                  </a:cubicBezTo>
                  <a:lnTo>
                    <a:pt x="7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6" name="Google Shape;7256;p77"/>
          <p:cNvGrpSpPr/>
          <p:nvPr/>
        </p:nvGrpSpPr>
        <p:grpSpPr>
          <a:xfrm>
            <a:off x="6188595" y="2734774"/>
            <a:ext cx="358999" cy="358099"/>
            <a:chOff x="-53635375" y="3192625"/>
            <a:chExt cx="319025" cy="318225"/>
          </a:xfrm>
        </p:grpSpPr>
        <p:sp>
          <p:nvSpPr>
            <p:cNvPr id="7257" name="Google Shape;7257;p77"/>
            <p:cNvSpPr/>
            <p:nvPr/>
          </p:nvSpPr>
          <p:spPr>
            <a:xfrm>
              <a:off x="-53560550" y="3342275"/>
              <a:ext cx="167000" cy="151250"/>
            </a:xfrm>
            <a:custGeom>
              <a:avLst/>
              <a:gdLst/>
              <a:ahLst/>
              <a:cxnLst/>
              <a:rect l="l" t="t" r="r" b="b"/>
              <a:pathLst>
                <a:path w="6680" h="6050" extrusionOk="0">
                  <a:moveTo>
                    <a:pt x="1891" y="756"/>
                  </a:moveTo>
                  <a:cubicBezTo>
                    <a:pt x="2080" y="756"/>
                    <a:pt x="2238" y="914"/>
                    <a:pt x="2238" y="1103"/>
                  </a:cubicBezTo>
                  <a:cubicBezTo>
                    <a:pt x="2238" y="1323"/>
                    <a:pt x="2080" y="1481"/>
                    <a:pt x="1891" y="1481"/>
                  </a:cubicBezTo>
                  <a:cubicBezTo>
                    <a:pt x="1875" y="1484"/>
                    <a:pt x="1859" y="1485"/>
                    <a:pt x="1844" y="1485"/>
                  </a:cubicBezTo>
                  <a:cubicBezTo>
                    <a:pt x="1676" y="1485"/>
                    <a:pt x="1544" y="1333"/>
                    <a:pt x="1544" y="1103"/>
                  </a:cubicBezTo>
                  <a:cubicBezTo>
                    <a:pt x="1544" y="914"/>
                    <a:pt x="1702" y="756"/>
                    <a:pt x="1891" y="756"/>
                  </a:cubicBezTo>
                  <a:close/>
                  <a:moveTo>
                    <a:pt x="4884" y="788"/>
                  </a:moveTo>
                  <a:cubicBezTo>
                    <a:pt x="5073" y="788"/>
                    <a:pt x="5231" y="945"/>
                    <a:pt x="5231" y="1166"/>
                  </a:cubicBezTo>
                  <a:cubicBezTo>
                    <a:pt x="5262" y="1355"/>
                    <a:pt x="5073" y="1512"/>
                    <a:pt x="4884" y="1512"/>
                  </a:cubicBezTo>
                  <a:cubicBezTo>
                    <a:pt x="4695" y="1512"/>
                    <a:pt x="4537" y="1355"/>
                    <a:pt x="4537" y="1166"/>
                  </a:cubicBezTo>
                  <a:cubicBezTo>
                    <a:pt x="4537" y="945"/>
                    <a:pt x="4695" y="788"/>
                    <a:pt x="4884" y="788"/>
                  </a:cubicBezTo>
                  <a:close/>
                  <a:moveTo>
                    <a:pt x="4443" y="3348"/>
                  </a:moveTo>
                  <a:cubicBezTo>
                    <a:pt x="4537" y="3348"/>
                    <a:pt x="4632" y="3387"/>
                    <a:pt x="4695" y="3466"/>
                  </a:cubicBezTo>
                  <a:cubicBezTo>
                    <a:pt x="4852" y="3592"/>
                    <a:pt x="4852" y="3844"/>
                    <a:pt x="4726" y="3970"/>
                  </a:cubicBezTo>
                  <a:cubicBezTo>
                    <a:pt x="4380" y="4348"/>
                    <a:pt x="3907" y="4537"/>
                    <a:pt x="3435" y="4537"/>
                  </a:cubicBezTo>
                  <a:cubicBezTo>
                    <a:pt x="2899" y="4537"/>
                    <a:pt x="2427" y="4348"/>
                    <a:pt x="2080" y="3970"/>
                  </a:cubicBezTo>
                  <a:cubicBezTo>
                    <a:pt x="1923" y="3844"/>
                    <a:pt x="1923" y="3592"/>
                    <a:pt x="2080" y="3466"/>
                  </a:cubicBezTo>
                  <a:cubicBezTo>
                    <a:pt x="2159" y="3387"/>
                    <a:pt x="2261" y="3348"/>
                    <a:pt x="2360" y="3348"/>
                  </a:cubicBezTo>
                  <a:cubicBezTo>
                    <a:pt x="2458" y="3348"/>
                    <a:pt x="2553" y="3387"/>
                    <a:pt x="2616" y="3466"/>
                  </a:cubicBezTo>
                  <a:cubicBezTo>
                    <a:pt x="2820" y="3686"/>
                    <a:pt x="3104" y="3797"/>
                    <a:pt x="3391" y="3797"/>
                  </a:cubicBezTo>
                  <a:cubicBezTo>
                    <a:pt x="3679" y="3797"/>
                    <a:pt x="3970" y="3686"/>
                    <a:pt x="4191" y="3466"/>
                  </a:cubicBezTo>
                  <a:cubicBezTo>
                    <a:pt x="4254" y="3387"/>
                    <a:pt x="4348" y="3348"/>
                    <a:pt x="4443" y="3348"/>
                  </a:cubicBezTo>
                  <a:close/>
                  <a:moveTo>
                    <a:pt x="1" y="0"/>
                  </a:moveTo>
                  <a:lnTo>
                    <a:pt x="1" y="2678"/>
                  </a:lnTo>
                  <a:cubicBezTo>
                    <a:pt x="1" y="4537"/>
                    <a:pt x="1481" y="6049"/>
                    <a:pt x="3340" y="6049"/>
                  </a:cubicBezTo>
                  <a:cubicBezTo>
                    <a:pt x="5199" y="6049"/>
                    <a:pt x="6680" y="4537"/>
                    <a:pt x="6680" y="2678"/>
                  </a:cubicBezTo>
                  <a:lnTo>
                    <a:pt x="66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8" name="Google Shape;7258;p77"/>
            <p:cNvSpPr/>
            <p:nvPr/>
          </p:nvSpPr>
          <p:spPr>
            <a:xfrm>
              <a:off x="-53559750" y="3305250"/>
              <a:ext cx="168575" cy="18150"/>
            </a:xfrm>
            <a:custGeom>
              <a:avLst/>
              <a:gdLst/>
              <a:ahLst/>
              <a:cxnLst/>
              <a:rect l="l" t="t" r="r" b="b"/>
              <a:pathLst>
                <a:path w="6743" h="726" extrusionOk="0">
                  <a:moveTo>
                    <a:pt x="0" y="0"/>
                  </a:moveTo>
                  <a:lnTo>
                    <a:pt x="0" y="725"/>
                  </a:lnTo>
                  <a:lnTo>
                    <a:pt x="6742" y="725"/>
                  </a:lnTo>
                  <a:lnTo>
                    <a:pt x="674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77"/>
            <p:cNvSpPr/>
            <p:nvPr/>
          </p:nvSpPr>
          <p:spPr>
            <a:xfrm>
              <a:off x="-53635375" y="3192625"/>
              <a:ext cx="319025" cy="318225"/>
            </a:xfrm>
            <a:custGeom>
              <a:avLst/>
              <a:gdLst/>
              <a:ahLst/>
              <a:cxnLst/>
              <a:rect l="l" t="t" r="r" b="b"/>
              <a:pathLst>
                <a:path w="12761" h="12729" extrusionOk="0">
                  <a:moveTo>
                    <a:pt x="6302" y="1607"/>
                  </a:moveTo>
                  <a:cubicBezTo>
                    <a:pt x="6491" y="1607"/>
                    <a:pt x="6648" y="1765"/>
                    <a:pt x="6648" y="1985"/>
                  </a:cubicBezTo>
                  <a:lnTo>
                    <a:pt x="6648" y="2332"/>
                  </a:lnTo>
                  <a:lnTo>
                    <a:pt x="6995" y="2332"/>
                  </a:lnTo>
                  <a:cubicBezTo>
                    <a:pt x="7215" y="2332"/>
                    <a:pt x="7373" y="2489"/>
                    <a:pt x="7373" y="2678"/>
                  </a:cubicBezTo>
                  <a:cubicBezTo>
                    <a:pt x="7373" y="2867"/>
                    <a:pt x="7215" y="3056"/>
                    <a:pt x="6995" y="3056"/>
                  </a:cubicBezTo>
                  <a:lnTo>
                    <a:pt x="6648" y="3056"/>
                  </a:lnTo>
                  <a:lnTo>
                    <a:pt x="6648" y="3781"/>
                  </a:lnTo>
                  <a:lnTo>
                    <a:pt x="9988" y="3781"/>
                  </a:lnTo>
                  <a:cubicBezTo>
                    <a:pt x="10208" y="3781"/>
                    <a:pt x="10366" y="3938"/>
                    <a:pt x="10366" y="4159"/>
                  </a:cubicBezTo>
                  <a:lnTo>
                    <a:pt x="10366" y="5041"/>
                  </a:lnTo>
                  <a:lnTo>
                    <a:pt x="10366" y="5104"/>
                  </a:lnTo>
                  <a:lnTo>
                    <a:pt x="10366" y="8633"/>
                  </a:lnTo>
                  <a:cubicBezTo>
                    <a:pt x="10366" y="10859"/>
                    <a:pt x="8525" y="12711"/>
                    <a:pt x="6302" y="12728"/>
                  </a:cubicBezTo>
                  <a:lnTo>
                    <a:pt x="6302" y="12728"/>
                  </a:lnTo>
                  <a:cubicBezTo>
                    <a:pt x="4079" y="12711"/>
                    <a:pt x="2238" y="10859"/>
                    <a:pt x="2238" y="8633"/>
                  </a:cubicBezTo>
                  <a:lnTo>
                    <a:pt x="2238" y="5104"/>
                  </a:lnTo>
                  <a:lnTo>
                    <a:pt x="2238" y="5041"/>
                  </a:lnTo>
                  <a:lnTo>
                    <a:pt x="2238" y="4159"/>
                  </a:lnTo>
                  <a:cubicBezTo>
                    <a:pt x="2238" y="3938"/>
                    <a:pt x="2395" y="3781"/>
                    <a:pt x="2584" y="3781"/>
                  </a:cubicBezTo>
                  <a:lnTo>
                    <a:pt x="5955" y="3781"/>
                  </a:lnTo>
                  <a:lnTo>
                    <a:pt x="5955" y="3056"/>
                  </a:lnTo>
                  <a:lnTo>
                    <a:pt x="5577" y="3056"/>
                  </a:lnTo>
                  <a:cubicBezTo>
                    <a:pt x="5388" y="3056"/>
                    <a:pt x="5231" y="2867"/>
                    <a:pt x="5231" y="2678"/>
                  </a:cubicBezTo>
                  <a:cubicBezTo>
                    <a:pt x="5231" y="2489"/>
                    <a:pt x="5388" y="2332"/>
                    <a:pt x="5577" y="2332"/>
                  </a:cubicBezTo>
                  <a:lnTo>
                    <a:pt x="5955" y="2332"/>
                  </a:lnTo>
                  <a:lnTo>
                    <a:pt x="5955" y="1985"/>
                  </a:lnTo>
                  <a:cubicBezTo>
                    <a:pt x="5955" y="1765"/>
                    <a:pt x="6113" y="1607"/>
                    <a:pt x="6302" y="1607"/>
                  </a:cubicBezTo>
                  <a:close/>
                  <a:moveTo>
                    <a:pt x="6365" y="0"/>
                  </a:moveTo>
                  <a:cubicBezTo>
                    <a:pt x="2868" y="0"/>
                    <a:pt x="1" y="2836"/>
                    <a:pt x="1" y="6364"/>
                  </a:cubicBezTo>
                  <a:lnTo>
                    <a:pt x="1" y="12382"/>
                  </a:lnTo>
                  <a:cubicBezTo>
                    <a:pt x="1" y="12571"/>
                    <a:pt x="158" y="12728"/>
                    <a:pt x="347" y="12728"/>
                  </a:cubicBezTo>
                  <a:lnTo>
                    <a:pt x="12256" y="12728"/>
                  </a:lnTo>
                  <a:cubicBezTo>
                    <a:pt x="12445" y="12728"/>
                    <a:pt x="12603" y="12571"/>
                    <a:pt x="12603" y="12382"/>
                  </a:cubicBezTo>
                  <a:lnTo>
                    <a:pt x="12603" y="6364"/>
                  </a:lnTo>
                  <a:cubicBezTo>
                    <a:pt x="12760" y="2899"/>
                    <a:pt x="9893" y="0"/>
                    <a:pt x="63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0" name="Google Shape;7260;p77"/>
          <p:cNvGrpSpPr/>
          <p:nvPr/>
        </p:nvGrpSpPr>
        <p:grpSpPr>
          <a:xfrm>
            <a:off x="6210763" y="3205748"/>
            <a:ext cx="314662" cy="358999"/>
            <a:chOff x="-53615675" y="3584850"/>
            <a:chExt cx="279625" cy="319025"/>
          </a:xfrm>
        </p:grpSpPr>
        <p:sp>
          <p:nvSpPr>
            <p:cNvPr id="7261" name="Google Shape;7261;p77"/>
            <p:cNvSpPr/>
            <p:nvPr/>
          </p:nvSpPr>
          <p:spPr>
            <a:xfrm>
              <a:off x="-53577075" y="3584850"/>
              <a:ext cx="204800" cy="319025"/>
            </a:xfrm>
            <a:custGeom>
              <a:avLst/>
              <a:gdLst/>
              <a:ahLst/>
              <a:cxnLst/>
              <a:rect l="l" t="t" r="r" b="b"/>
              <a:pathLst>
                <a:path w="8192" h="12761" extrusionOk="0">
                  <a:moveTo>
                    <a:pt x="2552" y="6774"/>
                  </a:moveTo>
                  <a:cubicBezTo>
                    <a:pt x="2741" y="6774"/>
                    <a:pt x="2899" y="6932"/>
                    <a:pt x="2899" y="7121"/>
                  </a:cubicBezTo>
                  <a:cubicBezTo>
                    <a:pt x="2899" y="7310"/>
                    <a:pt x="2741" y="7467"/>
                    <a:pt x="2552" y="7467"/>
                  </a:cubicBezTo>
                  <a:cubicBezTo>
                    <a:pt x="2363" y="7467"/>
                    <a:pt x="2205" y="7310"/>
                    <a:pt x="2205" y="7121"/>
                  </a:cubicBezTo>
                  <a:cubicBezTo>
                    <a:pt x="2205" y="6932"/>
                    <a:pt x="2363" y="6774"/>
                    <a:pt x="2552" y="6774"/>
                  </a:cubicBezTo>
                  <a:close/>
                  <a:moveTo>
                    <a:pt x="5545" y="6774"/>
                  </a:moveTo>
                  <a:cubicBezTo>
                    <a:pt x="5734" y="6774"/>
                    <a:pt x="5892" y="6932"/>
                    <a:pt x="5892" y="7121"/>
                  </a:cubicBezTo>
                  <a:cubicBezTo>
                    <a:pt x="5892" y="7310"/>
                    <a:pt x="5734" y="7467"/>
                    <a:pt x="5545" y="7467"/>
                  </a:cubicBezTo>
                  <a:cubicBezTo>
                    <a:pt x="5356" y="7467"/>
                    <a:pt x="5198" y="7310"/>
                    <a:pt x="5198" y="7121"/>
                  </a:cubicBezTo>
                  <a:cubicBezTo>
                    <a:pt x="5198" y="6932"/>
                    <a:pt x="5356" y="6774"/>
                    <a:pt x="5545" y="6774"/>
                  </a:cubicBezTo>
                  <a:close/>
                  <a:moveTo>
                    <a:pt x="5104" y="9302"/>
                  </a:moveTo>
                  <a:cubicBezTo>
                    <a:pt x="5198" y="9302"/>
                    <a:pt x="5293" y="9342"/>
                    <a:pt x="5356" y="9421"/>
                  </a:cubicBezTo>
                  <a:cubicBezTo>
                    <a:pt x="5513" y="9578"/>
                    <a:pt x="5513" y="9799"/>
                    <a:pt x="5387" y="9925"/>
                  </a:cubicBezTo>
                  <a:cubicBezTo>
                    <a:pt x="5041" y="10271"/>
                    <a:pt x="4568" y="10460"/>
                    <a:pt x="4096" y="10460"/>
                  </a:cubicBezTo>
                  <a:cubicBezTo>
                    <a:pt x="3560" y="10460"/>
                    <a:pt x="3088" y="10271"/>
                    <a:pt x="2741" y="9925"/>
                  </a:cubicBezTo>
                  <a:cubicBezTo>
                    <a:pt x="2584" y="9767"/>
                    <a:pt x="2584" y="9515"/>
                    <a:pt x="2741" y="9421"/>
                  </a:cubicBezTo>
                  <a:cubicBezTo>
                    <a:pt x="2820" y="9342"/>
                    <a:pt x="2922" y="9302"/>
                    <a:pt x="3021" y="9302"/>
                  </a:cubicBezTo>
                  <a:cubicBezTo>
                    <a:pt x="3119" y="9302"/>
                    <a:pt x="3214" y="9342"/>
                    <a:pt x="3277" y="9421"/>
                  </a:cubicBezTo>
                  <a:cubicBezTo>
                    <a:pt x="3481" y="9625"/>
                    <a:pt x="3765" y="9728"/>
                    <a:pt x="4052" y="9728"/>
                  </a:cubicBezTo>
                  <a:cubicBezTo>
                    <a:pt x="4340" y="9728"/>
                    <a:pt x="4631" y="9625"/>
                    <a:pt x="4852" y="9421"/>
                  </a:cubicBezTo>
                  <a:cubicBezTo>
                    <a:pt x="4915" y="9342"/>
                    <a:pt x="5009" y="9302"/>
                    <a:pt x="5104" y="9302"/>
                  </a:cubicBezTo>
                  <a:close/>
                  <a:moveTo>
                    <a:pt x="5577" y="1"/>
                  </a:moveTo>
                  <a:cubicBezTo>
                    <a:pt x="4568" y="1"/>
                    <a:pt x="3749" y="820"/>
                    <a:pt x="3749" y="1859"/>
                  </a:cubicBezTo>
                  <a:lnTo>
                    <a:pt x="3749" y="3025"/>
                  </a:lnTo>
                  <a:cubicBezTo>
                    <a:pt x="1638" y="3214"/>
                    <a:pt x="0" y="4947"/>
                    <a:pt x="0" y="7121"/>
                  </a:cubicBezTo>
                  <a:lnTo>
                    <a:pt x="0" y="9358"/>
                  </a:lnTo>
                  <a:cubicBezTo>
                    <a:pt x="0" y="11216"/>
                    <a:pt x="1481" y="12760"/>
                    <a:pt x="3340" y="12760"/>
                  </a:cubicBezTo>
                  <a:lnTo>
                    <a:pt x="4852" y="12760"/>
                  </a:lnTo>
                  <a:cubicBezTo>
                    <a:pt x="6679" y="12760"/>
                    <a:pt x="8191" y="11216"/>
                    <a:pt x="8191" y="9358"/>
                  </a:cubicBezTo>
                  <a:lnTo>
                    <a:pt x="8191" y="7121"/>
                  </a:lnTo>
                  <a:cubicBezTo>
                    <a:pt x="8128" y="5010"/>
                    <a:pt x="6522" y="3214"/>
                    <a:pt x="4442" y="3025"/>
                  </a:cubicBezTo>
                  <a:lnTo>
                    <a:pt x="4442" y="1859"/>
                  </a:lnTo>
                  <a:cubicBezTo>
                    <a:pt x="4442" y="1229"/>
                    <a:pt x="4946" y="757"/>
                    <a:pt x="5545" y="757"/>
                  </a:cubicBezTo>
                  <a:cubicBezTo>
                    <a:pt x="6144" y="757"/>
                    <a:pt x="6648" y="1261"/>
                    <a:pt x="6648" y="1859"/>
                  </a:cubicBezTo>
                  <a:cubicBezTo>
                    <a:pt x="6648" y="2049"/>
                    <a:pt x="6490" y="2206"/>
                    <a:pt x="6301" y="2206"/>
                  </a:cubicBezTo>
                  <a:cubicBezTo>
                    <a:pt x="6081" y="2206"/>
                    <a:pt x="5955" y="2049"/>
                    <a:pt x="5955" y="1859"/>
                  </a:cubicBezTo>
                  <a:cubicBezTo>
                    <a:pt x="5955" y="1639"/>
                    <a:pt x="5797" y="1481"/>
                    <a:pt x="5577" y="1481"/>
                  </a:cubicBezTo>
                  <a:cubicBezTo>
                    <a:pt x="5387" y="1481"/>
                    <a:pt x="5230" y="1639"/>
                    <a:pt x="5230" y="1859"/>
                  </a:cubicBezTo>
                  <a:cubicBezTo>
                    <a:pt x="5230" y="2490"/>
                    <a:pt x="5734" y="2962"/>
                    <a:pt x="6333" y="2962"/>
                  </a:cubicBezTo>
                  <a:cubicBezTo>
                    <a:pt x="6963" y="2962"/>
                    <a:pt x="7435" y="2427"/>
                    <a:pt x="7435" y="1859"/>
                  </a:cubicBezTo>
                  <a:cubicBezTo>
                    <a:pt x="7435" y="820"/>
                    <a:pt x="6616"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2" name="Google Shape;7262;p77"/>
            <p:cNvSpPr/>
            <p:nvPr/>
          </p:nvSpPr>
          <p:spPr>
            <a:xfrm>
              <a:off x="-53615675" y="3739225"/>
              <a:ext cx="20500" cy="65400"/>
            </a:xfrm>
            <a:custGeom>
              <a:avLst/>
              <a:gdLst/>
              <a:ahLst/>
              <a:cxnLst/>
              <a:rect l="l" t="t" r="r" b="b"/>
              <a:pathLst>
                <a:path w="820" h="2616" extrusionOk="0">
                  <a:moveTo>
                    <a:pt x="820" y="1"/>
                  </a:moveTo>
                  <a:cubicBezTo>
                    <a:pt x="347" y="253"/>
                    <a:pt x="0" y="694"/>
                    <a:pt x="0" y="1292"/>
                  </a:cubicBezTo>
                  <a:cubicBezTo>
                    <a:pt x="0" y="1859"/>
                    <a:pt x="315" y="2332"/>
                    <a:pt x="757" y="2616"/>
                  </a:cubicBezTo>
                  <a:lnTo>
                    <a:pt x="757" y="946"/>
                  </a:lnTo>
                  <a:cubicBezTo>
                    <a:pt x="757" y="631"/>
                    <a:pt x="788" y="284"/>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3" name="Google Shape;7263;p77"/>
            <p:cNvSpPr/>
            <p:nvPr/>
          </p:nvSpPr>
          <p:spPr>
            <a:xfrm>
              <a:off x="-53356550" y="3738450"/>
              <a:ext cx="20500" cy="64600"/>
            </a:xfrm>
            <a:custGeom>
              <a:avLst/>
              <a:gdLst/>
              <a:ahLst/>
              <a:cxnLst/>
              <a:rect l="l" t="t" r="r" b="b"/>
              <a:pathLst>
                <a:path w="820" h="2584" extrusionOk="0">
                  <a:moveTo>
                    <a:pt x="1" y="0"/>
                  </a:moveTo>
                  <a:cubicBezTo>
                    <a:pt x="64" y="315"/>
                    <a:pt x="64" y="630"/>
                    <a:pt x="64" y="945"/>
                  </a:cubicBezTo>
                  <a:lnTo>
                    <a:pt x="64" y="2584"/>
                  </a:lnTo>
                  <a:cubicBezTo>
                    <a:pt x="505" y="2300"/>
                    <a:pt x="820" y="1859"/>
                    <a:pt x="820" y="1292"/>
                  </a:cubicBezTo>
                  <a:cubicBezTo>
                    <a:pt x="820" y="725"/>
                    <a:pt x="505" y="284"/>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4" name="Google Shape;7264;p77"/>
          <p:cNvGrpSpPr/>
          <p:nvPr/>
        </p:nvGrpSpPr>
        <p:grpSpPr>
          <a:xfrm>
            <a:off x="6188609" y="3668674"/>
            <a:ext cx="358971" cy="357874"/>
            <a:chOff x="-53634575" y="3976500"/>
            <a:chExt cx="319000" cy="318025"/>
          </a:xfrm>
        </p:grpSpPr>
        <p:sp>
          <p:nvSpPr>
            <p:cNvPr id="7265" name="Google Shape;7265;p77"/>
            <p:cNvSpPr/>
            <p:nvPr/>
          </p:nvSpPr>
          <p:spPr>
            <a:xfrm>
              <a:off x="-53634575" y="3976500"/>
              <a:ext cx="319000" cy="93550"/>
            </a:xfrm>
            <a:custGeom>
              <a:avLst/>
              <a:gdLst/>
              <a:ahLst/>
              <a:cxnLst/>
              <a:rect l="l" t="t" r="r" b="b"/>
              <a:pathLst>
                <a:path w="12760" h="3742" extrusionOk="0">
                  <a:moveTo>
                    <a:pt x="6372" y="0"/>
                  </a:moveTo>
                  <a:cubicBezTo>
                    <a:pt x="6317" y="0"/>
                    <a:pt x="6270" y="8"/>
                    <a:pt x="6238" y="24"/>
                  </a:cubicBezTo>
                  <a:lnTo>
                    <a:pt x="252" y="3017"/>
                  </a:lnTo>
                  <a:cubicBezTo>
                    <a:pt x="95" y="3112"/>
                    <a:pt x="0" y="3269"/>
                    <a:pt x="32" y="3458"/>
                  </a:cubicBezTo>
                  <a:cubicBezTo>
                    <a:pt x="95" y="3616"/>
                    <a:pt x="252" y="3742"/>
                    <a:pt x="410" y="3742"/>
                  </a:cubicBezTo>
                  <a:lnTo>
                    <a:pt x="12382" y="3742"/>
                  </a:lnTo>
                  <a:cubicBezTo>
                    <a:pt x="12539" y="3742"/>
                    <a:pt x="12697" y="3616"/>
                    <a:pt x="12728" y="3458"/>
                  </a:cubicBezTo>
                  <a:cubicBezTo>
                    <a:pt x="12760" y="3269"/>
                    <a:pt x="12697" y="3112"/>
                    <a:pt x="12539" y="3017"/>
                  </a:cubicBezTo>
                  <a:lnTo>
                    <a:pt x="6553" y="24"/>
                  </a:lnTo>
                  <a:cubicBezTo>
                    <a:pt x="6490" y="8"/>
                    <a:pt x="6427" y="0"/>
                    <a:pt x="63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6" name="Google Shape;7266;p77"/>
            <p:cNvSpPr/>
            <p:nvPr/>
          </p:nvSpPr>
          <p:spPr>
            <a:xfrm>
              <a:off x="-53614900" y="4163750"/>
              <a:ext cx="140225" cy="130775"/>
            </a:xfrm>
            <a:custGeom>
              <a:avLst/>
              <a:gdLst/>
              <a:ahLst/>
              <a:cxnLst/>
              <a:rect l="l" t="t" r="r" b="b"/>
              <a:pathLst>
                <a:path w="5609" h="5231" extrusionOk="0">
                  <a:moveTo>
                    <a:pt x="1" y="1"/>
                  </a:moveTo>
                  <a:lnTo>
                    <a:pt x="1" y="4884"/>
                  </a:lnTo>
                  <a:cubicBezTo>
                    <a:pt x="1" y="5073"/>
                    <a:pt x="158" y="5231"/>
                    <a:pt x="347" y="5231"/>
                  </a:cubicBezTo>
                  <a:lnTo>
                    <a:pt x="5488" y="5231"/>
                  </a:lnTo>
                  <a:cubicBezTo>
                    <a:pt x="3370" y="5200"/>
                    <a:pt x="1668" y="3553"/>
                    <a:pt x="1513" y="1481"/>
                  </a:cubicBezTo>
                  <a:cubicBezTo>
                    <a:pt x="662" y="1481"/>
                    <a:pt x="1" y="820"/>
                    <a:pt x="1" y="1"/>
                  </a:cubicBezTo>
                  <a:close/>
                  <a:moveTo>
                    <a:pt x="5488" y="5231"/>
                  </a:moveTo>
                  <a:cubicBezTo>
                    <a:pt x="5508" y="5231"/>
                    <a:pt x="5528" y="5231"/>
                    <a:pt x="5548" y="5231"/>
                  </a:cubicBezTo>
                  <a:cubicBezTo>
                    <a:pt x="5568" y="5231"/>
                    <a:pt x="5589" y="5231"/>
                    <a:pt x="5609" y="523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7" name="Google Shape;7267;p77"/>
            <p:cNvSpPr/>
            <p:nvPr/>
          </p:nvSpPr>
          <p:spPr>
            <a:xfrm>
              <a:off x="-53616475" y="4088925"/>
              <a:ext cx="126050" cy="74850"/>
            </a:xfrm>
            <a:custGeom>
              <a:avLst/>
              <a:gdLst/>
              <a:ahLst/>
              <a:cxnLst/>
              <a:rect l="l" t="t" r="r" b="b"/>
              <a:pathLst>
                <a:path w="5042" h="2994" extrusionOk="0">
                  <a:moveTo>
                    <a:pt x="1" y="1"/>
                  </a:moveTo>
                  <a:lnTo>
                    <a:pt x="1" y="2994"/>
                  </a:lnTo>
                  <a:cubicBezTo>
                    <a:pt x="32" y="2175"/>
                    <a:pt x="694" y="1481"/>
                    <a:pt x="1513" y="1481"/>
                  </a:cubicBezTo>
                  <a:lnTo>
                    <a:pt x="2521" y="1481"/>
                  </a:lnTo>
                  <a:cubicBezTo>
                    <a:pt x="3561" y="1481"/>
                    <a:pt x="4569" y="914"/>
                    <a:pt x="50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8" name="Google Shape;7268;p77"/>
            <p:cNvSpPr/>
            <p:nvPr/>
          </p:nvSpPr>
          <p:spPr>
            <a:xfrm>
              <a:off x="-53475475" y="4163750"/>
              <a:ext cx="139425" cy="130775"/>
            </a:xfrm>
            <a:custGeom>
              <a:avLst/>
              <a:gdLst/>
              <a:ahLst/>
              <a:cxnLst/>
              <a:rect l="l" t="t" r="r" b="b"/>
              <a:pathLst>
                <a:path w="5577" h="5231" extrusionOk="0">
                  <a:moveTo>
                    <a:pt x="5577" y="1"/>
                  </a:moveTo>
                  <a:cubicBezTo>
                    <a:pt x="5577" y="820"/>
                    <a:pt x="4915" y="1481"/>
                    <a:pt x="4064" y="1481"/>
                  </a:cubicBezTo>
                  <a:cubicBezTo>
                    <a:pt x="3875" y="3592"/>
                    <a:pt x="2111" y="5231"/>
                    <a:pt x="0" y="5231"/>
                  </a:cubicBezTo>
                  <a:lnTo>
                    <a:pt x="5230" y="5231"/>
                  </a:lnTo>
                  <a:cubicBezTo>
                    <a:pt x="5419" y="5231"/>
                    <a:pt x="5577" y="5073"/>
                    <a:pt x="5577" y="4884"/>
                  </a:cubicBezTo>
                  <a:lnTo>
                    <a:pt x="55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9" name="Google Shape;7269;p77"/>
            <p:cNvSpPr/>
            <p:nvPr/>
          </p:nvSpPr>
          <p:spPr>
            <a:xfrm>
              <a:off x="-53559750" y="4100750"/>
              <a:ext cx="167775" cy="174875"/>
            </a:xfrm>
            <a:custGeom>
              <a:avLst/>
              <a:gdLst/>
              <a:ahLst/>
              <a:cxnLst/>
              <a:rect l="l" t="t" r="r" b="b"/>
              <a:pathLst>
                <a:path w="6711" h="6995" extrusionOk="0">
                  <a:moveTo>
                    <a:pt x="1859" y="2521"/>
                  </a:moveTo>
                  <a:cubicBezTo>
                    <a:pt x="2048" y="2521"/>
                    <a:pt x="2206" y="2678"/>
                    <a:pt x="2206" y="2867"/>
                  </a:cubicBezTo>
                  <a:cubicBezTo>
                    <a:pt x="2206" y="3056"/>
                    <a:pt x="2048" y="3214"/>
                    <a:pt x="1859" y="3214"/>
                  </a:cubicBezTo>
                  <a:cubicBezTo>
                    <a:pt x="1670" y="3214"/>
                    <a:pt x="1512" y="3056"/>
                    <a:pt x="1512" y="2867"/>
                  </a:cubicBezTo>
                  <a:cubicBezTo>
                    <a:pt x="1512" y="2710"/>
                    <a:pt x="1670" y="2521"/>
                    <a:pt x="1859" y="2521"/>
                  </a:cubicBezTo>
                  <a:close/>
                  <a:moveTo>
                    <a:pt x="4852" y="2521"/>
                  </a:moveTo>
                  <a:cubicBezTo>
                    <a:pt x="5041" y="2521"/>
                    <a:pt x="5199" y="2678"/>
                    <a:pt x="5199" y="2867"/>
                  </a:cubicBezTo>
                  <a:cubicBezTo>
                    <a:pt x="5199" y="3056"/>
                    <a:pt x="5041" y="3214"/>
                    <a:pt x="4852" y="3214"/>
                  </a:cubicBezTo>
                  <a:cubicBezTo>
                    <a:pt x="4663" y="3214"/>
                    <a:pt x="4505" y="3056"/>
                    <a:pt x="4505" y="2867"/>
                  </a:cubicBezTo>
                  <a:cubicBezTo>
                    <a:pt x="4505" y="2710"/>
                    <a:pt x="4663" y="2521"/>
                    <a:pt x="4852" y="2521"/>
                  </a:cubicBezTo>
                  <a:close/>
                  <a:moveTo>
                    <a:pt x="4407" y="4324"/>
                  </a:moveTo>
                  <a:cubicBezTo>
                    <a:pt x="4505" y="4324"/>
                    <a:pt x="4600" y="4364"/>
                    <a:pt x="4663" y="4443"/>
                  </a:cubicBezTo>
                  <a:cubicBezTo>
                    <a:pt x="4820" y="4600"/>
                    <a:pt x="4820" y="4852"/>
                    <a:pt x="4663" y="4947"/>
                  </a:cubicBezTo>
                  <a:cubicBezTo>
                    <a:pt x="4285" y="5325"/>
                    <a:pt x="3812" y="5514"/>
                    <a:pt x="3340" y="5514"/>
                  </a:cubicBezTo>
                  <a:cubicBezTo>
                    <a:pt x="2836" y="5514"/>
                    <a:pt x="2363" y="5325"/>
                    <a:pt x="2017" y="4947"/>
                  </a:cubicBezTo>
                  <a:cubicBezTo>
                    <a:pt x="1859" y="4789"/>
                    <a:pt x="1859" y="4569"/>
                    <a:pt x="2017" y="4443"/>
                  </a:cubicBezTo>
                  <a:cubicBezTo>
                    <a:pt x="2095" y="4380"/>
                    <a:pt x="2190" y="4348"/>
                    <a:pt x="2284" y="4348"/>
                  </a:cubicBezTo>
                  <a:cubicBezTo>
                    <a:pt x="2379" y="4348"/>
                    <a:pt x="2473" y="4380"/>
                    <a:pt x="2552" y="4443"/>
                  </a:cubicBezTo>
                  <a:cubicBezTo>
                    <a:pt x="2773" y="4663"/>
                    <a:pt x="3064" y="4773"/>
                    <a:pt x="3352" y="4773"/>
                  </a:cubicBezTo>
                  <a:cubicBezTo>
                    <a:pt x="3639" y="4773"/>
                    <a:pt x="3923" y="4663"/>
                    <a:pt x="4127" y="4443"/>
                  </a:cubicBezTo>
                  <a:cubicBezTo>
                    <a:pt x="4206" y="4364"/>
                    <a:pt x="4309" y="4324"/>
                    <a:pt x="4407" y="4324"/>
                  </a:cubicBezTo>
                  <a:close/>
                  <a:moveTo>
                    <a:pt x="3340" y="0"/>
                  </a:moveTo>
                  <a:cubicBezTo>
                    <a:pt x="2678" y="1072"/>
                    <a:pt x="1544" y="1765"/>
                    <a:pt x="252" y="1765"/>
                  </a:cubicBezTo>
                  <a:lnTo>
                    <a:pt x="0" y="1765"/>
                  </a:lnTo>
                  <a:lnTo>
                    <a:pt x="0" y="3623"/>
                  </a:lnTo>
                  <a:cubicBezTo>
                    <a:pt x="0" y="5482"/>
                    <a:pt x="1512" y="6994"/>
                    <a:pt x="3340" y="6994"/>
                  </a:cubicBezTo>
                  <a:cubicBezTo>
                    <a:pt x="5199" y="6994"/>
                    <a:pt x="6711" y="5482"/>
                    <a:pt x="6711" y="3623"/>
                  </a:cubicBezTo>
                  <a:lnTo>
                    <a:pt x="6711" y="1765"/>
                  </a:lnTo>
                  <a:lnTo>
                    <a:pt x="6459" y="1765"/>
                  </a:lnTo>
                  <a:cubicBezTo>
                    <a:pt x="5167" y="1765"/>
                    <a:pt x="4033" y="1103"/>
                    <a:pt x="33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0" name="Google Shape;7270;p77"/>
            <p:cNvSpPr/>
            <p:nvPr/>
          </p:nvSpPr>
          <p:spPr>
            <a:xfrm>
              <a:off x="-53373875" y="4144850"/>
              <a:ext cx="18925" cy="37825"/>
            </a:xfrm>
            <a:custGeom>
              <a:avLst/>
              <a:gdLst/>
              <a:ahLst/>
              <a:cxnLst/>
              <a:rect l="l" t="t" r="r" b="b"/>
              <a:pathLst>
                <a:path w="757" h="1513" extrusionOk="0">
                  <a:moveTo>
                    <a:pt x="0" y="1"/>
                  </a:moveTo>
                  <a:lnTo>
                    <a:pt x="0" y="1513"/>
                  </a:lnTo>
                  <a:cubicBezTo>
                    <a:pt x="410" y="1513"/>
                    <a:pt x="757" y="1135"/>
                    <a:pt x="757" y="757"/>
                  </a:cubicBezTo>
                  <a:cubicBezTo>
                    <a:pt x="757" y="347"/>
                    <a:pt x="441" y="1"/>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1" name="Google Shape;7271;p77"/>
            <p:cNvSpPr/>
            <p:nvPr/>
          </p:nvSpPr>
          <p:spPr>
            <a:xfrm>
              <a:off x="-53596775" y="4144850"/>
              <a:ext cx="18125" cy="37825"/>
            </a:xfrm>
            <a:custGeom>
              <a:avLst/>
              <a:gdLst/>
              <a:ahLst/>
              <a:cxnLst/>
              <a:rect l="l" t="t" r="r" b="b"/>
              <a:pathLst>
                <a:path w="725" h="1513" extrusionOk="0">
                  <a:moveTo>
                    <a:pt x="725" y="1"/>
                  </a:moveTo>
                  <a:cubicBezTo>
                    <a:pt x="347" y="1"/>
                    <a:pt x="1" y="347"/>
                    <a:pt x="1" y="757"/>
                  </a:cubicBezTo>
                  <a:cubicBezTo>
                    <a:pt x="1" y="1135"/>
                    <a:pt x="347" y="1513"/>
                    <a:pt x="725" y="1513"/>
                  </a:cubicBez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2" name="Google Shape;7272;p77"/>
            <p:cNvSpPr/>
            <p:nvPr/>
          </p:nvSpPr>
          <p:spPr>
            <a:xfrm>
              <a:off x="-53461300" y="4088925"/>
              <a:ext cx="125250" cy="74850"/>
            </a:xfrm>
            <a:custGeom>
              <a:avLst/>
              <a:gdLst/>
              <a:ahLst/>
              <a:cxnLst/>
              <a:rect l="l" t="t" r="r" b="b"/>
              <a:pathLst>
                <a:path w="5010" h="2994" extrusionOk="0">
                  <a:moveTo>
                    <a:pt x="0" y="1"/>
                  </a:moveTo>
                  <a:cubicBezTo>
                    <a:pt x="504" y="914"/>
                    <a:pt x="1450" y="1481"/>
                    <a:pt x="2521" y="1481"/>
                  </a:cubicBezTo>
                  <a:lnTo>
                    <a:pt x="3497" y="1481"/>
                  </a:lnTo>
                  <a:cubicBezTo>
                    <a:pt x="4348" y="1481"/>
                    <a:pt x="5010" y="2175"/>
                    <a:pt x="5010" y="2994"/>
                  </a:cubicBezTo>
                  <a:lnTo>
                    <a:pt x="501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73" name="Google Shape;7273;p77"/>
          <p:cNvGrpSpPr/>
          <p:nvPr/>
        </p:nvGrpSpPr>
        <p:grpSpPr>
          <a:xfrm>
            <a:off x="7983413" y="3211628"/>
            <a:ext cx="314662" cy="358436"/>
            <a:chOff x="-52023900" y="3590075"/>
            <a:chExt cx="279625" cy="318525"/>
          </a:xfrm>
        </p:grpSpPr>
        <p:sp>
          <p:nvSpPr>
            <p:cNvPr id="7274" name="Google Shape;7274;p77"/>
            <p:cNvSpPr/>
            <p:nvPr/>
          </p:nvSpPr>
          <p:spPr>
            <a:xfrm>
              <a:off x="-52005000" y="3611625"/>
              <a:ext cx="92175" cy="92175"/>
            </a:xfrm>
            <a:custGeom>
              <a:avLst/>
              <a:gdLst/>
              <a:ahLst/>
              <a:cxnLst/>
              <a:rect l="l" t="t" r="r" b="b"/>
              <a:pathLst>
                <a:path w="3687" h="3687" extrusionOk="0">
                  <a:moveTo>
                    <a:pt x="1104" y="1"/>
                  </a:moveTo>
                  <a:cubicBezTo>
                    <a:pt x="474" y="1"/>
                    <a:pt x="1" y="505"/>
                    <a:pt x="1" y="1104"/>
                  </a:cubicBezTo>
                  <a:cubicBezTo>
                    <a:pt x="1" y="1419"/>
                    <a:pt x="127" y="1576"/>
                    <a:pt x="285" y="1828"/>
                  </a:cubicBezTo>
                  <a:cubicBezTo>
                    <a:pt x="127" y="2112"/>
                    <a:pt x="1" y="2269"/>
                    <a:pt x="1" y="2584"/>
                  </a:cubicBezTo>
                  <a:cubicBezTo>
                    <a:pt x="1" y="3214"/>
                    <a:pt x="505" y="3687"/>
                    <a:pt x="1104" y="3687"/>
                  </a:cubicBezTo>
                  <a:cubicBezTo>
                    <a:pt x="1734" y="3655"/>
                    <a:pt x="2238" y="3183"/>
                    <a:pt x="2238" y="2553"/>
                  </a:cubicBezTo>
                  <a:lnTo>
                    <a:pt x="2238" y="2206"/>
                  </a:lnTo>
                  <a:lnTo>
                    <a:pt x="2584" y="2206"/>
                  </a:lnTo>
                  <a:cubicBezTo>
                    <a:pt x="3214" y="2206"/>
                    <a:pt x="3687" y="1671"/>
                    <a:pt x="3687" y="1104"/>
                  </a:cubicBezTo>
                  <a:cubicBezTo>
                    <a:pt x="3687" y="505"/>
                    <a:pt x="3183" y="1"/>
                    <a:pt x="2584" y="1"/>
                  </a:cubicBezTo>
                  <a:cubicBezTo>
                    <a:pt x="2269" y="1"/>
                    <a:pt x="2112" y="95"/>
                    <a:pt x="1860" y="253"/>
                  </a:cubicBezTo>
                  <a:cubicBezTo>
                    <a:pt x="1576" y="95"/>
                    <a:pt x="1419" y="1"/>
                    <a:pt x="11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5" name="Google Shape;7275;p77"/>
            <p:cNvSpPr/>
            <p:nvPr/>
          </p:nvSpPr>
          <p:spPr>
            <a:xfrm>
              <a:off x="-51894725" y="3614000"/>
              <a:ext cx="121325" cy="106350"/>
            </a:xfrm>
            <a:custGeom>
              <a:avLst/>
              <a:gdLst/>
              <a:ahLst/>
              <a:cxnLst/>
              <a:rect l="l" t="t" r="r" b="b"/>
              <a:pathLst>
                <a:path w="4853" h="4254" extrusionOk="0">
                  <a:moveTo>
                    <a:pt x="1576" y="0"/>
                  </a:moveTo>
                  <a:lnTo>
                    <a:pt x="1" y="441"/>
                  </a:lnTo>
                  <a:cubicBezTo>
                    <a:pt x="32" y="567"/>
                    <a:pt x="32" y="725"/>
                    <a:pt x="64" y="851"/>
                  </a:cubicBezTo>
                  <a:lnTo>
                    <a:pt x="64" y="914"/>
                  </a:lnTo>
                  <a:cubicBezTo>
                    <a:pt x="473" y="2836"/>
                    <a:pt x="2206" y="4254"/>
                    <a:pt x="4159" y="4254"/>
                  </a:cubicBezTo>
                  <a:lnTo>
                    <a:pt x="4600" y="4254"/>
                  </a:lnTo>
                  <a:lnTo>
                    <a:pt x="4852" y="2678"/>
                  </a:lnTo>
                  <a:lnTo>
                    <a:pt x="4852" y="2678"/>
                  </a:lnTo>
                  <a:cubicBezTo>
                    <a:pt x="4632" y="2741"/>
                    <a:pt x="4411" y="2773"/>
                    <a:pt x="4159" y="2773"/>
                  </a:cubicBezTo>
                  <a:cubicBezTo>
                    <a:pt x="4131" y="2774"/>
                    <a:pt x="4103" y="2774"/>
                    <a:pt x="4076" y="2774"/>
                  </a:cubicBezTo>
                  <a:cubicBezTo>
                    <a:pt x="3164" y="2774"/>
                    <a:pt x="2350" y="2276"/>
                    <a:pt x="1891" y="1481"/>
                  </a:cubicBezTo>
                  <a:cubicBezTo>
                    <a:pt x="1639" y="1009"/>
                    <a:pt x="1544" y="536"/>
                    <a:pt x="157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6" name="Google Shape;7276;p77"/>
            <p:cNvSpPr/>
            <p:nvPr/>
          </p:nvSpPr>
          <p:spPr>
            <a:xfrm>
              <a:off x="-51838000" y="3590075"/>
              <a:ext cx="76400" cy="74350"/>
            </a:xfrm>
            <a:custGeom>
              <a:avLst/>
              <a:gdLst/>
              <a:ahLst/>
              <a:cxnLst/>
              <a:rect l="l" t="t" r="r" b="b"/>
              <a:pathLst>
                <a:path w="3056" h="2974" extrusionOk="0">
                  <a:moveTo>
                    <a:pt x="2615" y="0"/>
                  </a:moveTo>
                  <a:cubicBezTo>
                    <a:pt x="2583" y="0"/>
                    <a:pt x="2552" y="4"/>
                    <a:pt x="2520" y="12"/>
                  </a:cubicBezTo>
                  <a:lnTo>
                    <a:pt x="95" y="737"/>
                  </a:lnTo>
                  <a:cubicBezTo>
                    <a:pt x="0" y="1209"/>
                    <a:pt x="63" y="1650"/>
                    <a:pt x="284" y="2029"/>
                  </a:cubicBezTo>
                  <a:cubicBezTo>
                    <a:pt x="599" y="2627"/>
                    <a:pt x="1229" y="2974"/>
                    <a:pt x="1890" y="2974"/>
                  </a:cubicBezTo>
                  <a:cubicBezTo>
                    <a:pt x="2174" y="2974"/>
                    <a:pt x="2457" y="2911"/>
                    <a:pt x="2678" y="2785"/>
                  </a:cubicBezTo>
                  <a:lnTo>
                    <a:pt x="3056" y="422"/>
                  </a:lnTo>
                  <a:cubicBezTo>
                    <a:pt x="3056" y="296"/>
                    <a:pt x="2993" y="170"/>
                    <a:pt x="2930" y="107"/>
                  </a:cubicBezTo>
                  <a:cubicBezTo>
                    <a:pt x="2812" y="36"/>
                    <a:pt x="2711" y="0"/>
                    <a:pt x="26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7" name="Google Shape;7277;p77"/>
            <p:cNvSpPr/>
            <p:nvPr/>
          </p:nvSpPr>
          <p:spPr>
            <a:xfrm>
              <a:off x="-51988450" y="3666775"/>
              <a:ext cx="204800" cy="241825"/>
            </a:xfrm>
            <a:custGeom>
              <a:avLst/>
              <a:gdLst/>
              <a:ahLst/>
              <a:cxnLst/>
              <a:rect l="l" t="t" r="r" b="b"/>
              <a:pathLst>
                <a:path w="8192" h="9673" extrusionOk="0">
                  <a:moveTo>
                    <a:pt x="2678" y="3718"/>
                  </a:moveTo>
                  <a:cubicBezTo>
                    <a:pt x="2868" y="3718"/>
                    <a:pt x="3025" y="3875"/>
                    <a:pt x="3025" y="4096"/>
                  </a:cubicBezTo>
                  <a:cubicBezTo>
                    <a:pt x="3025" y="4285"/>
                    <a:pt x="2868" y="4442"/>
                    <a:pt x="2678" y="4442"/>
                  </a:cubicBezTo>
                  <a:cubicBezTo>
                    <a:pt x="2489" y="4442"/>
                    <a:pt x="2332" y="4285"/>
                    <a:pt x="2332" y="4096"/>
                  </a:cubicBezTo>
                  <a:cubicBezTo>
                    <a:pt x="2332" y="3875"/>
                    <a:pt x="2489" y="3718"/>
                    <a:pt x="2678" y="3718"/>
                  </a:cubicBezTo>
                  <a:close/>
                  <a:moveTo>
                    <a:pt x="5671" y="3781"/>
                  </a:moveTo>
                  <a:cubicBezTo>
                    <a:pt x="5860" y="3781"/>
                    <a:pt x="6018" y="3938"/>
                    <a:pt x="6018" y="4127"/>
                  </a:cubicBezTo>
                  <a:cubicBezTo>
                    <a:pt x="6018" y="4316"/>
                    <a:pt x="5860" y="4474"/>
                    <a:pt x="5671" y="4474"/>
                  </a:cubicBezTo>
                  <a:cubicBezTo>
                    <a:pt x="5482" y="4474"/>
                    <a:pt x="5325" y="4316"/>
                    <a:pt x="5325" y="4127"/>
                  </a:cubicBezTo>
                  <a:cubicBezTo>
                    <a:pt x="5325" y="3938"/>
                    <a:pt x="5482" y="3781"/>
                    <a:pt x="5671" y="3781"/>
                  </a:cubicBezTo>
                  <a:close/>
                  <a:moveTo>
                    <a:pt x="4191" y="4474"/>
                  </a:moveTo>
                  <a:cubicBezTo>
                    <a:pt x="4821" y="4474"/>
                    <a:pt x="5293" y="4978"/>
                    <a:pt x="5293" y="5577"/>
                  </a:cubicBezTo>
                  <a:cubicBezTo>
                    <a:pt x="5293" y="6207"/>
                    <a:pt x="4758" y="6679"/>
                    <a:pt x="4191" y="6679"/>
                  </a:cubicBezTo>
                  <a:cubicBezTo>
                    <a:pt x="3561" y="6679"/>
                    <a:pt x="3088" y="6175"/>
                    <a:pt x="3088" y="5577"/>
                  </a:cubicBezTo>
                  <a:cubicBezTo>
                    <a:pt x="3088" y="4946"/>
                    <a:pt x="3561" y="4474"/>
                    <a:pt x="4191" y="4474"/>
                  </a:cubicBezTo>
                  <a:close/>
                  <a:moveTo>
                    <a:pt x="5195" y="7034"/>
                  </a:moveTo>
                  <a:cubicBezTo>
                    <a:pt x="5293" y="7034"/>
                    <a:pt x="5388" y="7073"/>
                    <a:pt x="5451" y="7152"/>
                  </a:cubicBezTo>
                  <a:cubicBezTo>
                    <a:pt x="5640" y="7278"/>
                    <a:pt x="5640" y="7498"/>
                    <a:pt x="5482" y="7656"/>
                  </a:cubicBezTo>
                  <a:cubicBezTo>
                    <a:pt x="5136" y="8002"/>
                    <a:pt x="4663" y="8223"/>
                    <a:pt x="4128" y="8223"/>
                  </a:cubicBezTo>
                  <a:cubicBezTo>
                    <a:pt x="3624" y="8223"/>
                    <a:pt x="3151" y="8002"/>
                    <a:pt x="2836" y="7656"/>
                  </a:cubicBezTo>
                  <a:cubicBezTo>
                    <a:pt x="2678" y="7498"/>
                    <a:pt x="2678" y="7278"/>
                    <a:pt x="2836" y="7152"/>
                  </a:cubicBezTo>
                  <a:cubicBezTo>
                    <a:pt x="2915" y="7073"/>
                    <a:pt x="3017" y="7034"/>
                    <a:pt x="3112" y="7034"/>
                  </a:cubicBezTo>
                  <a:cubicBezTo>
                    <a:pt x="3206" y="7034"/>
                    <a:pt x="3293" y="7073"/>
                    <a:pt x="3340" y="7152"/>
                  </a:cubicBezTo>
                  <a:cubicBezTo>
                    <a:pt x="3561" y="7372"/>
                    <a:pt x="3852" y="7483"/>
                    <a:pt x="4140" y="7483"/>
                  </a:cubicBezTo>
                  <a:cubicBezTo>
                    <a:pt x="4427" y="7483"/>
                    <a:pt x="4711" y="7372"/>
                    <a:pt x="4915" y="7152"/>
                  </a:cubicBezTo>
                  <a:cubicBezTo>
                    <a:pt x="4994" y="7073"/>
                    <a:pt x="5097" y="7034"/>
                    <a:pt x="5195" y="7034"/>
                  </a:cubicBezTo>
                  <a:close/>
                  <a:moveTo>
                    <a:pt x="3403" y="0"/>
                  </a:moveTo>
                  <a:cubicBezTo>
                    <a:pt x="3120" y="347"/>
                    <a:pt x="2710" y="567"/>
                    <a:pt x="2237" y="693"/>
                  </a:cubicBezTo>
                  <a:cubicBezTo>
                    <a:pt x="2080" y="1575"/>
                    <a:pt x="1355" y="2237"/>
                    <a:pt x="410" y="2237"/>
                  </a:cubicBezTo>
                  <a:cubicBezTo>
                    <a:pt x="284" y="2237"/>
                    <a:pt x="158" y="2237"/>
                    <a:pt x="32" y="2174"/>
                  </a:cubicBezTo>
                  <a:cubicBezTo>
                    <a:pt x="32" y="2300"/>
                    <a:pt x="1" y="2458"/>
                    <a:pt x="1" y="2584"/>
                  </a:cubicBezTo>
                  <a:lnTo>
                    <a:pt x="1" y="5577"/>
                  </a:lnTo>
                  <a:cubicBezTo>
                    <a:pt x="1" y="7813"/>
                    <a:pt x="1859" y="9672"/>
                    <a:pt x="4096" y="9672"/>
                  </a:cubicBezTo>
                  <a:cubicBezTo>
                    <a:pt x="6333" y="9672"/>
                    <a:pt x="8192" y="7813"/>
                    <a:pt x="8192" y="5577"/>
                  </a:cubicBezTo>
                  <a:lnTo>
                    <a:pt x="8192" y="2930"/>
                  </a:lnTo>
                  <a:lnTo>
                    <a:pt x="7845" y="2930"/>
                  </a:lnTo>
                  <a:cubicBezTo>
                    <a:pt x="5924" y="2930"/>
                    <a:pt x="4191" y="1764"/>
                    <a:pt x="34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8" name="Google Shape;7278;p77"/>
            <p:cNvSpPr/>
            <p:nvPr/>
          </p:nvSpPr>
          <p:spPr>
            <a:xfrm>
              <a:off x="-51893150" y="3797500"/>
              <a:ext cx="18150" cy="17375"/>
            </a:xfrm>
            <a:custGeom>
              <a:avLst/>
              <a:gdLst/>
              <a:ahLst/>
              <a:cxnLst/>
              <a:rect l="l" t="t" r="r" b="b"/>
              <a:pathLst>
                <a:path w="726" h="695" extrusionOk="0">
                  <a:moveTo>
                    <a:pt x="379" y="1"/>
                  </a:moveTo>
                  <a:cubicBezTo>
                    <a:pt x="190" y="1"/>
                    <a:pt x="1" y="159"/>
                    <a:pt x="1" y="348"/>
                  </a:cubicBezTo>
                  <a:cubicBezTo>
                    <a:pt x="1" y="537"/>
                    <a:pt x="190" y="694"/>
                    <a:pt x="379" y="694"/>
                  </a:cubicBezTo>
                  <a:cubicBezTo>
                    <a:pt x="568" y="694"/>
                    <a:pt x="725" y="537"/>
                    <a:pt x="725" y="348"/>
                  </a:cubicBezTo>
                  <a:cubicBezTo>
                    <a:pt x="725" y="159"/>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9" name="Google Shape;7279;p77"/>
            <p:cNvSpPr/>
            <p:nvPr/>
          </p:nvSpPr>
          <p:spPr>
            <a:xfrm>
              <a:off x="-51763200" y="3745525"/>
              <a:ext cx="18925" cy="63825"/>
            </a:xfrm>
            <a:custGeom>
              <a:avLst/>
              <a:gdLst/>
              <a:ahLst/>
              <a:cxnLst/>
              <a:rect l="l" t="t" r="r" b="b"/>
              <a:pathLst>
                <a:path w="757" h="2553" extrusionOk="0">
                  <a:moveTo>
                    <a:pt x="1" y="1"/>
                  </a:moveTo>
                  <a:lnTo>
                    <a:pt x="1" y="2553"/>
                  </a:lnTo>
                  <a:cubicBezTo>
                    <a:pt x="442" y="2269"/>
                    <a:pt x="757" y="1796"/>
                    <a:pt x="757" y="1229"/>
                  </a:cubicBezTo>
                  <a:cubicBezTo>
                    <a:pt x="757" y="725"/>
                    <a:pt x="442" y="25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0" name="Google Shape;7280;p77"/>
            <p:cNvSpPr/>
            <p:nvPr/>
          </p:nvSpPr>
          <p:spPr>
            <a:xfrm>
              <a:off x="-52023900" y="3746325"/>
              <a:ext cx="18925" cy="63825"/>
            </a:xfrm>
            <a:custGeom>
              <a:avLst/>
              <a:gdLst/>
              <a:ahLst/>
              <a:cxnLst/>
              <a:rect l="l" t="t" r="r" b="b"/>
              <a:pathLst>
                <a:path w="757" h="2553" extrusionOk="0">
                  <a:moveTo>
                    <a:pt x="757" y="0"/>
                  </a:moveTo>
                  <a:cubicBezTo>
                    <a:pt x="316" y="221"/>
                    <a:pt x="1" y="693"/>
                    <a:pt x="1" y="1260"/>
                  </a:cubicBezTo>
                  <a:cubicBezTo>
                    <a:pt x="1" y="1796"/>
                    <a:pt x="316" y="2269"/>
                    <a:pt x="757" y="2552"/>
                  </a:cubicBezTo>
                  <a:lnTo>
                    <a:pt x="7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1" name="Google Shape;7281;p77"/>
          <p:cNvGrpSpPr/>
          <p:nvPr/>
        </p:nvGrpSpPr>
        <p:grpSpPr>
          <a:xfrm>
            <a:off x="5746654" y="1380146"/>
            <a:ext cx="358971" cy="358971"/>
            <a:chOff x="-57173375" y="3198925"/>
            <a:chExt cx="319000" cy="319000"/>
          </a:xfrm>
        </p:grpSpPr>
        <p:sp>
          <p:nvSpPr>
            <p:cNvPr id="7282" name="Google Shape;7282;p77"/>
            <p:cNvSpPr/>
            <p:nvPr/>
          </p:nvSpPr>
          <p:spPr>
            <a:xfrm>
              <a:off x="-57120600" y="3237525"/>
              <a:ext cx="204800" cy="92825"/>
            </a:xfrm>
            <a:custGeom>
              <a:avLst/>
              <a:gdLst/>
              <a:ahLst/>
              <a:cxnLst/>
              <a:rect l="l" t="t" r="r" b="b"/>
              <a:pathLst>
                <a:path w="8192" h="3713" extrusionOk="0">
                  <a:moveTo>
                    <a:pt x="4096" y="0"/>
                  </a:moveTo>
                  <a:cubicBezTo>
                    <a:pt x="1954" y="0"/>
                    <a:pt x="189" y="1607"/>
                    <a:pt x="0" y="3686"/>
                  </a:cubicBezTo>
                  <a:cubicBezTo>
                    <a:pt x="81" y="3690"/>
                    <a:pt x="163" y="3692"/>
                    <a:pt x="245" y="3692"/>
                  </a:cubicBezTo>
                  <a:cubicBezTo>
                    <a:pt x="868" y="3692"/>
                    <a:pt x="1523" y="3579"/>
                    <a:pt x="2080" y="3245"/>
                  </a:cubicBezTo>
                  <a:cubicBezTo>
                    <a:pt x="2111" y="3182"/>
                    <a:pt x="2174" y="3056"/>
                    <a:pt x="2206" y="2993"/>
                  </a:cubicBezTo>
                  <a:cubicBezTo>
                    <a:pt x="2017" y="2615"/>
                    <a:pt x="1954" y="2237"/>
                    <a:pt x="2206" y="1890"/>
                  </a:cubicBezTo>
                  <a:cubicBezTo>
                    <a:pt x="2395" y="1512"/>
                    <a:pt x="2741" y="1323"/>
                    <a:pt x="3151" y="1323"/>
                  </a:cubicBezTo>
                  <a:cubicBezTo>
                    <a:pt x="3340" y="977"/>
                    <a:pt x="3686" y="725"/>
                    <a:pt x="4096" y="725"/>
                  </a:cubicBezTo>
                  <a:cubicBezTo>
                    <a:pt x="4474" y="725"/>
                    <a:pt x="4884" y="977"/>
                    <a:pt x="5041" y="1323"/>
                  </a:cubicBezTo>
                  <a:cubicBezTo>
                    <a:pt x="5419" y="1323"/>
                    <a:pt x="5829" y="1512"/>
                    <a:pt x="6018" y="1890"/>
                  </a:cubicBezTo>
                  <a:cubicBezTo>
                    <a:pt x="6207" y="2237"/>
                    <a:pt x="6207" y="2678"/>
                    <a:pt x="6018" y="2993"/>
                  </a:cubicBezTo>
                  <a:cubicBezTo>
                    <a:pt x="6049" y="3056"/>
                    <a:pt x="6112" y="3182"/>
                    <a:pt x="6144" y="3245"/>
                  </a:cubicBezTo>
                  <a:cubicBezTo>
                    <a:pt x="6654" y="3551"/>
                    <a:pt x="7206" y="3713"/>
                    <a:pt x="7783" y="3713"/>
                  </a:cubicBezTo>
                  <a:cubicBezTo>
                    <a:pt x="7918" y="3713"/>
                    <a:pt x="8054" y="3704"/>
                    <a:pt x="8192" y="3686"/>
                  </a:cubicBezTo>
                  <a:cubicBezTo>
                    <a:pt x="8003" y="1607"/>
                    <a:pt x="6207" y="0"/>
                    <a:pt x="4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3" name="Google Shape;7283;p77"/>
            <p:cNvSpPr/>
            <p:nvPr/>
          </p:nvSpPr>
          <p:spPr>
            <a:xfrm>
              <a:off x="-57053650" y="3273750"/>
              <a:ext cx="70100" cy="74850"/>
            </a:xfrm>
            <a:custGeom>
              <a:avLst/>
              <a:gdLst/>
              <a:ahLst/>
              <a:cxnLst/>
              <a:rect l="l" t="t" r="r" b="b"/>
              <a:pathLst>
                <a:path w="2804" h="2994" extrusionOk="0">
                  <a:moveTo>
                    <a:pt x="1418" y="1166"/>
                  </a:moveTo>
                  <a:cubicBezTo>
                    <a:pt x="1607" y="1166"/>
                    <a:pt x="1765" y="1323"/>
                    <a:pt x="1765" y="1544"/>
                  </a:cubicBezTo>
                  <a:cubicBezTo>
                    <a:pt x="1765" y="1733"/>
                    <a:pt x="1638" y="1891"/>
                    <a:pt x="1418" y="1891"/>
                  </a:cubicBezTo>
                  <a:cubicBezTo>
                    <a:pt x="1229" y="1891"/>
                    <a:pt x="1071" y="1733"/>
                    <a:pt x="1071" y="1544"/>
                  </a:cubicBezTo>
                  <a:cubicBezTo>
                    <a:pt x="1071" y="1323"/>
                    <a:pt x="1229" y="1166"/>
                    <a:pt x="1418" y="1166"/>
                  </a:cubicBezTo>
                  <a:close/>
                  <a:moveTo>
                    <a:pt x="1418" y="0"/>
                  </a:moveTo>
                  <a:cubicBezTo>
                    <a:pt x="1260" y="0"/>
                    <a:pt x="1103" y="126"/>
                    <a:pt x="1071" y="315"/>
                  </a:cubicBezTo>
                  <a:cubicBezTo>
                    <a:pt x="1019" y="497"/>
                    <a:pt x="860" y="615"/>
                    <a:pt x="664" y="615"/>
                  </a:cubicBezTo>
                  <a:cubicBezTo>
                    <a:pt x="623" y="615"/>
                    <a:pt x="580" y="610"/>
                    <a:pt x="536" y="599"/>
                  </a:cubicBezTo>
                  <a:cubicBezTo>
                    <a:pt x="492" y="573"/>
                    <a:pt x="447" y="561"/>
                    <a:pt x="402" y="561"/>
                  </a:cubicBezTo>
                  <a:cubicBezTo>
                    <a:pt x="284" y="561"/>
                    <a:pt x="172" y="642"/>
                    <a:pt x="126" y="756"/>
                  </a:cubicBezTo>
                  <a:cubicBezTo>
                    <a:pt x="32" y="914"/>
                    <a:pt x="63" y="1103"/>
                    <a:pt x="189" y="1197"/>
                  </a:cubicBezTo>
                  <a:cubicBezTo>
                    <a:pt x="347" y="1387"/>
                    <a:pt x="347" y="1639"/>
                    <a:pt x="189" y="1765"/>
                  </a:cubicBezTo>
                  <a:cubicBezTo>
                    <a:pt x="32" y="1891"/>
                    <a:pt x="0" y="2080"/>
                    <a:pt x="126" y="2237"/>
                  </a:cubicBezTo>
                  <a:cubicBezTo>
                    <a:pt x="175" y="2359"/>
                    <a:pt x="300" y="2406"/>
                    <a:pt x="427" y="2406"/>
                  </a:cubicBezTo>
                  <a:cubicBezTo>
                    <a:pt x="463" y="2406"/>
                    <a:pt x="500" y="2402"/>
                    <a:pt x="536" y="2395"/>
                  </a:cubicBezTo>
                  <a:cubicBezTo>
                    <a:pt x="580" y="2382"/>
                    <a:pt x="624" y="2376"/>
                    <a:pt x="667" y="2376"/>
                  </a:cubicBezTo>
                  <a:cubicBezTo>
                    <a:pt x="840" y="2376"/>
                    <a:pt x="996" y="2477"/>
                    <a:pt x="1071" y="2678"/>
                  </a:cubicBezTo>
                  <a:cubicBezTo>
                    <a:pt x="1103" y="2867"/>
                    <a:pt x="1260" y="2993"/>
                    <a:pt x="1418" y="2993"/>
                  </a:cubicBezTo>
                  <a:cubicBezTo>
                    <a:pt x="1575" y="2993"/>
                    <a:pt x="1733" y="2867"/>
                    <a:pt x="1765" y="2678"/>
                  </a:cubicBezTo>
                  <a:cubicBezTo>
                    <a:pt x="1789" y="2483"/>
                    <a:pt x="1946" y="2363"/>
                    <a:pt x="2118" y="2363"/>
                  </a:cubicBezTo>
                  <a:cubicBezTo>
                    <a:pt x="2168" y="2363"/>
                    <a:pt x="2219" y="2373"/>
                    <a:pt x="2269" y="2395"/>
                  </a:cubicBezTo>
                  <a:cubicBezTo>
                    <a:pt x="2309" y="2411"/>
                    <a:pt x="2354" y="2419"/>
                    <a:pt x="2399" y="2419"/>
                  </a:cubicBezTo>
                  <a:cubicBezTo>
                    <a:pt x="2530" y="2419"/>
                    <a:pt x="2663" y="2354"/>
                    <a:pt x="2710" y="2237"/>
                  </a:cubicBezTo>
                  <a:cubicBezTo>
                    <a:pt x="2804" y="2080"/>
                    <a:pt x="2741" y="1891"/>
                    <a:pt x="2647" y="1765"/>
                  </a:cubicBezTo>
                  <a:cubicBezTo>
                    <a:pt x="2489" y="1607"/>
                    <a:pt x="2489" y="1323"/>
                    <a:pt x="2647" y="1197"/>
                  </a:cubicBezTo>
                  <a:cubicBezTo>
                    <a:pt x="2804" y="1103"/>
                    <a:pt x="2804" y="914"/>
                    <a:pt x="2710" y="756"/>
                  </a:cubicBezTo>
                  <a:cubicBezTo>
                    <a:pt x="2663" y="640"/>
                    <a:pt x="2530" y="575"/>
                    <a:pt x="2399" y="575"/>
                  </a:cubicBezTo>
                  <a:cubicBezTo>
                    <a:pt x="2354" y="575"/>
                    <a:pt x="2309" y="583"/>
                    <a:pt x="2269" y="599"/>
                  </a:cubicBezTo>
                  <a:cubicBezTo>
                    <a:pt x="2235" y="609"/>
                    <a:pt x="2202" y="613"/>
                    <a:pt x="2170" y="613"/>
                  </a:cubicBezTo>
                  <a:cubicBezTo>
                    <a:pt x="1992" y="613"/>
                    <a:pt x="1845" y="475"/>
                    <a:pt x="1765" y="315"/>
                  </a:cubicBezTo>
                  <a:cubicBezTo>
                    <a:pt x="1733" y="126"/>
                    <a:pt x="1575" y="0"/>
                    <a:pt x="14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4" name="Google Shape;7284;p77"/>
            <p:cNvSpPr/>
            <p:nvPr/>
          </p:nvSpPr>
          <p:spPr>
            <a:xfrm>
              <a:off x="-57058375" y="3198925"/>
              <a:ext cx="82700" cy="26800"/>
            </a:xfrm>
            <a:custGeom>
              <a:avLst/>
              <a:gdLst/>
              <a:ahLst/>
              <a:cxnLst/>
              <a:rect l="l" t="t" r="r" b="b"/>
              <a:pathLst>
                <a:path w="3308" h="1072" extrusionOk="0">
                  <a:moveTo>
                    <a:pt x="1638" y="0"/>
                  </a:moveTo>
                  <a:cubicBezTo>
                    <a:pt x="882" y="0"/>
                    <a:pt x="252" y="441"/>
                    <a:pt x="0" y="1071"/>
                  </a:cubicBezTo>
                  <a:cubicBezTo>
                    <a:pt x="504" y="851"/>
                    <a:pt x="1040" y="756"/>
                    <a:pt x="1638" y="756"/>
                  </a:cubicBezTo>
                  <a:cubicBezTo>
                    <a:pt x="2206" y="756"/>
                    <a:pt x="2773" y="851"/>
                    <a:pt x="3308" y="1071"/>
                  </a:cubicBezTo>
                  <a:cubicBezTo>
                    <a:pt x="2993" y="441"/>
                    <a:pt x="2363" y="0"/>
                    <a:pt x="16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5" name="Google Shape;7285;p77"/>
            <p:cNvSpPr/>
            <p:nvPr/>
          </p:nvSpPr>
          <p:spPr>
            <a:xfrm>
              <a:off x="-57173375" y="3338325"/>
              <a:ext cx="319000" cy="179600"/>
            </a:xfrm>
            <a:custGeom>
              <a:avLst/>
              <a:gdLst/>
              <a:ahLst/>
              <a:cxnLst/>
              <a:rect l="l" t="t" r="r" b="b"/>
              <a:pathLst>
                <a:path w="12760" h="7184" extrusionOk="0">
                  <a:moveTo>
                    <a:pt x="4695" y="1198"/>
                  </a:moveTo>
                  <a:cubicBezTo>
                    <a:pt x="4915" y="1198"/>
                    <a:pt x="5073" y="1355"/>
                    <a:pt x="5073" y="1544"/>
                  </a:cubicBezTo>
                  <a:cubicBezTo>
                    <a:pt x="5073" y="1733"/>
                    <a:pt x="4915" y="1891"/>
                    <a:pt x="4695" y="1891"/>
                  </a:cubicBezTo>
                  <a:cubicBezTo>
                    <a:pt x="4506" y="1891"/>
                    <a:pt x="4348" y="1733"/>
                    <a:pt x="4348" y="1544"/>
                  </a:cubicBezTo>
                  <a:cubicBezTo>
                    <a:pt x="4348" y="1355"/>
                    <a:pt x="4506" y="1198"/>
                    <a:pt x="4695" y="1198"/>
                  </a:cubicBezTo>
                  <a:close/>
                  <a:moveTo>
                    <a:pt x="7688" y="1198"/>
                  </a:moveTo>
                  <a:cubicBezTo>
                    <a:pt x="7908" y="1198"/>
                    <a:pt x="8066" y="1355"/>
                    <a:pt x="8066" y="1544"/>
                  </a:cubicBezTo>
                  <a:cubicBezTo>
                    <a:pt x="8066" y="1733"/>
                    <a:pt x="7940" y="1891"/>
                    <a:pt x="7688" y="1891"/>
                  </a:cubicBezTo>
                  <a:cubicBezTo>
                    <a:pt x="7499" y="1891"/>
                    <a:pt x="7341" y="1733"/>
                    <a:pt x="7341" y="1544"/>
                  </a:cubicBezTo>
                  <a:cubicBezTo>
                    <a:pt x="7341" y="1355"/>
                    <a:pt x="7499" y="1198"/>
                    <a:pt x="7688" y="1198"/>
                  </a:cubicBezTo>
                  <a:close/>
                  <a:moveTo>
                    <a:pt x="946" y="2805"/>
                  </a:moveTo>
                  <a:cubicBezTo>
                    <a:pt x="1198" y="3151"/>
                    <a:pt x="1639" y="3403"/>
                    <a:pt x="2111" y="3403"/>
                  </a:cubicBezTo>
                  <a:cubicBezTo>
                    <a:pt x="2111" y="3844"/>
                    <a:pt x="1765" y="4128"/>
                    <a:pt x="1355" y="4128"/>
                  </a:cubicBezTo>
                  <a:cubicBezTo>
                    <a:pt x="977" y="4128"/>
                    <a:pt x="631" y="3781"/>
                    <a:pt x="631" y="3403"/>
                  </a:cubicBezTo>
                  <a:cubicBezTo>
                    <a:pt x="631" y="3151"/>
                    <a:pt x="725" y="2931"/>
                    <a:pt x="946" y="2805"/>
                  </a:cubicBezTo>
                  <a:close/>
                  <a:moveTo>
                    <a:pt x="11531" y="2805"/>
                  </a:moveTo>
                  <a:cubicBezTo>
                    <a:pt x="11720" y="2931"/>
                    <a:pt x="11846" y="3151"/>
                    <a:pt x="11846" y="3403"/>
                  </a:cubicBezTo>
                  <a:cubicBezTo>
                    <a:pt x="11846" y="3844"/>
                    <a:pt x="11531" y="4128"/>
                    <a:pt x="11090" y="4128"/>
                  </a:cubicBezTo>
                  <a:cubicBezTo>
                    <a:pt x="10681" y="4128"/>
                    <a:pt x="10334" y="3781"/>
                    <a:pt x="10334" y="3403"/>
                  </a:cubicBezTo>
                  <a:cubicBezTo>
                    <a:pt x="10807" y="3403"/>
                    <a:pt x="11248" y="3151"/>
                    <a:pt x="11531" y="2805"/>
                  </a:cubicBezTo>
                  <a:close/>
                  <a:moveTo>
                    <a:pt x="7302" y="3718"/>
                  </a:moveTo>
                  <a:cubicBezTo>
                    <a:pt x="7396" y="3718"/>
                    <a:pt x="7483" y="3750"/>
                    <a:pt x="7530" y="3813"/>
                  </a:cubicBezTo>
                  <a:cubicBezTo>
                    <a:pt x="7688" y="3939"/>
                    <a:pt x="7688" y="4191"/>
                    <a:pt x="7530" y="4348"/>
                  </a:cubicBezTo>
                  <a:cubicBezTo>
                    <a:pt x="7184" y="4695"/>
                    <a:pt x="6711" y="4884"/>
                    <a:pt x="6238" y="4884"/>
                  </a:cubicBezTo>
                  <a:cubicBezTo>
                    <a:pt x="5766" y="4884"/>
                    <a:pt x="5262" y="4695"/>
                    <a:pt x="4947" y="4348"/>
                  </a:cubicBezTo>
                  <a:cubicBezTo>
                    <a:pt x="4789" y="4191"/>
                    <a:pt x="4789" y="3939"/>
                    <a:pt x="4947" y="3813"/>
                  </a:cubicBezTo>
                  <a:cubicBezTo>
                    <a:pt x="5026" y="3750"/>
                    <a:pt x="5120" y="3718"/>
                    <a:pt x="5211" y="3718"/>
                  </a:cubicBezTo>
                  <a:cubicBezTo>
                    <a:pt x="5301" y="3718"/>
                    <a:pt x="5388" y="3750"/>
                    <a:pt x="5451" y="3813"/>
                  </a:cubicBezTo>
                  <a:cubicBezTo>
                    <a:pt x="5671" y="4033"/>
                    <a:pt x="5955" y="4144"/>
                    <a:pt x="6238" y="4144"/>
                  </a:cubicBezTo>
                  <a:cubicBezTo>
                    <a:pt x="6522" y="4144"/>
                    <a:pt x="6806" y="4033"/>
                    <a:pt x="7026" y="3813"/>
                  </a:cubicBezTo>
                  <a:cubicBezTo>
                    <a:pt x="7105" y="3750"/>
                    <a:pt x="7207" y="3718"/>
                    <a:pt x="7302" y="3718"/>
                  </a:cubicBezTo>
                  <a:close/>
                  <a:moveTo>
                    <a:pt x="4317" y="1"/>
                  </a:moveTo>
                  <a:cubicBezTo>
                    <a:pt x="3781" y="284"/>
                    <a:pt x="3119" y="410"/>
                    <a:pt x="2552" y="410"/>
                  </a:cubicBezTo>
                  <a:cubicBezTo>
                    <a:pt x="2426" y="410"/>
                    <a:pt x="2300" y="410"/>
                    <a:pt x="2206" y="379"/>
                  </a:cubicBezTo>
                  <a:lnTo>
                    <a:pt x="2206" y="410"/>
                  </a:lnTo>
                  <a:cubicBezTo>
                    <a:pt x="1355" y="410"/>
                    <a:pt x="694" y="1072"/>
                    <a:pt x="694" y="1891"/>
                  </a:cubicBezTo>
                  <a:cubicBezTo>
                    <a:pt x="694" y="1985"/>
                    <a:pt x="694" y="2017"/>
                    <a:pt x="725" y="2112"/>
                  </a:cubicBezTo>
                  <a:cubicBezTo>
                    <a:pt x="253" y="2364"/>
                    <a:pt x="0" y="2836"/>
                    <a:pt x="0" y="3403"/>
                  </a:cubicBezTo>
                  <a:cubicBezTo>
                    <a:pt x="0" y="4222"/>
                    <a:pt x="662" y="4884"/>
                    <a:pt x="1481" y="4884"/>
                  </a:cubicBezTo>
                  <a:cubicBezTo>
                    <a:pt x="1891" y="4884"/>
                    <a:pt x="2237" y="4726"/>
                    <a:pt x="2521" y="4506"/>
                  </a:cubicBezTo>
                  <a:cubicBezTo>
                    <a:pt x="3088" y="6050"/>
                    <a:pt x="4632" y="7184"/>
                    <a:pt x="6364" y="7184"/>
                  </a:cubicBezTo>
                  <a:cubicBezTo>
                    <a:pt x="8097" y="7184"/>
                    <a:pt x="9641" y="6050"/>
                    <a:pt x="10240" y="4506"/>
                  </a:cubicBezTo>
                  <a:cubicBezTo>
                    <a:pt x="10492" y="4726"/>
                    <a:pt x="10870" y="4884"/>
                    <a:pt x="11248" y="4884"/>
                  </a:cubicBezTo>
                  <a:cubicBezTo>
                    <a:pt x="12067" y="4884"/>
                    <a:pt x="12760" y="4222"/>
                    <a:pt x="12760" y="3403"/>
                  </a:cubicBezTo>
                  <a:cubicBezTo>
                    <a:pt x="12571" y="2836"/>
                    <a:pt x="12256" y="2364"/>
                    <a:pt x="11846" y="2112"/>
                  </a:cubicBezTo>
                  <a:lnTo>
                    <a:pt x="11846" y="1891"/>
                  </a:lnTo>
                  <a:cubicBezTo>
                    <a:pt x="11846" y="1072"/>
                    <a:pt x="11153" y="410"/>
                    <a:pt x="10334" y="410"/>
                  </a:cubicBezTo>
                  <a:lnTo>
                    <a:pt x="10334" y="379"/>
                  </a:lnTo>
                  <a:cubicBezTo>
                    <a:pt x="10208" y="379"/>
                    <a:pt x="10114" y="410"/>
                    <a:pt x="9988" y="410"/>
                  </a:cubicBezTo>
                  <a:cubicBezTo>
                    <a:pt x="9357" y="410"/>
                    <a:pt x="8727" y="253"/>
                    <a:pt x="8160" y="1"/>
                  </a:cubicBezTo>
                  <a:lnTo>
                    <a:pt x="8160" y="32"/>
                  </a:lnTo>
                  <a:cubicBezTo>
                    <a:pt x="7971" y="410"/>
                    <a:pt x="7593" y="599"/>
                    <a:pt x="7184" y="599"/>
                  </a:cubicBezTo>
                  <a:cubicBezTo>
                    <a:pt x="6995" y="946"/>
                    <a:pt x="6648" y="1198"/>
                    <a:pt x="6238" y="1198"/>
                  </a:cubicBezTo>
                  <a:cubicBezTo>
                    <a:pt x="5860" y="1198"/>
                    <a:pt x="5451" y="946"/>
                    <a:pt x="5293" y="599"/>
                  </a:cubicBezTo>
                  <a:cubicBezTo>
                    <a:pt x="4852" y="599"/>
                    <a:pt x="4506" y="410"/>
                    <a:pt x="4317" y="32"/>
                  </a:cubicBezTo>
                  <a:lnTo>
                    <a:pt x="431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6" name="Google Shape;7286;p77"/>
          <p:cNvGrpSpPr/>
          <p:nvPr/>
        </p:nvGrpSpPr>
        <p:grpSpPr>
          <a:xfrm>
            <a:off x="5747541" y="1857587"/>
            <a:ext cx="357198" cy="314690"/>
            <a:chOff x="-57176525" y="3610050"/>
            <a:chExt cx="317425" cy="279650"/>
          </a:xfrm>
        </p:grpSpPr>
        <p:sp>
          <p:nvSpPr>
            <p:cNvPr id="7287" name="Google Shape;7287;p77"/>
            <p:cNvSpPr/>
            <p:nvPr/>
          </p:nvSpPr>
          <p:spPr>
            <a:xfrm>
              <a:off x="-57109575" y="3610050"/>
              <a:ext cx="181950" cy="56750"/>
            </a:xfrm>
            <a:custGeom>
              <a:avLst/>
              <a:gdLst/>
              <a:ahLst/>
              <a:cxnLst/>
              <a:rect l="l" t="t" r="r" b="b"/>
              <a:pathLst>
                <a:path w="7278" h="2270" extrusionOk="0">
                  <a:moveTo>
                    <a:pt x="3655" y="1"/>
                  </a:moveTo>
                  <a:cubicBezTo>
                    <a:pt x="2080" y="1"/>
                    <a:pt x="693" y="914"/>
                    <a:pt x="0" y="2269"/>
                  </a:cubicBezTo>
                  <a:lnTo>
                    <a:pt x="7278" y="2269"/>
                  </a:lnTo>
                  <a:cubicBezTo>
                    <a:pt x="6648" y="914"/>
                    <a:pt x="5262" y="1"/>
                    <a:pt x="36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8" name="Google Shape;7288;p77"/>
            <p:cNvSpPr/>
            <p:nvPr/>
          </p:nvSpPr>
          <p:spPr>
            <a:xfrm>
              <a:off x="-57120600" y="3684100"/>
              <a:ext cx="88225" cy="36375"/>
            </a:xfrm>
            <a:custGeom>
              <a:avLst/>
              <a:gdLst/>
              <a:ahLst/>
              <a:cxnLst/>
              <a:rect l="l" t="t" r="r" b="b"/>
              <a:pathLst>
                <a:path w="3529" h="1455" extrusionOk="0">
                  <a:moveTo>
                    <a:pt x="158" y="0"/>
                  </a:moveTo>
                  <a:cubicBezTo>
                    <a:pt x="32" y="347"/>
                    <a:pt x="0" y="756"/>
                    <a:pt x="0" y="1103"/>
                  </a:cubicBezTo>
                  <a:lnTo>
                    <a:pt x="0" y="1450"/>
                  </a:lnTo>
                  <a:lnTo>
                    <a:pt x="977" y="1450"/>
                  </a:lnTo>
                  <a:cubicBezTo>
                    <a:pt x="1030" y="1453"/>
                    <a:pt x="1083" y="1454"/>
                    <a:pt x="1135" y="1454"/>
                  </a:cubicBezTo>
                  <a:cubicBezTo>
                    <a:pt x="2170" y="1454"/>
                    <a:pt x="3049" y="870"/>
                    <a:pt x="35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9" name="Google Shape;7289;p77"/>
            <p:cNvSpPr/>
            <p:nvPr/>
          </p:nvSpPr>
          <p:spPr>
            <a:xfrm>
              <a:off x="-57176525" y="3747100"/>
              <a:ext cx="28375" cy="67775"/>
            </a:xfrm>
            <a:custGeom>
              <a:avLst/>
              <a:gdLst/>
              <a:ahLst/>
              <a:cxnLst/>
              <a:rect l="l" t="t" r="r" b="b"/>
              <a:pathLst>
                <a:path w="1135" h="2711" extrusionOk="0">
                  <a:moveTo>
                    <a:pt x="1135" y="1"/>
                  </a:moveTo>
                  <a:lnTo>
                    <a:pt x="1135" y="1"/>
                  </a:lnTo>
                  <a:cubicBezTo>
                    <a:pt x="473" y="379"/>
                    <a:pt x="0" y="1135"/>
                    <a:pt x="0" y="1954"/>
                  </a:cubicBezTo>
                  <a:lnTo>
                    <a:pt x="0" y="2521"/>
                  </a:lnTo>
                  <a:cubicBezTo>
                    <a:pt x="0" y="2647"/>
                    <a:pt x="63" y="2710"/>
                    <a:pt x="189" y="2710"/>
                  </a:cubicBezTo>
                  <a:cubicBezTo>
                    <a:pt x="410" y="2679"/>
                    <a:pt x="662" y="2647"/>
                    <a:pt x="883" y="2521"/>
                  </a:cubicBezTo>
                  <a:cubicBezTo>
                    <a:pt x="788" y="2206"/>
                    <a:pt x="757" y="1891"/>
                    <a:pt x="757" y="1576"/>
                  </a:cubicBezTo>
                  <a:cubicBezTo>
                    <a:pt x="757" y="946"/>
                    <a:pt x="946" y="442"/>
                    <a:pt x="11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0" name="Google Shape;7290;p77"/>
            <p:cNvSpPr/>
            <p:nvPr/>
          </p:nvSpPr>
          <p:spPr>
            <a:xfrm>
              <a:off x="-57139500" y="3743175"/>
              <a:ext cx="37825" cy="89025"/>
            </a:xfrm>
            <a:custGeom>
              <a:avLst/>
              <a:gdLst/>
              <a:ahLst/>
              <a:cxnLst/>
              <a:rect l="l" t="t" r="r" b="b"/>
              <a:pathLst>
                <a:path w="1513" h="3561" extrusionOk="0">
                  <a:moveTo>
                    <a:pt x="744" y="0"/>
                  </a:moveTo>
                  <a:cubicBezTo>
                    <a:pt x="685" y="0"/>
                    <a:pt x="630" y="32"/>
                    <a:pt x="599" y="95"/>
                  </a:cubicBezTo>
                  <a:cubicBezTo>
                    <a:pt x="347" y="410"/>
                    <a:pt x="0" y="1008"/>
                    <a:pt x="0" y="1764"/>
                  </a:cubicBezTo>
                  <a:cubicBezTo>
                    <a:pt x="0" y="2363"/>
                    <a:pt x="284" y="2993"/>
                    <a:pt x="599" y="3466"/>
                  </a:cubicBezTo>
                  <a:cubicBezTo>
                    <a:pt x="630" y="3529"/>
                    <a:pt x="685" y="3560"/>
                    <a:pt x="744" y="3560"/>
                  </a:cubicBezTo>
                  <a:cubicBezTo>
                    <a:pt x="804" y="3560"/>
                    <a:pt x="867" y="3529"/>
                    <a:pt x="914" y="3466"/>
                  </a:cubicBezTo>
                  <a:cubicBezTo>
                    <a:pt x="1260" y="2962"/>
                    <a:pt x="1512" y="2395"/>
                    <a:pt x="1512" y="1764"/>
                  </a:cubicBezTo>
                  <a:cubicBezTo>
                    <a:pt x="1512" y="1040"/>
                    <a:pt x="1134" y="410"/>
                    <a:pt x="914" y="95"/>
                  </a:cubicBezTo>
                  <a:cubicBezTo>
                    <a:pt x="867" y="32"/>
                    <a:pt x="804" y="0"/>
                    <a:pt x="7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1" name="Google Shape;7291;p77"/>
            <p:cNvSpPr/>
            <p:nvPr/>
          </p:nvSpPr>
          <p:spPr>
            <a:xfrm>
              <a:off x="-57104075" y="3684875"/>
              <a:ext cx="244975" cy="204825"/>
            </a:xfrm>
            <a:custGeom>
              <a:avLst/>
              <a:gdLst/>
              <a:ahLst/>
              <a:cxnLst/>
              <a:rect l="l" t="t" r="r" b="b"/>
              <a:pathLst>
                <a:path w="9799" h="8193" extrusionOk="0">
                  <a:moveTo>
                    <a:pt x="1923" y="2269"/>
                  </a:moveTo>
                  <a:cubicBezTo>
                    <a:pt x="2143" y="2269"/>
                    <a:pt x="2301" y="2427"/>
                    <a:pt x="2301" y="2616"/>
                  </a:cubicBezTo>
                  <a:cubicBezTo>
                    <a:pt x="2301" y="2805"/>
                    <a:pt x="2143" y="2962"/>
                    <a:pt x="1923" y="2962"/>
                  </a:cubicBezTo>
                  <a:cubicBezTo>
                    <a:pt x="1734" y="2962"/>
                    <a:pt x="1576" y="2805"/>
                    <a:pt x="1576" y="2616"/>
                  </a:cubicBezTo>
                  <a:cubicBezTo>
                    <a:pt x="1576" y="2427"/>
                    <a:pt x="1734" y="2269"/>
                    <a:pt x="1923" y="2269"/>
                  </a:cubicBezTo>
                  <a:close/>
                  <a:moveTo>
                    <a:pt x="4916" y="2269"/>
                  </a:moveTo>
                  <a:cubicBezTo>
                    <a:pt x="5136" y="2269"/>
                    <a:pt x="5294" y="2427"/>
                    <a:pt x="5294" y="2616"/>
                  </a:cubicBezTo>
                  <a:cubicBezTo>
                    <a:pt x="5325" y="2805"/>
                    <a:pt x="5168" y="2962"/>
                    <a:pt x="4916" y="2962"/>
                  </a:cubicBezTo>
                  <a:cubicBezTo>
                    <a:pt x="4727" y="2962"/>
                    <a:pt x="4569" y="2805"/>
                    <a:pt x="4569" y="2616"/>
                  </a:cubicBezTo>
                  <a:cubicBezTo>
                    <a:pt x="4569" y="2427"/>
                    <a:pt x="4727" y="2269"/>
                    <a:pt x="4916" y="2269"/>
                  </a:cubicBezTo>
                  <a:close/>
                  <a:moveTo>
                    <a:pt x="8759" y="3876"/>
                  </a:moveTo>
                  <a:cubicBezTo>
                    <a:pt x="8948" y="4002"/>
                    <a:pt x="9074" y="4222"/>
                    <a:pt x="9074" y="4474"/>
                  </a:cubicBezTo>
                  <a:cubicBezTo>
                    <a:pt x="9074" y="4853"/>
                    <a:pt x="8759" y="5199"/>
                    <a:pt x="8318" y="5199"/>
                  </a:cubicBezTo>
                  <a:cubicBezTo>
                    <a:pt x="7909" y="5199"/>
                    <a:pt x="7531" y="4853"/>
                    <a:pt x="7531" y="4474"/>
                  </a:cubicBezTo>
                  <a:cubicBezTo>
                    <a:pt x="8003" y="4474"/>
                    <a:pt x="8476" y="4222"/>
                    <a:pt x="8759" y="3876"/>
                  </a:cubicBezTo>
                  <a:close/>
                  <a:moveTo>
                    <a:pt x="4530" y="4766"/>
                  </a:moveTo>
                  <a:cubicBezTo>
                    <a:pt x="4624" y="4766"/>
                    <a:pt x="4711" y="4805"/>
                    <a:pt x="4758" y="4884"/>
                  </a:cubicBezTo>
                  <a:cubicBezTo>
                    <a:pt x="4916" y="5010"/>
                    <a:pt x="4916" y="5231"/>
                    <a:pt x="4758" y="5420"/>
                  </a:cubicBezTo>
                  <a:cubicBezTo>
                    <a:pt x="4412" y="5766"/>
                    <a:pt x="3939" y="5955"/>
                    <a:pt x="3466" y="5955"/>
                  </a:cubicBezTo>
                  <a:cubicBezTo>
                    <a:pt x="2994" y="5955"/>
                    <a:pt x="2490" y="5766"/>
                    <a:pt x="2175" y="5420"/>
                  </a:cubicBezTo>
                  <a:cubicBezTo>
                    <a:pt x="2017" y="5262"/>
                    <a:pt x="2017" y="5010"/>
                    <a:pt x="2175" y="4884"/>
                  </a:cubicBezTo>
                  <a:cubicBezTo>
                    <a:pt x="2254" y="4805"/>
                    <a:pt x="2348" y="4766"/>
                    <a:pt x="2439" y="4766"/>
                  </a:cubicBezTo>
                  <a:cubicBezTo>
                    <a:pt x="2529" y="4766"/>
                    <a:pt x="2616" y="4805"/>
                    <a:pt x="2679" y="4884"/>
                  </a:cubicBezTo>
                  <a:cubicBezTo>
                    <a:pt x="2899" y="5105"/>
                    <a:pt x="3183" y="5215"/>
                    <a:pt x="3466" y="5215"/>
                  </a:cubicBezTo>
                  <a:cubicBezTo>
                    <a:pt x="3750" y="5215"/>
                    <a:pt x="4034" y="5105"/>
                    <a:pt x="4254" y="4884"/>
                  </a:cubicBezTo>
                  <a:cubicBezTo>
                    <a:pt x="4333" y="4805"/>
                    <a:pt x="4435" y="4766"/>
                    <a:pt x="4530" y="4766"/>
                  </a:cubicBezTo>
                  <a:close/>
                  <a:moveTo>
                    <a:pt x="3687" y="1"/>
                  </a:moveTo>
                  <a:cubicBezTo>
                    <a:pt x="3120" y="1356"/>
                    <a:pt x="1797" y="2269"/>
                    <a:pt x="316" y="2269"/>
                  </a:cubicBezTo>
                  <a:lnTo>
                    <a:pt x="253" y="2269"/>
                  </a:lnTo>
                  <a:cubicBezTo>
                    <a:pt x="536" y="2679"/>
                    <a:pt x="852" y="3372"/>
                    <a:pt x="852" y="4096"/>
                  </a:cubicBezTo>
                  <a:cubicBezTo>
                    <a:pt x="852" y="5168"/>
                    <a:pt x="253" y="5987"/>
                    <a:pt x="1" y="6302"/>
                  </a:cubicBezTo>
                  <a:cubicBezTo>
                    <a:pt x="757" y="7467"/>
                    <a:pt x="2017" y="8192"/>
                    <a:pt x="3435" y="8192"/>
                  </a:cubicBezTo>
                  <a:cubicBezTo>
                    <a:pt x="5168" y="8192"/>
                    <a:pt x="6648" y="7089"/>
                    <a:pt x="7247" y="5577"/>
                  </a:cubicBezTo>
                  <a:cubicBezTo>
                    <a:pt x="7531" y="5798"/>
                    <a:pt x="7877" y="5955"/>
                    <a:pt x="8287" y="5955"/>
                  </a:cubicBezTo>
                  <a:cubicBezTo>
                    <a:pt x="9106" y="5955"/>
                    <a:pt x="9767" y="5294"/>
                    <a:pt x="9767" y="4474"/>
                  </a:cubicBezTo>
                  <a:cubicBezTo>
                    <a:pt x="9799" y="3907"/>
                    <a:pt x="9484" y="3435"/>
                    <a:pt x="9074" y="3151"/>
                  </a:cubicBezTo>
                  <a:lnTo>
                    <a:pt x="9074" y="2962"/>
                  </a:lnTo>
                  <a:cubicBezTo>
                    <a:pt x="9074" y="2143"/>
                    <a:pt x="8350" y="1482"/>
                    <a:pt x="7531" y="1482"/>
                  </a:cubicBezTo>
                  <a:lnTo>
                    <a:pt x="7531" y="1103"/>
                  </a:lnTo>
                  <a:cubicBezTo>
                    <a:pt x="7531" y="725"/>
                    <a:pt x="7499" y="379"/>
                    <a:pt x="73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2" name="Google Shape;7292;p77"/>
          <p:cNvGrpSpPr/>
          <p:nvPr/>
        </p:nvGrpSpPr>
        <p:grpSpPr>
          <a:xfrm>
            <a:off x="7957995" y="1380146"/>
            <a:ext cx="358099" cy="356326"/>
            <a:chOff x="-55202750" y="3198925"/>
            <a:chExt cx="318225" cy="316650"/>
          </a:xfrm>
        </p:grpSpPr>
        <p:sp>
          <p:nvSpPr>
            <p:cNvPr id="7293" name="Google Shape;7293;p77"/>
            <p:cNvSpPr/>
            <p:nvPr/>
          </p:nvSpPr>
          <p:spPr>
            <a:xfrm>
              <a:off x="-55130275" y="3293425"/>
              <a:ext cx="167775" cy="168575"/>
            </a:xfrm>
            <a:custGeom>
              <a:avLst/>
              <a:gdLst/>
              <a:ahLst/>
              <a:cxnLst/>
              <a:rect l="l" t="t" r="r" b="b"/>
              <a:pathLst>
                <a:path w="6711" h="6743" extrusionOk="0">
                  <a:moveTo>
                    <a:pt x="1891" y="2238"/>
                  </a:moveTo>
                  <a:cubicBezTo>
                    <a:pt x="2111" y="2238"/>
                    <a:pt x="2269" y="2395"/>
                    <a:pt x="2269" y="2584"/>
                  </a:cubicBezTo>
                  <a:cubicBezTo>
                    <a:pt x="2269" y="2805"/>
                    <a:pt x="2111" y="2962"/>
                    <a:pt x="1891" y="2962"/>
                  </a:cubicBezTo>
                  <a:cubicBezTo>
                    <a:pt x="1702" y="2962"/>
                    <a:pt x="1544" y="2836"/>
                    <a:pt x="1544" y="2584"/>
                  </a:cubicBezTo>
                  <a:cubicBezTo>
                    <a:pt x="1544" y="2395"/>
                    <a:pt x="1702" y="2238"/>
                    <a:pt x="1891" y="2238"/>
                  </a:cubicBezTo>
                  <a:close/>
                  <a:moveTo>
                    <a:pt x="4884" y="2269"/>
                  </a:moveTo>
                  <a:cubicBezTo>
                    <a:pt x="5104" y="2269"/>
                    <a:pt x="5262" y="2427"/>
                    <a:pt x="5262" y="2647"/>
                  </a:cubicBezTo>
                  <a:cubicBezTo>
                    <a:pt x="5262" y="2836"/>
                    <a:pt x="5104" y="2994"/>
                    <a:pt x="4884" y="2994"/>
                  </a:cubicBezTo>
                  <a:cubicBezTo>
                    <a:pt x="4695" y="2994"/>
                    <a:pt x="4537" y="2836"/>
                    <a:pt x="4537" y="2647"/>
                  </a:cubicBezTo>
                  <a:cubicBezTo>
                    <a:pt x="4537" y="2427"/>
                    <a:pt x="4695" y="2269"/>
                    <a:pt x="4884" y="2269"/>
                  </a:cubicBezTo>
                  <a:close/>
                  <a:moveTo>
                    <a:pt x="4454" y="4798"/>
                  </a:moveTo>
                  <a:cubicBezTo>
                    <a:pt x="4545" y="4798"/>
                    <a:pt x="4632" y="4837"/>
                    <a:pt x="4695" y="4916"/>
                  </a:cubicBezTo>
                  <a:cubicBezTo>
                    <a:pt x="4852" y="5042"/>
                    <a:pt x="4852" y="5262"/>
                    <a:pt x="4726" y="5420"/>
                  </a:cubicBezTo>
                  <a:cubicBezTo>
                    <a:pt x="4380" y="5798"/>
                    <a:pt x="3907" y="5987"/>
                    <a:pt x="3403" y="5987"/>
                  </a:cubicBezTo>
                  <a:cubicBezTo>
                    <a:pt x="2899" y="5987"/>
                    <a:pt x="2426" y="5798"/>
                    <a:pt x="2111" y="5420"/>
                  </a:cubicBezTo>
                  <a:cubicBezTo>
                    <a:pt x="1954" y="5262"/>
                    <a:pt x="1954" y="5042"/>
                    <a:pt x="2111" y="4916"/>
                  </a:cubicBezTo>
                  <a:cubicBezTo>
                    <a:pt x="2190" y="4837"/>
                    <a:pt x="2284" y="4798"/>
                    <a:pt x="2375" y="4798"/>
                  </a:cubicBezTo>
                  <a:cubicBezTo>
                    <a:pt x="2466" y="4798"/>
                    <a:pt x="2552" y="4837"/>
                    <a:pt x="2615" y="4916"/>
                  </a:cubicBezTo>
                  <a:cubicBezTo>
                    <a:pt x="2836" y="5136"/>
                    <a:pt x="3119" y="5246"/>
                    <a:pt x="3403" y="5246"/>
                  </a:cubicBezTo>
                  <a:cubicBezTo>
                    <a:pt x="3686" y="5246"/>
                    <a:pt x="3970" y="5136"/>
                    <a:pt x="4191" y="4916"/>
                  </a:cubicBezTo>
                  <a:cubicBezTo>
                    <a:pt x="4269" y="4837"/>
                    <a:pt x="4364" y="4798"/>
                    <a:pt x="4454" y="4798"/>
                  </a:cubicBezTo>
                  <a:close/>
                  <a:moveTo>
                    <a:pt x="3403" y="1"/>
                  </a:moveTo>
                  <a:cubicBezTo>
                    <a:pt x="2773" y="1261"/>
                    <a:pt x="1513" y="2112"/>
                    <a:pt x="63" y="2238"/>
                  </a:cubicBezTo>
                  <a:cubicBezTo>
                    <a:pt x="63" y="2364"/>
                    <a:pt x="0" y="2521"/>
                    <a:pt x="0" y="2647"/>
                  </a:cubicBezTo>
                  <a:lnTo>
                    <a:pt x="0" y="4128"/>
                  </a:lnTo>
                  <a:cubicBezTo>
                    <a:pt x="0" y="5577"/>
                    <a:pt x="1198" y="6743"/>
                    <a:pt x="2615" y="6743"/>
                  </a:cubicBezTo>
                  <a:lnTo>
                    <a:pt x="4096" y="6743"/>
                  </a:lnTo>
                  <a:cubicBezTo>
                    <a:pt x="5577" y="6743"/>
                    <a:pt x="6711" y="5546"/>
                    <a:pt x="6711" y="4128"/>
                  </a:cubicBezTo>
                  <a:lnTo>
                    <a:pt x="6711" y="2647"/>
                  </a:lnTo>
                  <a:cubicBezTo>
                    <a:pt x="6711" y="2521"/>
                    <a:pt x="6711" y="2364"/>
                    <a:pt x="6679" y="2238"/>
                  </a:cubicBezTo>
                  <a:cubicBezTo>
                    <a:pt x="5293" y="2112"/>
                    <a:pt x="4033" y="1261"/>
                    <a:pt x="34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4" name="Google Shape;7294;p77"/>
            <p:cNvSpPr/>
            <p:nvPr/>
          </p:nvSpPr>
          <p:spPr>
            <a:xfrm>
              <a:off x="-55202750" y="3198925"/>
              <a:ext cx="318225" cy="316650"/>
            </a:xfrm>
            <a:custGeom>
              <a:avLst/>
              <a:gdLst/>
              <a:ahLst/>
              <a:cxnLst/>
              <a:rect l="l" t="t" r="r" b="b"/>
              <a:pathLst>
                <a:path w="12729" h="12666" extrusionOk="0">
                  <a:moveTo>
                    <a:pt x="6302" y="2221"/>
                  </a:moveTo>
                  <a:cubicBezTo>
                    <a:pt x="6459" y="2221"/>
                    <a:pt x="6617" y="2300"/>
                    <a:pt x="6648" y="2458"/>
                  </a:cubicBezTo>
                  <a:lnTo>
                    <a:pt x="6680" y="2615"/>
                  </a:lnTo>
                  <a:cubicBezTo>
                    <a:pt x="7058" y="4127"/>
                    <a:pt x="8381" y="5230"/>
                    <a:pt x="9956" y="5230"/>
                  </a:cubicBezTo>
                  <a:cubicBezTo>
                    <a:pt x="10145" y="5230"/>
                    <a:pt x="10272" y="5356"/>
                    <a:pt x="10303" y="5545"/>
                  </a:cubicBezTo>
                  <a:cubicBezTo>
                    <a:pt x="10366" y="5829"/>
                    <a:pt x="10398" y="6112"/>
                    <a:pt x="10398" y="6364"/>
                  </a:cubicBezTo>
                  <a:lnTo>
                    <a:pt x="10398" y="7877"/>
                  </a:lnTo>
                  <a:cubicBezTo>
                    <a:pt x="10398" y="9704"/>
                    <a:pt x="8885" y="11216"/>
                    <a:pt x="7058" y="11216"/>
                  </a:cubicBezTo>
                  <a:lnTo>
                    <a:pt x="5546" y="11216"/>
                  </a:lnTo>
                  <a:cubicBezTo>
                    <a:pt x="3687" y="11216"/>
                    <a:pt x="2206" y="9704"/>
                    <a:pt x="2206" y="7877"/>
                  </a:cubicBezTo>
                  <a:lnTo>
                    <a:pt x="2206" y="6364"/>
                  </a:lnTo>
                  <a:cubicBezTo>
                    <a:pt x="2206" y="6112"/>
                    <a:pt x="2238" y="5829"/>
                    <a:pt x="2269" y="5545"/>
                  </a:cubicBezTo>
                  <a:cubicBezTo>
                    <a:pt x="2332" y="5388"/>
                    <a:pt x="2490" y="5230"/>
                    <a:pt x="2647" y="5230"/>
                  </a:cubicBezTo>
                  <a:cubicBezTo>
                    <a:pt x="4160" y="5230"/>
                    <a:pt x="5514" y="4127"/>
                    <a:pt x="5892" y="2615"/>
                  </a:cubicBezTo>
                  <a:lnTo>
                    <a:pt x="5955" y="2458"/>
                  </a:lnTo>
                  <a:cubicBezTo>
                    <a:pt x="5987" y="2300"/>
                    <a:pt x="6144" y="2221"/>
                    <a:pt x="6302" y="2221"/>
                  </a:cubicBezTo>
                  <a:close/>
                  <a:moveTo>
                    <a:pt x="6333" y="0"/>
                  </a:moveTo>
                  <a:cubicBezTo>
                    <a:pt x="3529" y="0"/>
                    <a:pt x="1135" y="2111"/>
                    <a:pt x="789" y="4884"/>
                  </a:cubicBezTo>
                  <a:cubicBezTo>
                    <a:pt x="284" y="5230"/>
                    <a:pt x="1" y="5797"/>
                    <a:pt x="1" y="6427"/>
                  </a:cubicBezTo>
                  <a:cubicBezTo>
                    <a:pt x="1" y="6805"/>
                    <a:pt x="127" y="7215"/>
                    <a:pt x="379" y="7530"/>
                  </a:cubicBezTo>
                  <a:cubicBezTo>
                    <a:pt x="158" y="7845"/>
                    <a:pt x="1" y="8223"/>
                    <a:pt x="1" y="8633"/>
                  </a:cubicBezTo>
                  <a:cubicBezTo>
                    <a:pt x="1" y="9011"/>
                    <a:pt x="127" y="9420"/>
                    <a:pt x="379" y="9735"/>
                  </a:cubicBezTo>
                  <a:cubicBezTo>
                    <a:pt x="158" y="10050"/>
                    <a:pt x="1" y="10428"/>
                    <a:pt x="1" y="10838"/>
                  </a:cubicBezTo>
                  <a:cubicBezTo>
                    <a:pt x="1" y="11846"/>
                    <a:pt x="852" y="12665"/>
                    <a:pt x="1891" y="12665"/>
                  </a:cubicBezTo>
                  <a:lnTo>
                    <a:pt x="10839" y="12665"/>
                  </a:lnTo>
                  <a:cubicBezTo>
                    <a:pt x="11847" y="12665"/>
                    <a:pt x="12729" y="11846"/>
                    <a:pt x="12729" y="10838"/>
                  </a:cubicBezTo>
                  <a:cubicBezTo>
                    <a:pt x="12729" y="10428"/>
                    <a:pt x="12603" y="10050"/>
                    <a:pt x="12319" y="9735"/>
                  </a:cubicBezTo>
                  <a:cubicBezTo>
                    <a:pt x="12571" y="9420"/>
                    <a:pt x="12729" y="9011"/>
                    <a:pt x="12729" y="8633"/>
                  </a:cubicBezTo>
                  <a:cubicBezTo>
                    <a:pt x="12666" y="8223"/>
                    <a:pt x="12508" y="7845"/>
                    <a:pt x="12288" y="7530"/>
                  </a:cubicBezTo>
                  <a:cubicBezTo>
                    <a:pt x="12508" y="7215"/>
                    <a:pt x="12666" y="6805"/>
                    <a:pt x="12666" y="6427"/>
                  </a:cubicBezTo>
                  <a:cubicBezTo>
                    <a:pt x="12666" y="5829"/>
                    <a:pt x="12351" y="5230"/>
                    <a:pt x="11878" y="4884"/>
                  </a:cubicBezTo>
                  <a:cubicBezTo>
                    <a:pt x="11500" y="2111"/>
                    <a:pt x="9137" y="0"/>
                    <a:pt x="63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5" name="Google Shape;7295;p77"/>
          <p:cNvGrpSpPr/>
          <p:nvPr/>
        </p:nvGrpSpPr>
        <p:grpSpPr>
          <a:xfrm>
            <a:off x="7968629" y="1835446"/>
            <a:ext cx="336830" cy="358099"/>
            <a:chOff x="-55194875" y="3590375"/>
            <a:chExt cx="299325" cy="318225"/>
          </a:xfrm>
        </p:grpSpPr>
        <p:sp>
          <p:nvSpPr>
            <p:cNvPr id="7296" name="Google Shape;7296;p77"/>
            <p:cNvSpPr/>
            <p:nvPr/>
          </p:nvSpPr>
          <p:spPr>
            <a:xfrm>
              <a:off x="-55194875" y="3667550"/>
              <a:ext cx="37050" cy="241050"/>
            </a:xfrm>
            <a:custGeom>
              <a:avLst/>
              <a:gdLst/>
              <a:ahLst/>
              <a:cxnLst/>
              <a:rect l="l" t="t" r="r" b="b"/>
              <a:pathLst>
                <a:path w="1482" h="9642" extrusionOk="0">
                  <a:moveTo>
                    <a:pt x="1482" y="1"/>
                  </a:moveTo>
                  <a:cubicBezTo>
                    <a:pt x="537" y="977"/>
                    <a:pt x="1" y="2301"/>
                    <a:pt x="1" y="3687"/>
                  </a:cubicBezTo>
                  <a:lnTo>
                    <a:pt x="1" y="9295"/>
                  </a:lnTo>
                  <a:lnTo>
                    <a:pt x="32" y="9295"/>
                  </a:lnTo>
                  <a:cubicBezTo>
                    <a:pt x="32" y="9484"/>
                    <a:pt x="190" y="9641"/>
                    <a:pt x="379" y="9641"/>
                  </a:cubicBezTo>
                  <a:lnTo>
                    <a:pt x="1482" y="9641"/>
                  </a:lnTo>
                  <a:lnTo>
                    <a:pt x="1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7" name="Google Shape;7297;p77"/>
            <p:cNvSpPr/>
            <p:nvPr/>
          </p:nvSpPr>
          <p:spPr>
            <a:xfrm>
              <a:off x="-55065700" y="3643925"/>
              <a:ext cx="132350" cy="40200"/>
            </a:xfrm>
            <a:custGeom>
              <a:avLst/>
              <a:gdLst/>
              <a:ahLst/>
              <a:cxnLst/>
              <a:rect l="l" t="t" r="r" b="b"/>
              <a:pathLst>
                <a:path w="5294" h="1608" extrusionOk="0">
                  <a:moveTo>
                    <a:pt x="5294" y="1"/>
                  </a:moveTo>
                  <a:lnTo>
                    <a:pt x="1" y="1607"/>
                  </a:lnTo>
                  <a:lnTo>
                    <a:pt x="5294" y="1607"/>
                  </a:lnTo>
                  <a:lnTo>
                    <a:pt x="52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8" name="Google Shape;7298;p77"/>
            <p:cNvSpPr/>
            <p:nvPr/>
          </p:nvSpPr>
          <p:spPr>
            <a:xfrm>
              <a:off x="-55138950" y="3703000"/>
              <a:ext cx="204800" cy="168575"/>
            </a:xfrm>
            <a:custGeom>
              <a:avLst/>
              <a:gdLst/>
              <a:ahLst/>
              <a:cxnLst/>
              <a:rect l="l" t="t" r="r" b="b"/>
              <a:pathLst>
                <a:path w="8192" h="6743" extrusionOk="0">
                  <a:moveTo>
                    <a:pt x="2647" y="757"/>
                  </a:moveTo>
                  <a:cubicBezTo>
                    <a:pt x="2836" y="757"/>
                    <a:pt x="2994" y="914"/>
                    <a:pt x="2994" y="1103"/>
                  </a:cubicBezTo>
                  <a:cubicBezTo>
                    <a:pt x="2994" y="1292"/>
                    <a:pt x="2836" y="1450"/>
                    <a:pt x="2647" y="1450"/>
                  </a:cubicBezTo>
                  <a:cubicBezTo>
                    <a:pt x="2458" y="1450"/>
                    <a:pt x="2301" y="1292"/>
                    <a:pt x="2301" y="1103"/>
                  </a:cubicBezTo>
                  <a:cubicBezTo>
                    <a:pt x="2301" y="914"/>
                    <a:pt x="2395" y="757"/>
                    <a:pt x="2647" y="757"/>
                  </a:cubicBezTo>
                  <a:close/>
                  <a:moveTo>
                    <a:pt x="5609" y="757"/>
                  </a:moveTo>
                  <a:cubicBezTo>
                    <a:pt x="5798" y="757"/>
                    <a:pt x="5955" y="914"/>
                    <a:pt x="5955" y="1103"/>
                  </a:cubicBezTo>
                  <a:cubicBezTo>
                    <a:pt x="5955" y="1292"/>
                    <a:pt x="5798" y="1450"/>
                    <a:pt x="5609" y="1450"/>
                  </a:cubicBezTo>
                  <a:cubicBezTo>
                    <a:pt x="5388" y="1450"/>
                    <a:pt x="5231" y="1292"/>
                    <a:pt x="5231" y="1103"/>
                  </a:cubicBezTo>
                  <a:cubicBezTo>
                    <a:pt x="5231" y="914"/>
                    <a:pt x="5388" y="757"/>
                    <a:pt x="5609" y="757"/>
                  </a:cubicBezTo>
                  <a:close/>
                  <a:moveTo>
                    <a:pt x="5195" y="3316"/>
                  </a:moveTo>
                  <a:cubicBezTo>
                    <a:pt x="5294" y="3316"/>
                    <a:pt x="5388" y="3356"/>
                    <a:pt x="5451" y="3434"/>
                  </a:cubicBezTo>
                  <a:cubicBezTo>
                    <a:pt x="5609" y="3592"/>
                    <a:pt x="5609" y="3812"/>
                    <a:pt x="5451" y="3939"/>
                  </a:cubicBezTo>
                  <a:cubicBezTo>
                    <a:pt x="5105" y="4285"/>
                    <a:pt x="4601" y="4474"/>
                    <a:pt x="4096" y="4474"/>
                  </a:cubicBezTo>
                  <a:cubicBezTo>
                    <a:pt x="3592" y="4474"/>
                    <a:pt x="3120" y="4285"/>
                    <a:pt x="2805" y="3939"/>
                  </a:cubicBezTo>
                  <a:cubicBezTo>
                    <a:pt x="2647" y="3781"/>
                    <a:pt x="2647" y="3529"/>
                    <a:pt x="2805" y="3434"/>
                  </a:cubicBezTo>
                  <a:cubicBezTo>
                    <a:pt x="2883" y="3356"/>
                    <a:pt x="2978" y="3316"/>
                    <a:pt x="3073" y="3316"/>
                  </a:cubicBezTo>
                  <a:cubicBezTo>
                    <a:pt x="3167" y="3316"/>
                    <a:pt x="3262" y="3356"/>
                    <a:pt x="3340" y="3434"/>
                  </a:cubicBezTo>
                  <a:cubicBezTo>
                    <a:pt x="3561" y="3639"/>
                    <a:pt x="3852" y="3742"/>
                    <a:pt x="4140" y="3742"/>
                  </a:cubicBezTo>
                  <a:cubicBezTo>
                    <a:pt x="4427" y="3742"/>
                    <a:pt x="4711" y="3639"/>
                    <a:pt x="4916" y="3434"/>
                  </a:cubicBezTo>
                  <a:cubicBezTo>
                    <a:pt x="4994" y="3356"/>
                    <a:pt x="5097" y="3316"/>
                    <a:pt x="5195" y="3316"/>
                  </a:cubicBezTo>
                  <a:close/>
                  <a:moveTo>
                    <a:pt x="1" y="0"/>
                  </a:moveTo>
                  <a:lnTo>
                    <a:pt x="1" y="2584"/>
                  </a:lnTo>
                  <a:cubicBezTo>
                    <a:pt x="1" y="4852"/>
                    <a:pt x="1860" y="6742"/>
                    <a:pt x="4096" y="6742"/>
                  </a:cubicBezTo>
                  <a:cubicBezTo>
                    <a:pt x="6333" y="6742"/>
                    <a:pt x="8192" y="4884"/>
                    <a:pt x="8192" y="2584"/>
                  </a:cubicBezTo>
                  <a:lnTo>
                    <a:pt x="81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9" name="Google Shape;7299;p77"/>
            <p:cNvSpPr/>
            <p:nvPr/>
          </p:nvSpPr>
          <p:spPr>
            <a:xfrm>
              <a:off x="-55138950" y="3590375"/>
              <a:ext cx="204025" cy="92950"/>
            </a:xfrm>
            <a:custGeom>
              <a:avLst/>
              <a:gdLst/>
              <a:ahLst/>
              <a:cxnLst/>
              <a:rect l="l" t="t" r="r" b="b"/>
              <a:pathLst>
                <a:path w="8161" h="3718" extrusionOk="0">
                  <a:moveTo>
                    <a:pt x="1860" y="0"/>
                  </a:moveTo>
                  <a:cubicBezTo>
                    <a:pt x="820" y="0"/>
                    <a:pt x="1" y="851"/>
                    <a:pt x="1" y="1859"/>
                  </a:cubicBezTo>
                  <a:lnTo>
                    <a:pt x="1" y="3718"/>
                  </a:lnTo>
                  <a:lnTo>
                    <a:pt x="316" y="3718"/>
                  </a:lnTo>
                  <a:lnTo>
                    <a:pt x="8161" y="1386"/>
                  </a:lnTo>
                  <a:cubicBezTo>
                    <a:pt x="7972" y="599"/>
                    <a:pt x="7215" y="0"/>
                    <a:pt x="63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0" name="Google Shape;7300;p77"/>
            <p:cNvSpPr/>
            <p:nvPr/>
          </p:nvSpPr>
          <p:spPr>
            <a:xfrm>
              <a:off x="-54914475" y="3688825"/>
              <a:ext cx="18925" cy="64600"/>
            </a:xfrm>
            <a:custGeom>
              <a:avLst/>
              <a:gdLst/>
              <a:ahLst/>
              <a:cxnLst/>
              <a:rect l="l" t="t" r="r" b="b"/>
              <a:pathLst>
                <a:path w="757" h="2584" extrusionOk="0">
                  <a:moveTo>
                    <a:pt x="1" y="0"/>
                  </a:moveTo>
                  <a:lnTo>
                    <a:pt x="1" y="2584"/>
                  </a:lnTo>
                  <a:cubicBezTo>
                    <a:pt x="442" y="2300"/>
                    <a:pt x="757" y="1828"/>
                    <a:pt x="757" y="1261"/>
                  </a:cubicBezTo>
                  <a:cubicBezTo>
                    <a:pt x="757" y="756"/>
                    <a:pt x="442" y="284"/>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1" name="Google Shape;7301;p77"/>
          <p:cNvGrpSpPr/>
          <p:nvPr/>
        </p:nvGrpSpPr>
        <p:grpSpPr>
          <a:xfrm>
            <a:off x="7973247" y="2277717"/>
            <a:ext cx="357198" cy="357198"/>
            <a:chOff x="-55203525" y="3983400"/>
            <a:chExt cx="317425" cy="317425"/>
          </a:xfrm>
        </p:grpSpPr>
        <p:sp>
          <p:nvSpPr>
            <p:cNvPr id="7302" name="Google Shape;7302;p77"/>
            <p:cNvSpPr/>
            <p:nvPr/>
          </p:nvSpPr>
          <p:spPr>
            <a:xfrm>
              <a:off x="-55147600" y="4094450"/>
              <a:ext cx="204800" cy="206375"/>
            </a:xfrm>
            <a:custGeom>
              <a:avLst/>
              <a:gdLst/>
              <a:ahLst/>
              <a:cxnLst/>
              <a:rect l="l" t="t" r="r" b="b"/>
              <a:pathLst>
                <a:path w="8192" h="8255" extrusionOk="0">
                  <a:moveTo>
                    <a:pt x="2584" y="2269"/>
                  </a:moveTo>
                  <a:cubicBezTo>
                    <a:pt x="2804" y="2269"/>
                    <a:pt x="2962" y="2426"/>
                    <a:pt x="2962" y="2615"/>
                  </a:cubicBezTo>
                  <a:cubicBezTo>
                    <a:pt x="2962" y="2804"/>
                    <a:pt x="2804" y="2962"/>
                    <a:pt x="2584" y="2962"/>
                  </a:cubicBezTo>
                  <a:cubicBezTo>
                    <a:pt x="2395" y="2962"/>
                    <a:pt x="2237" y="2836"/>
                    <a:pt x="2237" y="2615"/>
                  </a:cubicBezTo>
                  <a:cubicBezTo>
                    <a:pt x="2237" y="2426"/>
                    <a:pt x="2395" y="2269"/>
                    <a:pt x="2584" y="2269"/>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47" y="4828"/>
                  </a:moveTo>
                  <a:cubicBezTo>
                    <a:pt x="5238" y="4828"/>
                    <a:pt x="5325" y="4868"/>
                    <a:pt x="5388" y="4947"/>
                  </a:cubicBezTo>
                  <a:cubicBezTo>
                    <a:pt x="5545" y="5041"/>
                    <a:pt x="5545" y="5293"/>
                    <a:pt x="5419" y="5451"/>
                  </a:cubicBezTo>
                  <a:cubicBezTo>
                    <a:pt x="5073" y="5797"/>
                    <a:pt x="4600" y="5986"/>
                    <a:pt x="4096" y="5986"/>
                  </a:cubicBezTo>
                  <a:cubicBezTo>
                    <a:pt x="3592" y="5986"/>
                    <a:pt x="3119" y="5797"/>
                    <a:pt x="2804" y="5451"/>
                  </a:cubicBezTo>
                  <a:cubicBezTo>
                    <a:pt x="2647" y="5293"/>
                    <a:pt x="2647" y="5041"/>
                    <a:pt x="2804" y="4947"/>
                  </a:cubicBezTo>
                  <a:cubicBezTo>
                    <a:pt x="2883" y="4868"/>
                    <a:pt x="2977" y="4828"/>
                    <a:pt x="3068" y="4828"/>
                  </a:cubicBezTo>
                  <a:cubicBezTo>
                    <a:pt x="3159" y="4828"/>
                    <a:pt x="3245" y="4868"/>
                    <a:pt x="3308" y="4947"/>
                  </a:cubicBezTo>
                  <a:cubicBezTo>
                    <a:pt x="3529" y="5151"/>
                    <a:pt x="3812" y="5254"/>
                    <a:pt x="4096" y="5254"/>
                  </a:cubicBezTo>
                  <a:cubicBezTo>
                    <a:pt x="4379" y="5254"/>
                    <a:pt x="4663" y="5151"/>
                    <a:pt x="4884" y="4947"/>
                  </a:cubicBezTo>
                  <a:cubicBezTo>
                    <a:pt x="4962" y="4868"/>
                    <a:pt x="5057" y="4828"/>
                    <a:pt x="5147" y="4828"/>
                  </a:cubicBezTo>
                  <a:close/>
                  <a:moveTo>
                    <a:pt x="2584" y="0"/>
                  </a:moveTo>
                  <a:cubicBezTo>
                    <a:pt x="1134" y="0"/>
                    <a:pt x="0" y="1197"/>
                    <a:pt x="0" y="2615"/>
                  </a:cubicBezTo>
                  <a:lnTo>
                    <a:pt x="0" y="4096"/>
                  </a:lnTo>
                  <a:cubicBezTo>
                    <a:pt x="0" y="4379"/>
                    <a:pt x="32" y="4695"/>
                    <a:pt x="63" y="4947"/>
                  </a:cubicBezTo>
                  <a:cubicBezTo>
                    <a:pt x="473" y="6837"/>
                    <a:pt x="2174" y="8255"/>
                    <a:pt x="4096" y="8255"/>
                  </a:cubicBezTo>
                  <a:cubicBezTo>
                    <a:pt x="6018" y="8255"/>
                    <a:pt x="7719" y="6837"/>
                    <a:pt x="8097" y="4947"/>
                  </a:cubicBezTo>
                  <a:cubicBezTo>
                    <a:pt x="8160" y="4695"/>
                    <a:pt x="8192" y="4411"/>
                    <a:pt x="8192" y="4096"/>
                  </a:cubicBezTo>
                  <a:lnTo>
                    <a:pt x="8192" y="2615"/>
                  </a:lnTo>
                  <a:cubicBezTo>
                    <a:pt x="8192" y="1197"/>
                    <a:pt x="7057" y="0"/>
                    <a:pt x="55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3" name="Google Shape;7303;p77"/>
            <p:cNvSpPr/>
            <p:nvPr/>
          </p:nvSpPr>
          <p:spPr>
            <a:xfrm>
              <a:off x="-55203525" y="4027500"/>
              <a:ext cx="317425" cy="196925"/>
            </a:xfrm>
            <a:custGeom>
              <a:avLst/>
              <a:gdLst/>
              <a:ahLst/>
              <a:cxnLst/>
              <a:rect l="l" t="t" r="r" b="b"/>
              <a:pathLst>
                <a:path w="12697" h="7877" extrusionOk="0">
                  <a:moveTo>
                    <a:pt x="4443" y="0"/>
                  </a:moveTo>
                  <a:cubicBezTo>
                    <a:pt x="1828" y="851"/>
                    <a:pt x="0" y="3277"/>
                    <a:pt x="0" y="6049"/>
                  </a:cubicBezTo>
                  <a:cubicBezTo>
                    <a:pt x="0" y="6994"/>
                    <a:pt x="725" y="7782"/>
                    <a:pt x="1639" y="7877"/>
                  </a:cubicBezTo>
                  <a:cubicBezTo>
                    <a:pt x="1639" y="7845"/>
                    <a:pt x="1607" y="7814"/>
                    <a:pt x="1607" y="7782"/>
                  </a:cubicBezTo>
                  <a:cubicBezTo>
                    <a:pt x="1513" y="7499"/>
                    <a:pt x="1513" y="7120"/>
                    <a:pt x="1513" y="6774"/>
                  </a:cubicBezTo>
                  <a:lnTo>
                    <a:pt x="1513" y="5293"/>
                  </a:lnTo>
                  <a:cubicBezTo>
                    <a:pt x="1513" y="3434"/>
                    <a:pt x="3025" y="1922"/>
                    <a:pt x="4884" y="1922"/>
                  </a:cubicBezTo>
                  <a:lnTo>
                    <a:pt x="7877" y="1922"/>
                  </a:lnTo>
                  <a:cubicBezTo>
                    <a:pt x="9704" y="1922"/>
                    <a:pt x="11216" y="3434"/>
                    <a:pt x="11216" y="5293"/>
                  </a:cubicBezTo>
                  <a:lnTo>
                    <a:pt x="11216" y="6774"/>
                  </a:lnTo>
                  <a:cubicBezTo>
                    <a:pt x="11216" y="7120"/>
                    <a:pt x="11185" y="7436"/>
                    <a:pt x="11090" y="7782"/>
                  </a:cubicBezTo>
                  <a:cubicBezTo>
                    <a:pt x="11090" y="7814"/>
                    <a:pt x="11059" y="7845"/>
                    <a:pt x="11059" y="7877"/>
                  </a:cubicBezTo>
                  <a:cubicBezTo>
                    <a:pt x="11972" y="7782"/>
                    <a:pt x="12697" y="6994"/>
                    <a:pt x="12697" y="6049"/>
                  </a:cubicBezTo>
                  <a:cubicBezTo>
                    <a:pt x="12697" y="3277"/>
                    <a:pt x="10870" y="851"/>
                    <a:pt x="8255" y="0"/>
                  </a:cubicBezTo>
                  <a:cubicBezTo>
                    <a:pt x="8223" y="189"/>
                    <a:pt x="8129" y="441"/>
                    <a:pt x="8034" y="599"/>
                  </a:cubicBezTo>
                  <a:cubicBezTo>
                    <a:pt x="7751" y="977"/>
                    <a:pt x="7310" y="1229"/>
                    <a:pt x="6805" y="1229"/>
                  </a:cubicBezTo>
                  <a:lnTo>
                    <a:pt x="5892" y="1229"/>
                  </a:lnTo>
                  <a:cubicBezTo>
                    <a:pt x="5419" y="1229"/>
                    <a:pt x="4947" y="977"/>
                    <a:pt x="4663" y="599"/>
                  </a:cubicBezTo>
                  <a:cubicBezTo>
                    <a:pt x="4569" y="410"/>
                    <a:pt x="4474" y="189"/>
                    <a:pt x="44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4" name="Google Shape;7304;p77"/>
            <p:cNvSpPr/>
            <p:nvPr/>
          </p:nvSpPr>
          <p:spPr>
            <a:xfrm>
              <a:off x="-55128700" y="3983400"/>
              <a:ext cx="166200" cy="54350"/>
            </a:xfrm>
            <a:custGeom>
              <a:avLst/>
              <a:gdLst/>
              <a:ahLst/>
              <a:cxnLst/>
              <a:rect l="l" t="t" r="r" b="b"/>
              <a:pathLst>
                <a:path w="6648" h="2174" extrusionOk="0">
                  <a:moveTo>
                    <a:pt x="3088" y="0"/>
                  </a:moveTo>
                  <a:cubicBezTo>
                    <a:pt x="2836" y="0"/>
                    <a:pt x="2584" y="158"/>
                    <a:pt x="2458" y="347"/>
                  </a:cubicBezTo>
                  <a:lnTo>
                    <a:pt x="347" y="347"/>
                  </a:lnTo>
                  <a:cubicBezTo>
                    <a:pt x="158" y="347"/>
                    <a:pt x="0" y="504"/>
                    <a:pt x="0" y="725"/>
                  </a:cubicBezTo>
                  <a:cubicBezTo>
                    <a:pt x="0" y="914"/>
                    <a:pt x="158" y="1071"/>
                    <a:pt x="347" y="1071"/>
                  </a:cubicBezTo>
                  <a:lnTo>
                    <a:pt x="2206" y="1071"/>
                  </a:lnTo>
                  <a:lnTo>
                    <a:pt x="2143" y="1197"/>
                  </a:lnTo>
                  <a:cubicBezTo>
                    <a:pt x="1985" y="1670"/>
                    <a:pt x="2363" y="2174"/>
                    <a:pt x="2867" y="2174"/>
                  </a:cubicBezTo>
                  <a:lnTo>
                    <a:pt x="3781" y="2174"/>
                  </a:lnTo>
                  <a:cubicBezTo>
                    <a:pt x="4285" y="2174"/>
                    <a:pt x="4632" y="1670"/>
                    <a:pt x="4474" y="1197"/>
                  </a:cubicBezTo>
                  <a:lnTo>
                    <a:pt x="4443" y="1071"/>
                  </a:lnTo>
                  <a:lnTo>
                    <a:pt x="6301" y="1071"/>
                  </a:lnTo>
                  <a:cubicBezTo>
                    <a:pt x="6490" y="1071"/>
                    <a:pt x="6648" y="914"/>
                    <a:pt x="6648" y="725"/>
                  </a:cubicBezTo>
                  <a:cubicBezTo>
                    <a:pt x="6648" y="504"/>
                    <a:pt x="6490" y="347"/>
                    <a:pt x="6301" y="347"/>
                  </a:cubicBezTo>
                  <a:lnTo>
                    <a:pt x="4159" y="347"/>
                  </a:lnTo>
                  <a:cubicBezTo>
                    <a:pt x="4033" y="126"/>
                    <a:pt x="3812" y="0"/>
                    <a:pt x="35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5" name="Google Shape;7305;p77"/>
          <p:cNvGrpSpPr/>
          <p:nvPr/>
        </p:nvGrpSpPr>
        <p:grpSpPr>
          <a:xfrm>
            <a:off x="6639727" y="2734774"/>
            <a:ext cx="335930" cy="358971"/>
            <a:chOff x="-53232900" y="3192625"/>
            <a:chExt cx="298525" cy="319000"/>
          </a:xfrm>
        </p:grpSpPr>
        <p:sp>
          <p:nvSpPr>
            <p:cNvPr id="7306" name="Google Shape;7306;p77"/>
            <p:cNvSpPr/>
            <p:nvPr/>
          </p:nvSpPr>
          <p:spPr>
            <a:xfrm>
              <a:off x="-52972975" y="3315500"/>
              <a:ext cx="37825" cy="55925"/>
            </a:xfrm>
            <a:custGeom>
              <a:avLst/>
              <a:gdLst/>
              <a:ahLst/>
              <a:cxnLst/>
              <a:rect l="l" t="t" r="r" b="b"/>
              <a:pathLst>
                <a:path w="1513" h="2237" extrusionOk="0">
                  <a:moveTo>
                    <a:pt x="0" y="0"/>
                  </a:moveTo>
                  <a:lnTo>
                    <a:pt x="0" y="2048"/>
                  </a:lnTo>
                  <a:cubicBezTo>
                    <a:pt x="252" y="2142"/>
                    <a:pt x="505" y="2237"/>
                    <a:pt x="788" y="2237"/>
                  </a:cubicBezTo>
                  <a:lnTo>
                    <a:pt x="1135" y="2237"/>
                  </a:lnTo>
                  <a:cubicBezTo>
                    <a:pt x="1355" y="2237"/>
                    <a:pt x="1513" y="2079"/>
                    <a:pt x="1513" y="1859"/>
                  </a:cubicBezTo>
                  <a:lnTo>
                    <a:pt x="1513" y="1512"/>
                  </a:lnTo>
                  <a:cubicBezTo>
                    <a:pt x="1513" y="693"/>
                    <a:pt x="820" y="0"/>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7" name="Google Shape;7307;p77"/>
            <p:cNvSpPr/>
            <p:nvPr/>
          </p:nvSpPr>
          <p:spPr>
            <a:xfrm>
              <a:off x="-52978500" y="3259575"/>
              <a:ext cx="44125" cy="55950"/>
            </a:xfrm>
            <a:custGeom>
              <a:avLst/>
              <a:gdLst/>
              <a:ahLst/>
              <a:cxnLst/>
              <a:rect l="l" t="t" r="r" b="b"/>
              <a:pathLst>
                <a:path w="1765" h="2238" extrusionOk="0">
                  <a:moveTo>
                    <a:pt x="1041" y="0"/>
                  </a:moveTo>
                  <a:cubicBezTo>
                    <a:pt x="663" y="0"/>
                    <a:pt x="253" y="158"/>
                    <a:pt x="1" y="441"/>
                  </a:cubicBezTo>
                  <a:cubicBezTo>
                    <a:pt x="190" y="977"/>
                    <a:pt x="316" y="1607"/>
                    <a:pt x="316" y="2237"/>
                  </a:cubicBezTo>
                  <a:cubicBezTo>
                    <a:pt x="1104" y="2206"/>
                    <a:pt x="1765" y="1544"/>
                    <a:pt x="1765" y="725"/>
                  </a:cubicBezTo>
                  <a:lnTo>
                    <a:pt x="1765" y="378"/>
                  </a:lnTo>
                  <a:cubicBezTo>
                    <a:pt x="1765" y="158"/>
                    <a:pt x="1608" y="0"/>
                    <a:pt x="14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8" name="Google Shape;7308;p77"/>
            <p:cNvSpPr/>
            <p:nvPr/>
          </p:nvSpPr>
          <p:spPr>
            <a:xfrm>
              <a:off x="-53232900" y="3324950"/>
              <a:ext cx="242625" cy="55925"/>
            </a:xfrm>
            <a:custGeom>
              <a:avLst/>
              <a:gdLst/>
              <a:ahLst/>
              <a:cxnLst/>
              <a:rect l="l" t="t" r="r" b="b"/>
              <a:pathLst>
                <a:path w="9705" h="2237" extrusionOk="0">
                  <a:moveTo>
                    <a:pt x="3340" y="756"/>
                  </a:moveTo>
                  <a:cubicBezTo>
                    <a:pt x="3561" y="756"/>
                    <a:pt x="3718" y="914"/>
                    <a:pt x="3718" y="1103"/>
                  </a:cubicBezTo>
                  <a:cubicBezTo>
                    <a:pt x="3718" y="1292"/>
                    <a:pt x="3561" y="1449"/>
                    <a:pt x="3340" y="1449"/>
                  </a:cubicBezTo>
                  <a:cubicBezTo>
                    <a:pt x="3151" y="1449"/>
                    <a:pt x="2994" y="1292"/>
                    <a:pt x="2994" y="1103"/>
                  </a:cubicBezTo>
                  <a:cubicBezTo>
                    <a:pt x="2962" y="914"/>
                    <a:pt x="3151" y="756"/>
                    <a:pt x="3340" y="756"/>
                  </a:cubicBezTo>
                  <a:close/>
                  <a:moveTo>
                    <a:pt x="6333" y="756"/>
                  </a:moveTo>
                  <a:cubicBezTo>
                    <a:pt x="6554" y="756"/>
                    <a:pt x="6711" y="914"/>
                    <a:pt x="6711" y="1103"/>
                  </a:cubicBezTo>
                  <a:cubicBezTo>
                    <a:pt x="6711" y="1292"/>
                    <a:pt x="6554" y="1449"/>
                    <a:pt x="6333" y="1449"/>
                  </a:cubicBezTo>
                  <a:cubicBezTo>
                    <a:pt x="6144" y="1449"/>
                    <a:pt x="5987" y="1292"/>
                    <a:pt x="5987" y="1103"/>
                  </a:cubicBezTo>
                  <a:cubicBezTo>
                    <a:pt x="5955" y="914"/>
                    <a:pt x="6113" y="756"/>
                    <a:pt x="6333" y="756"/>
                  </a:cubicBezTo>
                  <a:close/>
                  <a:moveTo>
                    <a:pt x="1" y="0"/>
                  </a:moveTo>
                  <a:lnTo>
                    <a:pt x="1" y="2237"/>
                  </a:lnTo>
                  <a:lnTo>
                    <a:pt x="9704" y="2237"/>
                  </a:lnTo>
                  <a:lnTo>
                    <a:pt x="97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9" name="Google Shape;7309;p77"/>
            <p:cNvSpPr/>
            <p:nvPr/>
          </p:nvSpPr>
          <p:spPr>
            <a:xfrm>
              <a:off x="-53232100" y="3399775"/>
              <a:ext cx="241825" cy="111850"/>
            </a:xfrm>
            <a:custGeom>
              <a:avLst/>
              <a:gdLst/>
              <a:ahLst/>
              <a:cxnLst/>
              <a:rect l="l" t="t" r="r" b="b"/>
              <a:pathLst>
                <a:path w="9673" h="4474" extrusionOk="0">
                  <a:moveTo>
                    <a:pt x="0" y="0"/>
                  </a:moveTo>
                  <a:cubicBezTo>
                    <a:pt x="158" y="2457"/>
                    <a:pt x="2269" y="4474"/>
                    <a:pt x="4821" y="4474"/>
                  </a:cubicBezTo>
                  <a:cubicBezTo>
                    <a:pt x="7372" y="4474"/>
                    <a:pt x="9452" y="2457"/>
                    <a:pt x="96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0" name="Google Shape;7310;p77"/>
            <p:cNvSpPr/>
            <p:nvPr/>
          </p:nvSpPr>
          <p:spPr>
            <a:xfrm>
              <a:off x="-53134450" y="3287125"/>
              <a:ext cx="44125" cy="18925"/>
            </a:xfrm>
            <a:custGeom>
              <a:avLst/>
              <a:gdLst/>
              <a:ahLst/>
              <a:cxnLst/>
              <a:rect l="l" t="t" r="r" b="b"/>
              <a:pathLst>
                <a:path w="1765" h="757" extrusionOk="0">
                  <a:moveTo>
                    <a:pt x="1" y="1"/>
                  </a:moveTo>
                  <a:lnTo>
                    <a:pt x="410" y="757"/>
                  </a:lnTo>
                  <a:lnTo>
                    <a:pt x="1419" y="757"/>
                  </a:lnTo>
                  <a:lnTo>
                    <a:pt x="176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1" name="Google Shape;7311;p77"/>
            <p:cNvSpPr/>
            <p:nvPr/>
          </p:nvSpPr>
          <p:spPr>
            <a:xfrm>
              <a:off x="-53232900" y="3287125"/>
              <a:ext cx="86675" cy="18925"/>
            </a:xfrm>
            <a:custGeom>
              <a:avLst/>
              <a:gdLst/>
              <a:ahLst/>
              <a:cxnLst/>
              <a:rect l="l" t="t" r="r" b="b"/>
              <a:pathLst>
                <a:path w="3467" h="757" extrusionOk="0">
                  <a:moveTo>
                    <a:pt x="127" y="1"/>
                  </a:moveTo>
                  <a:cubicBezTo>
                    <a:pt x="95" y="253"/>
                    <a:pt x="32" y="473"/>
                    <a:pt x="1" y="757"/>
                  </a:cubicBezTo>
                  <a:lnTo>
                    <a:pt x="3466" y="757"/>
                  </a:lnTo>
                  <a:lnTo>
                    <a:pt x="31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2" name="Google Shape;7312;p77"/>
            <p:cNvSpPr/>
            <p:nvPr/>
          </p:nvSpPr>
          <p:spPr>
            <a:xfrm>
              <a:off x="-53078525" y="3287125"/>
              <a:ext cx="86675" cy="18925"/>
            </a:xfrm>
            <a:custGeom>
              <a:avLst/>
              <a:gdLst/>
              <a:ahLst/>
              <a:cxnLst/>
              <a:rect l="l" t="t" r="r" b="b"/>
              <a:pathLst>
                <a:path w="3467" h="757" extrusionOk="0">
                  <a:moveTo>
                    <a:pt x="379" y="1"/>
                  </a:moveTo>
                  <a:lnTo>
                    <a:pt x="1" y="757"/>
                  </a:lnTo>
                  <a:lnTo>
                    <a:pt x="3466" y="757"/>
                  </a:lnTo>
                  <a:cubicBezTo>
                    <a:pt x="3466" y="536"/>
                    <a:pt x="3435" y="253"/>
                    <a:pt x="33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3" name="Google Shape;7313;p77"/>
            <p:cNvSpPr/>
            <p:nvPr/>
          </p:nvSpPr>
          <p:spPr>
            <a:xfrm>
              <a:off x="-53224225" y="3192625"/>
              <a:ext cx="223700" cy="74850"/>
            </a:xfrm>
            <a:custGeom>
              <a:avLst/>
              <a:gdLst/>
              <a:ahLst/>
              <a:cxnLst/>
              <a:rect l="l" t="t" r="r" b="b"/>
              <a:pathLst>
                <a:path w="8948" h="2994" extrusionOk="0">
                  <a:moveTo>
                    <a:pt x="4506" y="0"/>
                  </a:moveTo>
                  <a:cubicBezTo>
                    <a:pt x="2489" y="0"/>
                    <a:pt x="756" y="1260"/>
                    <a:pt x="0" y="2993"/>
                  </a:cubicBezTo>
                  <a:lnTo>
                    <a:pt x="8948" y="2993"/>
                  </a:lnTo>
                  <a:cubicBezTo>
                    <a:pt x="8255" y="1260"/>
                    <a:pt x="6522" y="0"/>
                    <a:pt x="45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4" name="Google Shape;7314;p77"/>
          <p:cNvGrpSpPr/>
          <p:nvPr/>
        </p:nvGrpSpPr>
        <p:grpSpPr>
          <a:xfrm>
            <a:off x="6629093" y="3205748"/>
            <a:ext cx="357198" cy="356326"/>
            <a:chOff x="-53242350" y="3584850"/>
            <a:chExt cx="317425" cy="316650"/>
          </a:xfrm>
        </p:grpSpPr>
        <p:sp>
          <p:nvSpPr>
            <p:cNvPr id="7315" name="Google Shape;7315;p77"/>
            <p:cNvSpPr/>
            <p:nvPr/>
          </p:nvSpPr>
          <p:spPr>
            <a:xfrm>
              <a:off x="-53202975" y="3584850"/>
              <a:ext cx="237900" cy="98475"/>
            </a:xfrm>
            <a:custGeom>
              <a:avLst/>
              <a:gdLst/>
              <a:ahLst/>
              <a:cxnLst/>
              <a:rect l="l" t="t" r="r" b="b"/>
              <a:pathLst>
                <a:path w="9516" h="3939" extrusionOk="0">
                  <a:moveTo>
                    <a:pt x="4758" y="1"/>
                  </a:moveTo>
                  <a:cubicBezTo>
                    <a:pt x="2395" y="1"/>
                    <a:pt x="411" y="1702"/>
                    <a:pt x="1" y="3939"/>
                  </a:cubicBezTo>
                  <a:cubicBezTo>
                    <a:pt x="190" y="3781"/>
                    <a:pt x="474" y="3687"/>
                    <a:pt x="694" y="3655"/>
                  </a:cubicBezTo>
                  <a:cubicBezTo>
                    <a:pt x="2033" y="3435"/>
                    <a:pt x="3396" y="3324"/>
                    <a:pt x="4758" y="3324"/>
                  </a:cubicBezTo>
                  <a:cubicBezTo>
                    <a:pt x="6121" y="3324"/>
                    <a:pt x="7483" y="3435"/>
                    <a:pt x="8822" y="3655"/>
                  </a:cubicBezTo>
                  <a:cubicBezTo>
                    <a:pt x="9074" y="3687"/>
                    <a:pt x="9326" y="3813"/>
                    <a:pt x="9515" y="3939"/>
                  </a:cubicBezTo>
                  <a:cubicBezTo>
                    <a:pt x="9074" y="1702"/>
                    <a:pt x="7121" y="1"/>
                    <a:pt x="47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6" name="Google Shape;7316;p77"/>
            <p:cNvSpPr/>
            <p:nvPr/>
          </p:nvSpPr>
          <p:spPr>
            <a:xfrm>
              <a:off x="-53242350" y="3711650"/>
              <a:ext cx="80350" cy="155975"/>
            </a:xfrm>
            <a:custGeom>
              <a:avLst/>
              <a:gdLst/>
              <a:ahLst/>
              <a:cxnLst/>
              <a:rect l="l" t="t" r="r" b="b"/>
              <a:pathLst>
                <a:path w="3214" h="6239" extrusionOk="0">
                  <a:moveTo>
                    <a:pt x="820" y="1"/>
                  </a:moveTo>
                  <a:cubicBezTo>
                    <a:pt x="316" y="442"/>
                    <a:pt x="1" y="1041"/>
                    <a:pt x="1" y="1734"/>
                  </a:cubicBezTo>
                  <a:cubicBezTo>
                    <a:pt x="1" y="2395"/>
                    <a:pt x="316" y="2994"/>
                    <a:pt x="788" y="3403"/>
                  </a:cubicBezTo>
                  <a:lnTo>
                    <a:pt x="788" y="5136"/>
                  </a:lnTo>
                  <a:cubicBezTo>
                    <a:pt x="788" y="5766"/>
                    <a:pt x="1292" y="6239"/>
                    <a:pt x="1891" y="6239"/>
                  </a:cubicBezTo>
                  <a:lnTo>
                    <a:pt x="3214" y="6239"/>
                  </a:lnTo>
                  <a:cubicBezTo>
                    <a:pt x="3057" y="6081"/>
                    <a:pt x="2742" y="5609"/>
                    <a:pt x="2679" y="5451"/>
                  </a:cubicBezTo>
                  <a:lnTo>
                    <a:pt x="1828" y="5451"/>
                  </a:lnTo>
                  <a:cubicBezTo>
                    <a:pt x="1639" y="5451"/>
                    <a:pt x="1481" y="5294"/>
                    <a:pt x="1481" y="5073"/>
                  </a:cubicBezTo>
                  <a:lnTo>
                    <a:pt x="1481" y="2805"/>
                  </a:lnTo>
                  <a:cubicBezTo>
                    <a:pt x="1103" y="2490"/>
                    <a:pt x="820" y="2049"/>
                    <a:pt x="788" y="1545"/>
                  </a:cubicBezTo>
                  <a:cubicBezTo>
                    <a:pt x="788" y="1513"/>
                    <a:pt x="725" y="1419"/>
                    <a:pt x="725" y="1356"/>
                  </a:cubicBezTo>
                  <a:lnTo>
                    <a:pt x="725" y="411"/>
                  </a:lnTo>
                  <a:cubicBezTo>
                    <a:pt x="725" y="348"/>
                    <a:pt x="788" y="158"/>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7" name="Google Shape;7317;p77"/>
            <p:cNvSpPr/>
            <p:nvPr/>
          </p:nvSpPr>
          <p:spPr>
            <a:xfrm>
              <a:off x="-53206125" y="3686850"/>
              <a:ext cx="243400" cy="84700"/>
            </a:xfrm>
            <a:custGeom>
              <a:avLst/>
              <a:gdLst/>
              <a:ahLst/>
              <a:cxnLst/>
              <a:rect l="l" t="t" r="r" b="b"/>
              <a:pathLst>
                <a:path w="9736" h="3388" extrusionOk="0">
                  <a:moveTo>
                    <a:pt x="4857" y="1"/>
                  </a:moveTo>
                  <a:cubicBezTo>
                    <a:pt x="3545" y="1"/>
                    <a:pt x="2238" y="111"/>
                    <a:pt x="946" y="331"/>
                  </a:cubicBezTo>
                  <a:cubicBezTo>
                    <a:pt x="442" y="394"/>
                    <a:pt x="1" y="867"/>
                    <a:pt x="1" y="1434"/>
                  </a:cubicBezTo>
                  <a:lnTo>
                    <a:pt x="1" y="2285"/>
                  </a:lnTo>
                  <a:cubicBezTo>
                    <a:pt x="1" y="2915"/>
                    <a:pt x="505" y="3387"/>
                    <a:pt x="1104" y="3387"/>
                  </a:cubicBezTo>
                  <a:lnTo>
                    <a:pt x="3782" y="3387"/>
                  </a:lnTo>
                  <a:cubicBezTo>
                    <a:pt x="3876" y="3387"/>
                    <a:pt x="3971" y="3356"/>
                    <a:pt x="4065" y="3261"/>
                  </a:cubicBezTo>
                  <a:lnTo>
                    <a:pt x="4569" y="2757"/>
                  </a:lnTo>
                  <a:cubicBezTo>
                    <a:pt x="4648" y="2678"/>
                    <a:pt x="4750" y="2639"/>
                    <a:pt x="4845" y="2639"/>
                  </a:cubicBezTo>
                  <a:cubicBezTo>
                    <a:pt x="4939" y="2639"/>
                    <a:pt x="5026" y="2678"/>
                    <a:pt x="5073" y="2757"/>
                  </a:cubicBezTo>
                  <a:lnTo>
                    <a:pt x="5609" y="3261"/>
                  </a:lnTo>
                  <a:cubicBezTo>
                    <a:pt x="5672" y="3356"/>
                    <a:pt x="5766" y="3387"/>
                    <a:pt x="5861" y="3387"/>
                  </a:cubicBezTo>
                  <a:lnTo>
                    <a:pt x="8539" y="3387"/>
                  </a:lnTo>
                  <a:cubicBezTo>
                    <a:pt x="9169" y="3387"/>
                    <a:pt x="9641" y="2883"/>
                    <a:pt x="9641" y="2285"/>
                  </a:cubicBezTo>
                  <a:lnTo>
                    <a:pt x="9641" y="1434"/>
                  </a:lnTo>
                  <a:lnTo>
                    <a:pt x="9736" y="1434"/>
                  </a:lnTo>
                  <a:cubicBezTo>
                    <a:pt x="9736" y="867"/>
                    <a:pt x="9295" y="394"/>
                    <a:pt x="8791" y="331"/>
                  </a:cubicBezTo>
                  <a:cubicBezTo>
                    <a:pt x="7483" y="111"/>
                    <a:pt x="6168" y="1"/>
                    <a:pt x="48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8" name="Google Shape;7318;p77"/>
            <p:cNvSpPr/>
            <p:nvPr/>
          </p:nvSpPr>
          <p:spPr>
            <a:xfrm>
              <a:off x="-53186425" y="3775450"/>
              <a:ext cx="205600" cy="126050"/>
            </a:xfrm>
            <a:custGeom>
              <a:avLst/>
              <a:gdLst/>
              <a:ahLst/>
              <a:cxnLst/>
              <a:rect l="l" t="t" r="r" b="b"/>
              <a:pathLst>
                <a:path w="8224" h="5042" extrusionOk="0">
                  <a:moveTo>
                    <a:pt x="5148" y="1710"/>
                  </a:moveTo>
                  <a:cubicBezTo>
                    <a:pt x="5238" y="1710"/>
                    <a:pt x="5325" y="1749"/>
                    <a:pt x="5388" y="1828"/>
                  </a:cubicBezTo>
                  <a:cubicBezTo>
                    <a:pt x="5545" y="1954"/>
                    <a:pt x="5545" y="2175"/>
                    <a:pt x="5419" y="2332"/>
                  </a:cubicBezTo>
                  <a:cubicBezTo>
                    <a:pt x="5073" y="2679"/>
                    <a:pt x="4600" y="2868"/>
                    <a:pt x="4128" y="2868"/>
                  </a:cubicBezTo>
                  <a:cubicBezTo>
                    <a:pt x="3624" y="2868"/>
                    <a:pt x="3151" y="2679"/>
                    <a:pt x="2805" y="2332"/>
                  </a:cubicBezTo>
                  <a:cubicBezTo>
                    <a:pt x="2647" y="2175"/>
                    <a:pt x="2647" y="1954"/>
                    <a:pt x="2805" y="1828"/>
                  </a:cubicBezTo>
                  <a:cubicBezTo>
                    <a:pt x="2883" y="1749"/>
                    <a:pt x="2978" y="1710"/>
                    <a:pt x="3068" y="1710"/>
                  </a:cubicBezTo>
                  <a:cubicBezTo>
                    <a:pt x="3159" y="1710"/>
                    <a:pt x="3246" y="1749"/>
                    <a:pt x="3309" y="1828"/>
                  </a:cubicBezTo>
                  <a:cubicBezTo>
                    <a:pt x="3529" y="2049"/>
                    <a:pt x="3813" y="2159"/>
                    <a:pt x="4096" y="2159"/>
                  </a:cubicBezTo>
                  <a:cubicBezTo>
                    <a:pt x="4380" y="2159"/>
                    <a:pt x="4663" y="2049"/>
                    <a:pt x="4884" y="1828"/>
                  </a:cubicBezTo>
                  <a:cubicBezTo>
                    <a:pt x="4963" y="1749"/>
                    <a:pt x="5057" y="1710"/>
                    <a:pt x="5148" y="1710"/>
                  </a:cubicBezTo>
                  <a:close/>
                  <a:moveTo>
                    <a:pt x="4096" y="1"/>
                  </a:moveTo>
                  <a:lnTo>
                    <a:pt x="3813" y="284"/>
                  </a:lnTo>
                  <a:cubicBezTo>
                    <a:pt x="3624" y="473"/>
                    <a:pt x="3309" y="599"/>
                    <a:pt x="3025" y="599"/>
                  </a:cubicBezTo>
                  <a:lnTo>
                    <a:pt x="1" y="599"/>
                  </a:lnTo>
                  <a:lnTo>
                    <a:pt x="1" y="1009"/>
                  </a:lnTo>
                  <a:cubicBezTo>
                    <a:pt x="1" y="1671"/>
                    <a:pt x="158" y="2301"/>
                    <a:pt x="473" y="2836"/>
                  </a:cubicBezTo>
                  <a:lnTo>
                    <a:pt x="2647" y="2836"/>
                  </a:lnTo>
                  <a:cubicBezTo>
                    <a:pt x="2836" y="2836"/>
                    <a:pt x="2994" y="2994"/>
                    <a:pt x="2994" y="3183"/>
                  </a:cubicBezTo>
                  <a:cubicBezTo>
                    <a:pt x="2994" y="3403"/>
                    <a:pt x="2836" y="3561"/>
                    <a:pt x="2647" y="3561"/>
                  </a:cubicBezTo>
                  <a:lnTo>
                    <a:pt x="977" y="3561"/>
                  </a:lnTo>
                  <a:cubicBezTo>
                    <a:pt x="1733" y="4506"/>
                    <a:pt x="2962" y="5042"/>
                    <a:pt x="4128" y="5042"/>
                  </a:cubicBezTo>
                  <a:cubicBezTo>
                    <a:pt x="6428" y="5042"/>
                    <a:pt x="8223" y="3151"/>
                    <a:pt x="8223" y="946"/>
                  </a:cubicBezTo>
                  <a:lnTo>
                    <a:pt x="8223" y="568"/>
                  </a:lnTo>
                  <a:lnTo>
                    <a:pt x="5199" y="568"/>
                  </a:lnTo>
                  <a:cubicBezTo>
                    <a:pt x="5163" y="571"/>
                    <a:pt x="5128" y="573"/>
                    <a:pt x="5094" y="573"/>
                  </a:cubicBezTo>
                  <a:cubicBezTo>
                    <a:pt x="4795" y="573"/>
                    <a:pt x="4549" y="454"/>
                    <a:pt x="4380" y="284"/>
                  </a:cubicBezTo>
                  <a:lnTo>
                    <a:pt x="409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9" name="Google Shape;7319;p77"/>
            <p:cNvSpPr/>
            <p:nvPr/>
          </p:nvSpPr>
          <p:spPr>
            <a:xfrm>
              <a:off x="-52962725" y="3710875"/>
              <a:ext cx="37800" cy="95325"/>
            </a:xfrm>
            <a:custGeom>
              <a:avLst/>
              <a:gdLst/>
              <a:ahLst/>
              <a:cxnLst/>
              <a:rect l="l" t="t" r="r" b="b"/>
              <a:pathLst>
                <a:path w="1512" h="3813" extrusionOk="0">
                  <a:moveTo>
                    <a:pt x="662" y="0"/>
                  </a:moveTo>
                  <a:lnTo>
                    <a:pt x="662" y="0"/>
                  </a:lnTo>
                  <a:cubicBezTo>
                    <a:pt x="693" y="158"/>
                    <a:pt x="725" y="347"/>
                    <a:pt x="725" y="379"/>
                  </a:cubicBezTo>
                  <a:lnTo>
                    <a:pt x="725" y="1387"/>
                  </a:lnTo>
                  <a:cubicBezTo>
                    <a:pt x="725" y="1481"/>
                    <a:pt x="725" y="1513"/>
                    <a:pt x="693" y="1576"/>
                  </a:cubicBezTo>
                  <a:cubicBezTo>
                    <a:pt x="662" y="2080"/>
                    <a:pt x="378" y="2552"/>
                    <a:pt x="0" y="2836"/>
                  </a:cubicBezTo>
                  <a:lnTo>
                    <a:pt x="0" y="3561"/>
                  </a:lnTo>
                  <a:lnTo>
                    <a:pt x="0" y="3813"/>
                  </a:lnTo>
                  <a:cubicBezTo>
                    <a:pt x="851" y="3497"/>
                    <a:pt x="1512" y="2678"/>
                    <a:pt x="1512" y="1733"/>
                  </a:cubicBezTo>
                  <a:cubicBezTo>
                    <a:pt x="1512" y="1009"/>
                    <a:pt x="1166" y="379"/>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0" name="Google Shape;7320;p77"/>
          <p:cNvGrpSpPr/>
          <p:nvPr/>
        </p:nvGrpSpPr>
        <p:grpSpPr>
          <a:xfrm>
            <a:off x="6650362" y="3668449"/>
            <a:ext cx="314662" cy="358999"/>
            <a:chOff x="-53224225" y="3976300"/>
            <a:chExt cx="279625" cy="319025"/>
          </a:xfrm>
        </p:grpSpPr>
        <p:sp>
          <p:nvSpPr>
            <p:cNvPr id="7321" name="Google Shape;7321;p77"/>
            <p:cNvSpPr/>
            <p:nvPr/>
          </p:nvSpPr>
          <p:spPr>
            <a:xfrm>
              <a:off x="-53224225" y="4132250"/>
              <a:ext cx="18925" cy="63825"/>
            </a:xfrm>
            <a:custGeom>
              <a:avLst/>
              <a:gdLst/>
              <a:ahLst/>
              <a:cxnLst/>
              <a:rect l="l" t="t" r="r" b="b"/>
              <a:pathLst>
                <a:path w="757" h="2553" extrusionOk="0">
                  <a:moveTo>
                    <a:pt x="756" y="1"/>
                  </a:moveTo>
                  <a:cubicBezTo>
                    <a:pt x="315" y="284"/>
                    <a:pt x="0" y="757"/>
                    <a:pt x="0" y="1292"/>
                  </a:cubicBezTo>
                  <a:cubicBezTo>
                    <a:pt x="0" y="1796"/>
                    <a:pt x="315" y="2269"/>
                    <a:pt x="756" y="2552"/>
                  </a:cubicBezTo>
                  <a:lnTo>
                    <a:pt x="756" y="2395"/>
                  </a:lnTo>
                  <a:lnTo>
                    <a:pt x="75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2" name="Google Shape;7322;p77"/>
            <p:cNvSpPr/>
            <p:nvPr/>
          </p:nvSpPr>
          <p:spPr>
            <a:xfrm>
              <a:off x="-53185625" y="4014900"/>
              <a:ext cx="204800" cy="117375"/>
            </a:xfrm>
            <a:custGeom>
              <a:avLst/>
              <a:gdLst/>
              <a:ahLst/>
              <a:cxnLst/>
              <a:rect l="l" t="t" r="r" b="b"/>
              <a:pathLst>
                <a:path w="8192" h="4695" extrusionOk="0">
                  <a:moveTo>
                    <a:pt x="4096" y="0"/>
                  </a:moveTo>
                  <a:cubicBezTo>
                    <a:pt x="1859" y="0"/>
                    <a:pt x="0" y="1859"/>
                    <a:pt x="0" y="4096"/>
                  </a:cubicBezTo>
                  <a:lnTo>
                    <a:pt x="0" y="4695"/>
                  </a:lnTo>
                  <a:lnTo>
                    <a:pt x="1638" y="3088"/>
                  </a:lnTo>
                  <a:cubicBezTo>
                    <a:pt x="1675" y="3014"/>
                    <a:pt x="1755" y="2983"/>
                    <a:pt x="1847" y="2983"/>
                  </a:cubicBezTo>
                  <a:cubicBezTo>
                    <a:pt x="1912" y="2983"/>
                    <a:pt x="1983" y="2999"/>
                    <a:pt x="2048" y="3025"/>
                  </a:cubicBezTo>
                  <a:cubicBezTo>
                    <a:pt x="2662" y="3450"/>
                    <a:pt x="3371" y="3663"/>
                    <a:pt x="4080" y="3663"/>
                  </a:cubicBezTo>
                  <a:cubicBezTo>
                    <a:pt x="4789" y="3663"/>
                    <a:pt x="5498" y="3450"/>
                    <a:pt x="6112" y="3025"/>
                  </a:cubicBezTo>
                  <a:cubicBezTo>
                    <a:pt x="6174" y="2987"/>
                    <a:pt x="6241" y="2970"/>
                    <a:pt x="6307" y="2970"/>
                  </a:cubicBezTo>
                  <a:cubicBezTo>
                    <a:pt x="6409" y="2970"/>
                    <a:pt x="6508" y="3011"/>
                    <a:pt x="6585" y="3088"/>
                  </a:cubicBezTo>
                  <a:lnTo>
                    <a:pt x="8191" y="4695"/>
                  </a:lnTo>
                  <a:lnTo>
                    <a:pt x="8191" y="4096"/>
                  </a:lnTo>
                  <a:cubicBezTo>
                    <a:pt x="8191" y="1859"/>
                    <a:pt x="6333" y="0"/>
                    <a:pt x="4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3" name="Google Shape;7323;p77"/>
            <p:cNvSpPr/>
            <p:nvPr/>
          </p:nvSpPr>
          <p:spPr>
            <a:xfrm>
              <a:off x="-53187200" y="4110200"/>
              <a:ext cx="205575" cy="185125"/>
            </a:xfrm>
            <a:custGeom>
              <a:avLst/>
              <a:gdLst/>
              <a:ahLst/>
              <a:cxnLst/>
              <a:rect l="l" t="t" r="r" b="b"/>
              <a:pathLst>
                <a:path w="8223" h="7405" extrusionOk="0">
                  <a:moveTo>
                    <a:pt x="2615" y="1418"/>
                  </a:moveTo>
                  <a:cubicBezTo>
                    <a:pt x="2836" y="1418"/>
                    <a:pt x="2993" y="1576"/>
                    <a:pt x="2993" y="1796"/>
                  </a:cubicBezTo>
                  <a:cubicBezTo>
                    <a:pt x="2993" y="1985"/>
                    <a:pt x="2836" y="2143"/>
                    <a:pt x="2615" y="2143"/>
                  </a:cubicBezTo>
                  <a:cubicBezTo>
                    <a:pt x="2426" y="2143"/>
                    <a:pt x="2268" y="1985"/>
                    <a:pt x="2268" y="1796"/>
                  </a:cubicBezTo>
                  <a:cubicBezTo>
                    <a:pt x="2268" y="1576"/>
                    <a:pt x="2426" y="1418"/>
                    <a:pt x="2615" y="1418"/>
                  </a:cubicBezTo>
                  <a:close/>
                  <a:moveTo>
                    <a:pt x="5608" y="1418"/>
                  </a:moveTo>
                  <a:cubicBezTo>
                    <a:pt x="5829" y="1418"/>
                    <a:pt x="5986" y="1576"/>
                    <a:pt x="5986" y="1796"/>
                  </a:cubicBezTo>
                  <a:cubicBezTo>
                    <a:pt x="5986" y="1985"/>
                    <a:pt x="5829" y="2143"/>
                    <a:pt x="5608" y="2143"/>
                  </a:cubicBezTo>
                  <a:cubicBezTo>
                    <a:pt x="5419" y="2143"/>
                    <a:pt x="5261" y="1985"/>
                    <a:pt x="5261" y="1796"/>
                  </a:cubicBezTo>
                  <a:cubicBezTo>
                    <a:pt x="5261" y="1576"/>
                    <a:pt x="5419" y="1418"/>
                    <a:pt x="5608" y="1418"/>
                  </a:cubicBezTo>
                  <a:close/>
                  <a:moveTo>
                    <a:pt x="5179" y="3978"/>
                  </a:moveTo>
                  <a:cubicBezTo>
                    <a:pt x="5269" y="3978"/>
                    <a:pt x="5356" y="4017"/>
                    <a:pt x="5419" y="4096"/>
                  </a:cubicBezTo>
                  <a:cubicBezTo>
                    <a:pt x="5576" y="4222"/>
                    <a:pt x="5576" y="4474"/>
                    <a:pt x="5450" y="4632"/>
                  </a:cubicBezTo>
                  <a:cubicBezTo>
                    <a:pt x="5104" y="4978"/>
                    <a:pt x="4631" y="5167"/>
                    <a:pt x="4159" y="5167"/>
                  </a:cubicBezTo>
                  <a:cubicBezTo>
                    <a:pt x="3655" y="5167"/>
                    <a:pt x="3182" y="4978"/>
                    <a:pt x="2836" y="4632"/>
                  </a:cubicBezTo>
                  <a:cubicBezTo>
                    <a:pt x="2678" y="4474"/>
                    <a:pt x="2678" y="4222"/>
                    <a:pt x="2836" y="4096"/>
                  </a:cubicBezTo>
                  <a:cubicBezTo>
                    <a:pt x="2914" y="4017"/>
                    <a:pt x="3009" y="3978"/>
                    <a:pt x="3099" y="3978"/>
                  </a:cubicBezTo>
                  <a:cubicBezTo>
                    <a:pt x="3190" y="3978"/>
                    <a:pt x="3277" y="4017"/>
                    <a:pt x="3340" y="4096"/>
                  </a:cubicBezTo>
                  <a:cubicBezTo>
                    <a:pt x="3560" y="4317"/>
                    <a:pt x="3844" y="4427"/>
                    <a:pt x="4127" y="4427"/>
                  </a:cubicBezTo>
                  <a:cubicBezTo>
                    <a:pt x="4411" y="4427"/>
                    <a:pt x="4694" y="4317"/>
                    <a:pt x="4915" y="4096"/>
                  </a:cubicBezTo>
                  <a:cubicBezTo>
                    <a:pt x="4994" y="4017"/>
                    <a:pt x="5088" y="3978"/>
                    <a:pt x="5179" y="3978"/>
                  </a:cubicBezTo>
                  <a:close/>
                  <a:moveTo>
                    <a:pt x="1922" y="0"/>
                  </a:moveTo>
                  <a:lnTo>
                    <a:pt x="0" y="1954"/>
                  </a:lnTo>
                  <a:lnTo>
                    <a:pt x="0" y="3277"/>
                  </a:lnTo>
                  <a:cubicBezTo>
                    <a:pt x="0" y="5514"/>
                    <a:pt x="1827" y="7404"/>
                    <a:pt x="4096" y="7404"/>
                  </a:cubicBezTo>
                  <a:cubicBezTo>
                    <a:pt x="6396" y="7404"/>
                    <a:pt x="8223" y="5514"/>
                    <a:pt x="8223" y="3277"/>
                  </a:cubicBezTo>
                  <a:lnTo>
                    <a:pt x="8223" y="1954"/>
                  </a:lnTo>
                  <a:lnTo>
                    <a:pt x="6301" y="0"/>
                  </a:lnTo>
                  <a:cubicBezTo>
                    <a:pt x="5624" y="394"/>
                    <a:pt x="4875" y="591"/>
                    <a:pt x="4123" y="591"/>
                  </a:cubicBezTo>
                  <a:cubicBezTo>
                    <a:pt x="3371" y="591"/>
                    <a:pt x="2615" y="394"/>
                    <a:pt x="19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4" name="Google Shape;7324;p77"/>
            <p:cNvSpPr/>
            <p:nvPr/>
          </p:nvSpPr>
          <p:spPr>
            <a:xfrm>
              <a:off x="-53020225" y="4211800"/>
              <a:ext cx="74825" cy="83525"/>
            </a:xfrm>
            <a:custGeom>
              <a:avLst/>
              <a:gdLst/>
              <a:ahLst/>
              <a:cxnLst/>
              <a:rect l="l" t="t" r="r" b="b"/>
              <a:pathLst>
                <a:path w="2993" h="3341" extrusionOk="0">
                  <a:moveTo>
                    <a:pt x="2174" y="1"/>
                  </a:moveTo>
                  <a:cubicBezTo>
                    <a:pt x="2016" y="1387"/>
                    <a:pt x="1197" y="2615"/>
                    <a:pt x="0" y="3340"/>
                  </a:cubicBezTo>
                  <a:lnTo>
                    <a:pt x="2647" y="3340"/>
                  </a:lnTo>
                  <a:cubicBezTo>
                    <a:pt x="2836" y="3340"/>
                    <a:pt x="2993" y="3183"/>
                    <a:pt x="2993" y="2993"/>
                  </a:cubicBezTo>
                  <a:lnTo>
                    <a:pt x="2993" y="2867"/>
                  </a:lnTo>
                  <a:cubicBezTo>
                    <a:pt x="2993" y="1859"/>
                    <a:pt x="2710" y="883"/>
                    <a:pt x="21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5" name="Google Shape;7325;p77"/>
            <p:cNvSpPr/>
            <p:nvPr/>
          </p:nvSpPr>
          <p:spPr>
            <a:xfrm>
              <a:off x="-53224225" y="4211025"/>
              <a:ext cx="74850" cy="83500"/>
            </a:xfrm>
            <a:custGeom>
              <a:avLst/>
              <a:gdLst/>
              <a:ahLst/>
              <a:cxnLst/>
              <a:rect l="l" t="t" r="r" b="b"/>
              <a:pathLst>
                <a:path w="2994" h="3340" extrusionOk="0">
                  <a:moveTo>
                    <a:pt x="851" y="0"/>
                  </a:moveTo>
                  <a:cubicBezTo>
                    <a:pt x="315" y="851"/>
                    <a:pt x="0" y="1796"/>
                    <a:pt x="0" y="2867"/>
                  </a:cubicBezTo>
                  <a:lnTo>
                    <a:pt x="0" y="2993"/>
                  </a:lnTo>
                  <a:cubicBezTo>
                    <a:pt x="0" y="3182"/>
                    <a:pt x="158" y="3340"/>
                    <a:pt x="378" y="3340"/>
                  </a:cubicBezTo>
                  <a:lnTo>
                    <a:pt x="2993" y="3340"/>
                  </a:lnTo>
                  <a:cubicBezTo>
                    <a:pt x="1859" y="2646"/>
                    <a:pt x="1040" y="1418"/>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6" name="Google Shape;7326;p77"/>
            <p:cNvSpPr/>
            <p:nvPr/>
          </p:nvSpPr>
          <p:spPr>
            <a:xfrm>
              <a:off x="-52962725" y="4131475"/>
              <a:ext cx="18125" cy="63800"/>
            </a:xfrm>
            <a:custGeom>
              <a:avLst/>
              <a:gdLst/>
              <a:ahLst/>
              <a:cxnLst/>
              <a:rect l="l" t="t" r="r" b="b"/>
              <a:pathLst>
                <a:path w="725" h="2552" extrusionOk="0">
                  <a:moveTo>
                    <a:pt x="0" y="0"/>
                  </a:moveTo>
                  <a:lnTo>
                    <a:pt x="0" y="2394"/>
                  </a:lnTo>
                  <a:lnTo>
                    <a:pt x="0" y="2552"/>
                  </a:lnTo>
                  <a:cubicBezTo>
                    <a:pt x="410" y="2300"/>
                    <a:pt x="725" y="1827"/>
                    <a:pt x="725" y="1292"/>
                  </a:cubicBezTo>
                  <a:cubicBezTo>
                    <a:pt x="725" y="725"/>
                    <a:pt x="410" y="252"/>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7" name="Google Shape;7327;p77"/>
            <p:cNvSpPr/>
            <p:nvPr/>
          </p:nvSpPr>
          <p:spPr>
            <a:xfrm>
              <a:off x="-53125775" y="3976300"/>
              <a:ext cx="82725" cy="26800"/>
            </a:xfrm>
            <a:custGeom>
              <a:avLst/>
              <a:gdLst/>
              <a:ahLst/>
              <a:cxnLst/>
              <a:rect l="l" t="t" r="r" b="b"/>
              <a:pathLst>
                <a:path w="3309" h="1072" extrusionOk="0">
                  <a:moveTo>
                    <a:pt x="1670" y="1"/>
                  </a:moveTo>
                  <a:cubicBezTo>
                    <a:pt x="914" y="1"/>
                    <a:pt x="284" y="442"/>
                    <a:pt x="0" y="1072"/>
                  </a:cubicBezTo>
                  <a:cubicBezTo>
                    <a:pt x="536" y="883"/>
                    <a:pt x="1072" y="757"/>
                    <a:pt x="1670" y="757"/>
                  </a:cubicBezTo>
                  <a:cubicBezTo>
                    <a:pt x="2269" y="757"/>
                    <a:pt x="2804" y="883"/>
                    <a:pt x="3308" y="1072"/>
                  </a:cubicBezTo>
                  <a:cubicBezTo>
                    <a:pt x="2993" y="442"/>
                    <a:pt x="2363"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8" name="Google Shape;7328;p77"/>
          <p:cNvGrpSpPr/>
          <p:nvPr/>
        </p:nvGrpSpPr>
        <p:grpSpPr>
          <a:xfrm>
            <a:off x="7961258" y="3676129"/>
            <a:ext cx="358971" cy="358408"/>
            <a:chOff x="-52043575" y="3983125"/>
            <a:chExt cx="319000" cy="318500"/>
          </a:xfrm>
        </p:grpSpPr>
        <p:sp>
          <p:nvSpPr>
            <p:cNvPr id="7329" name="Google Shape;7329;p77"/>
            <p:cNvSpPr/>
            <p:nvPr/>
          </p:nvSpPr>
          <p:spPr>
            <a:xfrm>
              <a:off x="-52043575" y="3983200"/>
              <a:ext cx="55150" cy="105750"/>
            </a:xfrm>
            <a:custGeom>
              <a:avLst/>
              <a:gdLst/>
              <a:ahLst/>
              <a:cxnLst/>
              <a:rect l="l" t="t" r="r" b="b"/>
              <a:pathLst>
                <a:path w="2206" h="4230" extrusionOk="0">
                  <a:moveTo>
                    <a:pt x="367" y="0"/>
                  </a:moveTo>
                  <a:cubicBezTo>
                    <a:pt x="339" y="0"/>
                    <a:pt x="311" y="3"/>
                    <a:pt x="284" y="8"/>
                  </a:cubicBezTo>
                  <a:cubicBezTo>
                    <a:pt x="126" y="40"/>
                    <a:pt x="0" y="197"/>
                    <a:pt x="0" y="355"/>
                  </a:cubicBezTo>
                  <a:lnTo>
                    <a:pt x="0" y="1867"/>
                  </a:lnTo>
                  <a:cubicBezTo>
                    <a:pt x="0" y="2875"/>
                    <a:pt x="630" y="3789"/>
                    <a:pt x="1512" y="4230"/>
                  </a:cubicBezTo>
                  <a:cubicBezTo>
                    <a:pt x="1512" y="3285"/>
                    <a:pt x="1733" y="2371"/>
                    <a:pt x="2206" y="1583"/>
                  </a:cubicBezTo>
                  <a:cubicBezTo>
                    <a:pt x="1607" y="1237"/>
                    <a:pt x="1103" y="764"/>
                    <a:pt x="725" y="166"/>
                  </a:cubicBezTo>
                  <a:cubicBezTo>
                    <a:pt x="647" y="61"/>
                    <a:pt x="503" y="0"/>
                    <a:pt x="3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0" name="Google Shape;7330;p77"/>
            <p:cNvSpPr/>
            <p:nvPr/>
          </p:nvSpPr>
          <p:spPr>
            <a:xfrm>
              <a:off x="-51985300" y="3983400"/>
              <a:ext cx="204800" cy="129975"/>
            </a:xfrm>
            <a:custGeom>
              <a:avLst/>
              <a:gdLst/>
              <a:ahLst/>
              <a:cxnLst/>
              <a:rect l="l" t="t" r="r" b="b"/>
              <a:pathLst>
                <a:path w="8192" h="5199" extrusionOk="0">
                  <a:moveTo>
                    <a:pt x="3718" y="0"/>
                  </a:moveTo>
                  <a:lnTo>
                    <a:pt x="3718" y="4096"/>
                  </a:lnTo>
                  <a:cubicBezTo>
                    <a:pt x="3718" y="4285"/>
                    <a:pt x="3561" y="4442"/>
                    <a:pt x="3340" y="4442"/>
                  </a:cubicBezTo>
                  <a:lnTo>
                    <a:pt x="1" y="4442"/>
                  </a:lnTo>
                  <a:lnTo>
                    <a:pt x="1" y="5198"/>
                  </a:lnTo>
                  <a:lnTo>
                    <a:pt x="8192" y="5198"/>
                  </a:lnTo>
                  <a:lnTo>
                    <a:pt x="8192" y="4442"/>
                  </a:lnTo>
                  <a:lnTo>
                    <a:pt x="4852" y="4442"/>
                  </a:lnTo>
                  <a:cubicBezTo>
                    <a:pt x="4814" y="4452"/>
                    <a:pt x="4778" y="4456"/>
                    <a:pt x="4743" y="4456"/>
                  </a:cubicBezTo>
                  <a:cubicBezTo>
                    <a:pt x="4548" y="4456"/>
                    <a:pt x="4411" y="4314"/>
                    <a:pt x="4411" y="4127"/>
                  </a:cubicBezTo>
                  <a:lnTo>
                    <a:pt x="4411" y="32"/>
                  </a:lnTo>
                  <a:cubicBezTo>
                    <a:pt x="4285" y="32"/>
                    <a:pt x="4159" y="0"/>
                    <a:pt x="40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1" name="Google Shape;7331;p77"/>
            <p:cNvSpPr/>
            <p:nvPr/>
          </p:nvSpPr>
          <p:spPr>
            <a:xfrm>
              <a:off x="-51855350" y="3987325"/>
              <a:ext cx="74075" cy="89825"/>
            </a:xfrm>
            <a:custGeom>
              <a:avLst/>
              <a:gdLst/>
              <a:ahLst/>
              <a:cxnLst/>
              <a:rect l="l" t="t" r="r" b="b"/>
              <a:pathLst>
                <a:path w="2963" h="3593" extrusionOk="0">
                  <a:moveTo>
                    <a:pt x="1" y="1"/>
                  </a:moveTo>
                  <a:lnTo>
                    <a:pt x="1" y="3592"/>
                  </a:lnTo>
                  <a:lnTo>
                    <a:pt x="2962" y="3592"/>
                  </a:lnTo>
                  <a:cubicBezTo>
                    <a:pt x="2836" y="2647"/>
                    <a:pt x="2427" y="1733"/>
                    <a:pt x="1765" y="1009"/>
                  </a:cubicBezTo>
                  <a:cubicBezTo>
                    <a:pt x="1261" y="505"/>
                    <a:pt x="663" y="190"/>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2" name="Google Shape;7332;p77"/>
            <p:cNvSpPr/>
            <p:nvPr/>
          </p:nvSpPr>
          <p:spPr>
            <a:xfrm>
              <a:off x="-51985300" y="3987325"/>
              <a:ext cx="74050" cy="89825"/>
            </a:xfrm>
            <a:custGeom>
              <a:avLst/>
              <a:gdLst/>
              <a:ahLst/>
              <a:cxnLst/>
              <a:rect l="l" t="t" r="r" b="b"/>
              <a:pathLst>
                <a:path w="2962" h="3593" extrusionOk="0">
                  <a:moveTo>
                    <a:pt x="2962" y="1"/>
                  </a:moveTo>
                  <a:cubicBezTo>
                    <a:pt x="1324" y="473"/>
                    <a:pt x="158" y="1891"/>
                    <a:pt x="1" y="3592"/>
                  </a:cubicBezTo>
                  <a:lnTo>
                    <a:pt x="2962" y="3592"/>
                  </a:lnTo>
                  <a:lnTo>
                    <a:pt x="29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3" name="Google Shape;7333;p77"/>
            <p:cNvSpPr/>
            <p:nvPr/>
          </p:nvSpPr>
          <p:spPr>
            <a:xfrm>
              <a:off x="-51985300" y="4190350"/>
              <a:ext cx="204800" cy="111275"/>
            </a:xfrm>
            <a:custGeom>
              <a:avLst/>
              <a:gdLst/>
              <a:ahLst/>
              <a:cxnLst/>
              <a:rect l="l" t="t" r="r" b="b"/>
              <a:pathLst>
                <a:path w="8192" h="4451" extrusionOk="0">
                  <a:moveTo>
                    <a:pt x="5069" y="1024"/>
                  </a:moveTo>
                  <a:cubicBezTo>
                    <a:pt x="5167" y="1024"/>
                    <a:pt x="5262" y="1063"/>
                    <a:pt x="5325" y="1142"/>
                  </a:cubicBezTo>
                  <a:cubicBezTo>
                    <a:pt x="5514" y="1268"/>
                    <a:pt x="5514" y="1489"/>
                    <a:pt x="5356" y="1646"/>
                  </a:cubicBezTo>
                  <a:cubicBezTo>
                    <a:pt x="5010" y="1993"/>
                    <a:pt x="4537" y="2213"/>
                    <a:pt x="4002" y="2213"/>
                  </a:cubicBezTo>
                  <a:cubicBezTo>
                    <a:pt x="3498" y="2213"/>
                    <a:pt x="3025" y="1993"/>
                    <a:pt x="2710" y="1646"/>
                  </a:cubicBezTo>
                  <a:cubicBezTo>
                    <a:pt x="2552" y="1489"/>
                    <a:pt x="2552" y="1268"/>
                    <a:pt x="2710" y="1142"/>
                  </a:cubicBezTo>
                  <a:cubicBezTo>
                    <a:pt x="2789" y="1063"/>
                    <a:pt x="2891" y="1024"/>
                    <a:pt x="2986" y="1024"/>
                  </a:cubicBezTo>
                  <a:cubicBezTo>
                    <a:pt x="3080" y="1024"/>
                    <a:pt x="3167" y="1063"/>
                    <a:pt x="3214" y="1142"/>
                  </a:cubicBezTo>
                  <a:cubicBezTo>
                    <a:pt x="3435" y="1363"/>
                    <a:pt x="3726" y="1473"/>
                    <a:pt x="4014" y="1473"/>
                  </a:cubicBezTo>
                  <a:cubicBezTo>
                    <a:pt x="4301" y="1473"/>
                    <a:pt x="4585" y="1363"/>
                    <a:pt x="4789" y="1142"/>
                  </a:cubicBezTo>
                  <a:cubicBezTo>
                    <a:pt x="4868" y="1063"/>
                    <a:pt x="4971" y="1024"/>
                    <a:pt x="5069" y="1024"/>
                  </a:cubicBezTo>
                  <a:close/>
                  <a:moveTo>
                    <a:pt x="4080" y="0"/>
                  </a:moveTo>
                  <a:cubicBezTo>
                    <a:pt x="3372" y="0"/>
                    <a:pt x="2663" y="213"/>
                    <a:pt x="2048" y="638"/>
                  </a:cubicBezTo>
                  <a:cubicBezTo>
                    <a:pt x="1954" y="669"/>
                    <a:pt x="1922" y="701"/>
                    <a:pt x="1859" y="701"/>
                  </a:cubicBezTo>
                  <a:lnTo>
                    <a:pt x="1" y="701"/>
                  </a:lnTo>
                  <a:cubicBezTo>
                    <a:pt x="190" y="2780"/>
                    <a:pt x="1922" y="4450"/>
                    <a:pt x="4096" y="4450"/>
                  </a:cubicBezTo>
                  <a:cubicBezTo>
                    <a:pt x="6207" y="4450"/>
                    <a:pt x="8003" y="2780"/>
                    <a:pt x="8192" y="701"/>
                  </a:cubicBezTo>
                  <a:lnTo>
                    <a:pt x="6333" y="701"/>
                  </a:lnTo>
                  <a:cubicBezTo>
                    <a:pt x="6207" y="701"/>
                    <a:pt x="6144" y="701"/>
                    <a:pt x="6113" y="638"/>
                  </a:cubicBezTo>
                  <a:cubicBezTo>
                    <a:pt x="5498" y="213"/>
                    <a:pt x="4789" y="0"/>
                    <a:pt x="4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4" name="Google Shape;7334;p77"/>
            <p:cNvSpPr/>
            <p:nvPr/>
          </p:nvSpPr>
          <p:spPr>
            <a:xfrm>
              <a:off x="-51985300" y="4133050"/>
              <a:ext cx="204800" cy="55925"/>
            </a:xfrm>
            <a:custGeom>
              <a:avLst/>
              <a:gdLst/>
              <a:ahLst/>
              <a:cxnLst/>
              <a:rect l="l" t="t" r="r" b="b"/>
              <a:pathLst>
                <a:path w="8192" h="2237" extrusionOk="0">
                  <a:moveTo>
                    <a:pt x="2552" y="756"/>
                  </a:moveTo>
                  <a:cubicBezTo>
                    <a:pt x="2742" y="756"/>
                    <a:pt x="2899" y="914"/>
                    <a:pt x="2899" y="1103"/>
                  </a:cubicBezTo>
                  <a:cubicBezTo>
                    <a:pt x="2899" y="1292"/>
                    <a:pt x="2742" y="1449"/>
                    <a:pt x="2552" y="1449"/>
                  </a:cubicBezTo>
                  <a:cubicBezTo>
                    <a:pt x="2363" y="1449"/>
                    <a:pt x="2206" y="1292"/>
                    <a:pt x="2206" y="1103"/>
                  </a:cubicBezTo>
                  <a:cubicBezTo>
                    <a:pt x="2206" y="914"/>
                    <a:pt x="2363" y="756"/>
                    <a:pt x="2552" y="756"/>
                  </a:cubicBezTo>
                  <a:close/>
                  <a:moveTo>
                    <a:pt x="5545" y="756"/>
                  </a:moveTo>
                  <a:cubicBezTo>
                    <a:pt x="5734" y="756"/>
                    <a:pt x="5892" y="914"/>
                    <a:pt x="5892" y="1103"/>
                  </a:cubicBezTo>
                  <a:cubicBezTo>
                    <a:pt x="5892" y="1292"/>
                    <a:pt x="5734" y="1449"/>
                    <a:pt x="5545" y="1449"/>
                  </a:cubicBezTo>
                  <a:cubicBezTo>
                    <a:pt x="5356" y="1449"/>
                    <a:pt x="5199" y="1292"/>
                    <a:pt x="5199" y="1103"/>
                  </a:cubicBezTo>
                  <a:cubicBezTo>
                    <a:pt x="5167" y="914"/>
                    <a:pt x="5356" y="756"/>
                    <a:pt x="5545" y="756"/>
                  </a:cubicBezTo>
                  <a:close/>
                  <a:moveTo>
                    <a:pt x="1" y="0"/>
                  </a:moveTo>
                  <a:lnTo>
                    <a:pt x="1" y="2237"/>
                  </a:lnTo>
                  <a:lnTo>
                    <a:pt x="1733" y="2237"/>
                  </a:lnTo>
                  <a:cubicBezTo>
                    <a:pt x="2458" y="1796"/>
                    <a:pt x="3277" y="1575"/>
                    <a:pt x="4092" y="1575"/>
                  </a:cubicBezTo>
                  <a:cubicBezTo>
                    <a:pt x="4907" y="1575"/>
                    <a:pt x="5719" y="1796"/>
                    <a:pt x="6428" y="2237"/>
                  </a:cubicBezTo>
                  <a:lnTo>
                    <a:pt x="8192" y="2237"/>
                  </a:lnTo>
                  <a:lnTo>
                    <a:pt x="81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5" name="Google Shape;7335;p77"/>
            <p:cNvSpPr/>
            <p:nvPr/>
          </p:nvSpPr>
          <p:spPr>
            <a:xfrm>
              <a:off x="-51780525" y="3983125"/>
              <a:ext cx="55950" cy="105825"/>
            </a:xfrm>
            <a:custGeom>
              <a:avLst/>
              <a:gdLst/>
              <a:ahLst/>
              <a:cxnLst/>
              <a:rect l="l" t="t" r="r" b="b"/>
              <a:pathLst>
                <a:path w="2238" h="4233" extrusionOk="0">
                  <a:moveTo>
                    <a:pt x="1849" y="0"/>
                  </a:moveTo>
                  <a:cubicBezTo>
                    <a:pt x="1729" y="0"/>
                    <a:pt x="1618" y="47"/>
                    <a:pt x="1545" y="169"/>
                  </a:cubicBezTo>
                  <a:cubicBezTo>
                    <a:pt x="1135" y="767"/>
                    <a:pt x="631" y="1240"/>
                    <a:pt x="1" y="1586"/>
                  </a:cubicBezTo>
                  <a:cubicBezTo>
                    <a:pt x="473" y="2374"/>
                    <a:pt x="694" y="3288"/>
                    <a:pt x="694" y="4233"/>
                  </a:cubicBezTo>
                  <a:cubicBezTo>
                    <a:pt x="1576" y="3792"/>
                    <a:pt x="2206" y="2910"/>
                    <a:pt x="2206" y="1870"/>
                  </a:cubicBezTo>
                  <a:lnTo>
                    <a:pt x="2206" y="358"/>
                  </a:lnTo>
                  <a:cubicBezTo>
                    <a:pt x="2238" y="200"/>
                    <a:pt x="2112" y="106"/>
                    <a:pt x="1954" y="11"/>
                  </a:cubicBezTo>
                  <a:cubicBezTo>
                    <a:pt x="1919" y="4"/>
                    <a:pt x="1883" y="0"/>
                    <a:pt x="18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6" name="Google Shape;7336;p77"/>
            <p:cNvSpPr/>
            <p:nvPr/>
          </p:nvSpPr>
          <p:spPr>
            <a:xfrm>
              <a:off x="-52023900" y="4139350"/>
              <a:ext cx="18925" cy="63800"/>
            </a:xfrm>
            <a:custGeom>
              <a:avLst/>
              <a:gdLst/>
              <a:ahLst/>
              <a:cxnLst/>
              <a:rect l="l" t="t" r="r" b="b"/>
              <a:pathLst>
                <a:path w="757" h="2552" extrusionOk="0">
                  <a:moveTo>
                    <a:pt x="757" y="0"/>
                  </a:moveTo>
                  <a:cubicBezTo>
                    <a:pt x="316" y="221"/>
                    <a:pt x="1" y="693"/>
                    <a:pt x="1" y="1260"/>
                  </a:cubicBezTo>
                  <a:cubicBezTo>
                    <a:pt x="1" y="1796"/>
                    <a:pt x="316" y="2268"/>
                    <a:pt x="757" y="2552"/>
                  </a:cubicBezTo>
                  <a:lnTo>
                    <a:pt x="7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7" name="Google Shape;7337;p77"/>
            <p:cNvSpPr/>
            <p:nvPr/>
          </p:nvSpPr>
          <p:spPr>
            <a:xfrm>
              <a:off x="-51763200" y="4139350"/>
              <a:ext cx="18925" cy="63800"/>
            </a:xfrm>
            <a:custGeom>
              <a:avLst/>
              <a:gdLst/>
              <a:ahLst/>
              <a:cxnLst/>
              <a:rect l="l" t="t" r="r" b="b"/>
              <a:pathLst>
                <a:path w="757" h="2552" extrusionOk="0">
                  <a:moveTo>
                    <a:pt x="1" y="0"/>
                  </a:moveTo>
                  <a:lnTo>
                    <a:pt x="1" y="2552"/>
                  </a:lnTo>
                  <a:cubicBezTo>
                    <a:pt x="442" y="2268"/>
                    <a:pt x="757" y="1796"/>
                    <a:pt x="757" y="1260"/>
                  </a:cubicBezTo>
                  <a:cubicBezTo>
                    <a:pt x="757" y="693"/>
                    <a:pt x="442" y="221"/>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8" name="Google Shape;7338;p77"/>
          <p:cNvGrpSpPr/>
          <p:nvPr/>
        </p:nvGrpSpPr>
        <p:grpSpPr>
          <a:xfrm>
            <a:off x="6215199" y="1380146"/>
            <a:ext cx="314662" cy="358971"/>
            <a:chOff x="-56766175" y="3198925"/>
            <a:chExt cx="279625" cy="319000"/>
          </a:xfrm>
        </p:grpSpPr>
        <p:sp>
          <p:nvSpPr>
            <p:cNvPr id="7339" name="Google Shape;7339;p77"/>
            <p:cNvSpPr/>
            <p:nvPr/>
          </p:nvSpPr>
          <p:spPr>
            <a:xfrm>
              <a:off x="-56766175" y="3335975"/>
              <a:ext cx="18925" cy="63825"/>
            </a:xfrm>
            <a:custGeom>
              <a:avLst/>
              <a:gdLst/>
              <a:ahLst/>
              <a:cxnLst/>
              <a:rect l="l" t="t" r="r" b="b"/>
              <a:pathLst>
                <a:path w="757" h="2553" extrusionOk="0">
                  <a:moveTo>
                    <a:pt x="757" y="0"/>
                  </a:moveTo>
                  <a:cubicBezTo>
                    <a:pt x="316" y="221"/>
                    <a:pt x="1" y="693"/>
                    <a:pt x="1" y="1260"/>
                  </a:cubicBezTo>
                  <a:cubicBezTo>
                    <a:pt x="1" y="1796"/>
                    <a:pt x="316" y="2269"/>
                    <a:pt x="757" y="2552"/>
                  </a:cubicBezTo>
                  <a:lnTo>
                    <a:pt x="757" y="158"/>
                  </a:lnTo>
                  <a:lnTo>
                    <a:pt x="7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0" name="Google Shape;7340;p77"/>
            <p:cNvSpPr/>
            <p:nvPr/>
          </p:nvSpPr>
          <p:spPr>
            <a:xfrm>
              <a:off x="-56747275" y="3198925"/>
              <a:ext cx="222925" cy="93750"/>
            </a:xfrm>
            <a:custGeom>
              <a:avLst/>
              <a:gdLst/>
              <a:ahLst/>
              <a:cxnLst/>
              <a:rect l="l" t="t" r="r" b="b"/>
              <a:pathLst>
                <a:path w="8917" h="3750" extrusionOk="0">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1" name="Google Shape;7341;p77"/>
            <p:cNvSpPr/>
            <p:nvPr/>
          </p:nvSpPr>
          <p:spPr>
            <a:xfrm>
              <a:off x="-56710250" y="3348575"/>
              <a:ext cx="55150" cy="55150"/>
            </a:xfrm>
            <a:custGeom>
              <a:avLst/>
              <a:gdLst/>
              <a:ahLst/>
              <a:cxnLst/>
              <a:rect l="l" t="t" r="r" b="b"/>
              <a:pathLst>
                <a:path w="2206" h="2206" extrusionOk="0">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2" name="Google Shape;7342;p77"/>
            <p:cNvSpPr/>
            <p:nvPr/>
          </p:nvSpPr>
          <p:spPr>
            <a:xfrm>
              <a:off x="-56597625" y="3349350"/>
              <a:ext cx="55150" cy="55175"/>
            </a:xfrm>
            <a:custGeom>
              <a:avLst/>
              <a:gdLst/>
              <a:ahLst/>
              <a:cxnLst/>
              <a:rect l="l" t="t" r="r" b="b"/>
              <a:pathLst>
                <a:path w="2206" h="2207" extrusionOk="0">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3" name="Google Shape;7343;p77"/>
            <p:cNvSpPr/>
            <p:nvPr/>
          </p:nvSpPr>
          <p:spPr>
            <a:xfrm>
              <a:off x="-56727575" y="3376925"/>
              <a:ext cx="204800" cy="141000"/>
            </a:xfrm>
            <a:custGeom>
              <a:avLst/>
              <a:gdLst/>
              <a:ahLst/>
              <a:cxnLst/>
              <a:rect l="l" t="t" r="r" b="b"/>
              <a:pathLst>
                <a:path w="8192" h="5640" extrusionOk="0">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4" name="Google Shape;7344;p77"/>
            <p:cNvSpPr/>
            <p:nvPr/>
          </p:nvSpPr>
          <p:spPr>
            <a:xfrm>
              <a:off x="-56729150" y="3289500"/>
              <a:ext cx="204000" cy="87450"/>
            </a:xfrm>
            <a:custGeom>
              <a:avLst/>
              <a:gdLst/>
              <a:ahLst/>
              <a:cxnLst/>
              <a:rect l="l" t="t" r="r" b="b"/>
              <a:pathLst>
                <a:path w="8160" h="3498" extrusionOk="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5" name="Google Shape;7345;p77"/>
            <p:cNvSpPr/>
            <p:nvPr/>
          </p:nvSpPr>
          <p:spPr>
            <a:xfrm>
              <a:off x="-56505475" y="3335975"/>
              <a:ext cx="18925" cy="63825"/>
            </a:xfrm>
            <a:custGeom>
              <a:avLst/>
              <a:gdLst/>
              <a:ahLst/>
              <a:cxnLst/>
              <a:rect l="l" t="t" r="r" b="b"/>
              <a:pathLst>
                <a:path w="757" h="2553" extrusionOk="0">
                  <a:moveTo>
                    <a:pt x="1" y="0"/>
                  </a:moveTo>
                  <a:lnTo>
                    <a:pt x="1" y="2552"/>
                  </a:lnTo>
                  <a:cubicBezTo>
                    <a:pt x="442" y="2269"/>
                    <a:pt x="757" y="1796"/>
                    <a:pt x="757" y="1260"/>
                  </a:cubicBezTo>
                  <a:cubicBezTo>
                    <a:pt x="757" y="693"/>
                    <a:pt x="473" y="221"/>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6" name="Google Shape;7346;p77"/>
          <p:cNvGrpSpPr/>
          <p:nvPr/>
        </p:nvGrpSpPr>
        <p:grpSpPr>
          <a:xfrm>
            <a:off x="6214313" y="1835446"/>
            <a:ext cx="316434" cy="358099"/>
            <a:chOff x="-56766175" y="3590375"/>
            <a:chExt cx="281200" cy="318225"/>
          </a:xfrm>
        </p:grpSpPr>
        <p:sp>
          <p:nvSpPr>
            <p:cNvPr id="7347" name="Google Shape;7347;p77"/>
            <p:cNvSpPr/>
            <p:nvPr/>
          </p:nvSpPr>
          <p:spPr>
            <a:xfrm>
              <a:off x="-56766175" y="3632900"/>
              <a:ext cx="281200" cy="275700"/>
            </a:xfrm>
            <a:custGeom>
              <a:avLst/>
              <a:gdLst/>
              <a:ahLst/>
              <a:cxnLst/>
              <a:rect l="l" t="t" r="r" b="b"/>
              <a:pathLst>
                <a:path w="11248" h="11028" extrusionOk="0">
                  <a:moveTo>
                    <a:pt x="1576" y="0"/>
                  </a:moveTo>
                  <a:cubicBezTo>
                    <a:pt x="599" y="1009"/>
                    <a:pt x="1" y="2395"/>
                    <a:pt x="1" y="3907"/>
                  </a:cubicBezTo>
                  <a:lnTo>
                    <a:pt x="1" y="10681"/>
                  </a:lnTo>
                  <a:cubicBezTo>
                    <a:pt x="1" y="10870"/>
                    <a:pt x="158" y="11027"/>
                    <a:pt x="347" y="11027"/>
                  </a:cubicBezTo>
                  <a:lnTo>
                    <a:pt x="5577" y="11027"/>
                  </a:lnTo>
                  <a:cubicBezTo>
                    <a:pt x="3340" y="11027"/>
                    <a:pt x="1481" y="9200"/>
                    <a:pt x="1481" y="6932"/>
                  </a:cubicBezTo>
                  <a:lnTo>
                    <a:pt x="1481" y="5388"/>
                  </a:lnTo>
                  <a:cubicBezTo>
                    <a:pt x="1481" y="5262"/>
                    <a:pt x="1576" y="5167"/>
                    <a:pt x="1702" y="5073"/>
                  </a:cubicBezTo>
                  <a:lnTo>
                    <a:pt x="5419" y="2836"/>
                  </a:lnTo>
                  <a:cubicBezTo>
                    <a:pt x="5482" y="2789"/>
                    <a:pt x="5553" y="2765"/>
                    <a:pt x="5624" y="2765"/>
                  </a:cubicBezTo>
                  <a:cubicBezTo>
                    <a:pt x="5695" y="2765"/>
                    <a:pt x="5766" y="2789"/>
                    <a:pt x="5829" y="2836"/>
                  </a:cubicBezTo>
                  <a:lnTo>
                    <a:pt x="9578" y="5073"/>
                  </a:lnTo>
                  <a:cubicBezTo>
                    <a:pt x="9673" y="5167"/>
                    <a:pt x="9767" y="5262"/>
                    <a:pt x="9767" y="5388"/>
                  </a:cubicBezTo>
                  <a:lnTo>
                    <a:pt x="9767" y="6932"/>
                  </a:lnTo>
                  <a:cubicBezTo>
                    <a:pt x="9767" y="9200"/>
                    <a:pt x="7908" y="11027"/>
                    <a:pt x="5671" y="11027"/>
                  </a:cubicBezTo>
                  <a:lnTo>
                    <a:pt x="10901" y="11027"/>
                  </a:lnTo>
                  <a:cubicBezTo>
                    <a:pt x="11090" y="11027"/>
                    <a:pt x="11248" y="10870"/>
                    <a:pt x="11248" y="10681"/>
                  </a:cubicBezTo>
                  <a:lnTo>
                    <a:pt x="11248" y="3907"/>
                  </a:lnTo>
                  <a:cubicBezTo>
                    <a:pt x="11185" y="2363"/>
                    <a:pt x="10586" y="977"/>
                    <a:pt x="9610" y="0"/>
                  </a:cubicBezTo>
                  <a:cubicBezTo>
                    <a:pt x="9578" y="158"/>
                    <a:pt x="9484" y="316"/>
                    <a:pt x="9358" y="473"/>
                  </a:cubicBezTo>
                  <a:cubicBezTo>
                    <a:pt x="8727" y="1418"/>
                    <a:pt x="7247" y="2048"/>
                    <a:pt x="5577" y="2048"/>
                  </a:cubicBezTo>
                  <a:cubicBezTo>
                    <a:pt x="3907" y="2048"/>
                    <a:pt x="2395" y="1418"/>
                    <a:pt x="1765" y="442"/>
                  </a:cubicBezTo>
                  <a:cubicBezTo>
                    <a:pt x="1702" y="316"/>
                    <a:pt x="1607" y="158"/>
                    <a:pt x="157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8" name="Google Shape;7348;p77"/>
            <p:cNvSpPr/>
            <p:nvPr/>
          </p:nvSpPr>
          <p:spPr>
            <a:xfrm>
              <a:off x="-56709475" y="3722700"/>
              <a:ext cx="167800" cy="153600"/>
            </a:xfrm>
            <a:custGeom>
              <a:avLst/>
              <a:gdLst/>
              <a:ahLst/>
              <a:cxnLst/>
              <a:rect l="l" t="t" r="r" b="b"/>
              <a:pathLst>
                <a:path w="6712" h="6144" extrusionOk="0">
                  <a:moveTo>
                    <a:pt x="1828" y="1449"/>
                  </a:moveTo>
                  <a:cubicBezTo>
                    <a:pt x="2017" y="1449"/>
                    <a:pt x="2175" y="1607"/>
                    <a:pt x="2175" y="1796"/>
                  </a:cubicBezTo>
                  <a:cubicBezTo>
                    <a:pt x="2206" y="2016"/>
                    <a:pt x="2049" y="2142"/>
                    <a:pt x="1828" y="2142"/>
                  </a:cubicBezTo>
                  <a:cubicBezTo>
                    <a:pt x="1639" y="2142"/>
                    <a:pt x="1482" y="2016"/>
                    <a:pt x="1482" y="1796"/>
                  </a:cubicBezTo>
                  <a:cubicBezTo>
                    <a:pt x="1482" y="1607"/>
                    <a:pt x="1639" y="1449"/>
                    <a:pt x="1828" y="1449"/>
                  </a:cubicBezTo>
                  <a:close/>
                  <a:moveTo>
                    <a:pt x="4821" y="1449"/>
                  </a:moveTo>
                  <a:cubicBezTo>
                    <a:pt x="5010" y="1449"/>
                    <a:pt x="5168" y="1607"/>
                    <a:pt x="5168" y="1796"/>
                  </a:cubicBezTo>
                  <a:cubicBezTo>
                    <a:pt x="5199" y="2016"/>
                    <a:pt x="5010" y="2142"/>
                    <a:pt x="4821" y="2142"/>
                  </a:cubicBezTo>
                  <a:cubicBezTo>
                    <a:pt x="4632" y="2142"/>
                    <a:pt x="4475" y="2016"/>
                    <a:pt x="4475" y="1796"/>
                  </a:cubicBezTo>
                  <a:cubicBezTo>
                    <a:pt x="4475" y="1607"/>
                    <a:pt x="4632" y="1449"/>
                    <a:pt x="4821" y="1449"/>
                  </a:cubicBezTo>
                  <a:close/>
                  <a:moveTo>
                    <a:pt x="3372" y="0"/>
                  </a:moveTo>
                  <a:lnTo>
                    <a:pt x="1" y="2016"/>
                  </a:lnTo>
                  <a:lnTo>
                    <a:pt x="1" y="3340"/>
                  </a:lnTo>
                  <a:cubicBezTo>
                    <a:pt x="1" y="4474"/>
                    <a:pt x="599" y="5545"/>
                    <a:pt x="1513" y="6143"/>
                  </a:cubicBezTo>
                  <a:lnTo>
                    <a:pt x="1513" y="4411"/>
                  </a:lnTo>
                  <a:cubicBezTo>
                    <a:pt x="1513" y="4253"/>
                    <a:pt x="1576" y="4127"/>
                    <a:pt x="1702" y="4096"/>
                  </a:cubicBezTo>
                  <a:cubicBezTo>
                    <a:pt x="2222" y="3844"/>
                    <a:pt x="2797" y="3718"/>
                    <a:pt x="3368" y="3718"/>
                  </a:cubicBezTo>
                  <a:cubicBezTo>
                    <a:pt x="3939" y="3718"/>
                    <a:pt x="4506" y="3844"/>
                    <a:pt x="5010" y="4096"/>
                  </a:cubicBezTo>
                  <a:cubicBezTo>
                    <a:pt x="5136" y="4159"/>
                    <a:pt x="5199" y="4285"/>
                    <a:pt x="5199" y="4411"/>
                  </a:cubicBezTo>
                  <a:lnTo>
                    <a:pt x="5199" y="6143"/>
                  </a:lnTo>
                  <a:cubicBezTo>
                    <a:pt x="6113" y="5545"/>
                    <a:pt x="6711" y="4505"/>
                    <a:pt x="6711" y="3340"/>
                  </a:cubicBezTo>
                  <a:lnTo>
                    <a:pt x="6711" y="2016"/>
                  </a:lnTo>
                  <a:lnTo>
                    <a:pt x="337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9" name="Google Shape;7349;p77"/>
            <p:cNvSpPr/>
            <p:nvPr/>
          </p:nvSpPr>
          <p:spPr>
            <a:xfrm>
              <a:off x="-56654325" y="3833750"/>
              <a:ext cx="55150" cy="55950"/>
            </a:xfrm>
            <a:custGeom>
              <a:avLst/>
              <a:gdLst/>
              <a:ahLst/>
              <a:cxnLst/>
              <a:rect l="l" t="t" r="r" b="b"/>
              <a:pathLst>
                <a:path w="2206" h="2238" extrusionOk="0">
                  <a:moveTo>
                    <a:pt x="1127" y="0"/>
                  </a:moveTo>
                  <a:cubicBezTo>
                    <a:pt x="748" y="0"/>
                    <a:pt x="363" y="63"/>
                    <a:pt x="0" y="189"/>
                  </a:cubicBezTo>
                  <a:lnTo>
                    <a:pt x="0" y="2048"/>
                  </a:lnTo>
                  <a:cubicBezTo>
                    <a:pt x="378" y="2174"/>
                    <a:pt x="725" y="2237"/>
                    <a:pt x="1103" y="2237"/>
                  </a:cubicBezTo>
                  <a:cubicBezTo>
                    <a:pt x="1512" y="2237"/>
                    <a:pt x="1859" y="2174"/>
                    <a:pt x="2206" y="2048"/>
                  </a:cubicBezTo>
                  <a:lnTo>
                    <a:pt x="2206" y="189"/>
                  </a:lnTo>
                  <a:cubicBezTo>
                    <a:pt x="1875" y="63"/>
                    <a:pt x="1505" y="0"/>
                    <a:pt x="11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0" name="Google Shape;7350;p77"/>
            <p:cNvSpPr/>
            <p:nvPr/>
          </p:nvSpPr>
          <p:spPr>
            <a:xfrm>
              <a:off x="-56710250" y="3590375"/>
              <a:ext cx="167775" cy="74850"/>
            </a:xfrm>
            <a:custGeom>
              <a:avLst/>
              <a:gdLst/>
              <a:ahLst/>
              <a:cxnLst/>
              <a:rect l="l" t="t" r="r" b="b"/>
              <a:pathLst>
                <a:path w="6711" h="2994" extrusionOk="0">
                  <a:moveTo>
                    <a:pt x="3340" y="0"/>
                  </a:moveTo>
                  <a:cubicBezTo>
                    <a:pt x="2080" y="0"/>
                    <a:pt x="946" y="441"/>
                    <a:pt x="0" y="1134"/>
                  </a:cubicBezTo>
                  <a:cubicBezTo>
                    <a:pt x="0" y="1355"/>
                    <a:pt x="32" y="1544"/>
                    <a:pt x="189" y="1733"/>
                  </a:cubicBezTo>
                  <a:cubicBezTo>
                    <a:pt x="662" y="2489"/>
                    <a:pt x="1922" y="2993"/>
                    <a:pt x="3340" y="2993"/>
                  </a:cubicBezTo>
                  <a:cubicBezTo>
                    <a:pt x="4726" y="2993"/>
                    <a:pt x="5986" y="2489"/>
                    <a:pt x="6490" y="1796"/>
                  </a:cubicBezTo>
                  <a:cubicBezTo>
                    <a:pt x="6648" y="1575"/>
                    <a:pt x="6711" y="1355"/>
                    <a:pt x="6711" y="1134"/>
                  </a:cubicBezTo>
                  <a:cubicBezTo>
                    <a:pt x="5766" y="441"/>
                    <a:pt x="4600" y="0"/>
                    <a:pt x="33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51" name="Google Shape;7351;p77"/>
          <p:cNvGrpSpPr/>
          <p:nvPr/>
        </p:nvGrpSpPr>
        <p:grpSpPr>
          <a:xfrm>
            <a:off x="6251269" y="2276817"/>
            <a:ext cx="272126" cy="358099"/>
            <a:chOff x="-56747275" y="3982600"/>
            <a:chExt cx="241825" cy="318225"/>
          </a:xfrm>
        </p:grpSpPr>
        <p:sp>
          <p:nvSpPr>
            <p:cNvPr id="7352" name="Google Shape;7352;p77"/>
            <p:cNvSpPr/>
            <p:nvPr/>
          </p:nvSpPr>
          <p:spPr>
            <a:xfrm>
              <a:off x="-56635425" y="4076325"/>
              <a:ext cx="18125" cy="37050"/>
            </a:xfrm>
            <a:custGeom>
              <a:avLst/>
              <a:gdLst/>
              <a:ahLst/>
              <a:cxnLst/>
              <a:rect l="l" t="t" r="r" b="b"/>
              <a:pathLst>
                <a:path w="725" h="1482" extrusionOk="0">
                  <a:moveTo>
                    <a:pt x="378" y="1"/>
                  </a:moveTo>
                  <a:cubicBezTo>
                    <a:pt x="158" y="1"/>
                    <a:pt x="0" y="316"/>
                    <a:pt x="0" y="725"/>
                  </a:cubicBezTo>
                  <a:cubicBezTo>
                    <a:pt x="0" y="1135"/>
                    <a:pt x="158" y="1481"/>
                    <a:pt x="378" y="1481"/>
                  </a:cubicBezTo>
                  <a:cubicBezTo>
                    <a:pt x="567" y="1481"/>
                    <a:pt x="725" y="1135"/>
                    <a:pt x="725" y="725"/>
                  </a:cubicBezTo>
                  <a:cubicBezTo>
                    <a:pt x="725" y="316"/>
                    <a:pt x="567"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3" name="Google Shape;7353;p77"/>
            <p:cNvSpPr/>
            <p:nvPr/>
          </p:nvSpPr>
          <p:spPr>
            <a:xfrm>
              <a:off x="-56618900" y="3991275"/>
              <a:ext cx="113450" cy="136250"/>
            </a:xfrm>
            <a:custGeom>
              <a:avLst/>
              <a:gdLst/>
              <a:ahLst/>
              <a:cxnLst/>
              <a:rect l="l" t="t" r="r" b="b"/>
              <a:pathLst>
                <a:path w="4538" h="5450" extrusionOk="0">
                  <a:moveTo>
                    <a:pt x="3277" y="0"/>
                  </a:moveTo>
                  <a:lnTo>
                    <a:pt x="1" y="2647"/>
                  </a:lnTo>
                  <a:lnTo>
                    <a:pt x="3939" y="5387"/>
                  </a:lnTo>
                  <a:cubicBezTo>
                    <a:pt x="4007" y="5430"/>
                    <a:pt x="4081" y="5449"/>
                    <a:pt x="4154" y="5449"/>
                  </a:cubicBezTo>
                  <a:cubicBezTo>
                    <a:pt x="4352" y="5449"/>
                    <a:pt x="4538" y="5303"/>
                    <a:pt x="4538" y="5072"/>
                  </a:cubicBezTo>
                  <a:lnTo>
                    <a:pt x="4538" y="2300"/>
                  </a:lnTo>
                  <a:cubicBezTo>
                    <a:pt x="4538" y="1355"/>
                    <a:pt x="4034" y="473"/>
                    <a:pt x="32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4" name="Google Shape;7354;p77"/>
            <p:cNvSpPr/>
            <p:nvPr/>
          </p:nvSpPr>
          <p:spPr>
            <a:xfrm>
              <a:off x="-56601550" y="4094450"/>
              <a:ext cx="31525" cy="19700"/>
            </a:xfrm>
            <a:custGeom>
              <a:avLst/>
              <a:gdLst/>
              <a:ahLst/>
              <a:cxnLst/>
              <a:rect l="l" t="t" r="r" b="b"/>
              <a:pathLst>
                <a:path w="1261" h="788" extrusionOk="0">
                  <a:moveTo>
                    <a:pt x="158" y="0"/>
                  </a:moveTo>
                  <a:lnTo>
                    <a:pt x="158" y="63"/>
                  </a:lnTo>
                  <a:cubicBezTo>
                    <a:pt x="158" y="315"/>
                    <a:pt x="95" y="567"/>
                    <a:pt x="0" y="788"/>
                  </a:cubicBezTo>
                  <a:lnTo>
                    <a:pt x="1260" y="788"/>
                  </a:lnTo>
                  <a:lnTo>
                    <a:pt x="1260" y="756"/>
                  </a:lnTo>
                  <a:lnTo>
                    <a:pt x="15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5" name="Google Shape;7355;p77"/>
            <p:cNvSpPr/>
            <p:nvPr/>
          </p:nvSpPr>
          <p:spPr>
            <a:xfrm>
              <a:off x="-56688200" y="4085775"/>
              <a:ext cx="37050" cy="27600"/>
            </a:xfrm>
            <a:custGeom>
              <a:avLst/>
              <a:gdLst/>
              <a:ahLst/>
              <a:cxnLst/>
              <a:rect l="l" t="t" r="r" b="b"/>
              <a:pathLst>
                <a:path w="1482" h="1104" extrusionOk="0">
                  <a:moveTo>
                    <a:pt x="1355" y="1"/>
                  </a:moveTo>
                  <a:lnTo>
                    <a:pt x="1" y="1103"/>
                  </a:lnTo>
                  <a:lnTo>
                    <a:pt x="1481" y="1103"/>
                  </a:lnTo>
                  <a:cubicBezTo>
                    <a:pt x="1418" y="883"/>
                    <a:pt x="1324" y="631"/>
                    <a:pt x="1324" y="347"/>
                  </a:cubicBezTo>
                  <a:cubicBezTo>
                    <a:pt x="1324" y="253"/>
                    <a:pt x="1324" y="127"/>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6" name="Google Shape;7356;p77"/>
            <p:cNvSpPr/>
            <p:nvPr/>
          </p:nvSpPr>
          <p:spPr>
            <a:xfrm>
              <a:off x="-56747275" y="3982600"/>
              <a:ext cx="189850" cy="143850"/>
            </a:xfrm>
            <a:custGeom>
              <a:avLst/>
              <a:gdLst/>
              <a:ahLst/>
              <a:cxnLst/>
              <a:rect l="l" t="t" r="r" b="b"/>
              <a:pathLst>
                <a:path w="7594" h="5754" extrusionOk="0">
                  <a:moveTo>
                    <a:pt x="2584" y="1"/>
                  </a:moveTo>
                  <a:cubicBezTo>
                    <a:pt x="1135" y="1"/>
                    <a:pt x="1" y="1166"/>
                    <a:pt x="1" y="2647"/>
                  </a:cubicBezTo>
                  <a:lnTo>
                    <a:pt x="1" y="5388"/>
                  </a:lnTo>
                  <a:cubicBezTo>
                    <a:pt x="1" y="5610"/>
                    <a:pt x="172" y="5753"/>
                    <a:pt x="350" y="5753"/>
                  </a:cubicBezTo>
                  <a:cubicBezTo>
                    <a:pt x="426" y="5753"/>
                    <a:pt x="502" y="5728"/>
                    <a:pt x="568" y="5671"/>
                  </a:cubicBezTo>
                  <a:lnTo>
                    <a:pt x="7593" y="32"/>
                  </a:lnTo>
                  <a:cubicBezTo>
                    <a:pt x="7436" y="1"/>
                    <a:pt x="7278" y="1"/>
                    <a:pt x="70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7" name="Google Shape;7357;p77"/>
            <p:cNvSpPr/>
            <p:nvPr/>
          </p:nvSpPr>
          <p:spPr>
            <a:xfrm>
              <a:off x="-56654325" y="4217500"/>
              <a:ext cx="55150" cy="83325"/>
            </a:xfrm>
            <a:custGeom>
              <a:avLst/>
              <a:gdLst/>
              <a:ahLst/>
              <a:cxnLst/>
              <a:rect l="l" t="t" r="r" b="b"/>
              <a:pathLst>
                <a:path w="2206" h="3333" extrusionOk="0">
                  <a:moveTo>
                    <a:pt x="1127" y="1"/>
                  </a:moveTo>
                  <a:cubicBezTo>
                    <a:pt x="748" y="1"/>
                    <a:pt x="363" y="72"/>
                    <a:pt x="0" y="214"/>
                  </a:cubicBezTo>
                  <a:lnTo>
                    <a:pt x="0" y="3175"/>
                  </a:lnTo>
                  <a:cubicBezTo>
                    <a:pt x="378" y="3270"/>
                    <a:pt x="756" y="3333"/>
                    <a:pt x="1103" y="3333"/>
                  </a:cubicBezTo>
                  <a:cubicBezTo>
                    <a:pt x="1512" y="3333"/>
                    <a:pt x="1859" y="3270"/>
                    <a:pt x="2206" y="3175"/>
                  </a:cubicBezTo>
                  <a:lnTo>
                    <a:pt x="2206" y="214"/>
                  </a:lnTo>
                  <a:cubicBezTo>
                    <a:pt x="1875" y="72"/>
                    <a:pt x="1505" y="1"/>
                    <a:pt x="11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8" name="Google Shape;7358;p77"/>
            <p:cNvSpPr/>
            <p:nvPr/>
          </p:nvSpPr>
          <p:spPr>
            <a:xfrm>
              <a:off x="-56729150" y="4132250"/>
              <a:ext cx="204800" cy="157550"/>
            </a:xfrm>
            <a:custGeom>
              <a:avLst/>
              <a:gdLst/>
              <a:ahLst/>
              <a:cxnLst/>
              <a:rect l="l" t="t" r="r" b="b"/>
              <a:pathLst>
                <a:path w="8192" h="6302" extrusionOk="0">
                  <a:moveTo>
                    <a:pt x="2615" y="788"/>
                  </a:moveTo>
                  <a:cubicBezTo>
                    <a:pt x="2804" y="788"/>
                    <a:pt x="2962" y="946"/>
                    <a:pt x="2962" y="1135"/>
                  </a:cubicBezTo>
                  <a:cubicBezTo>
                    <a:pt x="2993" y="1324"/>
                    <a:pt x="2836" y="1481"/>
                    <a:pt x="2615" y="1481"/>
                  </a:cubicBezTo>
                  <a:cubicBezTo>
                    <a:pt x="2426" y="1481"/>
                    <a:pt x="2269" y="1324"/>
                    <a:pt x="2269" y="1135"/>
                  </a:cubicBezTo>
                  <a:cubicBezTo>
                    <a:pt x="2269" y="946"/>
                    <a:pt x="2426" y="788"/>
                    <a:pt x="2615" y="788"/>
                  </a:cubicBezTo>
                  <a:close/>
                  <a:moveTo>
                    <a:pt x="5608" y="788"/>
                  </a:moveTo>
                  <a:cubicBezTo>
                    <a:pt x="5797" y="788"/>
                    <a:pt x="5955" y="946"/>
                    <a:pt x="5955" y="1135"/>
                  </a:cubicBezTo>
                  <a:cubicBezTo>
                    <a:pt x="5986" y="1324"/>
                    <a:pt x="5797" y="1481"/>
                    <a:pt x="5608" y="1481"/>
                  </a:cubicBezTo>
                  <a:cubicBezTo>
                    <a:pt x="5419" y="1481"/>
                    <a:pt x="5262" y="1324"/>
                    <a:pt x="5262" y="1135"/>
                  </a:cubicBezTo>
                  <a:cubicBezTo>
                    <a:pt x="5262" y="946"/>
                    <a:pt x="5419" y="788"/>
                    <a:pt x="5608" y="788"/>
                  </a:cubicBezTo>
                  <a:close/>
                  <a:moveTo>
                    <a:pt x="725" y="1"/>
                  </a:moveTo>
                  <a:lnTo>
                    <a:pt x="0" y="536"/>
                  </a:lnTo>
                  <a:lnTo>
                    <a:pt x="0" y="2647"/>
                  </a:lnTo>
                  <a:cubicBezTo>
                    <a:pt x="0" y="4222"/>
                    <a:pt x="914" y="5577"/>
                    <a:pt x="2269" y="6301"/>
                  </a:cubicBezTo>
                  <a:lnTo>
                    <a:pt x="2269" y="3372"/>
                  </a:lnTo>
                  <a:cubicBezTo>
                    <a:pt x="2269" y="3214"/>
                    <a:pt x="2332" y="3120"/>
                    <a:pt x="2458" y="3056"/>
                  </a:cubicBezTo>
                  <a:cubicBezTo>
                    <a:pt x="2962" y="2804"/>
                    <a:pt x="3529" y="2678"/>
                    <a:pt x="4100" y="2678"/>
                  </a:cubicBezTo>
                  <a:cubicBezTo>
                    <a:pt x="4671" y="2678"/>
                    <a:pt x="5246" y="2804"/>
                    <a:pt x="5766" y="3056"/>
                  </a:cubicBezTo>
                  <a:cubicBezTo>
                    <a:pt x="5892" y="3151"/>
                    <a:pt x="5955" y="3277"/>
                    <a:pt x="5955" y="3372"/>
                  </a:cubicBezTo>
                  <a:lnTo>
                    <a:pt x="5955" y="6301"/>
                  </a:lnTo>
                  <a:cubicBezTo>
                    <a:pt x="7309" y="5640"/>
                    <a:pt x="8192" y="4254"/>
                    <a:pt x="8192" y="2647"/>
                  </a:cubicBezTo>
                  <a:lnTo>
                    <a:pt x="8192" y="536"/>
                  </a:lnTo>
                  <a:lnTo>
                    <a:pt x="73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59" name="Google Shape;7359;p77"/>
          <p:cNvGrpSpPr/>
          <p:nvPr/>
        </p:nvGrpSpPr>
        <p:grpSpPr>
          <a:xfrm>
            <a:off x="4859020" y="3219055"/>
            <a:ext cx="358999" cy="342991"/>
            <a:chOff x="-54812875" y="3596675"/>
            <a:chExt cx="319025" cy="304800"/>
          </a:xfrm>
        </p:grpSpPr>
        <p:sp>
          <p:nvSpPr>
            <p:cNvPr id="7360" name="Google Shape;7360;p77"/>
            <p:cNvSpPr/>
            <p:nvPr/>
          </p:nvSpPr>
          <p:spPr>
            <a:xfrm>
              <a:off x="-54812875" y="3607700"/>
              <a:ext cx="74850" cy="293775"/>
            </a:xfrm>
            <a:custGeom>
              <a:avLst/>
              <a:gdLst/>
              <a:ahLst/>
              <a:cxnLst/>
              <a:rect l="l" t="t" r="r" b="b"/>
              <a:pathLst>
                <a:path w="2994" h="11751" extrusionOk="0">
                  <a:moveTo>
                    <a:pt x="1482" y="0"/>
                  </a:moveTo>
                  <a:lnTo>
                    <a:pt x="1482" y="2710"/>
                  </a:lnTo>
                  <a:cubicBezTo>
                    <a:pt x="1482" y="3749"/>
                    <a:pt x="1261" y="4789"/>
                    <a:pt x="788" y="5734"/>
                  </a:cubicBezTo>
                  <a:cubicBezTo>
                    <a:pt x="284" y="6805"/>
                    <a:pt x="1" y="7971"/>
                    <a:pt x="1" y="9168"/>
                  </a:cubicBezTo>
                  <a:cubicBezTo>
                    <a:pt x="1" y="10050"/>
                    <a:pt x="505" y="10901"/>
                    <a:pt x="1261" y="11405"/>
                  </a:cubicBezTo>
                  <a:lnTo>
                    <a:pt x="1639" y="11689"/>
                  </a:lnTo>
                  <a:cubicBezTo>
                    <a:pt x="1707" y="11731"/>
                    <a:pt x="1781" y="11750"/>
                    <a:pt x="1854" y="11750"/>
                  </a:cubicBezTo>
                  <a:cubicBezTo>
                    <a:pt x="2052" y="11750"/>
                    <a:pt x="2238" y="11604"/>
                    <a:pt x="2238" y="11374"/>
                  </a:cubicBezTo>
                  <a:lnTo>
                    <a:pt x="2238" y="9326"/>
                  </a:lnTo>
                  <a:cubicBezTo>
                    <a:pt x="2238" y="8570"/>
                    <a:pt x="2364" y="7751"/>
                    <a:pt x="2584" y="7026"/>
                  </a:cubicBezTo>
                  <a:cubicBezTo>
                    <a:pt x="2836" y="6270"/>
                    <a:pt x="2994" y="5545"/>
                    <a:pt x="2994" y="4758"/>
                  </a:cubicBezTo>
                  <a:lnTo>
                    <a:pt x="2994" y="3718"/>
                  </a:lnTo>
                  <a:lnTo>
                    <a:pt x="14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1" name="Google Shape;7361;p77"/>
            <p:cNvSpPr/>
            <p:nvPr/>
          </p:nvSpPr>
          <p:spPr>
            <a:xfrm>
              <a:off x="-54662425" y="3621875"/>
              <a:ext cx="18125" cy="61450"/>
            </a:xfrm>
            <a:custGeom>
              <a:avLst/>
              <a:gdLst/>
              <a:ahLst/>
              <a:cxnLst/>
              <a:rect l="l" t="t" r="r" b="b"/>
              <a:pathLst>
                <a:path w="725" h="2458" extrusionOk="0">
                  <a:moveTo>
                    <a:pt x="347" y="0"/>
                  </a:moveTo>
                  <a:cubicBezTo>
                    <a:pt x="158" y="315"/>
                    <a:pt x="0" y="757"/>
                    <a:pt x="0" y="1229"/>
                  </a:cubicBezTo>
                  <a:cubicBezTo>
                    <a:pt x="0" y="1702"/>
                    <a:pt x="189" y="2143"/>
                    <a:pt x="347" y="2458"/>
                  </a:cubicBezTo>
                  <a:cubicBezTo>
                    <a:pt x="504" y="2143"/>
                    <a:pt x="725" y="1702"/>
                    <a:pt x="725" y="1229"/>
                  </a:cubicBezTo>
                  <a:cubicBezTo>
                    <a:pt x="725" y="757"/>
                    <a:pt x="504" y="315"/>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2" name="Google Shape;7362;p77"/>
            <p:cNvSpPr/>
            <p:nvPr/>
          </p:nvSpPr>
          <p:spPr>
            <a:xfrm>
              <a:off x="-54737250" y="3652600"/>
              <a:ext cx="66175" cy="37825"/>
            </a:xfrm>
            <a:custGeom>
              <a:avLst/>
              <a:gdLst/>
              <a:ahLst/>
              <a:cxnLst/>
              <a:rect l="l" t="t" r="r" b="b"/>
              <a:pathLst>
                <a:path w="2647" h="1513" extrusionOk="0">
                  <a:moveTo>
                    <a:pt x="0" y="0"/>
                  </a:moveTo>
                  <a:lnTo>
                    <a:pt x="599" y="1512"/>
                  </a:lnTo>
                  <a:lnTo>
                    <a:pt x="2647" y="1512"/>
                  </a:lnTo>
                  <a:cubicBezTo>
                    <a:pt x="2458" y="1103"/>
                    <a:pt x="2206" y="599"/>
                    <a:pt x="22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3" name="Google Shape;7363;p77"/>
            <p:cNvSpPr/>
            <p:nvPr/>
          </p:nvSpPr>
          <p:spPr>
            <a:xfrm>
              <a:off x="-54568700" y="3608475"/>
              <a:ext cx="74850" cy="293000"/>
            </a:xfrm>
            <a:custGeom>
              <a:avLst/>
              <a:gdLst/>
              <a:ahLst/>
              <a:cxnLst/>
              <a:rect l="l" t="t" r="r" b="b"/>
              <a:pathLst>
                <a:path w="2994" h="11720" extrusionOk="0">
                  <a:moveTo>
                    <a:pt x="1481" y="1"/>
                  </a:moveTo>
                  <a:lnTo>
                    <a:pt x="851" y="1576"/>
                  </a:lnTo>
                  <a:lnTo>
                    <a:pt x="0" y="3750"/>
                  </a:lnTo>
                  <a:lnTo>
                    <a:pt x="0" y="4727"/>
                  </a:lnTo>
                  <a:cubicBezTo>
                    <a:pt x="0" y="5514"/>
                    <a:pt x="158" y="6270"/>
                    <a:pt x="378" y="6995"/>
                  </a:cubicBezTo>
                  <a:cubicBezTo>
                    <a:pt x="630" y="7751"/>
                    <a:pt x="757" y="8539"/>
                    <a:pt x="757" y="9295"/>
                  </a:cubicBezTo>
                  <a:lnTo>
                    <a:pt x="757" y="11343"/>
                  </a:lnTo>
                  <a:cubicBezTo>
                    <a:pt x="757" y="11573"/>
                    <a:pt x="925" y="11719"/>
                    <a:pt x="1115" y="11719"/>
                  </a:cubicBezTo>
                  <a:cubicBezTo>
                    <a:pt x="1184" y="11719"/>
                    <a:pt x="1256" y="11700"/>
                    <a:pt x="1324" y="11658"/>
                  </a:cubicBezTo>
                  <a:lnTo>
                    <a:pt x="1733" y="11374"/>
                  </a:lnTo>
                  <a:cubicBezTo>
                    <a:pt x="2489" y="10870"/>
                    <a:pt x="2993" y="10051"/>
                    <a:pt x="2993" y="9137"/>
                  </a:cubicBezTo>
                  <a:cubicBezTo>
                    <a:pt x="2993" y="8003"/>
                    <a:pt x="2710" y="6774"/>
                    <a:pt x="2206" y="5735"/>
                  </a:cubicBezTo>
                  <a:cubicBezTo>
                    <a:pt x="1733" y="4790"/>
                    <a:pt x="1481" y="3781"/>
                    <a:pt x="1481" y="2710"/>
                  </a:cubicBezTo>
                  <a:lnTo>
                    <a:pt x="14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4" name="Google Shape;7364;p77"/>
            <p:cNvSpPr/>
            <p:nvPr/>
          </p:nvSpPr>
          <p:spPr>
            <a:xfrm>
              <a:off x="-54636450" y="3652600"/>
              <a:ext cx="66975" cy="37825"/>
            </a:xfrm>
            <a:custGeom>
              <a:avLst/>
              <a:gdLst/>
              <a:ahLst/>
              <a:cxnLst/>
              <a:rect l="l" t="t" r="r" b="b"/>
              <a:pathLst>
                <a:path w="2679" h="1513" extrusionOk="0">
                  <a:moveTo>
                    <a:pt x="411" y="0"/>
                  </a:moveTo>
                  <a:cubicBezTo>
                    <a:pt x="411" y="599"/>
                    <a:pt x="221" y="1103"/>
                    <a:pt x="1" y="1512"/>
                  </a:cubicBezTo>
                  <a:lnTo>
                    <a:pt x="2080" y="1512"/>
                  </a:lnTo>
                  <a:lnTo>
                    <a:pt x="26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5" name="Google Shape;7365;p77"/>
            <p:cNvSpPr/>
            <p:nvPr/>
          </p:nvSpPr>
          <p:spPr>
            <a:xfrm>
              <a:off x="-54760100" y="3596675"/>
              <a:ext cx="212675" cy="37025"/>
            </a:xfrm>
            <a:custGeom>
              <a:avLst/>
              <a:gdLst/>
              <a:ahLst/>
              <a:cxnLst/>
              <a:rect l="l" t="t" r="r" b="b"/>
              <a:pathLst>
                <a:path w="8507" h="1481" extrusionOk="0">
                  <a:moveTo>
                    <a:pt x="1" y="0"/>
                  </a:moveTo>
                  <a:lnTo>
                    <a:pt x="599" y="1481"/>
                  </a:lnTo>
                  <a:lnTo>
                    <a:pt x="3246" y="1481"/>
                  </a:lnTo>
                  <a:cubicBezTo>
                    <a:pt x="3466" y="693"/>
                    <a:pt x="3939" y="158"/>
                    <a:pt x="4002" y="95"/>
                  </a:cubicBezTo>
                  <a:cubicBezTo>
                    <a:pt x="4081" y="32"/>
                    <a:pt x="4183" y="0"/>
                    <a:pt x="4281" y="0"/>
                  </a:cubicBezTo>
                  <a:close/>
                  <a:moveTo>
                    <a:pt x="4281" y="0"/>
                  </a:moveTo>
                  <a:cubicBezTo>
                    <a:pt x="4380" y="0"/>
                    <a:pt x="4474" y="32"/>
                    <a:pt x="4537" y="95"/>
                  </a:cubicBezTo>
                  <a:cubicBezTo>
                    <a:pt x="4569" y="158"/>
                    <a:pt x="5041" y="693"/>
                    <a:pt x="5294" y="1481"/>
                  </a:cubicBezTo>
                  <a:lnTo>
                    <a:pt x="7940" y="1481"/>
                  </a:lnTo>
                  <a:lnTo>
                    <a:pt x="8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6" name="Google Shape;7366;p77"/>
            <p:cNvSpPr/>
            <p:nvPr/>
          </p:nvSpPr>
          <p:spPr>
            <a:xfrm>
              <a:off x="-54738050" y="3708500"/>
              <a:ext cx="169375" cy="186700"/>
            </a:xfrm>
            <a:custGeom>
              <a:avLst/>
              <a:gdLst/>
              <a:ahLst/>
              <a:cxnLst/>
              <a:rect l="l" t="t" r="r" b="b"/>
              <a:pathLst>
                <a:path w="6775" h="7468" extrusionOk="0">
                  <a:moveTo>
                    <a:pt x="1891" y="1513"/>
                  </a:moveTo>
                  <a:cubicBezTo>
                    <a:pt x="2080" y="1513"/>
                    <a:pt x="2238" y="1671"/>
                    <a:pt x="2238" y="1860"/>
                  </a:cubicBezTo>
                  <a:cubicBezTo>
                    <a:pt x="2238" y="2049"/>
                    <a:pt x="2080" y="2206"/>
                    <a:pt x="1891" y="2206"/>
                  </a:cubicBezTo>
                  <a:cubicBezTo>
                    <a:pt x="1702" y="2206"/>
                    <a:pt x="1545" y="2112"/>
                    <a:pt x="1545" y="1860"/>
                  </a:cubicBezTo>
                  <a:cubicBezTo>
                    <a:pt x="1545" y="1671"/>
                    <a:pt x="1702" y="1513"/>
                    <a:pt x="1891" y="1513"/>
                  </a:cubicBezTo>
                  <a:close/>
                  <a:moveTo>
                    <a:pt x="4884" y="1545"/>
                  </a:moveTo>
                  <a:cubicBezTo>
                    <a:pt x="5073" y="1545"/>
                    <a:pt x="5231" y="1702"/>
                    <a:pt x="5231" y="1891"/>
                  </a:cubicBezTo>
                  <a:cubicBezTo>
                    <a:pt x="5231" y="2112"/>
                    <a:pt x="5073" y="2269"/>
                    <a:pt x="4884" y="2269"/>
                  </a:cubicBezTo>
                  <a:cubicBezTo>
                    <a:pt x="4695" y="2269"/>
                    <a:pt x="4538" y="2112"/>
                    <a:pt x="4538" y="1891"/>
                  </a:cubicBezTo>
                  <a:cubicBezTo>
                    <a:pt x="4538" y="1702"/>
                    <a:pt x="4695" y="1545"/>
                    <a:pt x="4884" y="1545"/>
                  </a:cubicBezTo>
                  <a:close/>
                  <a:moveTo>
                    <a:pt x="4404" y="4073"/>
                  </a:moveTo>
                  <a:cubicBezTo>
                    <a:pt x="4498" y="4073"/>
                    <a:pt x="4585" y="4112"/>
                    <a:pt x="4632" y="4191"/>
                  </a:cubicBezTo>
                  <a:cubicBezTo>
                    <a:pt x="4853" y="4286"/>
                    <a:pt x="4853" y="4538"/>
                    <a:pt x="4695" y="4695"/>
                  </a:cubicBezTo>
                  <a:cubicBezTo>
                    <a:pt x="4317" y="5042"/>
                    <a:pt x="3844" y="5231"/>
                    <a:pt x="3340" y="5231"/>
                  </a:cubicBezTo>
                  <a:cubicBezTo>
                    <a:pt x="2836" y="5231"/>
                    <a:pt x="2364" y="5042"/>
                    <a:pt x="2049" y="4695"/>
                  </a:cubicBezTo>
                  <a:cubicBezTo>
                    <a:pt x="1891" y="4538"/>
                    <a:pt x="1891" y="4286"/>
                    <a:pt x="2049" y="4191"/>
                  </a:cubicBezTo>
                  <a:cubicBezTo>
                    <a:pt x="2127" y="4112"/>
                    <a:pt x="2222" y="4073"/>
                    <a:pt x="2312" y="4073"/>
                  </a:cubicBezTo>
                  <a:cubicBezTo>
                    <a:pt x="2403" y="4073"/>
                    <a:pt x="2490" y="4112"/>
                    <a:pt x="2553" y="4191"/>
                  </a:cubicBezTo>
                  <a:cubicBezTo>
                    <a:pt x="2773" y="4412"/>
                    <a:pt x="3057" y="4522"/>
                    <a:pt x="3340" y="4522"/>
                  </a:cubicBezTo>
                  <a:cubicBezTo>
                    <a:pt x="3624" y="4522"/>
                    <a:pt x="3907" y="4412"/>
                    <a:pt x="4128" y="4191"/>
                  </a:cubicBezTo>
                  <a:cubicBezTo>
                    <a:pt x="4207" y="4112"/>
                    <a:pt x="4309" y="4073"/>
                    <a:pt x="4404" y="4073"/>
                  </a:cubicBezTo>
                  <a:close/>
                  <a:moveTo>
                    <a:pt x="757" y="1"/>
                  </a:moveTo>
                  <a:lnTo>
                    <a:pt x="757" y="694"/>
                  </a:lnTo>
                  <a:cubicBezTo>
                    <a:pt x="757" y="1513"/>
                    <a:pt x="631" y="2332"/>
                    <a:pt x="347" y="3088"/>
                  </a:cubicBezTo>
                  <a:cubicBezTo>
                    <a:pt x="1" y="4160"/>
                    <a:pt x="1" y="4947"/>
                    <a:pt x="1" y="5672"/>
                  </a:cubicBezTo>
                  <a:cubicBezTo>
                    <a:pt x="757" y="6743"/>
                    <a:pt x="2017" y="7468"/>
                    <a:pt x="3403" y="7468"/>
                  </a:cubicBezTo>
                  <a:cubicBezTo>
                    <a:pt x="4758" y="7468"/>
                    <a:pt x="6018" y="6774"/>
                    <a:pt x="6774" y="5672"/>
                  </a:cubicBezTo>
                  <a:cubicBezTo>
                    <a:pt x="6774" y="4947"/>
                    <a:pt x="6774" y="4160"/>
                    <a:pt x="6428" y="3088"/>
                  </a:cubicBezTo>
                  <a:cubicBezTo>
                    <a:pt x="6144" y="2332"/>
                    <a:pt x="6018" y="1513"/>
                    <a:pt x="6018" y="694"/>
                  </a:cubicBezTo>
                  <a:lnTo>
                    <a:pt x="60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67" name="Google Shape;7367;p77"/>
          <p:cNvSpPr/>
          <p:nvPr/>
        </p:nvSpPr>
        <p:spPr>
          <a:xfrm>
            <a:off x="5033910" y="3593325"/>
            <a:ext cx="8018" cy="900"/>
          </a:xfrm>
          <a:custGeom>
            <a:avLst/>
            <a:gdLst/>
            <a:ahLst/>
            <a:cxnLst/>
            <a:rect l="l" t="t" r="r" b="b"/>
            <a:pathLst>
              <a:path w="285" h="32" extrusionOk="0">
                <a:moveTo>
                  <a:pt x="1" y="0"/>
                </a:moveTo>
                <a:cubicBezTo>
                  <a:pt x="95" y="32"/>
                  <a:pt x="158" y="32"/>
                  <a:pt x="284" y="32"/>
                </a:cubicBezTo>
                <a:cubicBezTo>
                  <a:pt x="221" y="32"/>
                  <a:pt x="127" y="0"/>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8" name="Google Shape;7368;p77"/>
          <p:cNvSpPr/>
          <p:nvPr/>
        </p:nvSpPr>
        <p:spPr>
          <a:xfrm>
            <a:off x="5034361" y="3594198"/>
            <a:ext cx="7118" cy="928"/>
          </a:xfrm>
          <a:custGeom>
            <a:avLst/>
            <a:gdLst/>
            <a:ahLst/>
            <a:cxnLst/>
            <a:rect l="l" t="t" r="r" b="b"/>
            <a:pathLst>
              <a:path w="253" h="33" extrusionOk="0">
                <a:moveTo>
                  <a:pt x="253" y="1"/>
                </a:moveTo>
                <a:lnTo>
                  <a:pt x="253" y="1"/>
                </a:lnTo>
                <a:cubicBezTo>
                  <a:pt x="189" y="1"/>
                  <a:pt x="64" y="1"/>
                  <a:pt x="1" y="32"/>
                </a:cubicBezTo>
                <a:cubicBezTo>
                  <a:pt x="95" y="1"/>
                  <a:pt x="190" y="1"/>
                  <a:pt x="2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69" name="Google Shape;7369;p77"/>
          <p:cNvGrpSpPr/>
          <p:nvPr/>
        </p:nvGrpSpPr>
        <p:grpSpPr>
          <a:xfrm>
            <a:off x="4881188" y="3675538"/>
            <a:ext cx="314662" cy="358099"/>
            <a:chOff x="-54793175" y="3982600"/>
            <a:chExt cx="279625" cy="318225"/>
          </a:xfrm>
        </p:grpSpPr>
        <p:sp>
          <p:nvSpPr>
            <p:cNvPr id="7370" name="Google Shape;7370;p77"/>
            <p:cNvSpPr/>
            <p:nvPr/>
          </p:nvSpPr>
          <p:spPr>
            <a:xfrm>
              <a:off x="-54646675" y="3982600"/>
              <a:ext cx="113425" cy="111075"/>
            </a:xfrm>
            <a:custGeom>
              <a:avLst/>
              <a:gdLst/>
              <a:ahLst/>
              <a:cxnLst/>
              <a:rect l="l" t="t" r="r" b="b"/>
              <a:pathLst>
                <a:path w="4537" h="4443" extrusionOk="0">
                  <a:moveTo>
                    <a:pt x="0" y="1"/>
                  </a:moveTo>
                  <a:cubicBezTo>
                    <a:pt x="1261" y="221"/>
                    <a:pt x="2237" y="2080"/>
                    <a:pt x="2332" y="4443"/>
                  </a:cubicBezTo>
                  <a:lnTo>
                    <a:pt x="4128" y="4443"/>
                  </a:lnTo>
                  <a:cubicBezTo>
                    <a:pt x="4380" y="4443"/>
                    <a:pt x="4537" y="4254"/>
                    <a:pt x="4506" y="4002"/>
                  </a:cubicBezTo>
                  <a:cubicBezTo>
                    <a:pt x="4128" y="1859"/>
                    <a:pt x="2300" y="158"/>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1" name="Google Shape;7371;p77"/>
            <p:cNvSpPr/>
            <p:nvPr/>
          </p:nvSpPr>
          <p:spPr>
            <a:xfrm>
              <a:off x="-54644325" y="4003075"/>
              <a:ext cx="36250" cy="90600"/>
            </a:xfrm>
            <a:custGeom>
              <a:avLst/>
              <a:gdLst/>
              <a:ahLst/>
              <a:cxnLst/>
              <a:rect l="l" t="t" r="r" b="b"/>
              <a:pathLst>
                <a:path w="1450" h="3624" extrusionOk="0">
                  <a:moveTo>
                    <a:pt x="1" y="1"/>
                  </a:moveTo>
                  <a:lnTo>
                    <a:pt x="1" y="3624"/>
                  </a:lnTo>
                  <a:lnTo>
                    <a:pt x="1450" y="3624"/>
                  </a:lnTo>
                  <a:cubicBezTo>
                    <a:pt x="1419" y="1765"/>
                    <a:pt x="726" y="379"/>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2" name="Google Shape;7372;p77"/>
            <p:cNvSpPr/>
            <p:nvPr/>
          </p:nvSpPr>
          <p:spPr>
            <a:xfrm>
              <a:off x="-54773475" y="3983400"/>
              <a:ext cx="113425" cy="111075"/>
            </a:xfrm>
            <a:custGeom>
              <a:avLst/>
              <a:gdLst/>
              <a:ahLst/>
              <a:cxnLst/>
              <a:rect l="l" t="t" r="r" b="b"/>
              <a:pathLst>
                <a:path w="4537" h="4443" extrusionOk="0">
                  <a:moveTo>
                    <a:pt x="4537" y="0"/>
                  </a:moveTo>
                  <a:lnTo>
                    <a:pt x="4537" y="0"/>
                  </a:lnTo>
                  <a:cubicBezTo>
                    <a:pt x="2237" y="126"/>
                    <a:pt x="378" y="1827"/>
                    <a:pt x="32" y="4033"/>
                  </a:cubicBezTo>
                  <a:cubicBezTo>
                    <a:pt x="0" y="4253"/>
                    <a:pt x="189" y="4442"/>
                    <a:pt x="378" y="4442"/>
                  </a:cubicBezTo>
                  <a:lnTo>
                    <a:pt x="2205" y="4442"/>
                  </a:lnTo>
                  <a:cubicBezTo>
                    <a:pt x="2268" y="2079"/>
                    <a:pt x="3277" y="252"/>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3" name="Google Shape;7373;p77"/>
            <p:cNvSpPr/>
            <p:nvPr/>
          </p:nvSpPr>
          <p:spPr>
            <a:xfrm>
              <a:off x="-54699450" y="4003075"/>
              <a:ext cx="36250" cy="90600"/>
            </a:xfrm>
            <a:custGeom>
              <a:avLst/>
              <a:gdLst/>
              <a:ahLst/>
              <a:cxnLst/>
              <a:rect l="l" t="t" r="r" b="b"/>
              <a:pathLst>
                <a:path w="1450" h="3624" extrusionOk="0">
                  <a:moveTo>
                    <a:pt x="1450" y="1"/>
                  </a:moveTo>
                  <a:cubicBezTo>
                    <a:pt x="725" y="379"/>
                    <a:pt x="64" y="1765"/>
                    <a:pt x="1" y="3624"/>
                  </a:cubicBezTo>
                  <a:lnTo>
                    <a:pt x="1450" y="3624"/>
                  </a:lnTo>
                  <a:lnTo>
                    <a:pt x="14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4" name="Google Shape;7374;p77"/>
            <p:cNvSpPr/>
            <p:nvPr/>
          </p:nvSpPr>
          <p:spPr>
            <a:xfrm>
              <a:off x="-54756150" y="4112550"/>
              <a:ext cx="204800" cy="188275"/>
            </a:xfrm>
            <a:custGeom>
              <a:avLst/>
              <a:gdLst/>
              <a:ahLst/>
              <a:cxnLst/>
              <a:rect l="l" t="t" r="r" b="b"/>
              <a:pathLst>
                <a:path w="8192" h="7531" extrusionOk="0">
                  <a:moveTo>
                    <a:pt x="2615" y="1545"/>
                  </a:moveTo>
                  <a:cubicBezTo>
                    <a:pt x="2804" y="1545"/>
                    <a:pt x="2962" y="1671"/>
                    <a:pt x="2962" y="1891"/>
                  </a:cubicBezTo>
                  <a:cubicBezTo>
                    <a:pt x="2962" y="2080"/>
                    <a:pt x="2804" y="2238"/>
                    <a:pt x="2615" y="2238"/>
                  </a:cubicBezTo>
                  <a:cubicBezTo>
                    <a:pt x="2426" y="2238"/>
                    <a:pt x="2269" y="2080"/>
                    <a:pt x="2269" y="1891"/>
                  </a:cubicBezTo>
                  <a:cubicBezTo>
                    <a:pt x="2269" y="1702"/>
                    <a:pt x="2426" y="1545"/>
                    <a:pt x="2615" y="1545"/>
                  </a:cubicBezTo>
                  <a:close/>
                  <a:moveTo>
                    <a:pt x="5608" y="1545"/>
                  </a:moveTo>
                  <a:cubicBezTo>
                    <a:pt x="5797" y="1545"/>
                    <a:pt x="5955" y="1671"/>
                    <a:pt x="5955" y="1891"/>
                  </a:cubicBezTo>
                  <a:cubicBezTo>
                    <a:pt x="5955" y="2080"/>
                    <a:pt x="5797" y="2238"/>
                    <a:pt x="5608" y="2238"/>
                  </a:cubicBezTo>
                  <a:cubicBezTo>
                    <a:pt x="5419" y="2238"/>
                    <a:pt x="5262" y="2080"/>
                    <a:pt x="5262" y="1891"/>
                  </a:cubicBezTo>
                  <a:cubicBezTo>
                    <a:pt x="5199" y="1702"/>
                    <a:pt x="5419" y="1545"/>
                    <a:pt x="5608" y="1545"/>
                  </a:cubicBezTo>
                  <a:close/>
                  <a:moveTo>
                    <a:pt x="5163" y="4104"/>
                  </a:moveTo>
                  <a:cubicBezTo>
                    <a:pt x="5262" y="4104"/>
                    <a:pt x="5356" y="4144"/>
                    <a:pt x="5419" y="4223"/>
                  </a:cubicBezTo>
                  <a:cubicBezTo>
                    <a:pt x="5577" y="4380"/>
                    <a:pt x="5577" y="4601"/>
                    <a:pt x="5419" y="4727"/>
                  </a:cubicBezTo>
                  <a:cubicBezTo>
                    <a:pt x="5073" y="5073"/>
                    <a:pt x="4568" y="5262"/>
                    <a:pt x="4064" y="5262"/>
                  </a:cubicBezTo>
                  <a:cubicBezTo>
                    <a:pt x="3560" y="5262"/>
                    <a:pt x="3088" y="5073"/>
                    <a:pt x="2773" y="4727"/>
                  </a:cubicBezTo>
                  <a:cubicBezTo>
                    <a:pt x="2615" y="4569"/>
                    <a:pt x="2615" y="4317"/>
                    <a:pt x="2773" y="4223"/>
                  </a:cubicBezTo>
                  <a:cubicBezTo>
                    <a:pt x="2851" y="4144"/>
                    <a:pt x="2946" y="4104"/>
                    <a:pt x="3040" y="4104"/>
                  </a:cubicBezTo>
                  <a:cubicBezTo>
                    <a:pt x="3135" y="4104"/>
                    <a:pt x="3229" y="4144"/>
                    <a:pt x="3308" y="4223"/>
                  </a:cubicBezTo>
                  <a:cubicBezTo>
                    <a:pt x="3529" y="4427"/>
                    <a:pt x="3820" y="4530"/>
                    <a:pt x="4108" y="4530"/>
                  </a:cubicBezTo>
                  <a:cubicBezTo>
                    <a:pt x="4395" y="4530"/>
                    <a:pt x="4679" y="4427"/>
                    <a:pt x="4883" y="4223"/>
                  </a:cubicBezTo>
                  <a:cubicBezTo>
                    <a:pt x="4962" y="4144"/>
                    <a:pt x="5065" y="4104"/>
                    <a:pt x="5163" y="4104"/>
                  </a:cubicBezTo>
                  <a:close/>
                  <a:moveTo>
                    <a:pt x="0" y="1"/>
                  </a:moveTo>
                  <a:lnTo>
                    <a:pt x="0" y="3435"/>
                  </a:lnTo>
                  <a:cubicBezTo>
                    <a:pt x="0" y="5672"/>
                    <a:pt x="1859" y="7531"/>
                    <a:pt x="4096" y="7531"/>
                  </a:cubicBezTo>
                  <a:cubicBezTo>
                    <a:pt x="6364" y="7531"/>
                    <a:pt x="8191" y="5672"/>
                    <a:pt x="8191" y="3435"/>
                  </a:cubicBezTo>
                  <a:lnTo>
                    <a:pt x="81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5" name="Google Shape;7375;p77"/>
            <p:cNvSpPr/>
            <p:nvPr/>
          </p:nvSpPr>
          <p:spPr>
            <a:xfrm>
              <a:off x="-54532475" y="4136975"/>
              <a:ext cx="18925" cy="63825"/>
            </a:xfrm>
            <a:custGeom>
              <a:avLst/>
              <a:gdLst/>
              <a:ahLst/>
              <a:cxnLst/>
              <a:rect l="l" t="t" r="r" b="b"/>
              <a:pathLst>
                <a:path w="757" h="2553" extrusionOk="0">
                  <a:moveTo>
                    <a:pt x="1" y="1"/>
                  </a:moveTo>
                  <a:lnTo>
                    <a:pt x="1" y="2552"/>
                  </a:lnTo>
                  <a:cubicBezTo>
                    <a:pt x="442" y="2300"/>
                    <a:pt x="757" y="1828"/>
                    <a:pt x="757" y="1261"/>
                  </a:cubicBezTo>
                  <a:cubicBezTo>
                    <a:pt x="757" y="757"/>
                    <a:pt x="442" y="284"/>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6" name="Google Shape;7376;p77"/>
            <p:cNvSpPr/>
            <p:nvPr/>
          </p:nvSpPr>
          <p:spPr>
            <a:xfrm>
              <a:off x="-54793175" y="4136975"/>
              <a:ext cx="18925" cy="65400"/>
            </a:xfrm>
            <a:custGeom>
              <a:avLst/>
              <a:gdLst/>
              <a:ahLst/>
              <a:cxnLst/>
              <a:rect l="l" t="t" r="r" b="b"/>
              <a:pathLst>
                <a:path w="757" h="2616" extrusionOk="0">
                  <a:moveTo>
                    <a:pt x="757" y="1"/>
                  </a:moveTo>
                  <a:cubicBezTo>
                    <a:pt x="316" y="284"/>
                    <a:pt x="0" y="757"/>
                    <a:pt x="0" y="1292"/>
                  </a:cubicBezTo>
                  <a:cubicBezTo>
                    <a:pt x="0" y="1859"/>
                    <a:pt x="316" y="2332"/>
                    <a:pt x="757" y="2615"/>
                  </a:cubicBezTo>
                  <a:lnTo>
                    <a:pt x="7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77" name="Google Shape;7377;p77"/>
          <p:cNvGrpSpPr/>
          <p:nvPr/>
        </p:nvGrpSpPr>
        <p:grpSpPr>
          <a:xfrm>
            <a:off x="7092647" y="2734774"/>
            <a:ext cx="314662" cy="358099"/>
            <a:chOff x="-52832000" y="3192625"/>
            <a:chExt cx="279625" cy="318225"/>
          </a:xfrm>
        </p:grpSpPr>
        <p:sp>
          <p:nvSpPr>
            <p:cNvPr id="7378" name="Google Shape;7378;p77"/>
            <p:cNvSpPr/>
            <p:nvPr/>
          </p:nvSpPr>
          <p:spPr>
            <a:xfrm>
              <a:off x="-52574450" y="3306025"/>
              <a:ext cx="22075" cy="110300"/>
            </a:xfrm>
            <a:custGeom>
              <a:avLst/>
              <a:gdLst/>
              <a:ahLst/>
              <a:cxnLst/>
              <a:rect l="l" t="t" r="r" b="b"/>
              <a:pathLst>
                <a:path w="883" h="4412" extrusionOk="0">
                  <a:moveTo>
                    <a:pt x="1" y="1"/>
                  </a:moveTo>
                  <a:lnTo>
                    <a:pt x="1" y="1"/>
                  </a:lnTo>
                  <a:cubicBezTo>
                    <a:pt x="95" y="348"/>
                    <a:pt x="127" y="726"/>
                    <a:pt x="127" y="1104"/>
                  </a:cubicBezTo>
                  <a:lnTo>
                    <a:pt x="127" y="3939"/>
                  </a:lnTo>
                  <a:cubicBezTo>
                    <a:pt x="127" y="4097"/>
                    <a:pt x="127" y="4254"/>
                    <a:pt x="95" y="4412"/>
                  </a:cubicBezTo>
                  <a:cubicBezTo>
                    <a:pt x="537" y="4254"/>
                    <a:pt x="883" y="3876"/>
                    <a:pt x="883" y="3341"/>
                  </a:cubicBezTo>
                  <a:lnTo>
                    <a:pt x="883" y="1104"/>
                  </a:lnTo>
                  <a:cubicBezTo>
                    <a:pt x="883" y="600"/>
                    <a:pt x="537" y="12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9" name="Google Shape;7379;p77"/>
            <p:cNvSpPr/>
            <p:nvPr/>
          </p:nvSpPr>
          <p:spPr>
            <a:xfrm>
              <a:off x="-52826475" y="3192625"/>
              <a:ext cx="267800" cy="100050"/>
            </a:xfrm>
            <a:custGeom>
              <a:avLst/>
              <a:gdLst/>
              <a:ahLst/>
              <a:cxnLst/>
              <a:rect l="l" t="t" r="r" b="b"/>
              <a:pathLst>
                <a:path w="10712" h="4002" extrusionOk="0">
                  <a:moveTo>
                    <a:pt x="5356" y="0"/>
                  </a:moveTo>
                  <a:cubicBezTo>
                    <a:pt x="2836" y="0"/>
                    <a:pt x="725" y="1670"/>
                    <a:pt x="0" y="4001"/>
                  </a:cubicBezTo>
                  <a:cubicBezTo>
                    <a:pt x="284" y="3844"/>
                    <a:pt x="567" y="3749"/>
                    <a:pt x="882" y="3749"/>
                  </a:cubicBezTo>
                  <a:cubicBezTo>
                    <a:pt x="1639" y="2017"/>
                    <a:pt x="3371" y="756"/>
                    <a:pt x="5356" y="756"/>
                  </a:cubicBezTo>
                  <a:cubicBezTo>
                    <a:pt x="7373" y="756"/>
                    <a:pt x="9105" y="1985"/>
                    <a:pt x="9861" y="3749"/>
                  </a:cubicBezTo>
                  <a:cubicBezTo>
                    <a:pt x="10176" y="3749"/>
                    <a:pt x="10492" y="3844"/>
                    <a:pt x="10712" y="4001"/>
                  </a:cubicBezTo>
                  <a:cubicBezTo>
                    <a:pt x="10019" y="1702"/>
                    <a:pt x="7877" y="0"/>
                    <a:pt x="53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0" name="Google Shape;7380;p77"/>
            <p:cNvSpPr/>
            <p:nvPr/>
          </p:nvSpPr>
          <p:spPr>
            <a:xfrm>
              <a:off x="-52794975" y="3361175"/>
              <a:ext cx="204800" cy="149675"/>
            </a:xfrm>
            <a:custGeom>
              <a:avLst/>
              <a:gdLst/>
              <a:ahLst/>
              <a:cxnLst/>
              <a:rect l="l" t="t" r="r" b="b"/>
              <a:pathLst>
                <a:path w="8192" h="5987" extrusionOk="0">
                  <a:moveTo>
                    <a:pt x="5132" y="2560"/>
                  </a:moveTo>
                  <a:cubicBezTo>
                    <a:pt x="5230" y="2560"/>
                    <a:pt x="5325" y="2599"/>
                    <a:pt x="5388" y="2678"/>
                  </a:cubicBezTo>
                  <a:cubicBezTo>
                    <a:pt x="5577" y="2836"/>
                    <a:pt x="5577" y="3088"/>
                    <a:pt x="5419" y="3182"/>
                  </a:cubicBezTo>
                  <a:cubicBezTo>
                    <a:pt x="5073" y="3560"/>
                    <a:pt x="4569" y="3749"/>
                    <a:pt x="4096" y="3749"/>
                  </a:cubicBezTo>
                  <a:cubicBezTo>
                    <a:pt x="3592" y="3749"/>
                    <a:pt x="3120" y="3560"/>
                    <a:pt x="2773" y="3182"/>
                  </a:cubicBezTo>
                  <a:cubicBezTo>
                    <a:pt x="2615" y="3025"/>
                    <a:pt x="2615" y="2804"/>
                    <a:pt x="2773" y="2678"/>
                  </a:cubicBezTo>
                  <a:cubicBezTo>
                    <a:pt x="2852" y="2599"/>
                    <a:pt x="2946" y="2560"/>
                    <a:pt x="3037" y="2560"/>
                  </a:cubicBezTo>
                  <a:cubicBezTo>
                    <a:pt x="3127" y="2560"/>
                    <a:pt x="3214" y="2599"/>
                    <a:pt x="3277" y="2678"/>
                  </a:cubicBezTo>
                  <a:cubicBezTo>
                    <a:pt x="3498" y="2899"/>
                    <a:pt x="3781" y="3009"/>
                    <a:pt x="4065" y="3009"/>
                  </a:cubicBezTo>
                  <a:cubicBezTo>
                    <a:pt x="4348" y="3009"/>
                    <a:pt x="4632" y="2899"/>
                    <a:pt x="4852" y="2678"/>
                  </a:cubicBezTo>
                  <a:cubicBezTo>
                    <a:pt x="4931" y="2599"/>
                    <a:pt x="5033" y="2560"/>
                    <a:pt x="5132" y="2560"/>
                  </a:cubicBezTo>
                  <a:close/>
                  <a:moveTo>
                    <a:pt x="1" y="0"/>
                  </a:moveTo>
                  <a:lnTo>
                    <a:pt x="1" y="1859"/>
                  </a:lnTo>
                  <a:cubicBezTo>
                    <a:pt x="1" y="2993"/>
                    <a:pt x="473" y="4127"/>
                    <a:pt x="1355" y="4915"/>
                  </a:cubicBezTo>
                  <a:cubicBezTo>
                    <a:pt x="2111" y="5640"/>
                    <a:pt x="3088" y="5986"/>
                    <a:pt x="4096" y="5986"/>
                  </a:cubicBezTo>
                  <a:lnTo>
                    <a:pt x="4506" y="5986"/>
                  </a:lnTo>
                  <a:cubicBezTo>
                    <a:pt x="6585" y="5797"/>
                    <a:pt x="8192" y="3907"/>
                    <a:pt x="8192" y="1733"/>
                  </a:cubicBezTo>
                  <a:lnTo>
                    <a:pt x="8192" y="32"/>
                  </a:lnTo>
                  <a:cubicBezTo>
                    <a:pt x="8192" y="1261"/>
                    <a:pt x="7215" y="2237"/>
                    <a:pt x="5955" y="2237"/>
                  </a:cubicBezTo>
                  <a:cubicBezTo>
                    <a:pt x="5167" y="2237"/>
                    <a:pt x="4506" y="1859"/>
                    <a:pt x="4096" y="1229"/>
                  </a:cubicBezTo>
                  <a:cubicBezTo>
                    <a:pt x="3718" y="1796"/>
                    <a:pt x="2994" y="2237"/>
                    <a:pt x="2269" y="2237"/>
                  </a:cubicBezTo>
                  <a:cubicBezTo>
                    <a:pt x="1040" y="2237"/>
                    <a:pt x="1" y="1261"/>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1" name="Google Shape;7381;p77"/>
            <p:cNvSpPr/>
            <p:nvPr/>
          </p:nvSpPr>
          <p:spPr>
            <a:xfrm>
              <a:off x="-52791025" y="3231225"/>
              <a:ext cx="137850" cy="74825"/>
            </a:xfrm>
            <a:custGeom>
              <a:avLst/>
              <a:gdLst/>
              <a:ahLst/>
              <a:cxnLst/>
              <a:rect l="l" t="t" r="r" b="b"/>
              <a:pathLst>
                <a:path w="5514" h="2993" extrusionOk="0">
                  <a:moveTo>
                    <a:pt x="3938" y="0"/>
                  </a:moveTo>
                  <a:cubicBezTo>
                    <a:pt x="2048" y="0"/>
                    <a:pt x="473" y="1260"/>
                    <a:pt x="0" y="2993"/>
                  </a:cubicBezTo>
                  <a:lnTo>
                    <a:pt x="1701" y="2993"/>
                  </a:lnTo>
                  <a:cubicBezTo>
                    <a:pt x="3434" y="2993"/>
                    <a:pt x="4946" y="1890"/>
                    <a:pt x="5513" y="315"/>
                  </a:cubicBezTo>
                  <a:cubicBezTo>
                    <a:pt x="5041" y="126"/>
                    <a:pt x="4505" y="0"/>
                    <a:pt x="39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2" name="Google Shape;7382;p77"/>
            <p:cNvSpPr/>
            <p:nvPr/>
          </p:nvSpPr>
          <p:spPr>
            <a:xfrm>
              <a:off x="-52683125" y="3361950"/>
              <a:ext cx="74825" cy="37850"/>
            </a:xfrm>
            <a:custGeom>
              <a:avLst/>
              <a:gdLst/>
              <a:ahLst/>
              <a:cxnLst/>
              <a:rect l="l" t="t" r="r" b="b"/>
              <a:pathLst>
                <a:path w="2993" h="1514" extrusionOk="0">
                  <a:moveTo>
                    <a:pt x="0" y="1"/>
                  </a:moveTo>
                  <a:cubicBezTo>
                    <a:pt x="0" y="851"/>
                    <a:pt x="662" y="1513"/>
                    <a:pt x="1481" y="1513"/>
                  </a:cubicBezTo>
                  <a:cubicBezTo>
                    <a:pt x="2300" y="1513"/>
                    <a:pt x="2993" y="820"/>
                    <a:pt x="29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3" name="Google Shape;7383;p77"/>
            <p:cNvSpPr/>
            <p:nvPr/>
          </p:nvSpPr>
          <p:spPr>
            <a:xfrm>
              <a:off x="-52794975" y="3247750"/>
              <a:ext cx="204800" cy="104000"/>
            </a:xfrm>
            <a:custGeom>
              <a:avLst/>
              <a:gdLst/>
              <a:ahLst/>
              <a:cxnLst/>
              <a:rect l="l" t="t" r="r" b="b"/>
              <a:pathLst>
                <a:path w="8192" h="4160" extrusionOk="0">
                  <a:moveTo>
                    <a:pt x="6365" y="1"/>
                  </a:moveTo>
                  <a:cubicBezTo>
                    <a:pt x="5640" y="1828"/>
                    <a:pt x="3876" y="3025"/>
                    <a:pt x="1859" y="3025"/>
                  </a:cubicBezTo>
                  <a:lnTo>
                    <a:pt x="1" y="3025"/>
                  </a:lnTo>
                  <a:lnTo>
                    <a:pt x="1" y="3403"/>
                  </a:lnTo>
                  <a:lnTo>
                    <a:pt x="1" y="4159"/>
                  </a:lnTo>
                  <a:cubicBezTo>
                    <a:pt x="1" y="3939"/>
                    <a:pt x="158" y="3781"/>
                    <a:pt x="379" y="3781"/>
                  </a:cubicBezTo>
                  <a:lnTo>
                    <a:pt x="7814" y="3781"/>
                  </a:lnTo>
                  <a:cubicBezTo>
                    <a:pt x="8003" y="3781"/>
                    <a:pt x="8160" y="3939"/>
                    <a:pt x="8160" y="4159"/>
                  </a:cubicBezTo>
                  <a:lnTo>
                    <a:pt x="8160" y="3403"/>
                  </a:lnTo>
                  <a:cubicBezTo>
                    <a:pt x="8192" y="2017"/>
                    <a:pt x="7467" y="757"/>
                    <a:pt x="63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4" name="Google Shape;7384;p77"/>
            <p:cNvSpPr/>
            <p:nvPr/>
          </p:nvSpPr>
          <p:spPr>
            <a:xfrm>
              <a:off x="-52776850" y="3361950"/>
              <a:ext cx="74825" cy="37850"/>
            </a:xfrm>
            <a:custGeom>
              <a:avLst/>
              <a:gdLst/>
              <a:ahLst/>
              <a:cxnLst/>
              <a:rect l="l" t="t" r="r" b="b"/>
              <a:pathLst>
                <a:path w="2993" h="1514" extrusionOk="0">
                  <a:moveTo>
                    <a:pt x="0" y="1"/>
                  </a:moveTo>
                  <a:cubicBezTo>
                    <a:pt x="0" y="851"/>
                    <a:pt x="662" y="1513"/>
                    <a:pt x="1481" y="1513"/>
                  </a:cubicBezTo>
                  <a:cubicBezTo>
                    <a:pt x="2332" y="1513"/>
                    <a:pt x="2993" y="820"/>
                    <a:pt x="29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5" name="Google Shape;7385;p77"/>
            <p:cNvSpPr/>
            <p:nvPr/>
          </p:nvSpPr>
          <p:spPr>
            <a:xfrm>
              <a:off x="-52832000" y="3306025"/>
              <a:ext cx="21300" cy="110300"/>
            </a:xfrm>
            <a:custGeom>
              <a:avLst/>
              <a:gdLst/>
              <a:ahLst/>
              <a:cxnLst/>
              <a:rect l="l" t="t" r="r" b="b"/>
              <a:pathLst>
                <a:path w="852" h="4412" extrusionOk="0">
                  <a:moveTo>
                    <a:pt x="851" y="1"/>
                  </a:moveTo>
                  <a:cubicBezTo>
                    <a:pt x="347" y="127"/>
                    <a:pt x="1" y="568"/>
                    <a:pt x="1" y="1104"/>
                  </a:cubicBezTo>
                  <a:lnTo>
                    <a:pt x="1" y="3341"/>
                  </a:lnTo>
                  <a:cubicBezTo>
                    <a:pt x="1" y="3813"/>
                    <a:pt x="316" y="4254"/>
                    <a:pt x="757" y="4412"/>
                  </a:cubicBezTo>
                  <a:lnTo>
                    <a:pt x="757" y="4097"/>
                  </a:lnTo>
                  <a:lnTo>
                    <a:pt x="757" y="3341"/>
                  </a:lnTo>
                  <a:lnTo>
                    <a:pt x="757" y="1104"/>
                  </a:lnTo>
                  <a:cubicBezTo>
                    <a:pt x="757" y="726"/>
                    <a:pt x="788" y="348"/>
                    <a:pt x="8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86" name="Google Shape;7386;p77"/>
          <p:cNvGrpSpPr/>
          <p:nvPr/>
        </p:nvGrpSpPr>
        <p:grpSpPr>
          <a:xfrm>
            <a:off x="5779179" y="2276142"/>
            <a:ext cx="323524" cy="358774"/>
            <a:chOff x="-57162350" y="3982000"/>
            <a:chExt cx="287500" cy="318825"/>
          </a:xfrm>
        </p:grpSpPr>
        <p:sp>
          <p:nvSpPr>
            <p:cNvPr id="7387" name="Google Shape;7387;p77"/>
            <p:cNvSpPr/>
            <p:nvPr/>
          </p:nvSpPr>
          <p:spPr>
            <a:xfrm>
              <a:off x="-56989850" y="4151150"/>
              <a:ext cx="55150" cy="55150"/>
            </a:xfrm>
            <a:custGeom>
              <a:avLst/>
              <a:gdLst/>
              <a:ahLst/>
              <a:cxnLst/>
              <a:rect l="l" t="t" r="r" b="b"/>
              <a:pathLst>
                <a:path w="2206" h="2206" extrusionOk="0">
                  <a:moveTo>
                    <a:pt x="1103" y="1"/>
                  </a:moveTo>
                  <a:cubicBezTo>
                    <a:pt x="504" y="1"/>
                    <a:pt x="0" y="473"/>
                    <a:pt x="0" y="1103"/>
                  </a:cubicBezTo>
                  <a:cubicBezTo>
                    <a:pt x="0" y="1702"/>
                    <a:pt x="504" y="2206"/>
                    <a:pt x="1103" y="2206"/>
                  </a:cubicBezTo>
                  <a:cubicBezTo>
                    <a:pt x="1733" y="2206"/>
                    <a:pt x="2205" y="1702"/>
                    <a:pt x="2205" y="1103"/>
                  </a:cubicBezTo>
                  <a:cubicBezTo>
                    <a:pt x="2205" y="473"/>
                    <a:pt x="1733" y="1"/>
                    <a:pt x="11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8" name="Google Shape;7388;p77"/>
            <p:cNvSpPr/>
            <p:nvPr/>
          </p:nvSpPr>
          <p:spPr>
            <a:xfrm>
              <a:off x="-57162350" y="3982000"/>
              <a:ext cx="287500" cy="161300"/>
            </a:xfrm>
            <a:custGeom>
              <a:avLst/>
              <a:gdLst/>
              <a:ahLst/>
              <a:cxnLst/>
              <a:rect l="l" t="t" r="r" b="b"/>
              <a:pathLst>
                <a:path w="11500" h="6452" extrusionOk="0">
                  <a:moveTo>
                    <a:pt x="5778" y="1"/>
                  </a:moveTo>
                  <a:cubicBezTo>
                    <a:pt x="5286" y="1"/>
                    <a:pt x="4789" y="166"/>
                    <a:pt x="4380" y="497"/>
                  </a:cubicBezTo>
                  <a:cubicBezTo>
                    <a:pt x="4263" y="479"/>
                    <a:pt x="4146" y="470"/>
                    <a:pt x="4031" y="470"/>
                  </a:cubicBezTo>
                  <a:cubicBezTo>
                    <a:pt x="3147" y="470"/>
                    <a:pt x="2323" y="992"/>
                    <a:pt x="2017" y="1883"/>
                  </a:cubicBezTo>
                  <a:cubicBezTo>
                    <a:pt x="1072" y="2230"/>
                    <a:pt x="473" y="3238"/>
                    <a:pt x="631" y="4246"/>
                  </a:cubicBezTo>
                  <a:cubicBezTo>
                    <a:pt x="127" y="4876"/>
                    <a:pt x="1" y="5695"/>
                    <a:pt x="316" y="6452"/>
                  </a:cubicBezTo>
                  <a:cubicBezTo>
                    <a:pt x="536" y="6294"/>
                    <a:pt x="757" y="6168"/>
                    <a:pt x="1040" y="6074"/>
                  </a:cubicBezTo>
                  <a:cubicBezTo>
                    <a:pt x="1355" y="4498"/>
                    <a:pt x="2458" y="3175"/>
                    <a:pt x="4002" y="2577"/>
                  </a:cubicBezTo>
                  <a:cubicBezTo>
                    <a:pt x="4096" y="2545"/>
                    <a:pt x="4096" y="2545"/>
                    <a:pt x="4191" y="2513"/>
                  </a:cubicBezTo>
                  <a:cubicBezTo>
                    <a:pt x="4224" y="2504"/>
                    <a:pt x="4257" y="2499"/>
                    <a:pt x="4290" y="2499"/>
                  </a:cubicBezTo>
                  <a:cubicBezTo>
                    <a:pt x="4474" y="2499"/>
                    <a:pt x="4637" y="2641"/>
                    <a:pt x="4663" y="2829"/>
                  </a:cubicBezTo>
                  <a:cubicBezTo>
                    <a:pt x="4789" y="4593"/>
                    <a:pt x="6239" y="5979"/>
                    <a:pt x="8003" y="5979"/>
                  </a:cubicBezTo>
                  <a:lnTo>
                    <a:pt x="9862" y="5979"/>
                  </a:lnTo>
                  <a:cubicBezTo>
                    <a:pt x="10366" y="5979"/>
                    <a:pt x="10807" y="6137"/>
                    <a:pt x="11185" y="6389"/>
                  </a:cubicBezTo>
                  <a:cubicBezTo>
                    <a:pt x="11500" y="5695"/>
                    <a:pt x="11405" y="4876"/>
                    <a:pt x="10870" y="4246"/>
                  </a:cubicBezTo>
                  <a:cubicBezTo>
                    <a:pt x="11027" y="3207"/>
                    <a:pt x="10492" y="2230"/>
                    <a:pt x="9515" y="1883"/>
                  </a:cubicBezTo>
                  <a:cubicBezTo>
                    <a:pt x="9178" y="1040"/>
                    <a:pt x="8363" y="472"/>
                    <a:pt x="7475" y="472"/>
                  </a:cubicBezTo>
                  <a:cubicBezTo>
                    <a:pt x="7368" y="472"/>
                    <a:pt x="7260" y="480"/>
                    <a:pt x="7152" y="497"/>
                  </a:cubicBezTo>
                  <a:cubicBezTo>
                    <a:pt x="6758" y="166"/>
                    <a:pt x="6270" y="1"/>
                    <a:pt x="57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9" name="Google Shape;7389;p77"/>
            <p:cNvSpPr/>
            <p:nvPr/>
          </p:nvSpPr>
          <p:spPr>
            <a:xfrm>
              <a:off x="-57119850" y="4066875"/>
              <a:ext cx="126075" cy="111875"/>
            </a:xfrm>
            <a:custGeom>
              <a:avLst/>
              <a:gdLst/>
              <a:ahLst/>
              <a:cxnLst/>
              <a:rect l="l" t="t" r="r" b="b"/>
              <a:pathLst>
                <a:path w="5043" h="4475" extrusionOk="0">
                  <a:moveTo>
                    <a:pt x="2333" y="1"/>
                  </a:moveTo>
                  <a:cubicBezTo>
                    <a:pt x="915" y="694"/>
                    <a:pt x="2" y="2111"/>
                    <a:pt x="2" y="3718"/>
                  </a:cubicBezTo>
                  <a:lnTo>
                    <a:pt x="2" y="4191"/>
                  </a:lnTo>
                  <a:lnTo>
                    <a:pt x="2" y="4359"/>
                  </a:lnTo>
                  <a:lnTo>
                    <a:pt x="2" y="4359"/>
                  </a:lnTo>
                  <a:cubicBezTo>
                    <a:pt x="32" y="3375"/>
                    <a:pt x="829" y="2616"/>
                    <a:pt x="1861" y="2616"/>
                  </a:cubicBezTo>
                  <a:cubicBezTo>
                    <a:pt x="2774" y="2616"/>
                    <a:pt x="3499" y="3246"/>
                    <a:pt x="3656" y="4096"/>
                  </a:cubicBezTo>
                  <a:lnTo>
                    <a:pt x="4507" y="4096"/>
                  </a:lnTo>
                  <a:cubicBezTo>
                    <a:pt x="4570" y="3718"/>
                    <a:pt x="4791" y="3403"/>
                    <a:pt x="5043" y="3120"/>
                  </a:cubicBezTo>
                  <a:cubicBezTo>
                    <a:pt x="3656" y="2647"/>
                    <a:pt x="2617" y="1481"/>
                    <a:pt x="2333" y="1"/>
                  </a:cubicBezTo>
                  <a:close/>
                  <a:moveTo>
                    <a:pt x="2" y="4359"/>
                  </a:moveTo>
                  <a:cubicBezTo>
                    <a:pt x="1" y="4397"/>
                    <a:pt x="1" y="4435"/>
                    <a:pt x="2" y="4474"/>
                  </a:cubicBezTo>
                  <a:lnTo>
                    <a:pt x="2" y="4359"/>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0" name="Google Shape;7390;p77"/>
            <p:cNvSpPr/>
            <p:nvPr/>
          </p:nvSpPr>
          <p:spPr>
            <a:xfrm>
              <a:off x="-57100925" y="4151150"/>
              <a:ext cx="55175" cy="55150"/>
            </a:xfrm>
            <a:custGeom>
              <a:avLst/>
              <a:gdLst/>
              <a:ahLst/>
              <a:cxnLst/>
              <a:rect l="l" t="t" r="r" b="b"/>
              <a:pathLst>
                <a:path w="2207" h="2206" extrusionOk="0">
                  <a:moveTo>
                    <a:pt x="1104" y="1"/>
                  </a:moveTo>
                  <a:cubicBezTo>
                    <a:pt x="505" y="1"/>
                    <a:pt x="1" y="473"/>
                    <a:pt x="1" y="1103"/>
                  </a:cubicBezTo>
                  <a:cubicBezTo>
                    <a:pt x="1" y="1702"/>
                    <a:pt x="505" y="2206"/>
                    <a:pt x="1104" y="2206"/>
                  </a:cubicBezTo>
                  <a:cubicBezTo>
                    <a:pt x="1702" y="2206"/>
                    <a:pt x="2206" y="1702"/>
                    <a:pt x="2206" y="1103"/>
                  </a:cubicBezTo>
                  <a:cubicBezTo>
                    <a:pt x="2206" y="473"/>
                    <a:pt x="1702" y="1"/>
                    <a:pt x="11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1" name="Google Shape;7391;p77"/>
            <p:cNvSpPr/>
            <p:nvPr/>
          </p:nvSpPr>
          <p:spPr>
            <a:xfrm>
              <a:off x="-57119825" y="4179500"/>
              <a:ext cx="204800" cy="121325"/>
            </a:xfrm>
            <a:custGeom>
              <a:avLst/>
              <a:gdLst/>
              <a:ahLst/>
              <a:cxnLst/>
              <a:rect l="l" t="t" r="r" b="b"/>
              <a:pathLst>
                <a:path w="8192" h="4853" extrusionOk="0">
                  <a:moveTo>
                    <a:pt x="5160" y="2151"/>
                  </a:moveTo>
                  <a:cubicBezTo>
                    <a:pt x="5254" y="2151"/>
                    <a:pt x="5341" y="2190"/>
                    <a:pt x="5388" y="2269"/>
                  </a:cubicBezTo>
                  <a:cubicBezTo>
                    <a:pt x="5546" y="2427"/>
                    <a:pt x="5546" y="2679"/>
                    <a:pt x="5388" y="2805"/>
                  </a:cubicBezTo>
                  <a:cubicBezTo>
                    <a:pt x="5042" y="3151"/>
                    <a:pt x="4569" y="3340"/>
                    <a:pt x="4096" y="3340"/>
                  </a:cubicBezTo>
                  <a:cubicBezTo>
                    <a:pt x="3624" y="3340"/>
                    <a:pt x="3120" y="3151"/>
                    <a:pt x="2805" y="2805"/>
                  </a:cubicBezTo>
                  <a:cubicBezTo>
                    <a:pt x="2647" y="2647"/>
                    <a:pt x="2647" y="2395"/>
                    <a:pt x="2805" y="2269"/>
                  </a:cubicBezTo>
                  <a:cubicBezTo>
                    <a:pt x="2884" y="2190"/>
                    <a:pt x="2978" y="2151"/>
                    <a:pt x="3069" y="2151"/>
                  </a:cubicBezTo>
                  <a:cubicBezTo>
                    <a:pt x="3159" y="2151"/>
                    <a:pt x="3246" y="2190"/>
                    <a:pt x="3309" y="2269"/>
                  </a:cubicBezTo>
                  <a:cubicBezTo>
                    <a:pt x="3529" y="2490"/>
                    <a:pt x="3813" y="2600"/>
                    <a:pt x="4096" y="2600"/>
                  </a:cubicBezTo>
                  <a:cubicBezTo>
                    <a:pt x="4380" y="2600"/>
                    <a:pt x="4664" y="2490"/>
                    <a:pt x="4884" y="2269"/>
                  </a:cubicBezTo>
                  <a:cubicBezTo>
                    <a:pt x="4963" y="2190"/>
                    <a:pt x="5065" y="2151"/>
                    <a:pt x="5160" y="2151"/>
                  </a:cubicBezTo>
                  <a:close/>
                  <a:moveTo>
                    <a:pt x="1" y="1"/>
                  </a:moveTo>
                  <a:lnTo>
                    <a:pt x="1" y="2238"/>
                  </a:lnTo>
                  <a:cubicBezTo>
                    <a:pt x="1" y="3687"/>
                    <a:pt x="1198" y="4853"/>
                    <a:pt x="2616" y="4853"/>
                  </a:cubicBezTo>
                  <a:lnTo>
                    <a:pt x="5609" y="4853"/>
                  </a:lnTo>
                  <a:cubicBezTo>
                    <a:pt x="7058" y="4853"/>
                    <a:pt x="8192" y="3655"/>
                    <a:pt x="8192" y="2238"/>
                  </a:cubicBezTo>
                  <a:lnTo>
                    <a:pt x="8192" y="1"/>
                  </a:lnTo>
                  <a:cubicBezTo>
                    <a:pt x="8192" y="977"/>
                    <a:pt x="7341" y="1860"/>
                    <a:pt x="6302" y="1860"/>
                  </a:cubicBezTo>
                  <a:cubicBezTo>
                    <a:pt x="5388" y="1860"/>
                    <a:pt x="4664" y="1230"/>
                    <a:pt x="4506" y="347"/>
                  </a:cubicBezTo>
                  <a:lnTo>
                    <a:pt x="3655" y="347"/>
                  </a:lnTo>
                  <a:cubicBezTo>
                    <a:pt x="3498" y="1230"/>
                    <a:pt x="2710" y="1860"/>
                    <a:pt x="1860" y="1860"/>
                  </a:cubicBezTo>
                  <a:cubicBezTo>
                    <a:pt x="820" y="1860"/>
                    <a:pt x="1" y="1009"/>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2" name="Google Shape;7392;p77"/>
            <p:cNvSpPr/>
            <p:nvPr/>
          </p:nvSpPr>
          <p:spPr>
            <a:xfrm>
              <a:off x="-57158400" y="4156675"/>
              <a:ext cx="18900" cy="63825"/>
            </a:xfrm>
            <a:custGeom>
              <a:avLst/>
              <a:gdLst/>
              <a:ahLst/>
              <a:cxnLst/>
              <a:rect l="l" t="t" r="r" b="b"/>
              <a:pathLst>
                <a:path w="756" h="2553" extrusionOk="0">
                  <a:moveTo>
                    <a:pt x="756" y="0"/>
                  </a:moveTo>
                  <a:cubicBezTo>
                    <a:pt x="315" y="252"/>
                    <a:pt x="0" y="725"/>
                    <a:pt x="0" y="1260"/>
                  </a:cubicBezTo>
                  <a:cubicBezTo>
                    <a:pt x="0" y="1827"/>
                    <a:pt x="315" y="2300"/>
                    <a:pt x="756" y="2552"/>
                  </a:cubicBezTo>
                  <a:lnTo>
                    <a:pt x="75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3" name="Google Shape;7393;p77"/>
            <p:cNvSpPr/>
            <p:nvPr/>
          </p:nvSpPr>
          <p:spPr>
            <a:xfrm>
              <a:off x="-56896125" y="4155875"/>
              <a:ext cx="18925" cy="63825"/>
            </a:xfrm>
            <a:custGeom>
              <a:avLst/>
              <a:gdLst/>
              <a:ahLst/>
              <a:cxnLst/>
              <a:rect l="l" t="t" r="r" b="b"/>
              <a:pathLst>
                <a:path w="757" h="2553" extrusionOk="0">
                  <a:moveTo>
                    <a:pt x="0" y="1"/>
                  </a:moveTo>
                  <a:lnTo>
                    <a:pt x="0" y="2553"/>
                  </a:lnTo>
                  <a:cubicBezTo>
                    <a:pt x="441" y="2269"/>
                    <a:pt x="756" y="1796"/>
                    <a:pt x="756" y="1261"/>
                  </a:cubicBezTo>
                  <a:cubicBezTo>
                    <a:pt x="756" y="757"/>
                    <a:pt x="441" y="284"/>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4" name="Google Shape;7394;p77"/>
            <p:cNvSpPr/>
            <p:nvPr/>
          </p:nvSpPr>
          <p:spPr>
            <a:xfrm>
              <a:off x="-56924475" y="4149575"/>
              <a:ext cx="9450" cy="29175"/>
            </a:xfrm>
            <a:custGeom>
              <a:avLst/>
              <a:gdLst/>
              <a:ahLst/>
              <a:cxnLst/>
              <a:rect l="l" t="t" r="r" b="b"/>
              <a:pathLst>
                <a:path w="378" h="1167" extrusionOk="0">
                  <a:moveTo>
                    <a:pt x="0" y="1"/>
                  </a:moveTo>
                  <a:cubicBezTo>
                    <a:pt x="221" y="379"/>
                    <a:pt x="378" y="757"/>
                    <a:pt x="378" y="1166"/>
                  </a:cubicBezTo>
                  <a:lnTo>
                    <a:pt x="378" y="883"/>
                  </a:lnTo>
                  <a:lnTo>
                    <a:pt x="37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95" name="Google Shape;7395;p77"/>
          <p:cNvGrpSpPr/>
          <p:nvPr/>
        </p:nvGrpSpPr>
        <p:grpSpPr>
          <a:xfrm>
            <a:off x="7070492" y="3206648"/>
            <a:ext cx="358971" cy="357198"/>
            <a:chOff x="-52851675" y="3585650"/>
            <a:chExt cx="319000" cy="317425"/>
          </a:xfrm>
        </p:grpSpPr>
        <p:sp>
          <p:nvSpPr>
            <p:cNvPr id="7396" name="Google Shape;7396;p77"/>
            <p:cNvSpPr/>
            <p:nvPr/>
          </p:nvSpPr>
          <p:spPr>
            <a:xfrm>
              <a:off x="-52851675" y="3641575"/>
              <a:ext cx="319000" cy="106350"/>
            </a:xfrm>
            <a:custGeom>
              <a:avLst/>
              <a:gdLst/>
              <a:ahLst/>
              <a:cxnLst/>
              <a:rect l="l" t="t" r="r" b="b"/>
              <a:pathLst>
                <a:path w="12760" h="4254" extrusionOk="0">
                  <a:moveTo>
                    <a:pt x="6364" y="0"/>
                  </a:moveTo>
                  <a:cubicBezTo>
                    <a:pt x="2836" y="0"/>
                    <a:pt x="0" y="1449"/>
                    <a:pt x="0" y="3371"/>
                  </a:cubicBezTo>
                  <a:cubicBezTo>
                    <a:pt x="0" y="3686"/>
                    <a:pt x="63" y="4001"/>
                    <a:pt x="252" y="4253"/>
                  </a:cubicBezTo>
                  <a:cubicBezTo>
                    <a:pt x="473" y="3749"/>
                    <a:pt x="945" y="3308"/>
                    <a:pt x="1481" y="3119"/>
                  </a:cubicBezTo>
                  <a:lnTo>
                    <a:pt x="1481" y="2898"/>
                  </a:lnTo>
                  <a:cubicBezTo>
                    <a:pt x="1481" y="2741"/>
                    <a:pt x="1575" y="2615"/>
                    <a:pt x="1733" y="2520"/>
                  </a:cubicBezTo>
                  <a:cubicBezTo>
                    <a:pt x="3403" y="1796"/>
                    <a:pt x="4915" y="1512"/>
                    <a:pt x="6396" y="1512"/>
                  </a:cubicBezTo>
                  <a:cubicBezTo>
                    <a:pt x="7845" y="1512"/>
                    <a:pt x="9389" y="1827"/>
                    <a:pt x="11027" y="2520"/>
                  </a:cubicBezTo>
                  <a:cubicBezTo>
                    <a:pt x="11153" y="2615"/>
                    <a:pt x="11279" y="2741"/>
                    <a:pt x="11279" y="2898"/>
                  </a:cubicBezTo>
                  <a:lnTo>
                    <a:pt x="11279" y="3119"/>
                  </a:lnTo>
                  <a:cubicBezTo>
                    <a:pt x="11815" y="3308"/>
                    <a:pt x="12287" y="3718"/>
                    <a:pt x="12539" y="4253"/>
                  </a:cubicBezTo>
                  <a:cubicBezTo>
                    <a:pt x="12697" y="4001"/>
                    <a:pt x="12760" y="3686"/>
                    <a:pt x="12760" y="3371"/>
                  </a:cubicBezTo>
                  <a:cubicBezTo>
                    <a:pt x="12760" y="1449"/>
                    <a:pt x="9924" y="0"/>
                    <a:pt x="63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7" name="Google Shape;7397;p77"/>
            <p:cNvSpPr/>
            <p:nvPr/>
          </p:nvSpPr>
          <p:spPr>
            <a:xfrm>
              <a:off x="-52787100" y="3585650"/>
              <a:ext cx="189050" cy="52000"/>
            </a:xfrm>
            <a:custGeom>
              <a:avLst/>
              <a:gdLst/>
              <a:ahLst/>
              <a:cxnLst/>
              <a:rect l="l" t="t" r="r" b="b"/>
              <a:pathLst>
                <a:path w="7562" h="2080" extrusionOk="0">
                  <a:moveTo>
                    <a:pt x="3781" y="0"/>
                  </a:moveTo>
                  <a:cubicBezTo>
                    <a:pt x="2048" y="0"/>
                    <a:pt x="599" y="882"/>
                    <a:pt x="1" y="2080"/>
                  </a:cubicBezTo>
                  <a:cubicBezTo>
                    <a:pt x="1103" y="1701"/>
                    <a:pt x="2363" y="1512"/>
                    <a:pt x="3781" y="1512"/>
                  </a:cubicBezTo>
                  <a:cubicBezTo>
                    <a:pt x="3928" y="1506"/>
                    <a:pt x="4073" y="1503"/>
                    <a:pt x="4217" y="1503"/>
                  </a:cubicBezTo>
                  <a:cubicBezTo>
                    <a:pt x="5469" y="1503"/>
                    <a:pt x="6629" y="1740"/>
                    <a:pt x="7562" y="2080"/>
                  </a:cubicBezTo>
                  <a:cubicBezTo>
                    <a:pt x="6995" y="882"/>
                    <a:pt x="5514" y="0"/>
                    <a:pt x="37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8" name="Google Shape;7398;p77"/>
            <p:cNvSpPr/>
            <p:nvPr/>
          </p:nvSpPr>
          <p:spPr>
            <a:xfrm>
              <a:off x="-52794975" y="3696700"/>
              <a:ext cx="127625" cy="74850"/>
            </a:xfrm>
            <a:custGeom>
              <a:avLst/>
              <a:gdLst/>
              <a:ahLst/>
              <a:cxnLst/>
              <a:rect l="l" t="t" r="r" b="b"/>
              <a:pathLst>
                <a:path w="5105" h="2994" extrusionOk="0">
                  <a:moveTo>
                    <a:pt x="4096" y="0"/>
                  </a:moveTo>
                  <a:cubicBezTo>
                    <a:pt x="2804" y="0"/>
                    <a:pt x="1324" y="284"/>
                    <a:pt x="1" y="883"/>
                  </a:cubicBezTo>
                  <a:lnTo>
                    <a:pt x="1" y="2993"/>
                  </a:lnTo>
                  <a:lnTo>
                    <a:pt x="1072" y="2993"/>
                  </a:lnTo>
                  <a:cubicBezTo>
                    <a:pt x="2741" y="2993"/>
                    <a:pt x="4317" y="2143"/>
                    <a:pt x="5104" y="95"/>
                  </a:cubicBezTo>
                  <a:cubicBezTo>
                    <a:pt x="4789" y="32"/>
                    <a:pt x="4411" y="0"/>
                    <a:pt x="4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9" name="Google Shape;7399;p77"/>
            <p:cNvSpPr/>
            <p:nvPr/>
          </p:nvSpPr>
          <p:spPr>
            <a:xfrm>
              <a:off x="-52795750" y="3700625"/>
              <a:ext cx="204800" cy="202450"/>
            </a:xfrm>
            <a:custGeom>
              <a:avLst/>
              <a:gdLst/>
              <a:ahLst/>
              <a:cxnLst/>
              <a:rect l="l" t="t" r="r" b="b"/>
              <a:pathLst>
                <a:path w="8192" h="8098" extrusionOk="0">
                  <a:moveTo>
                    <a:pt x="5639" y="2143"/>
                  </a:moveTo>
                  <a:cubicBezTo>
                    <a:pt x="5828" y="2143"/>
                    <a:pt x="5986" y="2301"/>
                    <a:pt x="5986" y="2490"/>
                  </a:cubicBezTo>
                  <a:cubicBezTo>
                    <a:pt x="5986" y="2679"/>
                    <a:pt x="5828" y="2836"/>
                    <a:pt x="5639" y="2836"/>
                  </a:cubicBezTo>
                  <a:cubicBezTo>
                    <a:pt x="5450" y="2836"/>
                    <a:pt x="5293" y="2679"/>
                    <a:pt x="5293" y="2490"/>
                  </a:cubicBezTo>
                  <a:cubicBezTo>
                    <a:pt x="5293" y="2301"/>
                    <a:pt x="5450" y="2143"/>
                    <a:pt x="5639" y="2143"/>
                  </a:cubicBezTo>
                  <a:close/>
                  <a:moveTo>
                    <a:pt x="5163" y="4671"/>
                  </a:moveTo>
                  <a:cubicBezTo>
                    <a:pt x="5261" y="4671"/>
                    <a:pt x="5356" y="4711"/>
                    <a:pt x="5419" y="4790"/>
                  </a:cubicBezTo>
                  <a:cubicBezTo>
                    <a:pt x="5608" y="4947"/>
                    <a:pt x="5608" y="5168"/>
                    <a:pt x="5450" y="5294"/>
                  </a:cubicBezTo>
                  <a:cubicBezTo>
                    <a:pt x="5104" y="5640"/>
                    <a:pt x="4600" y="5829"/>
                    <a:pt x="4127" y="5829"/>
                  </a:cubicBezTo>
                  <a:cubicBezTo>
                    <a:pt x="3623" y="5829"/>
                    <a:pt x="3151" y="5640"/>
                    <a:pt x="2804" y="5294"/>
                  </a:cubicBezTo>
                  <a:cubicBezTo>
                    <a:pt x="2646" y="5136"/>
                    <a:pt x="2646" y="4884"/>
                    <a:pt x="2804" y="4790"/>
                  </a:cubicBezTo>
                  <a:cubicBezTo>
                    <a:pt x="2883" y="4711"/>
                    <a:pt x="2977" y="4671"/>
                    <a:pt x="3068" y="4671"/>
                  </a:cubicBezTo>
                  <a:cubicBezTo>
                    <a:pt x="3158" y="4671"/>
                    <a:pt x="3245" y="4711"/>
                    <a:pt x="3308" y="4790"/>
                  </a:cubicBezTo>
                  <a:cubicBezTo>
                    <a:pt x="3529" y="4994"/>
                    <a:pt x="3812" y="5097"/>
                    <a:pt x="4096" y="5097"/>
                  </a:cubicBezTo>
                  <a:cubicBezTo>
                    <a:pt x="4379" y="5097"/>
                    <a:pt x="4663" y="4994"/>
                    <a:pt x="4883" y="4790"/>
                  </a:cubicBezTo>
                  <a:cubicBezTo>
                    <a:pt x="4962" y="4711"/>
                    <a:pt x="5064" y="4671"/>
                    <a:pt x="5163" y="4671"/>
                  </a:cubicBezTo>
                  <a:close/>
                  <a:moveTo>
                    <a:pt x="5860" y="1"/>
                  </a:moveTo>
                  <a:cubicBezTo>
                    <a:pt x="4883" y="2521"/>
                    <a:pt x="3119" y="3592"/>
                    <a:pt x="1071" y="3592"/>
                  </a:cubicBezTo>
                  <a:lnTo>
                    <a:pt x="0" y="3592"/>
                  </a:lnTo>
                  <a:lnTo>
                    <a:pt x="0" y="3939"/>
                  </a:lnTo>
                  <a:cubicBezTo>
                    <a:pt x="0" y="6176"/>
                    <a:pt x="1859" y="8098"/>
                    <a:pt x="4096" y="8098"/>
                  </a:cubicBezTo>
                  <a:cubicBezTo>
                    <a:pt x="6333" y="8098"/>
                    <a:pt x="8191" y="6239"/>
                    <a:pt x="8191" y="3939"/>
                  </a:cubicBezTo>
                  <a:lnTo>
                    <a:pt x="8191" y="2931"/>
                  </a:lnTo>
                  <a:lnTo>
                    <a:pt x="8191" y="2868"/>
                  </a:lnTo>
                  <a:lnTo>
                    <a:pt x="8191" y="726"/>
                  </a:lnTo>
                  <a:cubicBezTo>
                    <a:pt x="7435" y="347"/>
                    <a:pt x="6648" y="158"/>
                    <a:pt x="5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0" name="Google Shape;7400;p77"/>
            <p:cNvSpPr/>
            <p:nvPr/>
          </p:nvSpPr>
          <p:spPr>
            <a:xfrm>
              <a:off x="-52832775" y="3740025"/>
              <a:ext cx="18125" cy="64600"/>
            </a:xfrm>
            <a:custGeom>
              <a:avLst/>
              <a:gdLst/>
              <a:ahLst/>
              <a:cxnLst/>
              <a:rect l="l" t="t" r="r" b="b"/>
              <a:pathLst>
                <a:path w="725" h="2584" extrusionOk="0">
                  <a:moveTo>
                    <a:pt x="725" y="0"/>
                  </a:moveTo>
                  <a:cubicBezTo>
                    <a:pt x="315" y="252"/>
                    <a:pt x="0" y="725"/>
                    <a:pt x="0" y="1260"/>
                  </a:cubicBezTo>
                  <a:cubicBezTo>
                    <a:pt x="0" y="1827"/>
                    <a:pt x="315" y="2300"/>
                    <a:pt x="725" y="2584"/>
                  </a:cubicBez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1" name="Google Shape;7401;p77"/>
            <p:cNvSpPr/>
            <p:nvPr/>
          </p:nvSpPr>
          <p:spPr>
            <a:xfrm>
              <a:off x="-52570500" y="3740025"/>
              <a:ext cx="18925" cy="64600"/>
            </a:xfrm>
            <a:custGeom>
              <a:avLst/>
              <a:gdLst/>
              <a:ahLst/>
              <a:cxnLst/>
              <a:rect l="l" t="t" r="r" b="b"/>
              <a:pathLst>
                <a:path w="757" h="2584" extrusionOk="0">
                  <a:moveTo>
                    <a:pt x="0" y="0"/>
                  </a:moveTo>
                  <a:lnTo>
                    <a:pt x="0" y="2584"/>
                  </a:lnTo>
                  <a:cubicBezTo>
                    <a:pt x="442" y="2300"/>
                    <a:pt x="757" y="1827"/>
                    <a:pt x="757" y="1260"/>
                  </a:cubicBezTo>
                  <a:cubicBezTo>
                    <a:pt x="757" y="725"/>
                    <a:pt x="442" y="252"/>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2" name="Google Shape;7402;p77"/>
          <p:cNvGrpSpPr/>
          <p:nvPr/>
        </p:nvGrpSpPr>
        <p:grpSpPr>
          <a:xfrm>
            <a:off x="7092647" y="3668449"/>
            <a:ext cx="314662" cy="358999"/>
            <a:chOff x="-52832000" y="3976300"/>
            <a:chExt cx="279625" cy="319025"/>
          </a:xfrm>
        </p:grpSpPr>
        <p:sp>
          <p:nvSpPr>
            <p:cNvPr id="7403" name="Google Shape;7403;p77"/>
            <p:cNvSpPr/>
            <p:nvPr/>
          </p:nvSpPr>
          <p:spPr>
            <a:xfrm>
              <a:off x="-52794975" y="3976300"/>
              <a:ext cx="204800" cy="112650"/>
            </a:xfrm>
            <a:custGeom>
              <a:avLst/>
              <a:gdLst/>
              <a:ahLst/>
              <a:cxnLst/>
              <a:rect l="l" t="t" r="r" b="b"/>
              <a:pathLst>
                <a:path w="8192" h="4506" extrusionOk="0">
                  <a:moveTo>
                    <a:pt x="4096" y="1"/>
                  </a:moveTo>
                  <a:cubicBezTo>
                    <a:pt x="1859" y="1"/>
                    <a:pt x="1" y="1859"/>
                    <a:pt x="1" y="4096"/>
                  </a:cubicBezTo>
                  <a:lnTo>
                    <a:pt x="1" y="4506"/>
                  </a:lnTo>
                  <a:cubicBezTo>
                    <a:pt x="883" y="3120"/>
                    <a:pt x="2363" y="2206"/>
                    <a:pt x="4096" y="2206"/>
                  </a:cubicBezTo>
                  <a:cubicBezTo>
                    <a:pt x="5829" y="2206"/>
                    <a:pt x="7341" y="3120"/>
                    <a:pt x="8192" y="4506"/>
                  </a:cubicBezTo>
                  <a:lnTo>
                    <a:pt x="8192" y="4096"/>
                  </a:lnTo>
                  <a:cubicBezTo>
                    <a:pt x="8192" y="1859"/>
                    <a:pt x="6365" y="1"/>
                    <a:pt x="40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4" name="Google Shape;7404;p77"/>
            <p:cNvSpPr/>
            <p:nvPr/>
          </p:nvSpPr>
          <p:spPr>
            <a:xfrm>
              <a:off x="-52757175" y="4051125"/>
              <a:ext cx="167000" cy="94550"/>
            </a:xfrm>
            <a:custGeom>
              <a:avLst/>
              <a:gdLst/>
              <a:ahLst/>
              <a:cxnLst/>
              <a:rect l="l" t="t" r="r" b="b"/>
              <a:pathLst>
                <a:path w="6680" h="3782" extrusionOk="0">
                  <a:moveTo>
                    <a:pt x="2584" y="1"/>
                  </a:moveTo>
                  <a:cubicBezTo>
                    <a:pt x="1608" y="1"/>
                    <a:pt x="694" y="379"/>
                    <a:pt x="1" y="946"/>
                  </a:cubicBezTo>
                  <a:cubicBezTo>
                    <a:pt x="473" y="820"/>
                    <a:pt x="977" y="757"/>
                    <a:pt x="1482" y="757"/>
                  </a:cubicBezTo>
                  <a:cubicBezTo>
                    <a:pt x="3750" y="757"/>
                    <a:pt x="5672" y="1985"/>
                    <a:pt x="6680" y="3781"/>
                  </a:cubicBezTo>
                  <a:cubicBezTo>
                    <a:pt x="6522" y="1670"/>
                    <a:pt x="4758" y="1"/>
                    <a:pt x="25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5" name="Google Shape;7405;p77"/>
            <p:cNvSpPr/>
            <p:nvPr/>
          </p:nvSpPr>
          <p:spPr>
            <a:xfrm>
              <a:off x="-52794975" y="4088925"/>
              <a:ext cx="204025" cy="206400"/>
            </a:xfrm>
            <a:custGeom>
              <a:avLst/>
              <a:gdLst/>
              <a:ahLst/>
              <a:cxnLst/>
              <a:rect l="l" t="t" r="r" b="b"/>
              <a:pathLst>
                <a:path w="8161" h="8256" extrusionOk="0">
                  <a:moveTo>
                    <a:pt x="2615" y="2238"/>
                  </a:moveTo>
                  <a:cubicBezTo>
                    <a:pt x="2804" y="2238"/>
                    <a:pt x="2962" y="2395"/>
                    <a:pt x="2962" y="2584"/>
                  </a:cubicBezTo>
                  <a:cubicBezTo>
                    <a:pt x="2962" y="2805"/>
                    <a:pt x="2804" y="2962"/>
                    <a:pt x="2615" y="2962"/>
                  </a:cubicBezTo>
                  <a:cubicBezTo>
                    <a:pt x="2602" y="2965"/>
                    <a:pt x="2588" y="2966"/>
                    <a:pt x="2574" y="2966"/>
                  </a:cubicBezTo>
                  <a:cubicBezTo>
                    <a:pt x="2404" y="2966"/>
                    <a:pt x="2269" y="2788"/>
                    <a:pt x="2269" y="2584"/>
                  </a:cubicBezTo>
                  <a:cubicBezTo>
                    <a:pt x="2269" y="2395"/>
                    <a:pt x="2426" y="2238"/>
                    <a:pt x="2615" y="2238"/>
                  </a:cubicBezTo>
                  <a:close/>
                  <a:moveTo>
                    <a:pt x="5608" y="2269"/>
                  </a:moveTo>
                  <a:cubicBezTo>
                    <a:pt x="5797" y="2269"/>
                    <a:pt x="5955" y="2427"/>
                    <a:pt x="5955" y="2647"/>
                  </a:cubicBezTo>
                  <a:cubicBezTo>
                    <a:pt x="5955" y="2805"/>
                    <a:pt x="5797" y="2994"/>
                    <a:pt x="5608" y="2994"/>
                  </a:cubicBezTo>
                  <a:cubicBezTo>
                    <a:pt x="5419" y="2994"/>
                    <a:pt x="5262" y="2836"/>
                    <a:pt x="5262" y="2647"/>
                  </a:cubicBezTo>
                  <a:cubicBezTo>
                    <a:pt x="5262" y="2427"/>
                    <a:pt x="5419" y="2269"/>
                    <a:pt x="5608" y="2269"/>
                  </a:cubicBezTo>
                  <a:close/>
                  <a:moveTo>
                    <a:pt x="5132" y="4797"/>
                  </a:moveTo>
                  <a:cubicBezTo>
                    <a:pt x="5230" y="4797"/>
                    <a:pt x="5325" y="4837"/>
                    <a:pt x="5388" y="4916"/>
                  </a:cubicBezTo>
                  <a:cubicBezTo>
                    <a:pt x="5577" y="5042"/>
                    <a:pt x="5577" y="5262"/>
                    <a:pt x="5419" y="5420"/>
                  </a:cubicBezTo>
                  <a:cubicBezTo>
                    <a:pt x="5073" y="5766"/>
                    <a:pt x="4569" y="5987"/>
                    <a:pt x="4096" y="5987"/>
                  </a:cubicBezTo>
                  <a:cubicBezTo>
                    <a:pt x="3592" y="5987"/>
                    <a:pt x="3120" y="5766"/>
                    <a:pt x="2773" y="5420"/>
                  </a:cubicBezTo>
                  <a:cubicBezTo>
                    <a:pt x="2615" y="5262"/>
                    <a:pt x="2615" y="5042"/>
                    <a:pt x="2773" y="4916"/>
                  </a:cubicBezTo>
                  <a:cubicBezTo>
                    <a:pt x="2852" y="4837"/>
                    <a:pt x="2946" y="4797"/>
                    <a:pt x="3037" y="4797"/>
                  </a:cubicBezTo>
                  <a:cubicBezTo>
                    <a:pt x="3127" y="4797"/>
                    <a:pt x="3214" y="4837"/>
                    <a:pt x="3277" y="4916"/>
                  </a:cubicBezTo>
                  <a:cubicBezTo>
                    <a:pt x="3498" y="5136"/>
                    <a:pt x="3781" y="5246"/>
                    <a:pt x="4065" y="5246"/>
                  </a:cubicBezTo>
                  <a:cubicBezTo>
                    <a:pt x="4348" y="5246"/>
                    <a:pt x="4632" y="5136"/>
                    <a:pt x="4852" y="4916"/>
                  </a:cubicBezTo>
                  <a:cubicBezTo>
                    <a:pt x="4931" y="4837"/>
                    <a:pt x="5033" y="4797"/>
                    <a:pt x="5132" y="4797"/>
                  </a:cubicBezTo>
                  <a:close/>
                  <a:moveTo>
                    <a:pt x="2994" y="1"/>
                  </a:moveTo>
                  <a:cubicBezTo>
                    <a:pt x="2174" y="1"/>
                    <a:pt x="1387" y="190"/>
                    <a:pt x="631" y="536"/>
                  </a:cubicBezTo>
                  <a:cubicBezTo>
                    <a:pt x="599" y="536"/>
                    <a:pt x="599" y="536"/>
                    <a:pt x="568" y="599"/>
                  </a:cubicBezTo>
                  <a:cubicBezTo>
                    <a:pt x="221" y="1166"/>
                    <a:pt x="1" y="1891"/>
                    <a:pt x="1" y="2584"/>
                  </a:cubicBezTo>
                  <a:lnTo>
                    <a:pt x="1" y="4128"/>
                  </a:lnTo>
                  <a:cubicBezTo>
                    <a:pt x="1" y="6365"/>
                    <a:pt x="1859" y="8255"/>
                    <a:pt x="4096" y="8255"/>
                  </a:cubicBezTo>
                  <a:cubicBezTo>
                    <a:pt x="6207" y="8255"/>
                    <a:pt x="7940" y="6680"/>
                    <a:pt x="8160" y="4695"/>
                  </a:cubicBezTo>
                  <a:cubicBezTo>
                    <a:pt x="7877" y="2017"/>
                    <a:pt x="5671" y="1"/>
                    <a:pt x="29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6" name="Google Shape;7406;p77"/>
            <p:cNvSpPr/>
            <p:nvPr/>
          </p:nvSpPr>
          <p:spPr>
            <a:xfrm>
              <a:off x="-52832000" y="4132250"/>
              <a:ext cx="18925" cy="63825"/>
            </a:xfrm>
            <a:custGeom>
              <a:avLst/>
              <a:gdLst/>
              <a:ahLst/>
              <a:cxnLst/>
              <a:rect l="l" t="t" r="r" b="b"/>
              <a:pathLst>
                <a:path w="757" h="2553" extrusionOk="0">
                  <a:moveTo>
                    <a:pt x="757" y="1"/>
                  </a:moveTo>
                  <a:cubicBezTo>
                    <a:pt x="316" y="221"/>
                    <a:pt x="1" y="694"/>
                    <a:pt x="1" y="1261"/>
                  </a:cubicBezTo>
                  <a:cubicBezTo>
                    <a:pt x="1" y="1796"/>
                    <a:pt x="316" y="2269"/>
                    <a:pt x="757" y="2552"/>
                  </a:cubicBezTo>
                  <a:lnTo>
                    <a:pt x="7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7" name="Google Shape;7407;p77"/>
            <p:cNvSpPr/>
            <p:nvPr/>
          </p:nvSpPr>
          <p:spPr>
            <a:xfrm>
              <a:off x="-52571300" y="4132250"/>
              <a:ext cx="18925" cy="63825"/>
            </a:xfrm>
            <a:custGeom>
              <a:avLst/>
              <a:gdLst/>
              <a:ahLst/>
              <a:cxnLst/>
              <a:rect l="l" t="t" r="r" b="b"/>
              <a:pathLst>
                <a:path w="757" h="2553" extrusionOk="0">
                  <a:moveTo>
                    <a:pt x="1" y="1"/>
                  </a:moveTo>
                  <a:lnTo>
                    <a:pt x="1" y="2552"/>
                  </a:lnTo>
                  <a:cubicBezTo>
                    <a:pt x="442" y="2269"/>
                    <a:pt x="757" y="1796"/>
                    <a:pt x="757" y="1261"/>
                  </a:cubicBezTo>
                  <a:cubicBezTo>
                    <a:pt x="757" y="694"/>
                    <a:pt x="442" y="221"/>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8" name="Google Shape;7408;p77"/>
          <p:cNvGrpSpPr/>
          <p:nvPr/>
        </p:nvGrpSpPr>
        <p:grpSpPr>
          <a:xfrm>
            <a:off x="6209853" y="4123097"/>
            <a:ext cx="316434" cy="358099"/>
            <a:chOff x="-51633225" y="3198925"/>
            <a:chExt cx="281200" cy="318225"/>
          </a:xfrm>
        </p:grpSpPr>
        <p:sp>
          <p:nvSpPr>
            <p:cNvPr id="7409" name="Google Shape;7409;p77"/>
            <p:cNvSpPr/>
            <p:nvPr/>
          </p:nvSpPr>
          <p:spPr>
            <a:xfrm>
              <a:off x="-51633225" y="3353300"/>
              <a:ext cx="18925" cy="63825"/>
            </a:xfrm>
            <a:custGeom>
              <a:avLst/>
              <a:gdLst/>
              <a:ahLst/>
              <a:cxnLst/>
              <a:rect l="l" t="t" r="r" b="b"/>
              <a:pathLst>
                <a:path w="757" h="2553" extrusionOk="0">
                  <a:moveTo>
                    <a:pt x="756" y="0"/>
                  </a:moveTo>
                  <a:cubicBezTo>
                    <a:pt x="315" y="284"/>
                    <a:pt x="0" y="756"/>
                    <a:pt x="0" y="1292"/>
                  </a:cubicBezTo>
                  <a:cubicBezTo>
                    <a:pt x="0" y="1859"/>
                    <a:pt x="315" y="2332"/>
                    <a:pt x="756" y="2552"/>
                  </a:cubicBezTo>
                  <a:lnTo>
                    <a:pt x="75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0" name="Google Shape;7410;p77"/>
            <p:cNvSpPr/>
            <p:nvPr/>
          </p:nvSpPr>
          <p:spPr>
            <a:xfrm>
              <a:off x="-51595425" y="3348575"/>
              <a:ext cx="204800" cy="168575"/>
            </a:xfrm>
            <a:custGeom>
              <a:avLst/>
              <a:gdLst/>
              <a:ahLst/>
              <a:cxnLst/>
              <a:rect l="l" t="t" r="r" b="b"/>
              <a:pathLst>
                <a:path w="8192" h="6743" extrusionOk="0">
                  <a:moveTo>
                    <a:pt x="2647" y="756"/>
                  </a:moveTo>
                  <a:cubicBezTo>
                    <a:pt x="2836" y="756"/>
                    <a:pt x="2994" y="914"/>
                    <a:pt x="2994" y="1103"/>
                  </a:cubicBezTo>
                  <a:cubicBezTo>
                    <a:pt x="2994" y="1292"/>
                    <a:pt x="2836" y="1449"/>
                    <a:pt x="2647" y="1449"/>
                  </a:cubicBezTo>
                  <a:cubicBezTo>
                    <a:pt x="2426" y="1449"/>
                    <a:pt x="2269" y="1292"/>
                    <a:pt x="2269" y="1103"/>
                  </a:cubicBezTo>
                  <a:cubicBezTo>
                    <a:pt x="2237" y="914"/>
                    <a:pt x="2395" y="756"/>
                    <a:pt x="2647" y="756"/>
                  </a:cubicBezTo>
                  <a:close/>
                  <a:moveTo>
                    <a:pt x="5577" y="756"/>
                  </a:moveTo>
                  <a:cubicBezTo>
                    <a:pt x="5797" y="756"/>
                    <a:pt x="5955" y="914"/>
                    <a:pt x="5955" y="1103"/>
                  </a:cubicBezTo>
                  <a:cubicBezTo>
                    <a:pt x="5955" y="1292"/>
                    <a:pt x="5797" y="1449"/>
                    <a:pt x="5577" y="1449"/>
                  </a:cubicBezTo>
                  <a:cubicBezTo>
                    <a:pt x="5388" y="1449"/>
                    <a:pt x="5230" y="1292"/>
                    <a:pt x="5230" y="1103"/>
                  </a:cubicBezTo>
                  <a:cubicBezTo>
                    <a:pt x="5230" y="914"/>
                    <a:pt x="5388" y="756"/>
                    <a:pt x="5577" y="756"/>
                  </a:cubicBezTo>
                  <a:close/>
                  <a:moveTo>
                    <a:pt x="5148" y="3316"/>
                  </a:moveTo>
                  <a:cubicBezTo>
                    <a:pt x="5238" y="3316"/>
                    <a:pt x="5325" y="3356"/>
                    <a:pt x="5388" y="3434"/>
                  </a:cubicBezTo>
                  <a:cubicBezTo>
                    <a:pt x="5545" y="3592"/>
                    <a:pt x="5545" y="3812"/>
                    <a:pt x="5388" y="3938"/>
                  </a:cubicBezTo>
                  <a:cubicBezTo>
                    <a:pt x="5041" y="4285"/>
                    <a:pt x="4569" y="4474"/>
                    <a:pt x="4096" y="4474"/>
                  </a:cubicBezTo>
                  <a:cubicBezTo>
                    <a:pt x="3624" y="4474"/>
                    <a:pt x="3120" y="4285"/>
                    <a:pt x="2804" y="3938"/>
                  </a:cubicBezTo>
                  <a:cubicBezTo>
                    <a:pt x="2647" y="3781"/>
                    <a:pt x="2647" y="3529"/>
                    <a:pt x="2804" y="3434"/>
                  </a:cubicBezTo>
                  <a:cubicBezTo>
                    <a:pt x="2883" y="3371"/>
                    <a:pt x="2978" y="3340"/>
                    <a:pt x="3068" y="3340"/>
                  </a:cubicBezTo>
                  <a:cubicBezTo>
                    <a:pt x="3159" y="3340"/>
                    <a:pt x="3246" y="3371"/>
                    <a:pt x="3309" y="3434"/>
                  </a:cubicBezTo>
                  <a:cubicBezTo>
                    <a:pt x="3529" y="3639"/>
                    <a:pt x="3813" y="3741"/>
                    <a:pt x="4096" y="3741"/>
                  </a:cubicBezTo>
                  <a:cubicBezTo>
                    <a:pt x="4380" y="3741"/>
                    <a:pt x="4663" y="3639"/>
                    <a:pt x="4884" y="3434"/>
                  </a:cubicBezTo>
                  <a:cubicBezTo>
                    <a:pt x="4963" y="3356"/>
                    <a:pt x="5057" y="3316"/>
                    <a:pt x="5148" y="3316"/>
                  </a:cubicBezTo>
                  <a:close/>
                  <a:moveTo>
                    <a:pt x="1" y="0"/>
                  </a:moveTo>
                  <a:lnTo>
                    <a:pt x="1" y="2647"/>
                  </a:lnTo>
                  <a:cubicBezTo>
                    <a:pt x="1" y="4883"/>
                    <a:pt x="1859" y="6742"/>
                    <a:pt x="4096" y="6742"/>
                  </a:cubicBezTo>
                  <a:cubicBezTo>
                    <a:pt x="6333" y="6742"/>
                    <a:pt x="8192" y="4883"/>
                    <a:pt x="8192" y="2647"/>
                  </a:cubicBezTo>
                  <a:lnTo>
                    <a:pt x="81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1" name="Google Shape;7411;p77"/>
            <p:cNvSpPr/>
            <p:nvPr/>
          </p:nvSpPr>
          <p:spPr>
            <a:xfrm>
              <a:off x="-51633225" y="3292650"/>
              <a:ext cx="279625" cy="37050"/>
            </a:xfrm>
            <a:custGeom>
              <a:avLst/>
              <a:gdLst/>
              <a:ahLst/>
              <a:cxnLst/>
              <a:rect l="l" t="t" r="r" b="b"/>
              <a:pathLst>
                <a:path w="11185" h="1482" extrusionOk="0">
                  <a:moveTo>
                    <a:pt x="1513" y="0"/>
                  </a:moveTo>
                  <a:cubicBezTo>
                    <a:pt x="851" y="0"/>
                    <a:pt x="284" y="410"/>
                    <a:pt x="95" y="1009"/>
                  </a:cubicBezTo>
                  <a:cubicBezTo>
                    <a:pt x="0" y="1261"/>
                    <a:pt x="221" y="1481"/>
                    <a:pt x="441" y="1481"/>
                  </a:cubicBezTo>
                  <a:lnTo>
                    <a:pt x="10775" y="1481"/>
                  </a:lnTo>
                  <a:cubicBezTo>
                    <a:pt x="10996" y="1481"/>
                    <a:pt x="11185" y="1261"/>
                    <a:pt x="11122" y="1009"/>
                  </a:cubicBezTo>
                  <a:cubicBezTo>
                    <a:pt x="10933" y="410"/>
                    <a:pt x="10365" y="0"/>
                    <a:pt x="97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2" name="Google Shape;7412;p77"/>
            <p:cNvSpPr/>
            <p:nvPr/>
          </p:nvSpPr>
          <p:spPr>
            <a:xfrm>
              <a:off x="-51492250" y="3198925"/>
              <a:ext cx="98475" cy="74850"/>
            </a:xfrm>
            <a:custGeom>
              <a:avLst/>
              <a:gdLst/>
              <a:ahLst/>
              <a:cxnLst/>
              <a:rect l="l" t="t" r="r" b="b"/>
              <a:pathLst>
                <a:path w="3939" h="2994" extrusionOk="0">
                  <a:moveTo>
                    <a:pt x="1" y="0"/>
                  </a:moveTo>
                  <a:lnTo>
                    <a:pt x="1" y="0"/>
                  </a:lnTo>
                  <a:cubicBezTo>
                    <a:pt x="946" y="0"/>
                    <a:pt x="1576" y="1418"/>
                    <a:pt x="1765" y="2993"/>
                  </a:cubicBezTo>
                  <a:lnTo>
                    <a:pt x="3939" y="2993"/>
                  </a:lnTo>
                  <a:cubicBezTo>
                    <a:pt x="3466" y="1261"/>
                    <a:pt x="1859" y="0"/>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3" name="Google Shape;7413;p77"/>
            <p:cNvSpPr/>
            <p:nvPr/>
          </p:nvSpPr>
          <p:spPr>
            <a:xfrm>
              <a:off x="-51590700" y="3198925"/>
              <a:ext cx="98475" cy="74850"/>
            </a:xfrm>
            <a:custGeom>
              <a:avLst/>
              <a:gdLst/>
              <a:ahLst/>
              <a:cxnLst/>
              <a:rect l="l" t="t" r="r" b="b"/>
              <a:pathLst>
                <a:path w="3939" h="2994" extrusionOk="0">
                  <a:moveTo>
                    <a:pt x="3939" y="0"/>
                  </a:moveTo>
                  <a:lnTo>
                    <a:pt x="3939" y="0"/>
                  </a:lnTo>
                  <a:cubicBezTo>
                    <a:pt x="2048" y="0"/>
                    <a:pt x="473" y="1292"/>
                    <a:pt x="1" y="2993"/>
                  </a:cubicBezTo>
                  <a:lnTo>
                    <a:pt x="2174" y="2993"/>
                  </a:lnTo>
                  <a:cubicBezTo>
                    <a:pt x="2332" y="1418"/>
                    <a:pt x="2962" y="0"/>
                    <a:pt x="39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77"/>
            <p:cNvSpPr/>
            <p:nvPr/>
          </p:nvSpPr>
          <p:spPr>
            <a:xfrm>
              <a:off x="-51517450" y="3218600"/>
              <a:ext cx="52000" cy="55950"/>
            </a:xfrm>
            <a:custGeom>
              <a:avLst/>
              <a:gdLst/>
              <a:ahLst/>
              <a:cxnLst/>
              <a:rect l="l" t="t" r="r" b="b"/>
              <a:pathLst>
                <a:path w="2080" h="2238" extrusionOk="0">
                  <a:moveTo>
                    <a:pt x="1009" y="1"/>
                  </a:moveTo>
                  <a:cubicBezTo>
                    <a:pt x="662" y="1"/>
                    <a:pt x="158" y="852"/>
                    <a:pt x="1" y="2238"/>
                  </a:cubicBezTo>
                  <a:lnTo>
                    <a:pt x="2080" y="2238"/>
                  </a:lnTo>
                  <a:cubicBezTo>
                    <a:pt x="1828" y="820"/>
                    <a:pt x="1355" y="1"/>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77"/>
            <p:cNvSpPr/>
            <p:nvPr/>
          </p:nvSpPr>
          <p:spPr>
            <a:xfrm>
              <a:off x="-51370950" y="3354075"/>
              <a:ext cx="18925" cy="64625"/>
            </a:xfrm>
            <a:custGeom>
              <a:avLst/>
              <a:gdLst/>
              <a:ahLst/>
              <a:cxnLst/>
              <a:rect l="l" t="t" r="r" b="b"/>
              <a:pathLst>
                <a:path w="757" h="2585" extrusionOk="0">
                  <a:moveTo>
                    <a:pt x="0" y="1"/>
                  </a:moveTo>
                  <a:lnTo>
                    <a:pt x="0" y="2584"/>
                  </a:lnTo>
                  <a:cubicBezTo>
                    <a:pt x="442" y="2301"/>
                    <a:pt x="757" y="1828"/>
                    <a:pt x="757" y="1324"/>
                  </a:cubicBezTo>
                  <a:cubicBezTo>
                    <a:pt x="757" y="725"/>
                    <a:pt x="442" y="253"/>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6" name="Google Shape;7416;p77"/>
          <p:cNvGrpSpPr/>
          <p:nvPr/>
        </p:nvGrpSpPr>
        <p:grpSpPr>
          <a:xfrm>
            <a:off x="6628676" y="1381018"/>
            <a:ext cx="365188" cy="357226"/>
            <a:chOff x="-56396775" y="3199700"/>
            <a:chExt cx="324525" cy="317450"/>
          </a:xfrm>
        </p:grpSpPr>
        <p:sp>
          <p:nvSpPr>
            <p:cNvPr id="7417" name="Google Shape;7417;p77"/>
            <p:cNvSpPr/>
            <p:nvPr/>
          </p:nvSpPr>
          <p:spPr>
            <a:xfrm>
              <a:off x="-56374725" y="3353300"/>
              <a:ext cx="18925" cy="63825"/>
            </a:xfrm>
            <a:custGeom>
              <a:avLst/>
              <a:gdLst/>
              <a:ahLst/>
              <a:cxnLst/>
              <a:rect l="l" t="t" r="r" b="b"/>
              <a:pathLst>
                <a:path w="757" h="2553" extrusionOk="0">
                  <a:moveTo>
                    <a:pt x="757" y="0"/>
                  </a:moveTo>
                  <a:cubicBezTo>
                    <a:pt x="316" y="284"/>
                    <a:pt x="1" y="756"/>
                    <a:pt x="1" y="1292"/>
                  </a:cubicBezTo>
                  <a:cubicBezTo>
                    <a:pt x="1" y="1859"/>
                    <a:pt x="316" y="2332"/>
                    <a:pt x="757" y="2552"/>
                  </a:cubicBezTo>
                  <a:lnTo>
                    <a:pt x="7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8" name="Google Shape;7418;p77"/>
            <p:cNvSpPr/>
            <p:nvPr/>
          </p:nvSpPr>
          <p:spPr>
            <a:xfrm>
              <a:off x="-56333775" y="3199700"/>
              <a:ext cx="198500" cy="73275"/>
            </a:xfrm>
            <a:custGeom>
              <a:avLst/>
              <a:gdLst/>
              <a:ahLst/>
              <a:cxnLst/>
              <a:rect l="l" t="t" r="r" b="b"/>
              <a:pathLst>
                <a:path w="7940" h="2931" extrusionOk="0">
                  <a:moveTo>
                    <a:pt x="2112" y="1"/>
                  </a:moveTo>
                  <a:cubicBezTo>
                    <a:pt x="1292" y="1"/>
                    <a:pt x="536" y="599"/>
                    <a:pt x="347" y="1387"/>
                  </a:cubicBezTo>
                  <a:lnTo>
                    <a:pt x="1" y="2773"/>
                  </a:lnTo>
                  <a:cubicBezTo>
                    <a:pt x="253" y="2868"/>
                    <a:pt x="568" y="2931"/>
                    <a:pt x="977" y="2931"/>
                  </a:cubicBezTo>
                  <a:lnTo>
                    <a:pt x="6963" y="2931"/>
                  </a:lnTo>
                  <a:cubicBezTo>
                    <a:pt x="7341" y="2931"/>
                    <a:pt x="7625" y="2868"/>
                    <a:pt x="7940" y="2773"/>
                  </a:cubicBezTo>
                  <a:lnTo>
                    <a:pt x="7593" y="1387"/>
                  </a:lnTo>
                  <a:cubicBezTo>
                    <a:pt x="7404" y="568"/>
                    <a:pt x="6648" y="1"/>
                    <a:pt x="5829" y="1"/>
                  </a:cubicBezTo>
                  <a:cubicBezTo>
                    <a:pt x="5546" y="1"/>
                    <a:pt x="5262" y="64"/>
                    <a:pt x="4979" y="190"/>
                  </a:cubicBezTo>
                  <a:lnTo>
                    <a:pt x="3970" y="725"/>
                  </a:lnTo>
                  <a:lnTo>
                    <a:pt x="2931" y="190"/>
                  </a:lnTo>
                  <a:cubicBezTo>
                    <a:pt x="2710" y="64"/>
                    <a:pt x="2395" y="1"/>
                    <a:pt x="21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9" name="Google Shape;7419;p77"/>
            <p:cNvSpPr/>
            <p:nvPr/>
          </p:nvSpPr>
          <p:spPr>
            <a:xfrm>
              <a:off x="-56396775" y="3273325"/>
              <a:ext cx="324525" cy="58725"/>
            </a:xfrm>
            <a:custGeom>
              <a:avLst/>
              <a:gdLst/>
              <a:ahLst/>
              <a:cxnLst/>
              <a:rect l="l" t="t" r="r" b="b"/>
              <a:pathLst>
                <a:path w="12981" h="2349" extrusionOk="0">
                  <a:moveTo>
                    <a:pt x="905" y="1"/>
                  </a:moveTo>
                  <a:cubicBezTo>
                    <a:pt x="606" y="1"/>
                    <a:pt x="325" y="165"/>
                    <a:pt x="189" y="458"/>
                  </a:cubicBezTo>
                  <a:cubicBezTo>
                    <a:pt x="0" y="836"/>
                    <a:pt x="158" y="1309"/>
                    <a:pt x="536" y="1498"/>
                  </a:cubicBezTo>
                  <a:cubicBezTo>
                    <a:pt x="1292" y="1876"/>
                    <a:pt x="2111" y="2349"/>
                    <a:pt x="3497" y="2349"/>
                  </a:cubicBezTo>
                  <a:lnTo>
                    <a:pt x="9483" y="2349"/>
                  </a:lnTo>
                  <a:cubicBezTo>
                    <a:pt x="10870" y="2349"/>
                    <a:pt x="11689" y="1908"/>
                    <a:pt x="12445" y="1498"/>
                  </a:cubicBezTo>
                  <a:cubicBezTo>
                    <a:pt x="12823" y="1277"/>
                    <a:pt x="12980" y="805"/>
                    <a:pt x="12791" y="458"/>
                  </a:cubicBezTo>
                  <a:cubicBezTo>
                    <a:pt x="12656" y="165"/>
                    <a:pt x="12375" y="1"/>
                    <a:pt x="12076" y="1"/>
                  </a:cubicBezTo>
                  <a:cubicBezTo>
                    <a:pt x="11958" y="1"/>
                    <a:pt x="11836" y="27"/>
                    <a:pt x="11720" y="80"/>
                  </a:cubicBezTo>
                  <a:cubicBezTo>
                    <a:pt x="10964" y="458"/>
                    <a:pt x="10460" y="773"/>
                    <a:pt x="9483" y="773"/>
                  </a:cubicBezTo>
                  <a:lnTo>
                    <a:pt x="3497" y="773"/>
                  </a:lnTo>
                  <a:cubicBezTo>
                    <a:pt x="2521" y="773"/>
                    <a:pt x="1985" y="490"/>
                    <a:pt x="1261" y="80"/>
                  </a:cubicBezTo>
                  <a:cubicBezTo>
                    <a:pt x="1144" y="27"/>
                    <a:pt x="1023" y="1"/>
                    <a:pt x="9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0" name="Google Shape;7420;p77"/>
            <p:cNvSpPr/>
            <p:nvPr/>
          </p:nvSpPr>
          <p:spPr>
            <a:xfrm>
              <a:off x="-56336925" y="3346200"/>
              <a:ext cx="204800" cy="78800"/>
            </a:xfrm>
            <a:custGeom>
              <a:avLst/>
              <a:gdLst/>
              <a:ahLst/>
              <a:cxnLst/>
              <a:rect l="l" t="t" r="r" b="b"/>
              <a:pathLst>
                <a:path w="8192" h="3152" extrusionOk="0">
                  <a:moveTo>
                    <a:pt x="2584" y="883"/>
                  </a:moveTo>
                  <a:cubicBezTo>
                    <a:pt x="2805" y="883"/>
                    <a:pt x="2962" y="1040"/>
                    <a:pt x="2962" y="1229"/>
                  </a:cubicBezTo>
                  <a:cubicBezTo>
                    <a:pt x="2962" y="1418"/>
                    <a:pt x="2836" y="1576"/>
                    <a:pt x="2584" y="1576"/>
                  </a:cubicBezTo>
                  <a:cubicBezTo>
                    <a:pt x="2395" y="1576"/>
                    <a:pt x="2238" y="1418"/>
                    <a:pt x="2238" y="1229"/>
                  </a:cubicBezTo>
                  <a:cubicBezTo>
                    <a:pt x="2238" y="1040"/>
                    <a:pt x="2395" y="883"/>
                    <a:pt x="2584" y="883"/>
                  </a:cubicBezTo>
                  <a:close/>
                  <a:moveTo>
                    <a:pt x="5577" y="883"/>
                  </a:moveTo>
                  <a:cubicBezTo>
                    <a:pt x="5798" y="883"/>
                    <a:pt x="5955" y="1040"/>
                    <a:pt x="5955" y="1229"/>
                  </a:cubicBezTo>
                  <a:cubicBezTo>
                    <a:pt x="5955" y="1418"/>
                    <a:pt x="5798" y="1576"/>
                    <a:pt x="5577" y="1576"/>
                  </a:cubicBezTo>
                  <a:cubicBezTo>
                    <a:pt x="5388" y="1576"/>
                    <a:pt x="5231" y="1418"/>
                    <a:pt x="5231" y="1229"/>
                  </a:cubicBezTo>
                  <a:cubicBezTo>
                    <a:pt x="5231" y="1040"/>
                    <a:pt x="5388" y="883"/>
                    <a:pt x="5577" y="883"/>
                  </a:cubicBezTo>
                  <a:close/>
                  <a:moveTo>
                    <a:pt x="1" y="1"/>
                  </a:moveTo>
                  <a:lnTo>
                    <a:pt x="1" y="2679"/>
                  </a:lnTo>
                  <a:cubicBezTo>
                    <a:pt x="1" y="2836"/>
                    <a:pt x="1" y="2994"/>
                    <a:pt x="32" y="3151"/>
                  </a:cubicBezTo>
                  <a:lnTo>
                    <a:pt x="3970" y="1576"/>
                  </a:lnTo>
                  <a:cubicBezTo>
                    <a:pt x="4018" y="1560"/>
                    <a:pt x="4065" y="1552"/>
                    <a:pt x="4112" y="1552"/>
                  </a:cubicBezTo>
                  <a:cubicBezTo>
                    <a:pt x="4159" y="1552"/>
                    <a:pt x="4207" y="1560"/>
                    <a:pt x="4254" y="1576"/>
                  </a:cubicBezTo>
                  <a:lnTo>
                    <a:pt x="8161" y="3151"/>
                  </a:lnTo>
                  <a:cubicBezTo>
                    <a:pt x="8192" y="2962"/>
                    <a:pt x="8192" y="2710"/>
                    <a:pt x="8192" y="2521"/>
                  </a:cubicBezTo>
                  <a:lnTo>
                    <a:pt x="8192" y="1"/>
                  </a:lnTo>
                  <a:cubicBezTo>
                    <a:pt x="7877" y="95"/>
                    <a:pt x="7467" y="127"/>
                    <a:pt x="7089" y="127"/>
                  </a:cubicBezTo>
                  <a:lnTo>
                    <a:pt x="1103" y="127"/>
                  </a:lnTo>
                  <a:cubicBezTo>
                    <a:pt x="694" y="127"/>
                    <a:pt x="316" y="95"/>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1" name="Google Shape;7421;p77"/>
            <p:cNvSpPr/>
            <p:nvPr/>
          </p:nvSpPr>
          <p:spPr>
            <a:xfrm>
              <a:off x="-56332200" y="3406850"/>
              <a:ext cx="193775" cy="110300"/>
            </a:xfrm>
            <a:custGeom>
              <a:avLst/>
              <a:gdLst/>
              <a:ahLst/>
              <a:cxnLst/>
              <a:rect l="l" t="t" r="r" b="b"/>
              <a:pathLst>
                <a:path w="7751" h="4412" extrusionOk="0">
                  <a:moveTo>
                    <a:pt x="3907" y="1"/>
                  </a:moveTo>
                  <a:lnTo>
                    <a:pt x="1" y="1513"/>
                  </a:lnTo>
                  <a:cubicBezTo>
                    <a:pt x="190" y="2237"/>
                    <a:pt x="599" y="2868"/>
                    <a:pt x="1135" y="3340"/>
                  </a:cubicBezTo>
                  <a:cubicBezTo>
                    <a:pt x="1891" y="4033"/>
                    <a:pt x="2868" y="4411"/>
                    <a:pt x="3907" y="4411"/>
                  </a:cubicBezTo>
                  <a:lnTo>
                    <a:pt x="4285" y="4411"/>
                  </a:lnTo>
                  <a:cubicBezTo>
                    <a:pt x="5924" y="4254"/>
                    <a:pt x="7247" y="3057"/>
                    <a:pt x="7751" y="1513"/>
                  </a:cubicBezTo>
                  <a:lnTo>
                    <a:pt x="39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2" name="Google Shape;7422;p77"/>
            <p:cNvSpPr/>
            <p:nvPr/>
          </p:nvSpPr>
          <p:spPr>
            <a:xfrm>
              <a:off x="-56113225" y="3354075"/>
              <a:ext cx="18125" cy="64625"/>
            </a:xfrm>
            <a:custGeom>
              <a:avLst/>
              <a:gdLst/>
              <a:ahLst/>
              <a:cxnLst/>
              <a:rect l="l" t="t" r="r" b="b"/>
              <a:pathLst>
                <a:path w="725" h="2585" extrusionOk="0">
                  <a:moveTo>
                    <a:pt x="0" y="1"/>
                  </a:moveTo>
                  <a:lnTo>
                    <a:pt x="0" y="2584"/>
                  </a:lnTo>
                  <a:cubicBezTo>
                    <a:pt x="410" y="2332"/>
                    <a:pt x="725" y="1828"/>
                    <a:pt x="725" y="1261"/>
                  </a:cubicBezTo>
                  <a:cubicBezTo>
                    <a:pt x="725" y="725"/>
                    <a:pt x="473" y="253"/>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3" name="Google Shape;7423;p77"/>
          <p:cNvGrpSpPr/>
          <p:nvPr/>
        </p:nvGrpSpPr>
        <p:grpSpPr>
          <a:xfrm>
            <a:off x="6631771" y="1846953"/>
            <a:ext cx="358999" cy="335958"/>
            <a:chOff x="-56394425" y="3600600"/>
            <a:chExt cx="319025" cy="298550"/>
          </a:xfrm>
        </p:grpSpPr>
        <p:sp>
          <p:nvSpPr>
            <p:cNvPr id="7424" name="Google Shape;7424;p77"/>
            <p:cNvSpPr/>
            <p:nvPr/>
          </p:nvSpPr>
          <p:spPr>
            <a:xfrm>
              <a:off x="-56272325" y="3861300"/>
              <a:ext cx="74825" cy="37850"/>
            </a:xfrm>
            <a:custGeom>
              <a:avLst/>
              <a:gdLst/>
              <a:ahLst/>
              <a:cxnLst/>
              <a:rect l="l" t="t" r="r" b="b"/>
              <a:pathLst>
                <a:path w="2993" h="1514" extrusionOk="0">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5" name="Google Shape;7425;p77"/>
            <p:cNvSpPr/>
            <p:nvPr/>
          </p:nvSpPr>
          <p:spPr>
            <a:xfrm>
              <a:off x="-56297550" y="3600600"/>
              <a:ext cx="126050" cy="71700"/>
            </a:xfrm>
            <a:custGeom>
              <a:avLst/>
              <a:gdLst/>
              <a:ahLst/>
              <a:cxnLst/>
              <a:rect l="l" t="t" r="r" b="b"/>
              <a:pathLst>
                <a:path w="5042" h="2868" extrusionOk="0">
                  <a:moveTo>
                    <a:pt x="2521" y="1"/>
                  </a:moveTo>
                  <a:cubicBezTo>
                    <a:pt x="1576" y="1"/>
                    <a:pt x="694" y="316"/>
                    <a:pt x="1" y="851"/>
                  </a:cubicBezTo>
                  <a:lnTo>
                    <a:pt x="2521" y="2868"/>
                  </a:lnTo>
                  <a:lnTo>
                    <a:pt x="5042" y="851"/>
                  </a:lnTo>
                  <a:cubicBezTo>
                    <a:pt x="4317" y="316"/>
                    <a:pt x="3467" y="1"/>
                    <a:pt x="25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6" name="Google Shape;7426;p77"/>
            <p:cNvSpPr/>
            <p:nvPr/>
          </p:nvSpPr>
          <p:spPr>
            <a:xfrm>
              <a:off x="-56394425" y="3635275"/>
              <a:ext cx="319025" cy="233925"/>
            </a:xfrm>
            <a:custGeom>
              <a:avLst/>
              <a:gdLst/>
              <a:ahLst/>
              <a:cxnLst/>
              <a:rect l="l" t="t" r="r" b="b"/>
              <a:pathLst>
                <a:path w="12761" h="9357" extrusionOk="0">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7" name="Google Shape;7427;p77"/>
          <p:cNvGrpSpPr/>
          <p:nvPr/>
        </p:nvGrpSpPr>
        <p:grpSpPr>
          <a:xfrm>
            <a:off x="6662538" y="2277717"/>
            <a:ext cx="327068" cy="357198"/>
            <a:chOff x="-56379450" y="3983400"/>
            <a:chExt cx="290650" cy="317425"/>
          </a:xfrm>
        </p:grpSpPr>
        <p:sp>
          <p:nvSpPr>
            <p:cNvPr id="7428" name="Google Shape;7428;p77"/>
            <p:cNvSpPr/>
            <p:nvPr/>
          </p:nvSpPr>
          <p:spPr>
            <a:xfrm>
              <a:off x="-56330625" y="3983400"/>
              <a:ext cx="241825" cy="111075"/>
            </a:xfrm>
            <a:custGeom>
              <a:avLst/>
              <a:gdLst/>
              <a:ahLst/>
              <a:cxnLst/>
              <a:rect l="l" t="t" r="r" b="b"/>
              <a:pathLst>
                <a:path w="9673" h="4443" extrusionOk="0">
                  <a:moveTo>
                    <a:pt x="725" y="0"/>
                  </a:moveTo>
                  <a:cubicBezTo>
                    <a:pt x="536" y="0"/>
                    <a:pt x="410" y="126"/>
                    <a:pt x="379" y="315"/>
                  </a:cubicBezTo>
                  <a:lnTo>
                    <a:pt x="1" y="2300"/>
                  </a:lnTo>
                  <a:cubicBezTo>
                    <a:pt x="129" y="2274"/>
                    <a:pt x="257" y="2262"/>
                    <a:pt x="382" y="2262"/>
                  </a:cubicBezTo>
                  <a:cubicBezTo>
                    <a:pt x="869" y="2262"/>
                    <a:pt x="1320" y="2453"/>
                    <a:pt x="1671" y="2804"/>
                  </a:cubicBezTo>
                  <a:cubicBezTo>
                    <a:pt x="2017" y="2473"/>
                    <a:pt x="2498" y="2308"/>
                    <a:pt x="2978" y="2308"/>
                  </a:cubicBezTo>
                  <a:cubicBezTo>
                    <a:pt x="3458" y="2308"/>
                    <a:pt x="3939" y="2473"/>
                    <a:pt x="4285" y="2804"/>
                  </a:cubicBezTo>
                  <a:cubicBezTo>
                    <a:pt x="4636" y="2453"/>
                    <a:pt x="5107" y="2262"/>
                    <a:pt x="5602" y="2262"/>
                  </a:cubicBezTo>
                  <a:cubicBezTo>
                    <a:pt x="5729" y="2262"/>
                    <a:pt x="5858" y="2274"/>
                    <a:pt x="5987" y="2300"/>
                  </a:cubicBezTo>
                  <a:lnTo>
                    <a:pt x="5766" y="1292"/>
                  </a:lnTo>
                  <a:lnTo>
                    <a:pt x="7625" y="2741"/>
                  </a:lnTo>
                  <a:cubicBezTo>
                    <a:pt x="7499" y="2899"/>
                    <a:pt x="7467" y="3119"/>
                    <a:pt x="7467" y="3340"/>
                  </a:cubicBezTo>
                  <a:cubicBezTo>
                    <a:pt x="7467" y="3970"/>
                    <a:pt x="7972" y="4442"/>
                    <a:pt x="8570" y="4442"/>
                  </a:cubicBezTo>
                  <a:cubicBezTo>
                    <a:pt x="9200" y="4442"/>
                    <a:pt x="9673" y="3938"/>
                    <a:pt x="9673" y="3340"/>
                  </a:cubicBezTo>
                  <a:cubicBezTo>
                    <a:pt x="9673" y="2678"/>
                    <a:pt x="9169" y="2205"/>
                    <a:pt x="8570" y="2205"/>
                  </a:cubicBezTo>
                  <a:cubicBezTo>
                    <a:pt x="8444" y="2205"/>
                    <a:pt x="8318" y="2237"/>
                    <a:pt x="8224" y="2300"/>
                  </a:cubicBezTo>
                  <a:lnTo>
                    <a:pt x="5451" y="63"/>
                  </a:lnTo>
                  <a:lnTo>
                    <a:pt x="5420" y="63"/>
                  </a:lnTo>
                  <a:cubicBezTo>
                    <a:pt x="5325" y="32"/>
                    <a:pt x="5262" y="0"/>
                    <a:pt x="52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9" name="Google Shape;7429;p77"/>
            <p:cNvSpPr/>
            <p:nvPr/>
          </p:nvSpPr>
          <p:spPr>
            <a:xfrm>
              <a:off x="-56350300" y="4058225"/>
              <a:ext cx="186675" cy="55150"/>
            </a:xfrm>
            <a:custGeom>
              <a:avLst/>
              <a:gdLst/>
              <a:ahLst/>
              <a:cxnLst/>
              <a:rect l="l" t="t" r="r" b="b"/>
              <a:pathLst>
                <a:path w="7467" h="2206" extrusionOk="0">
                  <a:moveTo>
                    <a:pt x="1103" y="0"/>
                  </a:moveTo>
                  <a:cubicBezTo>
                    <a:pt x="441" y="0"/>
                    <a:pt x="0" y="504"/>
                    <a:pt x="0" y="1103"/>
                  </a:cubicBezTo>
                  <a:cubicBezTo>
                    <a:pt x="32" y="1701"/>
                    <a:pt x="504" y="2205"/>
                    <a:pt x="1134" y="2205"/>
                  </a:cubicBezTo>
                  <a:cubicBezTo>
                    <a:pt x="1512" y="2205"/>
                    <a:pt x="1922" y="1985"/>
                    <a:pt x="2111" y="1607"/>
                  </a:cubicBezTo>
                  <a:cubicBezTo>
                    <a:pt x="2174" y="1497"/>
                    <a:pt x="2300" y="1441"/>
                    <a:pt x="2430" y="1441"/>
                  </a:cubicBezTo>
                  <a:cubicBezTo>
                    <a:pt x="2560" y="1441"/>
                    <a:pt x="2694" y="1497"/>
                    <a:pt x="2773" y="1607"/>
                  </a:cubicBezTo>
                  <a:cubicBezTo>
                    <a:pt x="2962" y="1985"/>
                    <a:pt x="3371" y="2205"/>
                    <a:pt x="3749" y="2205"/>
                  </a:cubicBezTo>
                  <a:cubicBezTo>
                    <a:pt x="4159" y="2205"/>
                    <a:pt x="4537" y="1985"/>
                    <a:pt x="4757" y="1607"/>
                  </a:cubicBezTo>
                  <a:cubicBezTo>
                    <a:pt x="4820" y="1512"/>
                    <a:pt x="4946" y="1418"/>
                    <a:pt x="5072" y="1418"/>
                  </a:cubicBezTo>
                  <a:cubicBezTo>
                    <a:pt x="5167" y="1418"/>
                    <a:pt x="5325" y="1512"/>
                    <a:pt x="5388" y="1607"/>
                  </a:cubicBezTo>
                  <a:cubicBezTo>
                    <a:pt x="5577" y="1985"/>
                    <a:pt x="5955" y="2205"/>
                    <a:pt x="6364" y="2205"/>
                  </a:cubicBezTo>
                  <a:cubicBezTo>
                    <a:pt x="6994" y="2205"/>
                    <a:pt x="7467" y="1701"/>
                    <a:pt x="7467" y="1103"/>
                  </a:cubicBezTo>
                  <a:cubicBezTo>
                    <a:pt x="7467" y="473"/>
                    <a:pt x="6963" y="0"/>
                    <a:pt x="6364" y="0"/>
                  </a:cubicBezTo>
                  <a:cubicBezTo>
                    <a:pt x="5955" y="0"/>
                    <a:pt x="5577" y="252"/>
                    <a:pt x="5388" y="599"/>
                  </a:cubicBezTo>
                  <a:cubicBezTo>
                    <a:pt x="5325" y="709"/>
                    <a:pt x="5191" y="764"/>
                    <a:pt x="5057" y="764"/>
                  </a:cubicBezTo>
                  <a:cubicBezTo>
                    <a:pt x="4923" y="764"/>
                    <a:pt x="4789" y="709"/>
                    <a:pt x="4726" y="599"/>
                  </a:cubicBezTo>
                  <a:cubicBezTo>
                    <a:pt x="4505" y="252"/>
                    <a:pt x="4127" y="0"/>
                    <a:pt x="3718" y="0"/>
                  </a:cubicBezTo>
                  <a:cubicBezTo>
                    <a:pt x="3340" y="0"/>
                    <a:pt x="2930" y="252"/>
                    <a:pt x="2741" y="599"/>
                  </a:cubicBezTo>
                  <a:cubicBezTo>
                    <a:pt x="2678" y="709"/>
                    <a:pt x="2552" y="764"/>
                    <a:pt x="2422" y="764"/>
                  </a:cubicBezTo>
                  <a:cubicBezTo>
                    <a:pt x="2292" y="764"/>
                    <a:pt x="2158" y="709"/>
                    <a:pt x="2079" y="599"/>
                  </a:cubicBezTo>
                  <a:cubicBezTo>
                    <a:pt x="1890" y="252"/>
                    <a:pt x="1481" y="0"/>
                    <a:pt x="11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0" name="Google Shape;7430;p77"/>
            <p:cNvSpPr/>
            <p:nvPr/>
          </p:nvSpPr>
          <p:spPr>
            <a:xfrm>
              <a:off x="-56245550" y="4168275"/>
              <a:ext cx="78000" cy="26600"/>
            </a:xfrm>
            <a:custGeom>
              <a:avLst/>
              <a:gdLst/>
              <a:ahLst/>
              <a:cxnLst/>
              <a:rect l="l" t="t" r="r" b="b"/>
              <a:pathLst>
                <a:path w="3120" h="1064" extrusionOk="0">
                  <a:moveTo>
                    <a:pt x="594" y="1"/>
                  </a:moveTo>
                  <a:cubicBezTo>
                    <a:pt x="555" y="1"/>
                    <a:pt x="515" y="4"/>
                    <a:pt x="473" y="9"/>
                  </a:cubicBezTo>
                  <a:cubicBezTo>
                    <a:pt x="284" y="40"/>
                    <a:pt x="126" y="166"/>
                    <a:pt x="0" y="324"/>
                  </a:cubicBezTo>
                  <a:lnTo>
                    <a:pt x="158" y="481"/>
                  </a:lnTo>
                  <a:cubicBezTo>
                    <a:pt x="410" y="733"/>
                    <a:pt x="630" y="891"/>
                    <a:pt x="945" y="954"/>
                  </a:cubicBezTo>
                  <a:cubicBezTo>
                    <a:pt x="1153" y="1029"/>
                    <a:pt x="1367" y="1064"/>
                    <a:pt x="1579" y="1064"/>
                  </a:cubicBezTo>
                  <a:cubicBezTo>
                    <a:pt x="2172" y="1064"/>
                    <a:pt x="2748" y="788"/>
                    <a:pt x="3119" y="324"/>
                  </a:cubicBezTo>
                  <a:lnTo>
                    <a:pt x="3119" y="324"/>
                  </a:lnTo>
                  <a:lnTo>
                    <a:pt x="2521" y="513"/>
                  </a:lnTo>
                  <a:cubicBezTo>
                    <a:pt x="2355" y="596"/>
                    <a:pt x="2183" y="634"/>
                    <a:pt x="2013" y="634"/>
                  </a:cubicBezTo>
                  <a:cubicBezTo>
                    <a:pt x="1665" y="634"/>
                    <a:pt x="1325" y="473"/>
                    <a:pt x="1071" y="198"/>
                  </a:cubicBezTo>
                  <a:cubicBezTo>
                    <a:pt x="940" y="67"/>
                    <a:pt x="787" y="1"/>
                    <a:pt x="5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1" name="Google Shape;7431;p77"/>
            <p:cNvSpPr/>
            <p:nvPr/>
          </p:nvSpPr>
          <p:spPr>
            <a:xfrm>
              <a:off x="-56359750" y="4112550"/>
              <a:ext cx="204800" cy="53100"/>
            </a:xfrm>
            <a:custGeom>
              <a:avLst/>
              <a:gdLst/>
              <a:ahLst/>
              <a:cxnLst/>
              <a:rect l="l" t="t" r="r" b="b"/>
              <a:pathLst>
                <a:path w="8192" h="2124" extrusionOk="0">
                  <a:moveTo>
                    <a:pt x="0" y="1"/>
                  </a:moveTo>
                  <a:lnTo>
                    <a:pt x="0" y="1608"/>
                  </a:lnTo>
                  <a:lnTo>
                    <a:pt x="1386" y="2080"/>
                  </a:lnTo>
                  <a:cubicBezTo>
                    <a:pt x="1455" y="2109"/>
                    <a:pt x="1529" y="2124"/>
                    <a:pt x="1605" y="2124"/>
                  </a:cubicBezTo>
                  <a:cubicBezTo>
                    <a:pt x="1773" y="2124"/>
                    <a:pt x="1949" y="2053"/>
                    <a:pt x="2079" y="1923"/>
                  </a:cubicBezTo>
                  <a:cubicBezTo>
                    <a:pt x="2333" y="1669"/>
                    <a:pt x="2689" y="1517"/>
                    <a:pt x="3048" y="1517"/>
                  </a:cubicBezTo>
                  <a:cubicBezTo>
                    <a:pt x="3135" y="1517"/>
                    <a:pt x="3222" y="1526"/>
                    <a:pt x="3308" y="1545"/>
                  </a:cubicBezTo>
                  <a:cubicBezTo>
                    <a:pt x="3623" y="1576"/>
                    <a:pt x="3907" y="1734"/>
                    <a:pt x="4096" y="1954"/>
                  </a:cubicBezTo>
                  <a:cubicBezTo>
                    <a:pt x="4316" y="1734"/>
                    <a:pt x="4568" y="1576"/>
                    <a:pt x="4883" y="1545"/>
                  </a:cubicBezTo>
                  <a:cubicBezTo>
                    <a:pt x="4975" y="1526"/>
                    <a:pt x="5066" y="1517"/>
                    <a:pt x="5155" y="1517"/>
                  </a:cubicBezTo>
                  <a:cubicBezTo>
                    <a:pt x="5523" y="1517"/>
                    <a:pt x="5858" y="1669"/>
                    <a:pt x="6112" y="1923"/>
                  </a:cubicBezTo>
                  <a:cubicBezTo>
                    <a:pt x="6243" y="2053"/>
                    <a:pt x="6403" y="2124"/>
                    <a:pt x="6583" y="2124"/>
                  </a:cubicBezTo>
                  <a:cubicBezTo>
                    <a:pt x="6664" y="2124"/>
                    <a:pt x="6749" y="2109"/>
                    <a:pt x="6837" y="2080"/>
                  </a:cubicBezTo>
                  <a:lnTo>
                    <a:pt x="8191" y="1608"/>
                  </a:lnTo>
                  <a:lnTo>
                    <a:pt x="8191" y="1"/>
                  </a:lnTo>
                  <a:cubicBezTo>
                    <a:pt x="7845" y="473"/>
                    <a:pt x="7341" y="726"/>
                    <a:pt x="6711" y="726"/>
                  </a:cubicBezTo>
                  <a:cubicBezTo>
                    <a:pt x="6207" y="726"/>
                    <a:pt x="5766" y="536"/>
                    <a:pt x="5419" y="190"/>
                  </a:cubicBezTo>
                  <a:cubicBezTo>
                    <a:pt x="5072" y="521"/>
                    <a:pt x="4584" y="686"/>
                    <a:pt x="4100" y="686"/>
                  </a:cubicBezTo>
                  <a:cubicBezTo>
                    <a:pt x="3615" y="686"/>
                    <a:pt x="3135" y="521"/>
                    <a:pt x="2804" y="190"/>
                  </a:cubicBezTo>
                  <a:cubicBezTo>
                    <a:pt x="2457" y="536"/>
                    <a:pt x="1985" y="726"/>
                    <a:pt x="1512" y="726"/>
                  </a:cubicBezTo>
                  <a:cubicBezTo>
                    <a:pt x="882" y="726"/>
                    <a:pt x="378" y="410"/>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2" name="Google Shape;7432;p77"/>
            <p:cNvSpPr/>
            <p:nvPr/>
          </p:nvSpPr>
          <p:spPr>
            <a:xfrm>
              <a:off x="-56345575" y="4169000"/>
              <a:ext cx="77200" cy="26325"/>
            </a:xfrm>
            <a:custGeom>
              <a:avLst/>
              <a:gdLst/>
              <a:ahLst/>
              <a:cxnLst/>
              <a:rect l="l" t="t" r="r" b="b"/>
              <a:pathLst>
                <a:path w="3088" h="1053" extrusionOk="0">
                  <a:moveTo>
                    <a:pt x="2471" y="0"/>
                  </a:moveTo>
                  <a:cubicBezTo>
                    <a:pt x="2311" y="0"/>
                    <a:pt x="2170" y="47"/>
                    <a:pt x="2048" y="169"/>
                  </a:cubicBezTo>
                  <a:cubicBezTo>
                    <a:pt x="1752" y="465"/>
                    <a:pt x="1391" y="612"/>
                    <a:pt x="1011" y="612"/>
                  </a:cubicBezTo>
                  <a:cubicBezTo>
                    <a:pt x="865" y="612"/>
                    <a:pt x="716" y="591"/>
                    <a:pt x="567" y="547"/>
                  </a:cubicBezTo>
                  <a:lnTo>
                    <a:pt x="0" y="326"/>
                  </a:lnTo>
                  <a:lnTo>
                    <a:pt x="0" y="326"/>
                  </a:lnTo>
                  <a:cubicBezTo>
                    <a:pt x="374" y="794"/>
                    <a:pt x="939" y="1053"/>
                    <a:pt x="1527" y="1053"/>
                  </a:cubicBezTo>
                  <a:cubicBezTo>
                    <a:pt x="1731" y="1053"/>
                    <a:pt x="1939" y="1022"/>
                    <a:pt x="2143" y="956"/>
                  </a:cubicBezTo>
                  <a:cubicBezTo>
                    <a:pt x="2426" y="893"/>
                    <a:pt x="2710" y="704"/>
                    <a:pt x="2930" y="484"/>
                  </a:cubicBezTo>
                  <a:lnTo>
                    <a:pt x="3088" y="326"/>
                  </a:lnTo>
                  <a:cubicBezTo>
                    <a:pt x="2993" y="169"/>
                    <a:pt x="2836" y="74"/>
                    <a:pt x="2615" y="11"/>
                  </a:cubicBezTo>
                  <a:cubicBezTo>
                    <a:pt x="2566" y="4"/>
                    <a:pt x="2518" y="0"/>
                    <a:pt x="24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3" name="Google Shape;7433;p77"/>
            <p:cNvSpPr/>
            <p:nvPr/>
          </p:nvSpPr>
          <p:spPr>
            <a:xfrm>
              <a:off x="-56379450" y="4180300"/>
              <a:ext cx="242600" cy="120525"/>
            </a:xfrm>
            <a:custGeom>
              <a:avLst/>
              <a:gdLst/>
              <a:ahLst/>
              <a:cxnLst/>
              <a:rect l="l" t="t" r="r" b="b"/>
              <a:pathLst>
                <a:path w="9704" h="4821" extrusionOk="0">
                  <a:moveTo>
                    <a:pt x="473" y="0"/>
                  </a:moveTo>
                  <a:cubicBezTo>
                    <a:pt x="221" y="284"/>
                    <a:pt x="0" y="662"/>
                    <a:pt x="0" y="1071"/>
                  </a:cubicBezTo>
                  <a:cubicBezTo>
                    <a:pt x="0" y="1576"/>
                    <a:pt x="284" y="2048"/>
                    <a:pt x="725" y="2332"/>
                  </a:cubicBezTo>
                  <a:cubicBezTo>
                    <a:pt x="946" y="2489"/>
                    <a:pt x="1229" y="2552"/>
                    <a:pt x="1513" y="2552"/>
                  </a:cubicBezTo>
                  <a:cubicBezTo>
                    <a:pt x="1513" y="3403"/>
                    <a:pt x="2174" y="4064"/>
                    <a:pt x="2993" y="4064"/>
                  </a:cubicBezTo>
                  <a:cubicBezTo>
                    <a:pt x="3214" y="4064"/>
                    <a:pt x="3372" y="4033"/>
                    <a:pt x="3529" y="3970"/>
                  </a:cubicBezTo>
                  <a:cubicBezTo>
                    <a:pt x="3750" y="4506"/>
                    <a:pt x="4254" y="4821"/>
                    <a:pt x="4852" y="4821"/>
                  </a:cubicBezTo>
                  <a:cubicBezTo>
                    <a:pt x="5451" y="4821"/>
                    <a:pt x="5955" y="4443"/>
                    <a:pt x="6207" y="3970"/>
                  </a:cubicBezTo>
                  <a:cubicBezTo>
                    <a:pt x="6333" y="4064"/>
                    <a:pt x="6554" y="4064"/>
                    <a:pt x="6711" y="4064"/>
                  </a:cubicBezTo>
                  <a:cubicBezTo>
                    <a:pt x="7530" y="4064"/>
                    <a:pt x="8192" y="3403"/>
                    <a:pt x="8192" y="2552"/>
                  </a:cubicBezTo>
                  <a:cubicBezTo>
                    <a:pt x="9042" y="2552"/>
                    <a:pt x="9704" y="1891"/>
                    <a:pt x="9704" y="1071"/>
                  </a:cubicBezTo>
                  <a:cubicBezTo>
                    <a:pt x="9704" y="662"/>
                    <a:pt x="9546" y="284"/>
                    <a:pt x="9231" y="0"/>
                  </a:cubicBezTo>
                  <a:lnTo>
                    <a:pt x="9168" y="158"/>
                  </a:lnTo>
                  <a:cubicBezTo>
                    <a:pt x="8664" y="945"/>
                    <a:pt x="7814" y="1387"/>
                    <a:pt x="6900" y="1387"/>
                  </a:cubicBezTo>
                  <a:cubicBezTo>
                    <a:pt x="6617" y="1387"/>
                    <a:pt x="6301" y="1355"/>
                    <a:pt x="6018" y="1229"/>
                  </a:cubicBezTo>
                  <a:cubicBezTo>
                    <a:pt x="5640" y="1103"/>
                    <a:pt x="5230" y="882"/>
                    <a:pt x="4978" y="567"/>
                  </a:cubicBezTo>
                  <a:lnTo>
                    <a:pt x="4884" y="473"/>
                  </a:lnTo>
                  <a:lnTo>
                    <a:pt x="4821" y="567"/>
                  </a:lnTo>
                  <a:cubicBezTo>
                    <a:pt x="4506" y="882"/>
                    <a:pt x="4159" y="1071"/>
                    <a:pt x="3750" y="1229"/>
                  </a:cubicBezTo>
                  <a:cubicBezTo>
                    <a:pt x="3466" y="1292"/>
                    <a:pt x="3151" y="1387"/>
                    <a:pt x="2899" y="1387"/>
                  </a:cubicBezTo>
                  <a:cubicBezTo>
                    <a:pt x="1985" y="1387"/>
                    <a:pt x="1103" y="945"/>
                    <a:pt x="599" y="158"/>
                  </a:cubicBezTo>
                  <a:lnTo>
                    <a:pt x="4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4" name="Google Shape;7434;p77"/>
            <p:cNvSpPr/>
            <p:nvPr/>
          </p:nvSpPr>
          <p:spPr>
            <a:xfrm>
              <a:off x="-56181750" y="4039300"/>
              <a:ext cx="0" cy="25"/>
            </a:xfrm>
            <a:custGeom>
              <a:avLst/>
              <a:gdLst/>
              <a:ahLst/>
              <a:cxnLst/>
              <a:rect l="l" t="t" r="r" b="b"/>
              <a:pathLst>
                <a:path h="1" extrusionOk="0">
                  <a:moveTo>
                    <a:pt x="0" y="1"/>
                  </a:move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5" name="Google Shape;7435;p77"/>
            <p:cNvSpPr/>
            <p:nvPr/>
          </p:nvSpPr>
          <p:spPr>
            <a:xfrm>
              <a:off x="-56332200" y="4039300"/>
              <a:ext cx="25" cy="25"/>
            </a:xfrm>
            <a:custGeom>
              <a:avLst/>
              <a:gdLst/>
              <a:ahLst/>
              <a:cxnLst/>
              <a:rect l="l" t="t" r="r" b="b"/>
              <a:pathLst>
                <a:path w="1" h="1" extrusionOk="0">
                  <a:moveTo>
                    <a:pt x="1" y="1"/>
                  </a:move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6" name="Google Shape;7436;p77"/>
          <p:cNvGrpSpPr/>
          <p:nvPr/>
        </p:nvGrpSpPr>
        <p:grpSpPr>
          <a:xfrm>
            <a:off x="5326242" y="2741864"/>
            <a:ext cx="316434" cy="358971"/>
            <a:chOff x="-54401725" y="3198925"/>
            <a:chExt cx="281200" cy="319000"/>
          </a:xfrm>
        </p:grpSpPr>
        <p:sp>
          <p:nvSpPr>
            <p:cNvPr id="7437" name="Google Shape;7437;p77"/>
            <p:cNvSpPr/>
            <p:nvPr/>
          </p:nvSpPr>
          <p:spPr>
            <a:xfrm>
              <a:off x="-54159150" y="3465925"/>
              <a:ext cx="38625" cy="52000"/>
            </a:xfrm>
            <a:custGeom>
              <a:avLst/>
              <a:gdLst/>
              <a:ahLst/>
              <a:cxnLst/>
              <a:rect l="l" t="t" r="r" b="b"/>
              <a:pathLst>
                <a:path w="1545" h="2080" extrusionOk="0">
                  <a:moveTo>
                    <a:pt x="789" y="0"/>
                  </a:moveTo>
                  <a:cubicBezTo>
                    <a:pt x="379" y="0"/>
                    <a:pt x="1" y="316"/>
                    <a:pt x="1" y="725"/>
                  </a:cubicBezTo>
                  <a:cubicBezTo>
                    <a:pt x="1" y="851"/>
                    <a:pt x="32" y="946"/>
                    <a:pt x="64" y="1040"/>
                  </a:cubicBezTo>
                  <a:lnTo>
                    <a:pt x="631" y="1985"/>
                  </a:lnTo>
                  <a:cubicBezTo>
                    <a:pt x="663" y="2048"/>
                    <a:pt x="694" y="2080"/>
                    <a:pt x="789" y="2080"/>
                  </a:cubicBezTo>
                  <a:cubicBezTo>
                    <a:pt x="852" y="2080"/>
                    <a:pt x="915" y="2017"/>
                    <a:pt x="946" y="1985"/>
                  </a:cubicBezTo>
                  <a:lnTo>
                    <a:pt x="1450" y="1072"/>
                  </a:lnTo>
                  <a:cubicBezTo>
                    <a:pt x="1482" y="977"/>
                    <a:pt x="1545" y="851"/>
                    <a:pt x="1545" y="725"/>
                  </a:cubicBezTo>
                  <a:cubicBezTo>
                    <a:pt x="1545" y="347"/>
                    <a:pt x="1167" y="0"/>
                    <a:pt x="7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8" name="Google Shape;7438;p77"/>
            <p:cNvSpPr/>
            <p:nvPr/>
          </p:nvSpPr>
          <p:spPr>
            <a:xfrm>
              <a:off x="-54401725" y="3465925"/>
              <a:ext cx="38600" cy="52000"/>
            </a:xfrm>
            <a:custGeom>
              <a:avLst/>
              <a:gdLst/>
              <a:ahLst/>
              <a:cxnLst/>
              <a:rect l="l" t="t" r="r" b="b"/>
              <a:pathLst>
                <a:path w="1544" h="2080" extrusionOk="0">
                  <a:moveTo>
                    <a:pt x="788" y="0"/>
                  </a:moveTo>
                  <a:cubicBezTo>
                    <a:pt x="410" y="0"/>
                    <a:pt x="0" y="316"/>
                    <a:pt x="0" y="725"/>
                  </a:cubicBezTo>
                  <a:cubicBezTo>
                    <a:pt x="0" y="851"/>
                    <a:pt x="63" y="946"/>
                    <a:pt x="95" y="1040"/>
                  </a:cubicBezTo>
                  <a:lnTo>
                    <a:pt x="631" y="1985"/>
                  </a:lnTo>
                  <a:cubicBezTo>
                    <a:pt x="694" y="2048"/>
                    <a:pt x="725" y="2080"/>
                    <a:pt x="788" y="2080"/>
                  </a:cubicBezTo>
                  <a:cubicBezTo>
                    <a:pt x="883" y="2080"/>
                    <a:pt x="914" y="2017"/>
                    <a:pt x="946" y="1985"/>
                  </a:cubicBezTo>
                  <a:lnTo>
                    <a:pt x="1481" y="1072"/>
                  </a:lnTo>
                  <a:cubicBezTo>
                    <a:pt x="1513" y="977"/>
                    <a:pt x="1544" y="851"/>
                    <a:pt x="1544" y="725"/>
                  </a:cubicBezTo>
                  <a:cubicBezTo>
                    <a:pt x="1544" y="347"/>
                    <a:pt x="1198" y="0"/>
                    <a:pt x="7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9" name="Google Shape;7439;p77"/>
            <p:cNvSpPr/>
            <p:nvPr/>
          </p:nvSpPr>
          <p:spPr>
            <a:xfrm>
              <a:off x="-54176475" y="3224125"/>
              <a:ext cx="17350" cy="61450"/>
            </a:xfrm>
            <a:custGeom>
              <a:avLst/>
              <a:gdLst/>
              <a:ahLst/>
              <a:cxnLst/>
              <a:rect l="l" t="t" r="r" b="b"/>
              <a:pathLst>
                <a:path w="694" h="2458" extrusionOk="0">
                  <a:moveTo>
                    <a:pt x="347" y="0"/>
                  </a:moveTo>
                  <a:cubicBezTo>
                    <a:pt x="190" y="316"/>
                    <a:pt x="1" y="757"/>
                    <a:pt x="1" y="1229"/>
                  </a:cubicBezTo>
                  <a:cubicBezTo>
                    <a:pt x="1" y="1702"/>
                    <a:pt x="190" y="2143"/>
                    <a:pt x="347" y="2458"/>
                  </a:cubicBezTo>
                  <a:cubicBezTo>
                    <a:pt x="505" y="2143"/>
                    <a:pt x="694" y="1702"/>
                    <a:pt x="694" y="1229"/>
                  </a:cubicBezTo>
                  <a:cubicBezTo>
                    <a:pt x="694" y="757"/>
                    <a:pt x="505" y="316"/>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0" name="Google Shape;7440;p77"/>
            <p:cNvSpPr/>
            <p:nvPr/>
          </p:nvSpPr>
          <p:spPr>
            <a:xfrm>
              <a:off x="-54385975" y="3198925"/>
              <a:ext cx="198500" cy="74850"/>
            </a:xfrm>
            <a:custGeom>
              <a:avLst/>
              <a:gdLst/>
              <a:ahLst/>
              <a:cxnLst/>
              <a:rect l="l" t="t" r="r" b="b"/>
              <a:pathLst>
                <a:path w="7940" h="2994" extrusionOk="0">
                  <a:moveTo>
                    <a:pt x="4978" y="0"/>
                  </a:moveTo>
                  <a:cubicBezTo>
                    <a:pt x="2836" y="0"/>
                    <a:pt x="946" y="1229"/>
                    <a:pt x="1" y="2993"/>
                  </a:cubicBezTo>
                  <a:lnTo>
                    <a:pt x="7688" y="2993"/>
                  </a:lnTo>
                  <a:cubicBezTo>
                    <a:pt x="7625" y="2741"/>
                    <a:pt x="7562" y="2521"/>
                    <a:pt x="7562" y="2237"/>
                  </a:cubicBezTo>
                  <a:cubicBezTo>
                    <a:pt x="7562" y="1733"/>
                    <a:pt x="7719" y="1261"/>
                    <a:pt x="7940" y="851"/>
                  </a:cubicBezTo>
                  <a:cubicBezTo>
                    <a:pt x="7026" y="315"/>
                    <a:pt x="6049" y="0"/>
                    <a:pt x="49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1" name="Google Shape;7441;p77"/>
            <p:cNvSpPr/>
            <p:nvPr/>
          </p:nvSpPr>
          <p:spPr>
            <a:xfrm>
              <a:off x="-54400950" y="3385575"/>
              <a:ext cx="37050" cy="19725"/>
            </a:xfrm>
            <a:custGeom>
              <a:avLst/>
              <a:gdLst/>
              <a:ahLst/>
              <a:cxnLst/>
              <a:rect l="l" t="t" r="r" b="b"/>
              <a:pathLst>
                <a:path w="1482" h="789" extrusionOk="0">
                  <a:moveTo>
                    <a:pt x="1" y="1"/>
                  </a:moveTo>
                  <a:lnTo>
                    <a:pt x="1" y="789"/>
                  </a:lnTo>
                  <a:lnTo>
                    <a:pt x="1482" y="789"/>
                  </a:lnTo>
                  <a:lnTo>
                    <a:pt x="1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2" name="Google Shape;7442;p77"/>
            <p:cNvSpPr/>
            <p:nvPr/>
          </p:nvSpPr>
          <p:spPr>
            <a:xfrm>
              <a:off x="-54401725" y="3292650"/>
              <a:ext cx="128400" cy="74850"/>
            </a:xfrm>
            <a:custGeom>
              <a:avLst/>
              <a:gdLst/>
              <a:ahLst/>
              <a:cxnLst/>
              <a:rect l="l" t="t" r="r" b="b"/>
              <a:pathLst>
                <a:path w="5136" h="2994" extrusionOk="0">
                  <a:moveTo>
                    <a:pt x="315" y="0"/>
                  </a:moveTo>
                  <a:cubicBezTo>
                    <a:pt x="126" y="567"/>
                    <a:pt x="0" y="1198"/>
                    <a:pt x="0" y="1828"/>
                  </a:cubicBezTo>
                  <a:lnTo>
                    <a:pt x="0" y="2993"/>
                  </a:lnTo>
                  <a:lnTo>
                    <a:pt x="1513" y="2993"/>
                  </a:lnTo>
                  <a:lnTo>
                    <a:pt x="1513" y="1828"/>
                  </a:lnTo>
                  <a:cubicBezTo>
                    <a:pt x="1513" y="1639"/>
                    <a:pt x="1670" y="1481"/>
                    <a:pt x="1859" y="1481"/>
                  </a:cubicBezTo>
                  <a:lnTo>
                    <a:pt x="2615" y="1481"/>
                  </a:lnTo>
                  <a:cubicBezTo>
                    <a:pt x="3592" y="1481"/>
                    <a:pt x="4821" y="788"/>
                    <a:pt x="51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3" name="Google Shape;7443;p77"/>
            <p:cNvSpPr/>
            <p:nvPr/>
          </p:nvSpPr>
          <p:spPr>
            <a:xfrm>
              <a:off x="-54250500" y="3266650"/>
              <a:ext cx="128400" cy="99275"/>
            </a:xfrm>
            <a:custGeom>
              <a:avLst/>
              <a:gdLst/>
              <a:ahLst/>
              <a:cxnLst/>
              <a:rect l="l" t="t" r="r" b="b"/>
              <a:pathLst>
                <a:path w="5136" h="3971" extrusionOk="0">
                  <a:moveTo>
                    <a:pt x="4317" y="1"/>
                  </a:moveTo>
                  <a:cubicBezTo>
                    <a:pt x="4159" y="914"/>
                    <a:pt x="3560" y="1607"/>
                    <a:pt x="3529" y="1607"/>
                  </a:cubicBezTo>
                  <a:cubicBezTo>
                    <a:pt x="3466" y="1702"/>
                    <a:pt x="3371" y="1734"/>
                    <a:pt x="3245" y="1734"/>
                  </a:cubicBezTo>
                  <a:cubicBezTo>
                    <a:pt x="3151" y="1734"/>
                    <a:pt x="3056" y="1702"/>
                    <a:pt x="2993" y="1607"/>
                  </a:cubicBezTo>
                  <a:cubicBezTo>
                    <a:pt x="2993" y="1607"/>
                    <a:pt x="2741" y="1387"/>
                    <a:pt x="2552" y="977"/>
                  </a:cubicBezTo>
                  <a:lnTo>
                    <a:pt x="0" y="977"/>
                  </a:lnTo>
                  <a:cubicBezTo>
                    <a:pt x="315" y="1765"/>
                    <a:pt x="1576" y="2490"/>
                    <a:pt x="2521" y="2490"/>
                  </a:cubicBezTo>
                  <a:lnTo>
                    <a:pt x="3245" y="2490"/>
                  </a:lnTo>
                  <a:cubicBezTo>
                    <a:pt x="3466" y="2490"/>
                    <a:pt x="3623" y="2647"/>
                    <a:pt x="3623" y="2836"/>
                  </a:cubicBezTo>
                  <a:lnTo>
                    <a:pt x="3623" y="3970"/>
                  </a:lnTo>
                  <a:lnTo>
                    <a:pt x="5104" y="3970"/>
                  </a:lnTo>
                  <a:lnTo>
                    <a:pt x="5104" y="2521"/>
                  </a:lnTo>
                  <a:cubicBezTo>
                    <a:pt x="5136" y="2458"/>
                    <a:pt x="5136" y="2395"/>
                    <a:pt x="5104" y="2364"/>
                  </a:cubicBezTo>
                  <a:cubicBezTo>
                    <a:pt x="5041" y="1544"/>
                    <a:pt x="4758" y="725"/>
                    <a:pt x="431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4" name="Google Shape;7444;p77"/>
            <p:cNvSpPr/>
            <p:nvPr/>
          </p:nvSpPr>
          <p:spPr>
            <a:xfrm>
              <a:off x="-54159150" y="3385575"/>
              <a:ext cx="37050" cy="19725"/>
            </a:xfrm>
            <a:custGeom>
              <a:avLst/>
              <a:gdLst/>
              <a:ahLst/>
              <a:cxnLst/>
              <a:rect l="l" t="t" r="r" b="b"/>
              <a:pathLst>
                <a:path w="1482" h="789" extrusionOk="0">
                  <a:moveTo>
                    <a:pt x="1" y="1"/>
                  </a:moveTo>
                  <a:lnTo>
                    <a:pt x="1" y="789"/>
                  </a:lnTo>
                  <a:lnTo>
                    <a:pt x="1482" y="789"/>
                  </a:lnTo>
                  <a:lnTo>
                    <a:pt x="1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5" name="Google Shape;7445;p77"/>
            <p:cNvSpPr/>
            <p:nvPr/>
          </p:nvSpPr>
          <p:spPr>
            <a:xfrm>
              <a:off x="-54345025" y="3309975"/>
              <a:ext cx="167000" cy="207175"/>
            </a:xfrm>
            <a:custGeom>
              <a:avLst/>
              <a:gdLst/>
              <a:ahLst/>
              <a:cxnLst/>
              <a:rect l="l" t="t" r="r" b="b"/>
              <a:pathLst>
                <a:path w="6680" h="8287" extrusionOk="0">
                  <a:moveTo>
                    <a:pt x="1797" y="2332"/>
                  </a:moveTo>
                  <a:cubicBezTo>
                    <a:pt x="1986" y="2332"/>
                    <a:pt x="2143" y="2489"/>
                    <a:pt x="2143" y="2678"/>
                  </a:cubicBezTo>
                  <a:cubicBezTo>
                    <a:pt x="2143" y="2867"/>
                    <a:pt x="1986" y="3025"/>
                    <a:pt x="1797" y="3025"/>
                  </a:cubicBezTo>
                  <a:cubicBezTo>
                    <a:pt x="1639" y="3025"/>
                    <a:pt x="1450" y="2867"/>
                    <a:pt x="1450" y="2678"/>
                  </a:cubicBezTo>
                  <a:cubicBezTo>
                    <a:pt x="1450" y="2489"/>
                    <a:pt x="1608" y="2332"/>
                    <a:pt x="1797" y="2332"/>
                  </a:cubicBezTo>
                  <a:close/>
                  <a:moveTo>
                    <a:pt x="4821" y="2332"/>
                  </a:moveTo>
                  <a:cubicBezTo>
                    <a:pt x="5042" y="2332"/>
                    <a:pt x="5199" y="2489"/>
                    <a:pt x="5199" y="2678"/>
                  </a:cubicBezTo>
                  <a:cubicBezTo>
                    <a:pt x="5199" y="2867"/>
                    <a:pt x="5042" y="3025"/>
                    <a:pt x="4821" y="3025"/>
                  </a:cubicBezTo>
                  <a:cubicBezTo>
                    <a:pt x="4632" y="3025"/>
                    <a:pt x="4474" y="2867"/>
                    <a:pt x="4474" y="2678"/>
                  </a:cubicBezTo>
                  <a:cubicBezTo>
                    <a:pt x="4474" y="2489"/>
                    <a:pt x="4632" y="2332"/>
                    <a:pt x="4821" y="2332"/>
                  </a:cubicBezTo>
                  <a:close/>
                  <a:moveTo>
                    <a:pt x="4392" y="4892"/>
                  </a:moveTo>
                  <a:cubicBezTo>
                    <a:pt x="4482" y="4892"/>
                    <a:pt x="4569" y="4931"/>
                    <a:pt x="4632" y="5010"/>
                  </a:cubicBezTo>
                  <a:cubicBezTo>
                    <a:pt x="4790" y="5136"/>
                    <a:pt x="4790" y="5356"/>
                    <a:pt x="4632" y="5514"/>
                  </a:cubicBezTo>
                  <a:cubicBezTo>
                    <a:pt x="4285" y="5860"/>
                    <a:pt x="3813" y="6049"/>
                    <a:pt x="3340" y="6049"/>
                  </a:cubicBezTo>
                  <a:cubicBezTo>
                    <a:pt x="2868" y="6049"/>
                    <a:pt x="2364" y="5860"/>
                    <a:pt x="2049" y="5514"/>
                  </a:cubicBezTo>
                  <a:cubicBezTo>
                    <a:pt x="1891" y="5356"/>
                    <a:pt x="1891" y="5136"/>
                    <a:pt x="2049" y="5010"/>
                  </a:cubicBezTo>
                  <a:cubicBezTo>
                    <a:pt x="2127" y="4931"/>
                    <a:pt x="2222" y="4892"/>
                    <a:pt x="2312" y="4892"/>
                  </a:cubicBezTo>
                  <a:cubicBezTo>
                    <a:pt x="2403" y="4892"/>
                    <a:pt x="2490" y="4931"/>
                    <a:pt x="2553" y="5010"/>
                  </a:cubicBezTo>
                  <a:cubicBezTo>
                    <a:pt x="2773" y="5230"/>
                    <a:pt x="3057" y="5341"/>
                    <a:pt x="3340" y="5341"/>
                  </a:cubicBezTo>
                  <a:cubicBezTo>
                    <a:pt x="3624" y="5341"/>
                    <a:pt x="3907" y="5230"/>
                    <a:pt x="4128" y="5010"/>
                  </a:cubicBezTo>
                  <a:cubicBezTo>
                    <a:pt x="4207" y="4931"/>
                    <a:pt x="4301" y="4892"/>
                    <a:pt x="4392" y="4892"/>
                  </a:cubicBezTo>
                  <a:close/>
                  <a:moveTo>
                    <a:pt x="3340" y="1"/>
                  </a:moveTo>
                  <a:cubicBezTo>
                    <a:pt x="2710" y="914"/>
                    <a:pt x="1324" y="1513"/>
                    <a:pt x="347" y="1513"/>
                  </a:cubicBezTo>
                  <a:lnTo>
                    <a:pt x="1" y="1513"/>
                  </a:lnTo>
                  <a:lnTo>
                    <a:pt x="1" y="4915"/>
                  </a:lnTo>
                  <a:cubicBezTo>
                    <a:pt x="1" y="6774"/>
                    <a:pt x="1482" y="8286"/>
                    <a:pt x="3340" y="8286"/>
                  </a:cubicBezTo>
                  <a:cubicBezTo>
                    <a:pt x="5199" y="8286"/>
                    <a:pt x="6680" y="6774"/>
                    <a:pt x="6680" y="4915"/>
                  </a:cubicBezTo>
                  <a:lnTo>
                    <a:pt x="6680" y="1513"/>
                  </a:lnTo>
                  <a:lnTo>
                    <a:pt x="6333" y="1513"/>
                  </a:lnTo>
                  <a:cubicBezTo>
                    <a:pt x="6307" y="1514"/>
                    <a:pt x="6281" y="1514"/>
                    <a:pt x="6254" y="1514"/>
                  </a:cubicBezTo>
                  <a:cubicBezTo>
                    <a:pt x="5228" y="1514"/>
                    <a:pt x="3955" y="922"/>
                    <a:pt x="33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6" name="Google Shape;7446;p77"/>
            <p:cNvSpPr/>
            <p:nvPr/>
          </p:nvSpPr>
          <p:spPr>
            <a:xfrm>
              <a:off x="-54401725" y="3424175"/>
              <a:ext cx="37825" cy="40975"/>
            </a:xfrm>
            <a:custGeom>
              <a:avLst/>
              <a:gdLst/>
              <a:ahLst/>
              <a:cxnLst/>
              <a:rect l="l" t="t" r="r" b="b"/>
              <a:pathLst>
                <a:path w="1513" h="1639" extrusionOk="0">
                  <a:moveTo>
                    <a:pt x="0" y="1"/>
                  </a:moveTo>
                  <a:lnTo>
                    <a:pt x="0" y="914"/>
                  </a:lnTo>
                  <a:cubicBezTo>
                    <a:pt x="0" y="1292"/>
                    <a:pt x="315" y="1639"/>
                    <a:pt x="757" y="1639"/>
                  </a:cubicBezTo>
                  <a:cubicBezTo>
                    <a:pt x="1198" y="1639"/>
                    <a:pt x="1513" y="1324"/>
                    <a:pt x="1513" y="914"/>
                  </a:cubicBezTo>
                  <a:lnTo>
                    <a:pt x="15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7" name="Google Shape;7447;p77"/>
            <p:cNvSpPr/>
            <p:nvPr/>
          </p:nvSpPr>
          <p:spPr>
            <a:xfrm>
              <a:off x="-54159150" y="3424175"/>
              <a:ext cx="37050" cy="40975"/>
            </a:xfrm>
            <a:custGeom>
              <a:avLst/>
              <a:gdLst/>
              <a:ahLst/>
              <a:cxnLst/>
              <a:rect l="l" t="t" r="r" b="b"/>
              <a:pathLst>
                <a:path w="1482" h="1639" extrusionOk="0">
                  <a:moveTo>
                    <a:pt x="1" y="1"/>
                  </a:moveTo>
                  <a:lnTo>
                    <a:pt x="1" y="914"/>
                  </a:lnTo>
                  <a:cubicBezTo>
                    <a:pt x="1" y="1292"/>
                    <a:pt x="316" y="1639"/>
                    <a:pt x="757" y="1639"/>
                  </a:cubicBezTo>
                  <a:cubicBezTo>
                    <a:pt x="1167" y="1639"/>
                    <a:pt x="1482" y="1324"/>
                    <a:pt x="1482" y="914"/>
                  </a:cubicBezTo>
                  <a:lnTo>
                    <a:pt x="1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48" name="Google Shape;7448;p77"/>
          <p:cNvGrpSpPr/>
          <p:nvPr/>
        </p:nvGrpSpPr>
        <p:grpSpPr>
          <a:xfrm>
            <a:off x="5327128" y="3211965"/>
            <a:ext cx="314662" cy="358099"/>
            <a:chOff x="-54401725" y="3590375"/>
            <a:chExt cx="279625" cy="318225"/>
          </a:xfrm>
        </p:grpSpPr>
        <p:sp>
          <p:nvSpPr>
            <p:cNvPr id="7449" name="Google Shape;7449;p77"/>
            <p:cNvSpPr/>
            <p:nvPr/>
          </p:nvSpPr>
          <p:spPr>
            <a:xfrm>
              <a:off x="-54194575" y="3721900"/>
              <a:ext cx="35450" cy="19725"/>
            </a:xfrm>
            <a:custGeom>
              <a:avLst/>
              <a:gdLst/>
              <a:ahLst/>
              <a:cxnLst/>
              <a:rect l="l" t="t" r="r" b="b"/>
              <a:pathLst>
                <a:path w="1418" h="789" extrusionOk="0">
                  <a:moveTo>
                    <a:pt x="0" y="1"/>
                  </a:moveTo>
                  <a:cubicBezTo>
                    <a:pt x="158" y="410"/>
                    <a:pt x="536" y="788"/>
                    <a:pt x="1071" y="788"/>
                  </a:cubicBezTo>
                  <a:lnTo>
                    <a:pt x="1418" y="788"/>
                  </a:lnTo>
                  <a:lnTo>
                    <a:pt x="14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0" name="Google Shape;7450;p77"/>
            <p:cNvSpPr/>
            <p:nvPr/>
          </p:nvSpPr>
          <p:spPr>
            <a:xfrm>
              <a:off x="-54380450" y="3590375"/>
              <a:ext cx="237075" cy="112650"/>
            </a:xfrm>
            <a:custGeom>
              <a:avLst/>
              <a:gdLst/>
              <a:ahLst/>
              <a:cxnLst/>
              <a:rect l="l" t="t" r="r" b="b"/>
              <a:pathLst>
                <a:path w="9483" h="4506" extrusionOk="0">
                  <a:moveTo>
                    <a:pt x="4789" y="1575"/>
                  </a:moveTo>
                  <a:cubicBezTo>
                    <a:pt x="5009" y="1575"/>
                    <a:pt x="5135" y="1733"/>
                    <a:pt x="5135" y="1954"/>
                  </a:cubicBezTo>
                  <a:lnTo>
                    <a:pt x="5135" y="2300"/>
                  </a:lnTo>
                  <a:lnTo>
                    <a:pt x="5513" y="2300"/>
                  </a:lnTo>
                  <a:cubicBezTo>
                    <a:pt x="5702" y="2300"/>
                    <a:pt x="5860" y="2458"/>
                    <a:pt x="5860" y="2647"/>
                  </a:cubicBezTo>
                  <a:cubicBezTo>
                    <a:pt x="5860" y="2836"/>
                    <a:pt x="5702" y="2993"/>
                    <a:pt x="5513" y="2993"/>
                  </a:cubicBezTo>
                  <a:lnTo>
                    <a:pt x="5135" y="2993"/>
                  </a:lnTo>
                  <a:lnTo>
                    <a:pt x="5135" y="3371"/>
                  </a:lnTo>
                  <a:cubicBezTo>
                    <a:pt x="5135" y="3560"/>
                    <a:pt x="5009" y="3718"/>
                    <a:pt x="4789" y="3718"/>
                  </a:cubicBezTo>
                  <a:cubicBezTo>
                    <a:pt x="4600" y="3718"/>
                    <a:pt x="4442" y="3560"/>
                    <a:pt x="4442" y="3371"/>
                  </a:cubicBezTo>
                  <a:lnTo>
                    <a:pt x="4442" y="2993"/>
                  </a:lnTo>
                  <a:lnTo>
                    <a:pt x="4096" y="2993"/>
                  </a:lnTo>
                  <a:cubicBezTo>
                    <a:pt x="3907" y="2993"/>
                    <a:pt x="3749" y="2836"/>
                    <a:pt x="3749" y="2647"/>
                  </a:cubicBezTo>
                  <a:cubicBezTo>
                    <a:pt x="3749" y="2458"/>
                    <a:pt x="3907" y="2300"/>
                    <a:pt x="4096" y="2300"/>
                  </a:cubicBezTo>
                  <a:lnTo>
                    <a:pt x="4442" y="2300"/>
                  </a:lnTo>
                  <a:lnTo>
                    <a:pt x="4442" y="1954"/>
                  </a:lnTo>
                  <a:cubicBezTo>
                    <a:pt x="4442" y="1733"/>
                    <a:pt x="4600" y="1575"/>
                    <a:pt x="4789" y="1575"/>
                  </a:cubicBezTo>
                  <a:close/>
                  <a:moveTo>
                    <a:pt x="2048" y="0"/>
                  </a:moveTo>
                  <a:cubicBezTo>
                    <a:pt x="882" y="0"/>
                    <a:pt x="0" y="1040"/>
                    <a:pt x="189" y="2174"/>
                  </a:cubicBezTo>
                  <a:lnTo>
                    <a:pt x="567" y="4505"/>
                  </a:lnTo>
                  <a:lnTo>
                    <a:pt x="8916" y="4505"/>
                  </a:lnTo>
                  <a:lnTo>
                    <a:pt x="9326" y="2174"/>
                  </a:lnTo>
                  <a:cubicBezTo>
                    <a:pt x="9483" y="1040"/>
                    <a:pt x="8601" y="0"/>
                    <a:pt x="74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1" name="Google Shape;7451;p77"/>
            <p:cNvSpPr/>
            <p:nvPr/>
          </p:nvSpPr>
          <p:spPr>
            <a:xfrm>
              <a:off x="-54363925" y="3721900"/>
              <a:ext cx="35475" cy="19725"/>
            </a:xfrm>
            <a:custGeom>
              <a:avLst/>
              <a:gdLst/>
              <a:ahLst/>
              <a:cxnLst/>
              <a:rect l="l" t="t" r="r" b="b"/>
              <a:pathLst>
                <a:path w="1419" h="789" extrusionOk="0">
                  <a:moveTo>
                    <a:pt x="1" y="1"/>
                  </a:moveTo>
                  <a:lnTo>
                    <a:pt x="1" y="788"/>
                  </a:lnTo>
                  <a:lnTo>
                    <a:pt x="347" y="788"/>
                  </a:lnTo>
                  <a:cubicBezTo>
                    <a:pt x="820" y="788"/>
                    <a:pt x="1261" y="410"/>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2" name="Google Shape;7452;p77"/>
            <p:cNvSpPr/>
            <p:nvPr/>
          </p:nvSpPr>
          <p:spPr>
            <a:xfrm>
              <a:off x="-54363925" y="3721900"/>
              <a:ext cx="204800" cy="186700"/>
            </a:xfrm>
            <a:custGeom>
              <a:avLst/>
              <a:gdLst/>
              <a:ahLst/>
              <a:cxnLst/>
              <a:rect l="l" t="t" r="r" b="b"/>
              <a:pathLst>
                <a:path w="8192" h="7468" extrusionOk="0">
                  <a:moveTo>
                    <a:pt x="2553" y="1513"/>
                  </a:moveTo>
                  <a:cubicBezTo>
                    <a:pt x="2742" y="1513"/>
                    <a:pt x="2899" y="1670"/>
                    <a:pt x="2899" y="1891"/>
                  </a:cubicBezTo>
                  <a:cubicBezTo>
                    <a:pt x="2899" y="2080"/>
                    <a:pt x="2742" y="2237"/>
                    <a:pt x="2553" y="2237"/>
                  </a:cubicBezTo>
                  <a:cubicBezTo>
                    <a:pt x="2541" y="2240"/>
                    <a:pt x="2529" y="2241"/>
                    <a:pt x="2517" y="2241"/>
                  </a:cubicBezTo>
                  <a:cubicBezTo>
                    <a:pt x="2368" y="2241"/>
                    <a:pt x="2206" y="2066"/>
                    <a:pt x="2206" y="1891"/>
                  </a:cubicBezTo>
                  <a:cubicBezTo>
                    <a:pt x="2206" y="1670"/>
                    <a:pt x="2364" y="1513"/>
                    <a:pt x="2553" y="1513"/>
                  </a:cubicBezTo>
                  <a:close/>
                  <a:moveTo>
                    <a:pt x="5577" y="1576"/>
                  </a:moveTo>
                  <a:cubicBezTo>
                    <a:pt x="5798" y="1576"/>
                    <a:pt x="5955" y="1733"/>
                    <a:pt x="5955" y="1922"/>
                  </a:cubicBezTo>
                  <a:cubicBezTo>
                    <a:pt x="5955" y="2111"/>
                    <a:pt x="5798" y="2269"/>
                    <a:pt x="5577" y="2269"/>
                  </a:cubicBezTo>
                  <a:cubicBezTo>
                    <a:pt x="5388" y="2269"/>
                    <a:pt x="5230" y="2111"/>
                    <a:pt x="5230" y="1922"/>
                  </a:cubicBezTo>
                  <a:cubicBezTo>
                    <a:pt x="5230" y="1733"/>
                    <a:pt x="5388" y="1576"/>
                    <a:pt x="5577" y="1576"/>
                  </a:cubicBezTo>
                  <a:close/>
                  <a:moveTo>
                    <a:pt x="5148" y="4073"/>
                  </a:moveTo>
                  <a:cubicBezTo>
                    <a:pt x="5238" y="4073"/>
                    <a:pt x="5325" y="4112"/>
                    <a:pt x="5388" y="4191"/>
                  </a:cubicBezTo>
                  <a:cubicBezTo>
                    <a:pt x="5546" y="4317"/>
                    <a:pt x="5546" y="4537"/>
                    <a:pt x="5388" y="4726"/>
                  </a:cubicBezTo>
                  <a:cubicBezTo>
                    <a:pt x="5041" y="5073"/>
                    <a:pt x="4569" y="5262"/>
                    <a:pt x="4096" y="5262"/>
                  </a:cubicBezTo>
                  <a:cubicBezTo>
                    <a:pt x="3624" y="5262"/>
                    <a:pt x="3120" y="5073"/>
                    <a:pt x="2805" y="4726"/>
                  </a:cubicBezTo>
                  <a:cubicBezTo>
                    <a:pt x="2647" y="4569"/>
                    <a:pt x="2647" y="4317"/>
                    <a:pt x="2805" y="4191"/>
                  </a:cubicBezTo>
                  <a:cubicBezTo>
                    <a:pt x="2883" y="4112"/>
                    <a:pt x="2978" y="4073"/>
                    <a:pt x="3068" y="4073"/>
                  </a:cubicBezTo>
                  <a:cubicBezTo>
                    <a:pt x="3159" y="4073"/>
                    <a:pt x="3246" y="4112"/>
                    <a:pt x="3309" y="4191"/>
                  </a:cubicBezTo>
                  <a:cubicBezTo>
                    <a:pt x="3529" y="4411"/>
                    <a:pt x="3813" y="4521"/>
                    <a:pt x="4096" y="4521"/>
                  </a:cubicBezTo>
                  <a:cubicBezTo>
                    <a:pt x="4380" y="4521"/>
                    <a:pt x="4663" y="4411"/>
                    <a:pt x="4884" y="4191"/>
                  </a:cubicBezTo>
                  <a:cubicBezTo>
                    <a:pt x="4963" y="4112"/>
                    <a:pt x="5057" y="4073"/>
                    <a:pt x="5148" y="4073"/>
                  </a:cubicBezTo>
                  <a:close/>
                  <a:moveTo>
                    <a:pt x="2175" y="1"/>
                  </a:moveTo>
                  <a:cubicBezTo>
                    <a:pt x="2017" y="851"/>
                    <a:pt x="1229" y="1513"/>
                    <a:pt x="347" y="1513"/>
                  </a:cubicBezTo>
                  <a:lnTo>
                    <a:pt x="1" y="1513"/>
                  </a:lnTo>
                  <a:lnTo>
                    <a:pt x="1" y="3372"/>
                  </a:lnTo>
                  <a:cubicBezTo>
                    <a:pt x="1" y="5608"/>
                    <a:pt x="1859" y="7467"/>
                    <a:pt x="4096" y="7467"/>
                  </a:cubicBezTo>
                  <a:cubicBezTo>
                    <a:pt x="6333" y="7467"/>
                    <a:pt x="8192" y="5608"/>
                    <a:pt x="8192" y="3372"/>
                  </a:cubicBezTo>
                  <a:lnTo>
                    <a:pt x="8192" y="1513"/>
                  </a:lnTo>
                  <a:lnTo>
                    <a:pt x="7845" y="1513"/>
                  </a:lnTo>
                  <a:cubicBezTo>
                    <a:pt x="6932" y="1513"/>
                    <a:pt x="6176" y="820"/>
                    <a:pt x="59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3" name="Google Shape;7453;p77"/>
            <p:cNvSpPr/>
            <p:nvPr/>
          </p:nvSpPr>
          <p:spPr>
            <a:xfrm>
              <a:off x="-54401725" y="3747100"/>
              <a:ext cx="18925" cy="63825"/>
            </a:xfrm>
            <a:custGeom>
              <a:avLst/>
              <a:gdLst/>
              <a:ahLst/>
              <a:cxnLst/>
              <a:rect l="l" t="t" r="r" b="b"/>
              <a:pathLst>
                <a:path w="757" h="2553" extrusionOk="0">
                  <a:moveTo>
                    <a:pt x="757" y="1"/>
                  </a:moveTo>
                  <a:cubicBezTo>
                    <a:pt x="284" y="253"/>
                    <a:pt x="0" y="725"/>
                    <a:pt x="0" y="1261"/>
                  </a:cubicBezTo>
                  <a:cubicBezTo>
                    <a:pt x="0" y="1828"/>
                    <a:pt x="315" y="2301"/>
                    <a:pt x="757" y="2553"/>
                  </a:cubicBezTo>
                  <a:lnTo>
                    <a:pt x="7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4" name="Google Shape;7454;p77"/>
            <p:cNvSpPr/>
            <p:nvPr/>
          </p:nvSpPr>
          <p:spPr>
            <a:xfrm>
              <a:off x="-54140225" y="3746325"/>
              <a:ext cx="18125" cy="63825"/>
            </a:xfrm>
            <a:custGeom>
              <a:avLst/>
              <a:gdLst/>
              <a:ahLst/>
              <a:cxnLst/>
              <a:rect l="l" t="t" r="r" b="b"/>
              <a:pathLst>
                <a:path w="725" h="2553" extrusionOk="0">
                  <a:moveTo>
                    <a:pt x="0" y="0"/>
                  </a:moveTo>
                  <a:lnTo>
                    <a:pt x="0" y="2552"/>
                  </a:lnTo>
                  <a:cubicBezTo>
                    <a:pt x="410" y="2269"/>
                    <a:pt x="725" y="1796"/>
                    <a:pt x="725" y="1260"/>
                  </a:cubicBezTo>
                  <a:cubicBezTo>
                    <a:pt x="725" y="756"/>
                    <a:pt x="410" y="284"/>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5" name="Google Shape;7455;p77"/>
          <p:cNvGrpSpPr/>
          <p:nvPr/>
        </p:nvGrpSpPr>
        <p:grpSpPr>
          <a:xfrm>
            <a:off x="5324920" y="3675538"/>
            <a:ext cx="319079" cy="358099"/>
            <a:chOff x="-54403300" y="3982600"/>
            <a:chExt cx="283550" cy="318225"/>
          </a:xfrm>
        </p:grpSpPr>
        <p:sp>
          <p:nvSpPr>
            <p:cNvPr id="7456" name="Google Shape;7456;p77"/>
            <p:cNvSpPr/>
            <p:nvPr/>
          </p:nvSpPr>
          <p:spPr>
            <a:xfrm>
              <a:off x="-54273350" y="4036950"/>
              <a:ext cx="27600" cy="27600"/>
            </a:xfrm>
            <a:custGeom>
              <a:avLst/>
              <a:gdLst/>
              <a:ahLst/>
              <a:cxnLst/>
              <a:rect l="l" t="t" r="r" b="b"/>
              <a:pathLst>
                <a:path w="1104" h="1104" extrusionOk="0">
                  <a:moveTo>
                    <a:pt x="536" y="0"/>
                  </a:moveTo>
                  <a:lnTo>
                    <a:pt x="473" y="189"/>
                  </a:lnTo>
                  <a:cubicBezTo>
                    <a:pt x="442" y="315"/>
                    <a:pt x="316" y="379"/>
                    <a:pt x="190" y="379"/>
                  </a:cubicBezTo>
                  <a:lnTo>
                    <a:pt x="1" y="410"/>
                  </a:lnTo>
                  <a:lnTo>
                    <a:pt x="158" y="568"/>
                  </a:lnTo>
                  <a:cubicBezTo>
                    <a:pt x="127" y="662"/>
                    <a:pt x="158" y="788"/>
                    <a:pt x="158" y="883"/>
                  </a:cubicBezTo>
                  <a:lnTo>
                    <a:pt x="127" y="1103"/>
                  </a:lnTo>
                  <a:lnTo>
                    <a:pt x="316" y="1009"/>
                  </a:lnTo>
                  <a:cubicBezTo>
                    <a:pt x="379" y="993"/>
                    <a:pt x="434" y="985"/>
                    <a:pt x="489" y="985"/>
                  </a:cubicBezTo>
                  <a:cubicBezTo>
                    <a:pt x="544" y="985"/>
                    <a:pt x="599" y="993"/>
                    <a:pt x="662" y="1009"/>
                  </a:cubicBezTo>
                  <a:lnTo>
                    <a:pt x="851" y="1103"/>
                  </a:lnTo>
                  <a:lnTo>
                    <a:pt x="820" y="883"/>
                  </a:lnTo>
                  <a:cubicBezTo>
                    <a:pt x="788" y="788"/>
                    <a:pt x="820" y="662"/>
                    <a:pt x="946" y="568"/>
                  </a:cubicBezTo>
                  <a:lnTo>
                    <a:pt x="1103" y="410"/>
                  </a:lnTo>
                  <a:lnTo>
                    <a:pt x="914" y="379"/>
                  </a:lnTo>
                  <a:cubicBezTo>
                    <a:pt x="788" y="379"/>
                    <a:pt x="662" y="315"/>
                    <a:pt x="631" y="189"/>
                  </a:cubicBezTo>
                  <a:lnTo>
                    <a:pt x="5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7" name="Google Shape;7457;p77"/>
            <p:cNvSpPr/>
            <p:nvPr/>
          </p:nvSpPr>
          <p:spPr>
            <a:xfrm>
              <a:off x="-54383600" y="3982600"/>
              <a:ext cx="241800" cy="130775"/>
            </a:xfrm>
            <a:custGeom>
              <a:avLst/>
              <a:gdLst/>
              <a:ahLst/>
              <a:cxnLst/>
              <a:rect l="l" t="t" r="r" b="b"/>
              <a:pathLst>
                <a:path w="9672" h="5231" extrusionOk="0">
                  <a:moveTo>
                    <a:pt x="4856" y="946"/>
                  </a:moveTo>
                  <a:cubicBezTo>
                    <a:pt x="4994" y="946"/>
                    <a:pt x="5135" y="1009"/>
                    <a:pt x="5198" y="1135"/>
                  </a:cubicBezTo>
                  <a:lnTo>
                    <a:pt x="5545" y="1859"/>
                  </a:lnTo>
                  <a:lnTo>
                    <a:pt x="6301" y="1954"/>
                  </a:lnTo>
                  <a:cubicBezTo>
                    <a:pt x="6616" y="2017"/>
                    <a:pt x="6742" y="2395"/>
                    <a:pt x="6490" y="2584"/>
                  </a:cubicBezTo>
                  <a:lnTo>
                    <a:pt x="5954" y="3151"/>
                  </a:lnTo>
                  <a:lnTo>
                    <a:pt x="6049" y="3907"/>
                  </a:lnTo>
                  <a:cubicBezTo>
                    <a:pt x="6098" y="4150"/>
                    <a:pt x="5921" y="4337"/>
                    <a:pt x="5707" y="4337"/>
                  </a:cubicBezTo>
                  <a:cubicBezTo>
                    <a:pt x="5644" y="4337"/>
                    <a:pt x="5578" y="4321"/>
                    <a:pt x="5513" y="4285"/>
                  </a:cubicBezTo>
                  <a:lnTo>
                    <a:pt x="4852" y="3939"/>
                  </a:lnTo>
                  <a:lnTo>
                    <a:pt x="4159" y="4285"/>
                  </a:lnTo>
                  <a:cubicBezTo>
                    <a:pt x="4101" y="4321"/>
                    <a:pt x="4041" y="4337"/>
                    <a:pt x="3982" y="4337"/>
                  </a:cubicBezTo>
                  <a:cubicBezTo>
                    <a:pt x="3781" y="4337"/>
                    <a:pt x="3599" y="4150"/>
                    <a:pt x="3623" y="3907"/>
                  </a:cubicBezTo>
                  <a:lnTo>
                    <a:pt x="3749" y="3151"/>
                  </a:lnTo>
                  <a:lnTo>
                    <a:pt x="3182" y="2584"/>
                  </a:lnTo>
                  <a:cubicBezTo>
                    <a:pt x="3025" y="2363"/>
                    <a:pt x="3151" y="1985"/>
                    <a:pt x="3434" y="1954"/>
                  </a:cubicBezTo>
                  <a:lnTo>
                    <a:pt x="4159" y="1859"/>
                  </a:lnTo>
                  <a:lnTo>
                    <a:pt x="4537" y="1135"/>
                  </a:lnTo>
                  <a:cubicBezTo>
                    <a:pt x="4584" y="1009"/>
                    <a:pt x="4718" y="946"/>
                    <a:pt x="4856" y="946"/>
                  </a:cubicBezTo>
                  <a:close/>
                  <a:moveTo>
                    <a:pt x="1859" y="1"/>
                  </a:moveTo>
                  <a:cubicBezTo>
                    <a:pt x="819" y="1"/>
                    <a:pt x="0" y="820"/>
                    <a:pt x="0" y="1859"/>
                  </a:cubicBezTo>
                  <a:lnTo>
                    <a:pt x="0" y="4096"/>
                  </a:lnTo>
                  <a:cubicBezTo>
                    <a:pt x="32" y="4726"/>
                    <a:pt x="504" y="5230"/>
                    <a:pt x="1134" y="5230"/>
                  </a:cubicBezTo>
                  <a:lnTo>
                    <a:pt x="8569" y="5230"/>
                  </a:lnTo>
                  <a:cubicBezTo>
                    <a:pt x="9199" y="5230"/>
                    <a:pt x="9672" y="4726"/>
                    <a:pt x="9672" y="4128"/>
                  </a:cubicBezTo>
                  <a:lnTo>
                    <a:pt x="9672" y="1859"/>
                  </a:lnTo>
                  <a:cubicBezTo>
                    <a:pt x="9672" y="820"/>
                    <a:pt x="8853" y="1"/>
                    <a:pt x="78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77"/>
            <p:cNvSpPr/>
            <p:nvPr/>
          </p:nvSpPr>
          <p:spPr>
            <a:xfrm>
              <a:off x="-54403300" y="4122000"/>
              <a:ext cx="58300" cy="140225"/>
            </a:xfrm>
            <a:custGeom>
              <a:avLst/>
              <a:gdLst/>
              <a:ahLst/>
              <a:cxnLst/>
              <a:rect l="l" t="t" r="r" b="b"/>
              <a:pathLst>
                <a:path w="2332" h="5609" extrusionOk="0">
                  <a:moveTo>
                    <a:pt x="820" y="1"/>
                  </a:moveTo>
                  <a:lnTo>
                    <a:pt x="820" y="3088"/>
                  </a:lnTo>
                  <a:cubicBezTo>
                    <a:pt x="820" y="3561"/>
                    <a:pt x="631" y="4034"/>
                    <a:pt x="315" y="4349"/>
                  </a:cubicBezTo>
                  <a:cubicBezTo>
                    <a:pt x="0" y="4664"/>
                    <a:pt x="32" y="5136"/>
                    <a:pt x="315" y="5420"/>
                  </a:cubicBezTo>
                  <a:cubicBezTo>
                    <a:pt x="473" y="5546"/>
                    <a:pt x="662" y="5609"/>
                    <a:pt x="851" y="5609"/>
                  </a:cubicBezTo>
                  <a:cubicBezTo>
                    <a:pt x="1040" y="5609"/>
                    <a:pt x="1229" y="5546"/>
                    <a:pt x="1387" y="5420"/>
                  </a:cubicBezTo>
                  <a:cubicBezTo>
                    <a:pt x="2017" y="4790"/>
                    <a:pt x="2332" y="3939"/>
                    <a:pt x="2332" y="3088"/>
                  </a:cubicBezTo>
                  <a:lnTo>
                    <a:pt x="2332" y="379"/>
                  </a:lnTo>
                  <a:lnTo>
                    <a:pt x="1954" y="379"/>
                  </a:lnTo>
                  <a:cubicBezTo>
                    <a:pt x="1913" y="382"/>
                    <a:pt x="1874" y="383"/>
                    <a:pt x="1836" y="383"/>
                  </a:cubicBezTo>
                  <a:cubicBezTo>
                    <a:pt x="1422" y="383"/>
                    <a:pt x="1108" y="232"/>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77"/>
            <p:cNvSpPr/>
            <p:nvPr/>
          </p:nvSpPr>
          <p:spPr>
            <a:xfrm>
              <a:off x="-54346600" y="4132250"/>
              <a:ext cx="167800" cy="168575"/>
            </a:xfrm>
            <a:custGeom>
              <a:avLst/>
              <a:gdLst/>
              <a:ahLst/>
              <a:cxnLst/>
              <a:rect l="l" t="t" r="r" b="b"/>
              <a:pathLst>
                <a:path w="6712" h="6743" extrusionOk="0">
                  <a:moveTo>
                    <a:pt x="1860" y="757"/>
                  </a:moveTo>
                  <a:cubicBezTo>
                    <a:pt x="2049" y="757"/>
                    <a:pt x="2206" y="914"/>
                    <a:pt x="2206" y="1103"/>
                  </a:cubicBezTo>
                  <a:cubicBezTo>
                    <a:pt x="2206" y="1292"/>
                    <a:pt x="2049" y="1450"/>
                    <a:pt x="1860" y="1450"/>
                  </a:cubicBezTo>
                  <a:cubicBezTo>
                    <a:pt x="1846" y="1452"/>
                    <a:pt x="1832" y="1454"/>
                    <a:pt x="1818" y="1454"/>
                  </a:cubicBezTo>
                  <a:cubicBezTo>
                    <a:pt x="1671" y="1454"/>
                    <a:pt x="1513" y="1305"/>
                    <a:pt x="1513" y="1103"/>
                  </a:cubicBezTo>
                  <a:cubicBezTo>
                    <a:pt x="1513" y="914"/>
                    <a:pt x="1671" y="757"/>
                    <a:pt x="1860" y="757"/>
                  </a:cubicBezTo>
                  <a:close/>
                  <a:moveTo>
                    <a:pt x="4884" y="788"/>
                  </a:moveTo>
                  <a:cubicBezTo>
                    <a:pt x="5105" y="788"/>
                    <a:pt x="5262" y="946"/>
                    <a:pt x="5262" y="1135"/>
                  </a:cubicBezTo>
                  <a:cubicBezTo>
                    <a:pt x="5262" y="1324"/>
                    <a:pt x="5105" y="1481"/>
                    <a:pt x="4884" y="1481"/>
                  </a:cubicBezTo>
                  <a:cubicBezTo>
                    <a:pt x="4695" y="1481"/>
                    <a:pt x="4537" y="1324"/>
                    <a:pt x="4537" y="1135"/>
                  </a:cubicBezTo>
                  <a:cubicBezTo>
                    <a:pt x="4537" y="946"/>
                    <a:pt x="4695" y="788"/>
                    <a:pt x="4884" y="788"/>
                  </a:cubicBezTo>
                  <a:close/>
                  <a:moveTo>
                    <a:pt x="4455" y="3316"/>
                  </a:moveTo>
                  <a:cubicBezTo>
                    <a:pt x="4545" y="3316"/>
                    <a:pt x="4632" y="3356"/>
                    <a:pt x="4695" y="3435"/>
                  </a:cubicBezTo>
                  <a:cubicBezTo>
                    <a:pt x="4853" y="3592"/>
                    <a:pt x="4853" y="3813"/>
                    <a:pt x="4695" y="3939"/>
                  </a:cubicBezTo>
                  <a:cubicBezTo>
                    <a:pt x="4348" y="4285"/>
                    <a:pt x="3876" y="4474"/>
                    <a:pt x="3403" y="4474"/>
                  </a:cubicBezTo>
                  <a:cubicBezTo>
                    <a:pt x="2931" y="4474"/>
                    <a:pt x="2427" y="4285"/>
                    <a:pt x="2112" y="3939"/>
                  </a:cubicBezTo>
                  <a:cubicBezTo>
                    <a:pt x="1954" y="3781"/>
                    <a:pt x="1954" y="3529"/>
                    <a:pt x="2112" y="3435"/>
                  </a:cubicBezTo>
                  <a:cubicBezTo>
                    <a:pt x="2190" y="3356"/>
                    <a:pt x="2285" y="3316"/>
                    <a:pt x="2375" y="3316"/>
                  </a:cubicBezTo>
                  <a:cubicBezTo>
                    <a:pt x="2466" y="3316"/>
                    <a:pt x="2553" y="3356"/>
                    <a:pt x="2616" y="3435"/>
                  </a:cubicBezTo>
                  <a:cubicBezTo>
                    <a:pt x="2836" y="3639"/>
                    <a:pt x="3120" y="3742"/>
                    <a:pt x="3403" y="3742"/>
                  </a:cubicBezTo>
                  <a:cubicBezTo>
                    <a:pt x="3687" y="3742"/>
                    <a:pt x="3970" y="3639"/>
                    <a:pt x="4191" y="3435"/>
                  </a:cubicBezTo>
                  <a:cubicBezTo>
                    <a:pt x="4270" y="3356"/>
                    <a:pt x="4364" y="3316"/>
                    <a:pt x="4455" y="3316"/>
                  </a:cubicBezTo>
                  <a:close/>
                  <a:moveTo>
                    <a:pt x="757" y="1"/>
                  </a:moveTo>
                  <a:lnTo>
                    <a:pt x="757" y="2710"/>
                  </a:lnTo>
                  <a:cubicBezTo>
                    <a:pt x="757" y="3529"/>
                    <a:pt x="536" y="4285"/>
                    <a:pt x="1" y="5010"/>
                  </a:cubicBezTo>
                  <a:cubicBezTo>
                    <a:pt x="757" y="6049"/>
                    <a:pt x="1986" y="6743"/>
                    <a:pt x="3372" y="6743"/>
                  </a:cubicBezTo>
                  <a:cubicBezTo>
                    <a:pt x="4727" y="6743"/>
                    <a:pt x="5955" y="6049"/>
                    <a:pt x="6711" y="5010"/>
                  </a:cubicBezTo>
                  <a:cubicBezTo>
                    <a:pt x="6207" y="4285"/>
                    <a:pt x="5955" y="3498"/>
                    <a:pt x="5955" y="2710"/>
                  </a:cubicBezTo>
                  <a:lnTo>
                    <a:pt x="595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77"/>
            <p:cNvSpPr/>
            <p:nvPr/>
          </p:nvSpPr>
          <p:spPr>
            <a:xfrm>
              <a:off x="-54177250" y="4122000"/>
              <a:ext cx="57500" cy="141025"/>
            </a:xfrm>
            <a:custGeom>
              <a:avLst/>
              <a:gdLst/>
              <a:ahLst/>
              <a:cxnLst/>
              <a:rect l="l" t="t" r="r" b="b"/>
              <a:pathLst>
                <a:path w="2300" h="5641" extrusionOk="0">
                  <a:moveTo>
                    <a:pt x="1481" y="1"/>
                  </a:moveTo>
                  <a:cubicBezTo>
                    <a:pt x="1166" y="253"/>
                    <a:pt x="756" y="411"/>
                    <a:pt x="378" y="411"/>
                  </a:cubicBezTo>
                  <a:lnTo>
                    <a:pt x="0" y="411"/>
                  </a:lnTo>
                  <a:lnTo>
                    <a:pt x="0" y="3120"/>
                  </a:lnTo>
                  <a:cubicBezTo>
                    <a:pt x="0" y="4034"/>
                    <a:pt x="378" y="4821"/>
                    <a:pt x="945" y="5451"/>
                  </a:cubicBezTo>
                  <a:cubicBezTo>
                    <a:pt x="1103" y="5577"/>
                    <a:pt x="1292" y="5640"/>
                    <a:pt x="1481" y="5640"/>
                  </a:cubicBezTo>
                  <a:cubicBezTo>
                    <a:pt x="1670" y="5640"/>
                    <a:pt x="1859" y="5577"/>
                    <a:pt x="2017" y="5451"/>
                  </a:cubicBezTo>
                  <a:cubicBezTo>
                    <a:pt x="2300" y="5136"/>
                    <a:pt x="2300" y="4664"/>
                    <a:pt x="1985" y="4380"/>
                  </a:cubicBezTo>
                  <a:cubicBezTo>
                    <a:pt x="1639" y="4034"/>
                    <a:pt x="1481" y="3466"/>
                    <a:pt x="1481" y="1576"/>
                  </a:cubicBezTo>
                  <a:lnTo>
                    <a:pt x="14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1" name="Google Shape;7461;p77"/>
          <p:cNvGrpSpPr/>
          <p:nvPr/>
        </p:nvGrpSpPr>
        <p:grpSpPr>
          <a:xfrm>
            <a:off x="7512313" y="2736772"/>
            <a:ext cx="356298" cy="356973"/>
            <a:chOff x="-52458650" y="3194400"/>
            <a:chExt cx="316625" cy="317225"/>
          </a:xfrm>
        </p:grpSpPr>
        <p:sp>
          <p:nvSpPr>
            <p:cNvPr id="7462" name="Google Shape;7462;p77"/>
            <p:cNvSpPr/>
            <p:nvPr/>
          </p:nvSpPr>
          <p:spPr>
            <a:xfrm>
              <a:off x="-52458650" y="3194400"/>
              <a:ext cx="316625" cy="166000"/>
            </a:xfrm>
            <a:custGeom>
              <a:avLst/>
              <a:gdLst/>
              <a:ahLst/>
              <a:cxnLst/>
              <a:rect l="l" t="t" r="r" b="b"/>
              <a:pathLst>
                <a:path w="12665" h="6640" extrusionOk="0">
                  <a:moveTo>
                    <a:pt x="6309" y="0"/>
                  </a:moveTo>
                  <a:cubicBezTo>
                    <a:pt x="6254" y="0"/>
                    <a:pt x="6207" y="8"/>
                    <a:pt x="6175" y="24"/>
                  </a:cubicBezTo>
                  <a:lnTo>
                    <a:pt x="189" y="3017"/>
                  </a:lnTo>
                  <a:cubicBezTo>
                    <a:pt x="63" y="3080"/>
                    <a:pt x="0" y="3206"/>
                    <a:pt x="0" y="3332"/>
                  </a:cubicBezTo>
                  <a:cubicBezTo>
                    <a:pt x="0" y="3489"/>
                    <a:pt x="63" y="3615"/>
                    <a:pt x="189" y="3647"/>
                  </a:cubicBezTo>
                  <a:lnTo>
                    <a:pt x="2394" y="4434"/>
                  </a:lnTo>
                  <a:lnTo>
                    <a:pt x="3025" y="3143"/>
                  </a:lnTo>
                  <a:cubicBezTo>
                    <a:pt x="3088" y="3017"/>
                    <a:pt x="3214" y="2922"/>
                    <a:pt x="3340" y="2922"/>
                  </a:cubicBezTo>
                  <a:lnTo>
                    <a:pt x="9326" y="2922"/>
                  </a:lnTo>
                  <a:cubicBezTo>
                    <a:pt x="9483" y="2922"/>
                    <a:pt x="9609" y="3017"/>
                    <a:pt x="9641" y="3143"/>
                  </a:cubicBezTo>
                  <a:lnTo>
                    <a:pt x="10271" y="4434"/>
                  </a:lnTo>
                  <a:lnTo>
                    <a:pt x="11940" y="3836"/>
                  </a:lnTo>
                  <a:lnTo>
                    <a:pt x="11940" y="6293"/>
                  </a:lnTo>
                  <a:cubicBezTo>
                    <a:pt x="11940" y="6482"/>
                    <a:pt x="12098" y="6640"/>
                    <a:pt x="12287" y="6640"/>
                  </a:cubicBezTo>
                  <a:cubicBezTo>
                    <a:pt x="12476" y="6640"/>
                    <a:pt x="12634" y="6482"/>
                    <a:pt x="12634" y="6293"/>
                  </a:cubicBezTo>
                  <a:lnTo>
                    <a:pt x="12634" y="3300"/>
                  </a:lnTo>
                  <a:cubicBezTo>
                    <a:pt x="12665" y="3206"/>
                    <a:pt x="12634" y="3048"/>
                    <a:pt x="12508" y="3017"/>
                  </a:cubicBezTo>
                  <a:lnTo>
                    <a:pt x="6490" y="24"/>
                  </a:lnTo>
                  <a:cubicBezTo>
                    <a:pt x="6427" y="8"/>
                    <a:pt x="6364" y="0"/>
                    <a:pt x="63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77"/>
            <p:cNvSpPr/>
            <p:nvPr/>
          </p:nvSpPr>
          <p:spPr>
            <a:xfrm>
              <a:off x="-52379100" y="3287125"/>
              <a:ext cx="156750" cy="18925"/>
            </a:xfrm>
            <a:custGeom>
              <a:avLst/>
              <a:gdLst/>
              <a:ahLst/>
              <a:cxnLst/>
              <a:rect l="l" t="t" r="r" b="b"/>
              <a:pathLst>
                <a:path w="6270" h="757" extrusionOk="0">
                  <a:moveTo>
                    <a:pt x="378" y="1"/>
                  </a:moveTo>
                  <a:lnTo>
                    <a:pt x="0" y="757"/>
                  </a:lnTo>
                  <a:lnTo>
                    <a:pt x="6270" y="757"/>
                  </a:lnTo>
                  <a:lnTo>
                    <a:pt x="589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77"/>
            <p:cNvSpPr/>
            <p:nvPr/>
          </p:nvSpPr>
          <p:spPr>
            <a:xfrm>
              <a:off x="-52383825" y="3361950"/>
              <a:ext cx="55150" cy="37050"/>
            </a:xfrm>
            <a:custGeom>
              <a:avLst/>
              <a:gdLst/>
              <a:ahLst/>
              <a:cxnLst/>
              <a:rect l="l" t="t" r="r" b="b"/>
              <a:pathLst>
                <a:path w="2206" h="1482" extrusionOk="0">
                  <a:moveTo>
                    <a:pt x="347" y="1"/>
                  </a:moveTo>
                  <a:cubicBezTo>
                    <a:pt x="158" y="1"/>
                    <a:pt x="0" y="158"/>
                    <a:pt x="0" y="379"/>
                  </a:cubicBezTo>
                  <a:lnTo>
                    <a:pt x="0" y="1104"/>
                  </a:lnTo>
                  <a:cubicBezTo>
                    <a:pt x="0" y="1293"/>
                    <a:pt x="158" y="1450"/>
                    <a:pt x="347" y="1450"/>
                  </a:cubicBezTo>
                  <a:lnTo>
                    <a:pt x="1103" y="1450"/>
                  </a:lnTo>
                  <a:lnTo>
                    <a:pt x="1103" y="1482"/>
                  </a:lnTo>
                  <a:cubicBezTo>
                    <a:pt x="1733" y="1482"/>
                    <a:pt x="2205" y="946"/>
                    <a:pt x="2205" y="379"/>
                  </a:cubicBezTo>
                  <a:cubicBezTo>
                    <a:pt x="2205" y="158"/>
                    <a:pt x="2048" y="1"/>
                    <a:pt x="18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77"/>
            <p:cNvSpPr/>
            <p:nvPr/>
          </p:nvSpPr>
          <p:spPr>
            <a:xfrm>
              <a:off x="-52401950" y="3380075"/>
              <a:ext cx="204800" cy="131550"/>
            </a:xfrm>
            <a:custGeom>
              <a:avLst/>
              <a:gdLst/>
              <a:ahLst/>
              <a:cxnLst/>
              <a:rect l="l" t="t" r="r" b="b"/>
              <a:pathLst>
                <a:path w="8192" h="5262" extrusionOk="0">
                  <a:moveTo>
                    <a:pt x="5085" y="1804"/>
                  </a:moveTo>
                  <a:cubicBezTo>
                    <a:pt x="5175" y="1804"/>
                    <a:pt x="5262" y="1843"/>
                    <a:pt x="5325" y="1922"/>
                  </a:cubicBezTo>
                  <a:cubicBezTo>
                    <a:pt x="5514" y="2080"/>
                    <a:pt x="5514" y="2332"/>
                    <a:pt x="5356" y="2426"/>
                  </a:cubicBezTo>
                  <a:cubicBezTo>
                    <a:pt x="5010" y="2804"/>
                    <a:pt x="4537" y="2993"/>
                    <a:pt x="4065" y="2993"/>
                  </a:cubicBezTo>
                  <a:cubicBezTo>
                    <a:pt x="3561" y="2993"/>
                    <a:pt x="3088" y="2804"/>
                    <a:pt x="2710" y="2426"/>
                  </a:cubicBezTo>
                  <a:cubicBezTo>
                    <a:pt x="2552" y="2269"/>
                    <a:pt x="2552" y="2048"/>
                    <a:pt x="2710" y="1922"/>
                  </a:cubicBezTo>
                  <a:cubicBezTo>
                    <a:pt x="2789" y="1843"/>
                    <a:pt x="2891" y="1804"/>
                    <a:pt x="2990" y="1804"/>
                  </a:cubicBezTo>
                  <a:cubicBezTo>
                    <a:pt x="3088" y="1804"/>
                    <a:pt x="3182" y="1843"/>
                    <a:pt x="3245" y="1922"/>
                  </a:cubicBezTo>
                  <a:cubicBezTo>
                    <a:pt x="3450" y="2143"/>
                    <a:pt x="3734" y="2253"/>
                    <a:pt x="4021" y="2253"/>
                  </a:cubicBezTo>
                  <a:cubicBezTo>
                    <a:pt x="4309" y="2253"/>
                    <a:pt x="4600" y="2143"/>
                    <a:pt x="4821" y="1922"/>
                  </a:cubicBezTo>
                  <a:cubicBezTo>
                    <a:pt x="4899" y="1843"/>
                    <a:pt x="4994" y="1804"/>
                    <a:pt x="5085" y="1804"/>
                  </a:cubicBezTo>
                  <a:close/>
                  <a:moveTo>
                    <a:pt x="3655" y="0"/>
                  </a:moveTo>
                  <a:cubicBezTo>
                    <a:pt x="3498" y="851"/>
                    <a:pt x="2710" y="1481"/>
                    <a:pt x="1859" y="1481"/>
                  </a:cubicBezTo>
                  <a:lnTo>
                    <a:pt x="1103" y="1481"/>
                  </a:lnTo>
                  <a:cubicBezTo>
                    <a:pt x="473" y="1481"/>
                    <a:pt x="0" y="977"/>
                    <a:pt x="0" y="379"/>
                  </a:cubicBezTo>
                  <a:lnTo>
                    <a:pt x="0" y="1135"/>
                  </a:lnTo>
                  <a:cubicBezTo>
                    <a:pt x="0" y="3371"/>
                    <a:pt x="1859" y="5262"/>
                    <a:pt x="4096" y="5262"/>
                  </a:cubicBezTo>
                  <a:cubicBezTo>
                    <a:pt x="6333" y="5262"/>
                    <a:pt x="8192" y="3403"/>
                    <a:pt x="8192" y="1135"/>
                  </a:cubicBezTo>
                  <a:lnTo>
                    <a:pt x="8192" y="379"/>
                  </a:lnTo>
                  <a:cubicBezTo>
                    <a:pt x="8160" y="1009"/>
                    <a:pt x="7656" y="1481"/>
                    <a:pt x="7058" y="1481"/>
                  </a:cubicBezTo>
                  <a:lnTo>
                    <a:pt x="6301" y="1481"/>
                  </a:lnTo>
                  <a:cubicBezTo>
                    <a:pt x="5388" y="1481"/>
                    <a:pt x="4663" y="851"/>
                    <a:pt x="45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77"/>
            <p:cNvSpPr/>
            <p:nvPr/>
          </p:nvSpPr>
          <p:spPr>
            <a:xfrm>
              <a:off x="-52272000" y="3361950"/>
              <a:ext cx="55175" cy="37050"/>
            </a:xfrm>
            <a:custGeom>
              <a:avLst/>
              <a:gdLst/>
              <a:ahLst/>
              <a:cxnLst/>
              <a:rect l="l" t="t" r="r" b="b"/>
              <a:pathLst>
                <a:path w="2207" h="1482" extrusionOk="0">
                  <a:moveTo>
                    <a:pt x="347" y="1"/>
                  </a:moveTo>
                  <a:cubicBezTo>
                    <a:pt x="158" y="1"/>
                    <a:pt x="1" y="158"/>
                    <a:pt x="1" y="379"/>
                  </a:cubicBezTo>
                  <a:cubicBezTo>
                    <a:pt x="1" y="1009"/>
                    <a:pt x="505" y="1482"/>
                    <a:pt x="1103" y="1482"/>
                  </a:cubicBezTo>
                  <a:lnTo>
                    <a:pt x="1860" y="1482"/>
                  </a:lnTo>
                  <a:cubicBezTo>
                    <a:pt x="2049" y="1482"/>
                    <a:pt x="2206" y="1324"/>
                    <a:pt x="2206" y="1104"/>
                  </a:cubicBezTo>
                  <a:lnTo>
                    <a:pt x="2206" y="379"/>
                  </a:lnTo>
                  <a:cubicBezTo>
                    <a:pt x="2206" y="158"/>
                    <a:pt x="2049" y="1"/>
                    <a:pt x="1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77"/>
            <p:cNvSpPr/>
            <p:nvPr/>
          </p:nvSpPr>
          <p:spPr>
            <a:xfrm>
              <a:off x="-52402750" y="3324950"/>
              <a:ext cx="204825" cy="46475"/>
            </a:xfrm>
            <a:custGeom>
              <a:avLst/>
              <a:gdLst/>
              <a:ahLst/>
              <a:cxnLst/>
              <a:rect l="l" t="t" r="r" b="b"/>
              <a:pathLst>
                <a:path w="8193" h="1859" extrusionOk="0">
                  <a:moveTo>
                    <a:pt x="1" y="0"/>
                  </a:moveTo>
                  <a:lnTo>
                    <a:pt x="1" y="1859"/>
                  </a:lnTo>
                  <a:cubicBezTo>
                    <a:pt x="1" y="1229"/>
                    <a:pt x="505" y="725"/>
                    <a:pt x="1104" y="725"/>
                  </a:cubicBezTo>
                  <a:lnTo>
                    <a:pt x="2584" y="725"/>
                  </a:lnTo>
                  <a:cubicBezTo>
                    <a:pt x="3057" y="725"/>
                    <a:pt x="3498" y="1071"/>
                    <a:pt x="3656" y="1481"/>
                  </a:cubicBezTo>
                  <a:lnTo>
                    <a:pt x="4538" y="1481"/>
                  </a:lnTo>
                  <a:cubicBezTo>
                    <a:pt x="4695" y="1071"/>
                    <a:pt x="5073" y="725"/>
                    <a:pt x="5577" y="725"/>
                  </a:cubicBezTo>
                  <a:lnTo>
                    <a:pt x="7090" y="725"/>
                  </a:lnTo>
                  <a:cubicBezTo>
                    <a:pt x="7720" y="725"/>
                    <a:pt x="8192" y="1260"/>
                    <a:pt x="8192" y="1859"/>
                  </a:cubicBezTo>
                  <a:lnTo>
                    <a:pt x="81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77"/>
            <p:cNvSpPr/>
            <p:nvPr/>
          </p:nvSpPr>
          <p:spPr>
            <a:xfrm>
              <a:off x="-52440550" y="3349350"/>
              <a:ext cx="18925" cy="63825"/>
            </a:xfrm>
            <a:custGeom>
              <a:avLst/>
              <a:gdLst/>
              <a:ahLst/>
              <a:cxnLst/>
              <a:rect l="l" t="t" r="r" b="b"/>
              <a:pathLst>
                <a:path w="757" h="2553" extrusionOk="0">
                  <a:moveTo>
                    <a:pt x="757" y="1"/>
                  </a:moveTo>
                  <a:cubicBezTo>
                    <a:pt x="284" y="190"/>
                    <a:pt x="1" y="725"/>
                    <a:pt x="1" y="1261"/>
                  </a:cubicBezTo>
                  <a:cubicBezTo>
                    <a:pt x="1" y="1797"/>
                    <a:pt x="316" y="2301"/>
                    <a:pt x="757" y="2553"/>
                  </a:cubicBezTo>
                  <a:lnTo>
                    <a:pt x="7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77"/>
            <p:cNvSpPr/>
            <p:nvPr/>
          </p:nvSpPr>
          <p:spPr>
            <a:xfrm>
              <a:off x="-52179050" y="3348575"/>
              <a:ext cx="18125" cy="63825"/>
            </a:xfrm>
            <a:custGeom>
              <a:avLst/>
              <a:gdLst/>
              <a:ahLst/>
              <a:cxnLst/>
              <a:rect l="l" t="t" r="r" b="b"/>
              <a:pathLst>
                <a:path w="725" h="2553" extrusionOk="0">
                  <a:moveTo>
                    <a:pt x="0" y="0"/>
                  </a:moveTo>
                  <a:lnTo>
                    <a:pt x="0" y="2552"/>
                  </a:lnTo>
                  <a:cubicBezTo>
                    <a:pt x="410" y="2269"/>
                    <a:pt x="725" y="1796"/>
                    <a:pt x="725" y="1260"/>
                  </a:cubicBezTo>
                  <a:cubicBezTo>
                    <a:pt x="725" y="756"/>
                    <a:pt x="410" y="221"/>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70" name="Google Shape;7470;p77"/>
          <p:cNvGrpSpPr/>
          <p:nvPr/>
        </p:nvGrpSpPr>
        <p:grpSpPr>
          <a:xfrm>
            <a:off x="4881188" y="2741864"/>
            <a:ext cx="314662" cy="358971"/>
            <a:chOff x="-54793175" y="3198925"/>
            <a:chExt cx="279625" cy="319000"/>
          </a:xfrm>
        </p:grpSpPr>
        <p:sp>
          <p:nvSpPr>
            <p:cNvPr id="7471" name="Google Shape;7471;p77"/>
            <p:cNvSpPr/>
            <p:nvPr/>
          </p:nvSpPr>
          <p:spPr>
            <a:xfrm>
              <a:off x="-54532475" y="3354075"/>
              <a:ext cx="18925" cy="60675"/>
            </a:xfrm>
            <a:custGeom>
              <a:avLst/>
              <a:gdLst/>
              <a:ahLst/>
              <a:cxnLst/>
              <a:rect l="l" t="t" r="r" b="b"/>
              <a:pathLst>
                <a:path w="757" h="2427" extrusionOk="0">
                  <a:moveTo>
                    <a:pt x="1" y="1"/>
                  </a:moveTo>
                  <a:lnTo>
                    <a:pt x="1" y="788"/>
                  </a:lnTo>
                  <a:cubicBezTo>
                    <a:pt x="158" y="1355"/>
                    <a:pt x="190" y="1891"/>
                    <a:pt x="190" y="2427"/>
                  </a:cubicBezTo>
                  <a:cubicBezTo>
                    <a:pt x="505" y="2143"/>
                    <a:pt x="757" y="1734"/>
                    <a:pt x="757" y="1261"/>
                  </a:cubicBezTo>
                  <a:cubicBezTo>
                    <a:pt x="757" y="725"/>
                    <a:pt x="473" y="25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77"/>
            <p:cNvSpPr/>
            <p:nvPr/>
          </p:nvSpPr>
          <p:spPr>
            <a:xfrm>
              <a:off x="-54793175" y="3198925"/>
              <a:ext cx="97675" cy="126050"/>
            </a:xfrm>
            <a:custGeom>
              <a:avLst/>
              <a:gdLst/>
              <a:ahLst/>
              <a:cxnLst/>
              <a:rect l="l" t="t" r="r" b="b"/>
              <a:pathLst>
                <a:path w="3907" h="5042" extrusionOk="0">
                  <a:moveTo>
                    <a:pt x="2993" y="0"/>
                  </a:moveTo>
                  <a:cubicBezTo>
                    <a:pt x="2426" y="0"/>
                    <a:pt x="1954" y="315"/>
                    <a:pt x="1702" y="756"/>
                  </a:cubicBezTo>
                  <a:cubicBezTo>
                    <a:pt x="1632" y="746"/>
                    <a:pt x="1562" y="742"/>
                    <a:pt x="1494" y="742"/>
                  </a:cubicBezTo>
                  <a:cubicBezTo>
                    <a:pt x="695" y="742"/>
                    <a:pt x="0" y="1396"/>
                    <a:pt x="0" y="2237"/>
                  </a:cubicBezTo>
                  <a:cubicBezTo>
                    <a:pt x="0" y="2521"/>
                    <a:pt x="63" y="2741"/>
                    <a:pt x="190" y="2993"/>
                  </a:cubicBezTo>
                  <a:cubicBezTo>
                    <a:pt x="63" y="3214"/>
                    <a:pt x="0" y="3466"/>
                    <a:pt x="0" y="3749"/>
                  </a:cubicBezTo>
                  <a:cubicBezTo>
                    <a:pt x="0" y="4285"/>
                    <a:pt x="316" y="4758"/>
                    <a:pt x="757" y="5041"/>
                  </a:cubicBezTo>
                  <a:lnTo>
                    <a:pt x="757" y="4852"/>
                  </a:lnTo>
                  <a:cubicBezTo>
                    <a:pt x="757" y="2804"/>
                    <a:pt x="2048" y="1008"/>
                    <a:pt x="3907" y="315"/>
                  </a:cubicBezTo>
                  <a:cubicBezTo>
                    <a:pt x="3655" y="126"/>
                    <a:pt x="3340" y="0"/>
                    <a:pt x="29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77"/>
            <p:cNvSpPr/>
            <p:nvPr/>
          </p:nvSpPr>
          <p:spPr>
            <a:xfrm>
              <a:off x="-54624625" y="3349350"/>
              <a:ext cx="55150" cy="55175"/>
            </a:xfrm>
            <a:custGeom>
              <a:avLst/>
              <a:gdLst/>
              <a:ahLst/>
              <a:cxnLst/>
              <a:rect l="l" t="t" r="r" b="b"/>
              <a:pathLst>
                <a:path w="2206" h="2207" extrusionOk="0">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77"/>
            <p:cNvSpPr/>
            <p:nvPr/>
          </p:nvSpPr>
          <p:spPr>
            <a:xfrm>
              <a:off x="-54737250" y="3349350"/>
              <a:ext cx="55150" cy="55175"/>
            </a:xfrm>
            <a:custGeom>
              <a:avLst/>
              <a:gdLst/>
              <a:ahLst/>
              <a:cxnLst/>
              <a:rect l="l" t="t" r="r" b="b"/>
              <a:pathLst>
                <a:path w="2206" h="2207" extrusionOk="0">
                  <a:moveTo>
                    <a:pt x="1103" y="1"/>
                  </a:moveTo>
                  <a:cubicBezTo>
                    <a:pt x="504" y="1"/>
                    <a:pt x="0" y="505"/>
                    <a:pt x="0" y="1103"/>
                  </a:cubicBezTo>
                  <a:cubicBezTo>
                    <a:pt x="0" y="1702"/>
                    <a:pt x="504" y="2206"/>
                    <a:pt x="1103" y="2206"/>
                  </a:cubicBezTo>
                  <a:cubicBezTo>
                    <a:pt x="1733" y="2206"/>
                    <a:pt x="2206" y="1702"/>
                    <a:pt x="2206" y="1103"/>
                  </a:cubicBezTo>
                  <a:cubicBezTo>
                    <a:pt x="2206" y="505"/>
                    <a:pt x="1733" y="1"/>
                    <a:pt x="11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77"/>
            <p:cNvSpPr/>
            <p:nvPr/>
          </p:nvSpPr>
          <p:spPr>
            <a:xfrm>
              <a:off x="-54770325" y="3218600"/>
              <a:ext cx="233925" cy="299325"/>
            </a:xfrm>
            <a:custGeom>
              <a:avLst/>
              <a:gdLst/>
              <a:ahLst/>
              <a:cxnLst/>
              <a:rect l="l" t="t" r="r" b="b"/>
              <a:pathLst>
                <a:path w="9357" h="11973" extrusionOk="0">
                  <a:moveTo>
                    <a:pt x="6175" y="2962"/>
                  </a:moveTo>
                  <a:cubicBezTo>
                    <a:pt x="6364" y="2962"/>
                    <a:pt x="6522" y="3120"/>
                    <a:pt x="6522" y="3309"/>
                  </a:cubicBezTo>
                  <a:cubicBezTo>
                    <a:pt x="6522" y="3498"/>
                    <a:pt x="6364" y="3656"/>
                    <a:pt x="6175" y="3656"/>
                  </a:cubicBezTo>
                  <a:lnTo>
                    <a:pt x="3182" y="3656"/>
                  </a:lnTo>
                  <a:cubicBezTo>
                    <a:pt x="2993" y="3656"/>
                    <a:pt x="2836" y="3498"/>
                    <a:pt x="2836" y="3309"/>
                  </a:cubicBezTo>
                  <a:cubicBezTo>
                    <a:pt x="2836" y="3120"/>
                    <a:pt x="2993" y="2962"/>
                    <a:pt x="3182" y="2962"/>
                  </a:cubicBezTo>
                  <a:close/>
                  <a:moveTo>
                    <a:pt x="6931" y="4443"/>
                  </a:moveTo>
                  <a:cubicBezTo>
                    <a:pt x="9357" y="4443"/>
                    <a:pt x="9357" y="8192"/>
                    <a:pt x="6931" y="8192"/>
                  </a:cubicBezTo>
                  <a:cubicBezTo>
                    <a:pt x="6018" y="8192"/>
                    <a:pt x="5261" y="7562"/>
                    <a:pt x="5104" y="6680"/>
                  </a:cubicBezTo>
                  <a:lnTo>
                    <a:pt x="4285" y="6680"/>
                  </a:lnTo>
                  <a:cubicBezTo>
                    <a:pt x="4127" y="7562"/>
                    <a:pt x="3340" y="8192"/>
                    <a:pt x="2458" y="8192"/>
                  </a:cubicBezTo>
                  <a:cubicBezTo>
                    <a:pt x="0" y="8192"/>
                    <a:pt x="0" y="4443"/>
                    <a:pt x="2458" y="4443"/>
                  </a:cubicBezTo>
                  <a:cubicBezTo>
                    <a:pt x="3371" y="4443"/>
                    <a:pt x="4127" y="5073"/>
                    <a:pt x="4285" y="5955"/>
                  </a:cubicBezTo>
                  <a:lnTo>
                    <a:pt x="5104" y="5955"/>
                  </a:lnTo>
                  <a:cubicBezTo>
                    <a:pt x="5261" y="5073"/>
                    <a:pt x="6049" y="4443"/>
                    <a:pt x="6931" y="4443"/>
                  </a:cubicBezTo>
                  <a:close/>
                  <a:moveTo>
                    <a:pt x="5695" y="8547"/>
                  </a:moveTo>
                  <a:cubicBezTo>
                    <a:pt x="5789" y="8547"/>
                    <a:pt x="5876" y="8586"/>
                    <a:pt x="5923" y="8665"/>
                  </a:cubicBezTo>
                  <a:cubicBezTo>
                    <a:pt x="6144" y="8791"/>
                    <a:pt x="6144" y="9011"/>
                    <a:pt x="5986" y="9169"/>
                  </a:cubicBezTo>
                  <a:cubicBezTo>
                    <a:pt x="5608" y="9515"/>
                    <a:pt x="5135" y="9704"/>
                    <a:pt x="4631" y="9704"/>
                  </a:cubicBezTo>
                  <a:cubicBezTo>
                    <a:pt x="4127" y="9704"/>
                    <a:pt x="3655" y="9515"/>
                    <a:pt x="3340" y="9169"/>
                  </a:cubicBezTo>
                  <a:cubicBezTo>
                    <a:pt x="3182" y="9011"/>
                    <a:pt x="3182" y="8791"/>
                    <a:pt x="3340" y="8665"/>
                  </a:cubicBezTo>
                  <a:cubicBezTo>
                    <a:pt x="3418" y="8586"/>
                    <a:pt x="3513" y="8547"/>
                    <a:pt x="3603" y="8547"/>
                  </a:cubicBezTo>
                  <a:cubicBezTo>
                    <a:pt x="3694" y="8547"/>
                    <a:pt x="3781" y="8586"/>
                    <a:pt x="3844" y="8665"/>
                  </a:cubicBezTo>
                  <a:cubicBezTo>
                    <a:pt x="4064" y="8885"/>
                    <a:pt x="4348" y="8996"/>
                    <a:pt x="4631" y="8996"/>
                  </a:cubicBezTo>
                  <a:cubicBezTo>
                    <a:pt x="4915" y="8996"/>
                    <a:pt x="5198" y="8885"/>
                    <a:pt x="5419" y="8665"/>
                  </a:cubicBezTo>
                  <a:cubicBezTo>
                    <a:pt x="5498" y="8586"/>
                    <a:pt x="5600" y="8547"/>
                    <a:pt x="5695" y="8547"/>
                  </a:cubicBezTo>
                  <a:close/>
                  <a:moveTo>
                    <a:pt x="4663" y="1"/>
                  </a:moveTo>
                  <a:cubicBezTo>
                    <a:pt x="2426" y="1"/>
                    <a:pt x="599" y="1828"/>
                    <a:pt x="599" y="4097"/>
                  </a:cubicBezTo>
                  <a:lnTo>
                    <a:pt x="599" y="6270"/>
                  </a:lnTo>
                  <a:cubicBezTo>
                    <a:pt x="158" y="7751"/>
                    <a:pt x="441" y="9137"/>
                    <a:pt x="1260" y="10240"/>
                  </a:cubicBezTo>
                  <a:cubicBezTo>
                    <a:pt x="2079" y="11343"/>
                    <a:pt x="3340" y="11973"/>
                    <a:pt x="4663" y="11973"/>
                  </a:cubicBezTo>
                  <a:cubicBezTo>
                    <a:pt x="6018" y="11973"/>
                    <a:pt x="7309" y="11343"/>
                    <a:pt x="8097" y="10240"/>
                  </a:cubicBezTo>
                  <a:cubicBezTo>
                    <a:pt x="8916" y="9169"/>
                    <a:pt x="9200" y="7783"/>
                    <a:pt x="8758" y="6270"/>
                  </a:cubicBezTo>
                  <a:lnTo>
                    <a:pt x="8758" y="4097"/>
                  </a:lnTo>
                  <a:cubicBezTo>
                    <a:pt x="8758" y="2994"/>
                    <a:pt x="8349" y="1954"/>
                    <a:pt x="7593" y="1167"/>
                  </a:cubicBezTo>
                  <a:cubicBezTo>
                    <a:pt x="6805" y="379"/>
                    <a:pt x="5766" y="1"/>
                    <a:pt x="46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77"/>
            <p:cNvSpPr/>
            <p:nvPr/>
          </p:nvSpPr>
          <p:spPr>
            <a:xfrm>
              <a:off x="-54612025" y="3198925"/>
              <a:ext cx="96100" cy="123675"/>
            </a:xfrm>
            <a:custGeom>
              <a:avLst/>
              <a:gdLst/>
              <a:ahLst/>
              <a:cxnLst/>
              <a:rect l="l" t="t" r="r" b="b"/>
              <a:pathLst>
                <a:path w="3844" h="4947" extrusionOk="0">
                  <a:moveTo>
                    <a:pt x="851" y="0"/>
                  </a:moveTo>
                  <a:cubicBezTo>
                    <a:pt x="536" y="0"/>
                    <a:pt x="221" y="95"/>
                    <a:pt x="1" y="252"/>
                  </a:cubicBezTo>
                  <a:cubicBezTo>
                    <a:pt x="662" y="504"/>
                    <a:pt x="1261" y="882"/>
                    <a:pt x="1765" y="1418"/>
                  </a:cubicBezTo>
                  <a:cubicBezTo>
                    <a:pt x="2679" y="2363"/>
                    <a:pt x="3183" y="3560"/>
                    <a:pt x="3183" y="4821"/>
                  </a:cubicBezTo>
                  <a:lnTo>
                    <a:pt x="3183" y="4947"/>
                  </a:lnTo>
                  <a:cubicBezTo>
                    <a:pt x="3592" y="4695"/>
                    <a:pt x="3844" y="4253"/>
                    <a:pt x="3844" y="3749"/>
                  </a:cubicBezTo>
                  <a:cubicBezTo>
                    <a:pt x="3844" y="3466"/>
                    <a:pt x="3781" y="3214"/>
                    <a:pt x="3655" y="2993"/>
                  </a:cubicBezTo>
                  <a:cubicBezTo>
                    <a:pt x="3781" y="2741"/>
                    <a:pt x="3844" y="2521"/>
                    <a:pt x="3844" y="2237"/>
                  </a:cubicBezTo>
                  <a:cubicBezTo>
                    <a:pt x="3844" y="1380"/>
                    <a:pt x="3123" y="716"/>
                    <a:pt x="2330" y="716"/>
                  </a:cubicBezTo>
                  <a:cubicBezTo>
                    <a:pt x="2279" y="716"/>
                    <a:pt x="2227" y="719"/>
                    <a:pt x="2174" y="725"/>
                  </a:cubicBezTo>
                  <a:cubicBezTo>
                    <a:pt x="1891" y="252"/>
                    <a:pt x="1418" y="0"/>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77"/>
            <p:cNvSpPr/>
            <p:nvPr/>
          </p:nvSpPr>
          <p:spPr>
            <a:xfrm>
              <a:off x="-54793175" y="3353300"/>
              <a:ext cx="18925" cy="60675"/>
            </a:xfrm>
            <a:custGeom>
              <a:avLst/>
              <a:gdLst/>
              <a:ahLst/>
              <a:cxnLst/>
              <a:rect l="l" t="t" r="r" b="b"/>
              <a:pathLst>
                <a:path w="757" h="2427" extrusionOk="0">
                  <a:moveTo>
                    <a:pt x="757" y="0"/>
                  </a:moveTo>
                  <a:cubicBezTo>
                    <a:pt x="316" y="284"/>
                    <a:pt x="0" y="756"/>
                    <a:pt x="0" y="1292"/>
                  </a:cubicBezTo>
                  <a:cubicBezTo>
                    <a:pt x="0" y="1765"/>
                    <a:pt x="190" y="2174"/>
                    <a:pt x="536" y="2426"/>
                  </a:cubicBezTo>
                  <a:cubicBezTo>
                    <a:pt x="505" y="1859"/>
                    <a:pt x="599" y="1292"/>
                    <a:pt x="757" y="756"/>
                  </a:cubicBezTo>
                  <a:lnTo>
                    <a:pt x="7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78" name="Google Shape;7478;p77"/>
          <p:cNvGrpSpPr/>
          <p:nvPr/>
        </p:nvGrpSpPr>
        <p:grpSpPr>
          <a:xfrm>
            <a:off x="7521611" y="3205748"/>
            <a:ext cx="337703" cy="357845"/>
            <a:chOff x="-52450000" y="3584850"/>
            <a:chExt cx="300100" cy="318000"/>
          </a:xfrm>
        </p:grpSpPr>
        <p:sp>
          <p:nvSpPr>
            <p:cNvPr id="7479" name="Google Shape;7479;p77"/>
            <p:cNvSpPr/>
            <p:nvPr/>
          </p:nvSpPr>
          <p:spPr>
            <a:xfrm>
              <a:off x="-52206625" y="3601400"/>
              <a:ext cx="55150" cy="55950"/>
            </a:xfrm>
            <a:custGeom>
              <a:avLst/>
              <a:gdLst/>
              <a:ahLst/>
              <a:cxnLst/>
              <a:rect l="l" t="t" r="r" b="b"/>
              <a:pathLst>
                <a:path w="2206" h="2238" extrusionOk="0">
                  <a:moveTo>
                    <a:pt x="1986" y="0"/>
                  </a:moveTo>
                  <a:cubicBezTo>
                    <a:pt x="1513" y="32"/>
                    <a:pt x="1103" y="252"/>
                    <a:pt x="694" y="599"/>
                  </a:cubicBezTo>
                  <a:cubicBezTo>
                    <a:pt x="347" y="914"/>
                    <a:pt x="64" y="1387"/>
                    <a:pt x="1" y="1859"/>
                  </a:cubicBezTo>
                  <a:cubicBezTo>
                    <a:pt x="64" y="1985"/>
                    <a:pt x="158" y="2143"/>
                    <a:pt x="221" y="2237"/>
                  </a:cubicBezTo>
                  <a:cubicBezTo>
                    <a:pt x="725" y="2174"/>
                    <a:pt x="1166" y="1985"/>
                    <a:pt x="1513" y="1607"/>
                  </a:cubicBezTo>
                  <a:cubicBezTo>
                    <a:pt x="1923" y="1197"/>
                    <a:pt x="2143" y="693"/>
                    <a:pt x="2206" y="189"/>
                  </a:cubicBezTo>
                  <a:cubicBezTo>
                    <a:pt x="2206" y="158"/>
                    <a:pt x="2206" y="95"/>
                    <a:pt x="2143" y="32"/>
                  </a:cubicBezTo>
                  <a:cubicBezTo>
                    <a:pt x="2112" y="0"/>
                    <a:pt x="2080" y="0"/>
                    <a:pt x="19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0" name="Google Shape;7480;p77"/>
            <p:cNvSpPr/>
            <p:nvPr/>
          </p:nvSpPr>
          <p:spPr>
            <a:xfrm>
              <a:off x="-52271200" y="3601700"/>
              <a:ext cx="29950" cy="11525"/>
            </a:xfrm>
            <a:custGeom>
              <a:avLst/>
              <a:gdLst/>
              <a:ahLst/>
              <a:cxnLst/>
              <a:rect l="l" t="t" r="r" b="b"/>
              <a:pathLst>
                <a:path w="1198" h="461" extrusionOk="0">
                  <a:moveTo>
                    <a:pt x="757" y="1"/>
                  </a:moveTo>
                  <a:cubicBezTo>
                    <a:pt x="507" y="1"/>
                    <a:pt x="260" y="23"/>
                    <a:pt x="0" y="83"/>
                  </a:cubicBezTo>
                  <a:cubicBezTo>
                    <a:pt x="410" y="146"/>
                    <a:pt x="756" y="272"/>
                    <a:pt x="1103" y="461"/>
                  </a:cubicBezTo>
                  <a:cubicBezTo>
                    <a:pt x="1103" y="303"/>
                    <a:pt x="1166" y="146"/>
                    <a:pt x="1197" y="20"/>
                  </a:cubicBezTo>
                  <a:cubicBezTo>
                    <a:pt x="1048" y="8"/>
                    <a:pt x="902" y="1"/>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77"/>
            <p:cNvSpPr/>
            <p:nvPr/>
          </p:nvSpPr>
          <p:spPr>
            <a:xfrm>
              <a:off x="-52225525" y="3584850"/>
              <a:ext cx="30750" cy="44925"/>
            </a:xfrm>
            <a:custGeom>
              <a:avLst/>
              <a:gdLst/>
              <a:ahLst/>
              <a:cxnLst/>
              <a:rect l="l" t="t" r="r" b="b"/>
              <a:pathLst>
                <a:path w="1230" h="1797" extrusionOk="0">
                  <a:moveTo>
                    <a:pt x="757" y="1"/>
                  </a:moveTo>
                  <a:cubicBezTo>
                    <a:pt x="694" y="1"/>
                    <a:pt x="662" y="32"/>
                    <a:pt x="631" y="64"/>
                  </a:cubicBezTo>
                  <a:cubicBezTo>
                    <a:pt x="442" y="316"/>
                    <a:pt x="1" y="820"/>
                    <a:pt x="1" y="1418"/>
                  </a:cubicBezTo>
                  <a:lnTo>
                    <a:pt x="1" y="1607"/>
                  </a:lnTo>
                  <a:cubicBezTo>
                    <a:pt x="64" y="1702"/>
                    <a:pt x="158" y="1733"/>
                    <a:pt x="190" y="1796"/>
                  </a:cubicBezTo>
                  <a:cubicBezTo>
                    <a:pt x="347" y="1355"/>
                    <a:pt x="631" y="977"/>
                    <a:pt x="977" y="662"/>
                  </a:cubicBezTo>
                  <a:cubicBezTo>
                    <a:pt x="1072" y="599"/>
                    <a:pt x="1135" y="536"/>
                    <a:pt x="1229" y="505"/>
                  </a:cubicBezTo>
                  <a:cubicBezTo>
                    <a:pt x="1103" y="316"/>
                    <a:pt x="977" y="190"/>
                    <a:pt x="851" y="64"/>
                  </a:cubicBezTo>
                  <a:cubicBezTo>
                    <a:pt x="820" y="32"/>
                    <a:pt x="788" y="1"/>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77"/>
            <p:cNvSpPr/>
            <p:nvPr/>
          </p:nvSpPr>
          <p:spPr>
            <a:xfrm>
              <a:off x="-52412200" y="3694325"/>
              <a:ext cx="205600" cy="208525"/>
            </a:xfrm>
            <a:custGeom>
              <a:avLst/>
              <a:gdLst/>
              <a:ahLst/>
              <a:cxnLst/>
              <a:rect l="l" t="t" r="r" b="b"/>
              <a:pathLst>
                <a:path w="8224" h="8341" extrusionOk="0">
                  <a:moveTo>
                    <a:pt x="2584" y="2269"/>
                  </a:moveTo>
                  <a:cubicBezTo>
                    <a:pt x="2773" y="2269"/>
                    <a:pt x="2931" y="2427"/>
                    <a:pt x="2931" y="2616"/>
                  </a:cubicBezTo>
                  <a:cubicBezTo>
                    <a:pt x="2931" y="2836"/>
                    <a:pt x="2773" y="2962"/>
                    <a:pt x="2584" y="2962"/>
                  </a:cubicBezTo>
                  <a:cubicBezTo>
                    <a:pt x="2568" y="2965"/>
                    <a:pt x="2552" y="2966"/>
                    <a:pt x="2536" y="2966"/>
                  </a:cubicBezTo>
                  <a:cubicBezTo>
                    <a:pt x="2369" y="2966"/>
                    <a:pt x="2238" y="2817"/>
                    <a:pt x="2238" y="2616"/>
                  </a:cubicBezTo>
                  <a:cubicBezTo>
                    <a:pt x="2238" y="2427"/>
                    <a:pt x="2395" y="2269"/>
                    <a:pt x="2584" y="2269"/>
                  </a:cubicBezTo>
                  <a:close/>
                  <a:moveTo>
                    <a:pt x="5577" y="2269"/>
                  </a:moveTo>
                  <a:cubicBezTo>
                    <a:pt x="5766" y="2269"/>
                    <a:pt x="5924" y="2427"/>
                    <a:pt x="5924" y="2616"/>
                  </a:cubicBezTo>
                  <a:cubicBezTo>
                    <a:pt x="5955" y="2836"/>
                    <a:pt x="5766" y="2994"/>
                    <a:pt x="5577" y="2994"/>
                  </a:cubicBezTo>
                  <a:cubicBezTo>
                    <a:pt x="5388" y="2994"/>
                    <a:pt x="5231" y="2836"/>
                    <a:pt x="5231" y="2616"/>
                  </a:cubicBezTo>
                  <a:cubicBezTo>
                    <a:pt x="5231" y="2427"/>
                    <a:pt x="5388" y="2269"/>
                    <a:pt x="5577" y="2269"/>
                  </a:cubicBezTo>
                  <a:close/>
                  <a:moveTo>
                    <a:pt x="5132" y="4923"/>
                  </a:moveTo>
                  <a:cubicBezTo>
                    <a:pt x="5231" y="4923"/>
                    <a:pt x="5325" y="4963"/>
                    <a:pt x="5388" y="5042"/>
                  </a:cubicBezTo>
                  <a:cubicBezTo>
                    <a:pt x="5577" y="5199"/>
                    <a:pt x="5577" y="5420"/>
                    <a:pt x="5420" y="5546"/>
                  </a:cubicBezTo>
                  <a:cubicBezTo>
                    <a:pt x="5073" y="5892"/>
                    <a:pt x="4601" y="6081"/>
                    <a:pt x="4128" y="6081"/>
                  </a:cubicBezTo>
                  <a:cubicBezTo>
                    <a:pt x="3592" y="6081"/>
                    <a:pt x="3120" y="5892"/>
                    <a:pt x="2773" y="5546"/>
                  </a:cubicBezTo>
                  <a:cubicBezTo>
                    <a:pt x="2616" y="5388"/>
                    <a:pt x="2616" y="5136"/>
                    <a:pt x="2773" y="5042"/>
                  </a:cubicBezTo>
                  <a:cubicBezTo>
                    <a:pt x="2852" y="4963"/>
                    <a:pt x="2954" y="4923"/>
                    <a:pt x="3049" y="4923"/>
                  </a:cubicBezTo>
                  <a:cubicBezTo>
                    <a:pt x="3144" y="4923"/>
                    <a:pt x="3230" y="4963"/>
                    <a:pt x="3277" y="5042"/>
                  </a:cubicBezTo>
                  <a:cubicBezTo>
                    <a:pt x="3498" y="5246"/>
                    <a:pt x="3789" y="5349"/>
                    <a:pt x="4077" y="5349"/>
                  </a:cubicBezTo>
                  <a:cubicBezTo>
                    <a:pt x="4364" y="5349"/>
                    <a:pt x="4648" y="5246"/>
                    <a:pt x="4853" y="5042"/>
                  </a:cubicBezTo>
                  <a:cubicBezTo>
                    <a:pt x="4931" y="4963"/>
                    <a:pt x="5034" y="4923"/>
                    <a:pt x="5132" y="4923"/>
                  </a:cubicBezTo>
                  <a:close/>
                  <a:moveTo>
                    <a:pt x="7468" y="1"/>
                  </a:moveTo>
                  <a:cubicBezTo>
                    <a:pt x="7027" y="1"/>
                    <a:pt x="6711" y="347"/>
                    <a:pt x="6711" y="725"/>
                  </a:cubicBezTo>
                  <a:cubicBezTo>
                    <a:pt x="6711" y="1135"/>
                    <a:pt x="6365" y="1482"/>
                    <a:pt x="5955" y="1482"/>
                  </a:cubicBezTo>
                  <a:lnTo>
                    <a:pt x="726" y="1482"/>
                  </a:lnTo>
                  <a:cubicBezTo>
                    <a:pt x="442" y="1482"/>
                    <a:pt x="221" y="1450"/>
                    <a:pt x="1" y="1356"/>
                  </a:cubicBezTo>
                  <a:lnTo>
                    <a:pt x="1" y="4033"/>
                  </a:lnTo>
                  <a:cubicBezTo>
                    <a:pt x="1" y="6176"/>
                    <a:pt x="1576" y="8129"/>
                    <a:pt x="3687" y="8318"/>
                  </a:cubicBezTo>
                  <a:cubicBezTo>
                    <a:pt x="3831" y="8333"/>
                    <a:pt x="3974" y="8340"/>
                    <a:pt x="4115" y="8340"/>
                  </a:cubicBezTo>
                  <a:cubicBezTo>
                    <a:pt x="6356" y="8340"/>
                    <a:pt x="8224" y="6504"/>
                    <a:pt x="8224" y="4223"/>
                  </a:cubicBezTo>
                  <a:lnTo>
                    <a:pt x="8224" y="757"/>
                  </a:lnTo>
                  <a:cubicBezTo>
                    <a:pt x="8224" y="347"/>
                    <a:pt x="7846" y="1"/>
                    <a:pt x="74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77"/>
            <p:cNvSpPr/>
            <p:nvPr/>
          </p:nvSpPr>
          <p:spPr>
            <a:xfrm>
              <a:off x="-52430300" y="3619500"/>
              <a:ext cx="219775" cy="92975"/>
            </a:xfrm>
            <a:custGeom>
              <a:avLst/>
              <a:gdLst/>
              <a:ahLst/>
              <a:cxnLst/>
              <a:rect l="l" t="t" r="r" b="b"/>
              <a:pathLst>
                <a:path w="8791" h="3719" extrusionOk="0">
                  <a:moveTo>
                    <a:pt x="2237" y="1"/>
                  </a:moveTo>
                  <a:cubicBezTo>
                    <a:pt x="1008" y="1"/>
                    <a:pt x="0" y="978"/>
                    <a:pt x="0" y="2238"/>
                  </a:cubicBezTo>
                  <a:cubicBezTo>
                    <a:pt x="0" y="2364"/>
                    <a:pt x="0" y="2427"/>
                    <a:pt x="32" y="2553"/>
                  </a:cubicBezTo>
                  <a:cubicBezTo>
                    <a:pt x="189" y="3214"/>
                    <a:pt x="788" y="3718"/>
                    <a:pt x="1481" y="3718"/>
                  </a:cubicBezTo>
                  <a:lnTo>
                    <a:pt x="6490" y="3718"/>
                  </a:lnTo>
                  <a:cubicBezTo>
                    <a:pt x="6585" y="3718"/>
                    <a:pt x="6648" y="3655"/>
                    <a:pt x="6679" y="3561"/>
                  </a:cubicBezTo>
                  <a:cubicBezTo>
                    <a:pt x="6774" y="2836"/>
                    <a:pt x="7404" y="2238"/>
                    <a:pt x="8192" y="2238"/>
                  </a:cubicBezTo>
                  <a:cubicBezTo>
                    <a:pt x="8381" y="2238"/>
                    <a:pt x="8570" y="2269"/>
                    <a:pt x="8790" y="2364"/>
                  </a:cubicBezTo>
                  <a:cubicBezTo>
                    <a:pt x="8349" y="978"/>
                    <a:pt x="7089" y="1"/>
                    <a:pt x="55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77"/>
            <p:cNvSpPr/>
            <p:nvPr/>
          </p:nvSpPr>
          <p:spPr>
            <a:xfrm>
              <a:off x="-52192450" y="3666775"/>
              <a:ext cx="42550" cy="120525"/>
            </a:xfrm>
            <a:custGeom>
              <a:avLst/>
              <a:gdLst/>
              <a:ahLst/>
              <a:cxnLst/>
              <a:rect l="l" t="t" r="r" b="b"/>
              <a:pathLst>
                <a:path w="1702" h="4821" extrusionOk="0">
                  <a:moveTo>
                    <a:pt x="851" y="0"/>
                  </a:moveTo>
                  <a:cubicBezTo>
                    <a:pt x="568" y="126"/>
                    <a:pt x="284" y="221"/>
                    <a:pt x="1" y="315"/>
                  </a:cubicBezTo>
                  <a:cubicBezTo>
                    <a:pt x="127" y="662"/>
                    <a:pt x="221" y="1040"/>
                    <a:pt x="221" y="1481"/>
                  </a:cubicBezTo>
                  <a:lnTo>
                    <a:pt x="221" y="4820"/>
                  </a:lnTo>
                  <a:cubicBezTo>
                    <a:pt x="1040" y="4820"/>
                    <a:pt x="1702" y="4159"/>
                    <a:pt x="1702" y="3340"/>
                  </a:cubicBezTo>
                  <a:cubicBezTo>
                    <a:pt x="1639" y="2710"/>
                    <a:pt x="1229" y="2143"/>
                    <a:pt x="694" y="1953"/>
                  </a:cubicBezTo>
                  <a:cubicBezTo>
                    <a:pt x="851" y="1575"/>
                    <a:pt x="914" y="1166"/>
                    <a:pt x="914" y="725"/>
                  </a:cubicBezTo>
                  <a:cubicBezTo>
                    <a:pt x="914" y="504"/>
                    <a:pt x="883" y="221"/>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77"/>
            <p:cNvSpPr/>
            <p:nvPr/>
          </p:nvSpPr>
          <p:spPr>
            <a:xfrm>
              <a:off x="-52450000" y="3740025"/>
              <a:ext cx="18925" cy="64600"/>
            </a:xfrm>
            <a:custGeom>
              <a:avLst/>
              <a:gdLst/>
              <a:ahLst/>
              <a:cxnLst/>
              <a:rect l="l" t="t" r="r" b="b"/>
              <a:pathLst>
                <a:path w="757" h="2584" extrusionOk="0">
                  <a:moveTo>
                    <a:pt x="757" y="0"/>
                  </a:moveTo>
                  <a:cubicBezTo>
                    <a:pt x="316" y="252"/>
                    <a:pt x="1" y="725"/>
                    <a:pt x="1" y="1260"/>
                  </a:cubicBezTo>
                  <a:cubicBezTo>
                    <a:pt x="1" y="1827"/>
                    <a:pt x="316" y="2300"/>
                    <a:pt x="757" y="2584"/>
                  </a:cubicBezTo>
                  <a:lnTo>
                    <a:pt x="7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86" name="Google Shape;7486;p77"/>
          <p:cNvGrpSpPr/>
          <p:nvPr/>
        </p:nvGrpSpPr>
        <p:grpSpPr>
          <a:xfrm>
            <a:off x="7533131" y="3670221"/>
            <a:ext cx="314662" cy="357226"/>
            <a:chOff x="-52440550" y="3977875"/>
            <a:chExt cx="279625" cy="317450"/>
          </a:xfrm>
        </p:grpSpPr>
        <p:sp>
          <p:nvSpPr>
            <p:cNvPr id="7487" name="Google Shape;7487;p77"/>
            <p:cNvSpPr/>
            <p:nvPr/>
          </p:nvSpPr>
          <p:spPr>
            <a:xfrm>
              <a:off x="-52403525" y="4052700"/>
              <a:ext cx="76425" cy="18150"/>
            </a:xfrm>
            <a:custGeom>
              <a:avLst/>
              <a:gdLst/>
              <a:ahLst/>
              <a:cxnLst/>
              <a:rect l="l" t="t" r="r" b="b"/>
              <a:pathLst>
                <a:path w="3057" h="726" extrusionOk="0">
                  <a:moveTo>
                    <a:pt x="0" y="1"/>
                  </a:moveTo>
                  <a:lnTo>
                    <a:pt x="0" y="725"/>
                  </a:lnTo>
                  <a:lnTo>
                    <a:pt x="3056" y="725"/>
                  </a:lnTo>
                  <a:cubicBezTo>
                    <a:pt x="3025" y="631"/>
                    <a:pt x="2993" y="473"/>
                    <a:pt x="2993" y="347"/>
                  </a:cubicBezTo>
                  <a:cubicBezTo>
                    <a:pt x="2993" y="221"/>
                    <a:pt x="3025" y="95"/>
                    <a:pt x="30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8" name="Google Shape;7488;p77"/>
            <p:cNvSpPr/>
            <p:nvPr/>
          </p:nvSpPr>
          <p:spPr>
            <a:xfrm>
              <a:off x="-52357850" y="4088925"/>
              <a:ext cx="168575" cy="33075"/>
            </a:xfrm>
            <a:custGeom>
              <a:avLst/>
              <a:gdLst/>
              <a:ahLst/>
              <a:cxnLst/>
              <a:rect l="l" t="t" r="r" b="b"/>
              <a:pathLst>
                <a:path w="6743" h="1323" extrusionOk="0">
                  <a:moveTo>
                    <a:pt x="1" y="1"/>
                  </a:moveTo>
                  <a:cubicBezTo>
                    <a:pt x="1387" y="631"/>
                    <a:pt x="2836" y="1072"/>
                    <a:pt x="4348" y="1292"/>
                  </a:cubicBezTo>
                  <a:cubicBezTo>
                    <a:pt x="4474" y="1313"/>
                    <a:pt x="4599" y="1322"/>
                    <a:pt x="4723" y="1322"/>
                  </a:cubicBezTo>
                  <a:cubicBezTo>
                    <a:pt x="5372" y="1322"/>
                    <a:pt x="5978" y="1054"/>
                    <a:pt x="6428" y="631"/>
                  </a:cubicBezTo>
                  <a:cubicBezTo>
                    <a:pt x="6554" y="505"/>
                    <a:pt x="6617" y="379"/>
                    <a:pt x="6711" y="284"/>
                  </a:cubicBezTo>
                  <a:cubicBezTo>
                    <a:pt x="6743" y="221"/>
                    <a:pt x="6743" y="158"/>
                    <a:pt x="6711" y="64"/>
                  </a:cubicBezTo>
                  <a:cubicBezTo>
                    <a:pt x="6680" y="32"/>
                    <a:pt x="6585" y="1"/>
                    <a:pt x="65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9" name="Google Shape;7489;p77"/>
            <p:cNvSpPr/>
            <p:nvPr/>
          </p:nvSpPr>
          <p:spPr>
            <a:xfrm>
              <a:off x="-52309000" y="4051925"/>
              <a:ext cx="17350" cy="18125"/>
            </a:xfrm>
            <a:custGeom>
              <a:avLst/>
              <a:gdLst/>
              <a:ahLst/>
              <a:cxnLst/>
              <a:rect l="l" t="t" r="r" b="b"/>
              <a:pathLst>
                <a:path w="694" h="725" extrusionOk="0">
                  <a:moveTo>
                    <a:pt x="347" y="0"/>
                  </a:moveTo>
                  <a:cubicBezTo>
                    <a:pt x="158" y="0"/>
                    <a:pt x="0" y="189"/>
                    <a:pt x="0" y="378"/>
                  </a:cubicBezTo>
                  <a:cubicBezTo>
                    <a:pt x="0" y="567"/>
                    <a:pt x="158" y="725"/>
                    <a:pt x="347" y="725"/>
                  </a:cubicBezTo>
                  <a:cubicBezTo>
                    <a:pt x="536" y="725"/>
                    <a:pt x="693" y="567"/>
                    <a:pt x="693" y="378"/>
                  </a:cubicBezTo>
                  <a:cubicBezTo>
                    <a:pt x="693" y="189"/>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77"/>
            <p:cNvSpPr/>
            <p:nvPr/>
          </p:nvSpPr>
          <p:spPr>
            <a:xfrm>
              <a:off x="-52402750" y="3977875"/>
              <a:ext cx="204825" cy="55950"/>
            </a:xfrm>
            <a:custGeom>
              <a:avLst/>
              <a:gdLst/>
              <a:ahLst/>
              <a:cxnLst/>
              <a:rect l="l" t="t" r="r" b="b"/>
              <a:pathLst>
                <a:path w="8193" h="2238" extrusionOk="0">
                  <a:moveTo>
                    <a:pt x="1104" y="1"/>
                  </a:moveTo>
                  <a:cubicBezTo>
                    <a:pt x="474" y="1"/>
                    <a:pt x="1" y="505"/>
                    <a:pt x="1" y="1103"/>
                  </a:cubicBezTo>
                  <a:lnTo>
                    <a:pt x="1" y="2237"/>
                  </a:lnTo>
                  <a:lnTo>
                    <a:pt x="8192" y="2237"/>
                  </a:lnTo>
                  <a:lnTo>
                    <a:pt x="8192" y="1103"/>
                  </a:lnTo>
                  <a:cubicBezTo>
                    <a:pt x="8192" y="473"/>
                    <a:pt x="7688" y="1"/>
                    <a:pt x="70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1" name="Google Shape;7491;p77"/>
            <p:cNvSpPr/>
            <p:nvPr/>
          </p:nvSpPr>
          <p:spPr>
            <a:xfrm>
              <a:off x="-52275150" y="4052700"/>
              <a:ext cx="77225" cy="17350"/>
            </a:xfrm>
            <a:custGeom>
              <a:avLst/>
              <a:gdLst/>
              <a:ahLst/>
              <a:cxnLst/>
              <a:rect l="l" t="t" r="r" b="b"/>
              <a:pathLst>
                <a:path w="3089" h="694" extrusionOk="0">
                  <a:moveTo>
                    <a:pt x="1" y="1"/>
                  </a:moveTo>
                  <a:cubicBezTo>
                    <a:pt x="64" y="95"/>
                    <a:pt x="95" y="221"/>
                    <a:pt x="95" y="347"/>
                  </a:cubicBezTo>
                  <a:cubicBezTo>
                    <a:pt x="95" y="442"/>
                    <a:pt x="64" y="568"/>
                    <a:pt x="1" y="694"/>
                  </a:cubicBezTo>
                  <a:lnTo>
                    <a:pt x="3088" y="694"/>
                  </a:lnTo>
                  <a:lnTo>
                    <a:pt x="308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77"/>
            <p:cNvSpPr/>
            <p:nvPr/>
          </p:nvSpPr>
          <p:spPr>
            <a:xfrm>
              <a:off x="-52403525" y="4089725"/>
              <a:ext cx="204800" cy="205600"/>
            </a:xfrm>
            <a:custGeom>
              <a:avLst/>
              <a:gdLst/>
              <a:ahLst/>
              <a:cxnLst/>
              <a:rect l="l" t="t" r="r" b="b"/>
              <a:pathLst>
                <a:path w="8192" h="8224" extrusionOk="0">
                  <a:moveTo>
                    <a:pt x="2584" y="2993"/>
                  </a:moveTo>
                  <a:cubicBezTo>
                    <a:pt x="2773" y="2993"/>
                    <a:pt x="2930" y="3151"/>
                    <a:pt x="2930" y="3340"/>
                  </a:cubicBezTo>
                  <a:cubicBezTo>
                    <a:pt x="2930" y="3560"/>
                    <a:pt x="2773" y="3718"/>
                    <a:pt x="2584" y="3718"/>
                  </a:cubicBezTo>
                  <a:cubicBezTo>
                    <a:pt x="2426" y="3718"/>
                    <a:pt x="2237" y="3560"/>
                    <a:pt x="2237" y="3340"/>
                  </a:cubicBezTo>
                  <a:cubicBezTo>
                    <a:pt x="2237" y="3151"/>
                    <a:pt x="2395" y="2993"/>
                    <a:pt x="2584" y="2993"/>
                  </a:cubicBezTo>
                  <a:close/>
                  <a:moveTo>
                    <a:pt x="5608" y="2993"/>
                  </a:moveTo>
                  <a:cubicBezTo>
                    <a:pt x="5829" y="2993"/>
                    <a:pt x="5986" y="3151"/>
                    <a:pt x="5986" y="3340"/>
                  </a:cubicBezTo>
                  <a:cubicBezTo>
                    <a:pt x="5986" y="3560"/>
                    <a:pt x="5829" y="3718"/>
                    <a:pt x="5608" y="3718"/>
                  </a:cubicBezTo>
                  <a:cubicBezTo>
                    <a:pt x="5419" y="3718"/>
                    <a:pt x="5262" y="3560"/>
                    <a:pt x="5262" y="3340"/>
                  </a:cubicBezTo>
                  <a:cubicBezTo>
                    <a:pt x="5262" y="3151"/>
                    <a:pt x="5419" y="2993"/>
                    <a:pt x="5608" y="2993"/>
                  </a:cubicBezTo>
                  <a:close/>
                  <a:moveTo>
                    <a:pt x="5148" y="5553"/>
                  </a:moveTo>
                  <a:cubicBezTo>
                    <a:pt x="5238" y="5553"/>
                    <a:pt x="5325" y="5592"/>
                    <a:pt x="5388" y="5671"/>
                  </a:cubicBezTo>
                  <a:cubicBezTo>
                    <a:pt x="5577" y="5797"/>
                    <a:pt x="5577" y="6018"/>
                    <a:pt x="5419" y="6175"/>
                  </a:cubicBezTo>
                  <a:cubicBezTo>
                    <a:pt x="5073" y="6522"/>
                    <a:pt x="4600" y="6742"/>
                    <a:pt x="4128" y="6742"/>
                  </a:cubicBezTo>
                  <a:cubicBezTo>
                    <a:pt x="3624" y="6742"/>
                    <a:pt x="3151" y="6522"/>
                    <a:pt x="2773" y="6175"/>
                  </a:cubicBezTo>
                  <a:cubicBezTo>
                    <a:pt x="2615" y="6018"/>
                    <a:pt x="2615" y="5797"/>
                    <a:pt x="2773" y="5671"/>
                  </a:cubicBezTo>
                  <a:cubicBezTo>
                    <a:pt x="2852" y="5592"/>
                    <a:pt x="2954" y="5553"/>
                    <a:pt x="3053" y="5553"/>
                  </a:cubicBezTo>
                  <a:cubicBezTo>
                    <a:pt x="3151" y="5553"/>
                    <a:pt x="3245" y="5592"/>
                    <a:pt x="3308" y="5671"/>
                  </a:cubicBezTo>
                  <a:cubicBezTo>
                    <a:pt x="3513" y="5892"/>
                    <a:pt x="3797" y="6002"/>
                    <a:pt x="4084" y="6002"/>
                  </a:cubicBezTo>
                  <a:cubicBezTo>
                    <a:pt x="4372" y="6002"/>
                    <a:pt x="4663" y="5892"/>
                    <a:pt x="4884" y="5671"/>
                  </a:cubicBezTo>
                  <a:cubicBezTo>
                    <a:pt x="4962" y="5592"/>
                    <a:pt x="5057" y="5553"/>
                    <a:pt x="5148" y="5553"/>
                  </a:cubicBezTo>
                  <a:close/>
                  <a:moveTo>
                    <a:pt x="0" y="0"/>
                  </a:moveTo>
                  <a:lnTo>
                    <a:pt x="0" y="4096"/>
                  </a:lnTo>
                  <a:cubicBezTo>
                    <a:pt x="0" y="6333"/>
                    <a:pt x="1828" y="8223"/>
                    <a:pt x="4096" y="8223"/>
                  </a:cubicBezTo>
                  <a:cubicBezTo>
                    <a:pt x="6333" y="8223"/>
                    <a:pt x="8192" y="6396"/>
                    <a:pt x="8192" y="4096"/>
                  </a:cubicBezTo>
                  <a:lnTo>
                    <a:pt x="8192" y="1576"/>
                  </a:lnTo>
                  <a:cubicBezTo>
                    <a:pt x="7656" y="1891"/>
                    <a:pt x="7089" y="2080"/>
                    <a:pt x="6490" y="2080"/>
                  </a:cubicBezTo>
                  <a:cubicBezTo>
                    <a:pt x="6364" y="2048"/>
                    <a:pt x="6207" y="2048"/>
                    <a:pt x="6049" y="2017"/>
                  </a:cubicBezTo>
                  <a:cubicBezTo>
                    <a:pt x="4317" y="1733"/>
                    <a:pt x="2615" y="1229"/>
                    <a:pt x="1009" y="441"/>
                  </a:cubicBezTo>
                  <a:lnTo>
                    <a:pt x="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77"/>
            <p:cNvSpPr/>
            <p:nvPr/>
          </p:nvSpPr>
          <p:spPr>
            <a:xfrm>
              <a:off x="-52179050" y="4132250"/>
              <a:ext cx="18125" cy="63825"/>
            </a:xfrm>
            <a:custGeom>
              <a:avLst/>
              <a:gdLst/>
              <a:ahLst/>
              <a:cxnLst/>
              <a:rect l="l" t="t" r="r" b="b"/>
              <a:pathLst>
                <a:path w="725" h="2553" extrusionOk="0">
                  <a:moveTo>
                    <a:pt x="0" y="1"/>
                  </a:moveTo>
                  <a:lnTo>
                    <a:pt x="0" y="2552"/>
                  </a:lnTo>
                  <a:cubicBezTo>
                    <a:pt x="410" y="2269"/>
                    <a:pt x="725" y="1796"/>
                    <a:pt x="725" y="1261"/>
                  </a:cubicBezTo>
                  <a:cubicBezTo>
                    <a:pt x="725" y="694"/>
                    <a:pt x="410" y="221"/>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77"/>
            <p:cNvSpPr/>
            <p:nvPr/>
          </p:nvSpPr>
          <p:spPr>
            <a:xfrm>
              <a:off x="-52440550" y="4132250"/>
              <a:ext cx="18925" cy="63825"/>
            </a:xfrm>
            <a:custGeom>
              <a:avLst/>
              <a:gdLst/>
              <a:ahLst/>
              <a:cxnLst/>
              <a:rect l="l" t="t" r="r" b="b"/>
              <a:pathLst>
                <a:path w="757" h="2553" extrusionOk="0">
                  <a:moveTo>
                    <a:pt x="757" y="1"/>
                  </a:moveTo>
                  <a:cubicBezTo>
                    <a:pt x="284" y="221"/>
                    <a:pt x="1" y="694"/>
                    <a:pt x="1" y="1261"/>
                  </a:cubicBezTo>
                  <a:cubicBezTo>
                    <a:pt x="1" y="1796"/>
                    <a:pt x="316" y="2269"/>
                    <a:pt x="757" y="2552"/>
                  </a:cubicBezTo>
                  <a:lnTo>
                    <a:pt x="7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5" name="Google Shape;7495;p77"/>
          <p:cNvGrpSpPr/>
          <p:nvPr/>
        </p:nvGrpSpPr>
        <p:grpSpPr>
          <a:xfrm>
            <a:off x="6645066" y="4126427"/>
            <a:ext cx="314662" cy="358999"/>
            <a:chOff x="-51623775" y="3584850"/>
            <a:chExt cx="279625" cy="319025"/>
          </a:xfrm>
        </p:grpSpPr>
        <p:sp>
          <p:nvSpPr>
            <p:cNvPr id="7496" name="Google Shape;7496;p77"/>
            <p:cNvSpPr/>
            <p:nvPr/>
          </p:nvSpPr>
          <p:spPr>
            <a:xfrm>
              <a:off x="-51497750" y="3832175"/>
              <a:ext cx="26000" cy="13200"/>
            </a:xfrm>
            <a:custGeom>
              <a:avLst/>
              <a:gdLst/>
              <a:ahLst/>
              <a:cxnLst/>
              <a:rect l="l" t="t" r="r" b="b"/>
              <a:pathLst>
                <a:path w="1040" h="528" extrusionOk="0">
                  <a:moveTo>
                    <a:pt x="504" y="0"/>
                  </a:moveTo>
                  <a:cubicBezTo>
                    <a:pt x="378" y="189"/>
                    <a:pt x="252" y="252"/>
                    <a:pt x="0" y="410"/>
                  </a:cubicBezTo>
                  <a:cubicBezTo>
                    <a:pt x="158" y="489"/>
                    <a:pt x="339" y="528"/>
                    <a:pt x="520" y="528"/>
                  </a:cubicBezTo>
                  <a:cubicBezTo>
                    <a:pt x="701" y="528"/>
                    <a:pt x="882" y="489"/>
                    <a:pt x="1040" y="410"/>
                  </a:cubicBezTo>
                  <a:cubicBezTo>
                    <a:pt x="788" y="252"/>
                    <a:pt x="693" y="158"/>
                    <a:pt x="5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7" name="Google Shape;7497;p77"/>
            <p:cNvSpPr/>
            <p:nvPr/>
          </p:nvSpPr>
          <p:spPr>
            <a:xfrm>
              <a:off x="-51574150" y="3809300"/>
              <a:ext cx="78000" cy="26550"/>
            </a:xfrm>
            <a:custGeom>
              <a:avLst/>
              <a:gdLst/>
              <a:ahLst/>
              <a:cxnLst/>
              <a:rect l="l" t="t" r="r" b="b"/>
              <a:pathLst>
                <a:path w="3120" h="1062" extrusionOk="0">
                  <a:moveTo>
                    <a:pt x="2547" y="1"/>
                  </a:moveTo>
                  <a:cubicBezTo>
                    <a:pt x="2380" y="1"/>
                    <a:pt x="2203" y="61"/>
                    <a:pt x="2048" y="191"/>
                  </a:cubicBezTo>
                  <a:cubicBezTo>
                    <a:pt x="1784" y="477"/>
                    <a:pt x="1443" y="609"/>
                    <a:pt x="1078" y="609"/>
                  </a:cubicBezTo>
                  <a:cubicBezTo>
                    <a:pt x="921" y="609"/>
                    <a:pt x="760" y="585"/>
                    <a:pt x="599" y="537"/>
                  </a:cubicBezTo>
                  <a:lnTo>
                    <a:pt x="0" y="348"/>
                  </a:lnTo>
                  <a:lnTo>
                    <a:pt x="0" y="348"/>
                  </a:lnTo>
                  <a:cubicBezTo>
                    <a:pt x="401" y="819"/>
                    <a:pt x="977" y="1061"/>
                    <a:pt x="1572" y="1061"/>
                  </a:cubicBezTo>
                  <a:cubicBezTo>
                    <a:pt x="1773" y="1061"/>
                    <a:pt x="1975" y="1034"/>
                    <a:pt x="2174" y="978"/>
                  </a:cubicBezTo>
                  <a:cubicBezTo>
                    <a:pt x="2615" y="821"/>
                    <a:pt x="2804" y="632"/>
                    <a:pt x="3119" y="348"/>
                  </a:cubicBezTo>
                  <a:cubicBezTo>
                    <a:pt x="3008" y="125"/>
                    <a:pt x="2787" y="1"/>
                    <a:pt x="25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77"/>
            <p:cNvSpPr/>
            <p:nvPr/>
          </p:nvSpPr>
          <p:spPr>
            <a:xfrm>
              <a:off x="-51579675" y="3837675"/>
              <a:ext cx="190625" cy="66200"/>
            </a:xfrm>
            <a:custGeom>
              <a:avLst/>
              <a:gdLst/>
              <a:ahLst/>
              <a:cxnLst/>
              <a:rect l="l" t="t" r="r" b="b"/>
              <a:pathLst>
                <a:path w="7625" h="2648" extrusionOk="0">
                  <a:moveTo>
                    <a:pt x="7625" y="1"/>
                  </a:moveTo>
                  <a:lnTo>
                    <a:pt x="7625" y="1"/>
                  </a:lnTo>
                  <a:cubicBezTo>
                    <a:pt x="7121" y="442"/>
                    <a:pt x="6491" y="662"/>
                    <a:pt x="5829" y="662"/>
                  </a:cubicBezTo>
                  <a:cubicBezTo>
                    <a:pt x="5577" y="662"/>
                    <a:pt x="5356" y="631"/>
                    <a:pt x="5104" y="568"/>
                  </a:cubicBezTo>
                  <a:cubicBezTo>
                    <a:pt x="4758" y="914"/>
                    <a:pt x="4285" y="1103"/>
                    <a:pt x="3813" y="1103"/>
                  </a:cubicBezTo>
                  <a:cubicBezTo>
                    <a:pt x="3340" y="1103"/>
                    <a:pt x="2868" y="914"/>
                    <a:pt x="2521" y="568"/>
                  </a:cubicBezTo>
                  <a:cubicBezTo>
                    <a:pt x="2269" y="631"/>
                    <a:pt x="2048" y="662"/>
                    <a:pt x="1796" y="662"/>
                  </a:cubicBezTo>
                  <a:cubicBezTo>
                    <a:pt x="1135" y="662"/>
                    <a:pt x="505" y="442"/>
                    <a:pt x="1" y="1"/>
                  </a:cubicBezTo>
                  <a:lnTo>
                    <a:pt x="1" y="1"/>
                  </a:lnTo>
                  <a:cubicBezTo>
                    <a:pt x="599" y="1576"/>
                    <a:pt x="2111" y="2647"/>
                    <a:pt x="3813" y="2647"/>
                  </a:cubicBezTo>
                  <a:cubicBezTo>
                    <a:pt x="5514" y="2647"/>
                    <a:pt x="7058" y="1576"/>
                    <a:pt x="76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77"/>
            <p:cNvSpPr/>
            <p:nvPr/>
          </p:nvSpPr>
          <p:spPr>
            <a:xfrm>
              <a:off x="-51473350" y="3809250"/>
              <a:ext cx="78000" cy="26500"/>
            </a:xfrm>
            <a:custGeom>
              <a:avLst/>
              <a:gdLst/>
              <a:ahLst/>
              <a:cxnLst/>
              <a:rect l="l" t="t" r="r" b="b"/>
              <a:pathLst>
                <a:path w="3120" h="1060" extrusionOk="0">
                  <a:moveTo>
                    <a:pt x="600" y="1"/>
                  </a:moveTo>
                  <a:cubicBezTo>
                    <a:pt x="364" y="1"/>
                    <a:pt x="129" y="117"/>
                    <a:pt x="1" y="319"/>
                  </a:cubicBezTo>
                  <a:cubicBezTo>
                    <a:pt x="284" y="602"/>
                    <a:pt x="505" y="823"/>
                    <a:pt x="946" y="949"/>
                  </a:cubicBezTo>
                  <a:cubicBezTo>
                    <a:pt x="1155" y="1024"/>
                    <a:pt x="1369" y="1059"/>
                    <a:pt x="1580" y="1059"/>
                  </a:cubicBezTo>
                  <a:cubicBezTo>
                    <a:pt x="2163" y="1059"/>
                    <a:pt x="2727" y="790"/>
                    <a:pt x="3120" y="350"/>
                  </a:cubicBezTo>
                  <a:lnTo>
                    <a:pt x="3120" y="350"/>
                  </a:lnTo>
                  <a:lnTo>
                    <a:pt x="2521" y="539"/>
                  </a:lnTo>
                  <a:cubicBezTo>
                    <a:pt x="2369" y="587"/>
                    <a:pt x="2212" y="611"/>
                    <a:pt x="2056" y="611"/>
                  </a:cubicBezTo>
                  <a:cubicBezTo>
                    <a:pt x="1693" y="611"/>
                    <a:pt x="1336" y="479"/>
                    <a:pt x="1072" y="193"/>
                  </a:cubicBezTo>
                  <a:cubicBezTo>
                    <a:pt x="940" y="61"/>
                    <a:pt x="770" y="1"/>
                    <a:pt x="60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77"/>
            <p:cNvSpPr/>
            <p:nvPr/>
          </p:nvSpPr>
          <p:spPr>
            <a:xfrm>
              <a:off x="-51598575" y="3584850"/>
              <a:ext cx="226850" cy="111875"/>
            </a:xfrm>
            <a:custGeom>
              <a:avLst/>
              <a:gdLst/>
              <a:ahLst/>
              <a:cxnLst/>
              <a:rect l="l" t="t" r="r" b="b"/>
              <a:pathLst>
                <a:path w="9074" h="4475" extrusionOk="0">
                  <a:moveTo>
                    <a:pt x="757" y="1"/>
                  </a:moveTo>
                  <a:cubicBezTo>
                    <a:pt x="379" y="1"/>
                    <a:pt x="1" y="347"/>
                    <a:pt x="1" y="725"/>
                  </a:cubicBezTo>
                  <a:cubicBezTo>
                    <a:pt x="1" y="1009"/>
                    <a:pt x="158" y="1261"/>
                    <a:pt x="379" y="1355"/>
                  </a:cubicBezTo>
                  <a:lnTo>
                    <a:pt x="379" y="4474"/>
                  </a:lnTo>
                  <a:lnTo>
                    <a:pt x="3561" y="4474"/>
                  </a:lnTo>
                  <a:lnTo>
                    <a:pt x="3120" y="4033"/>
                  </a:lnTo>
                  <a:cubicBezTo>
                    <a:pt x="2962" y="3876"/>
                    <a:pt x="2962" y="3655"/>
                    <a:pt x="3120" y="3529"/>
                  </a:cubicBezTo>
                  <a:lnTo>
                    <a:pt x="4191" y="2458"/>
                  </a:lnTo>
                  <a:cubicBezTo>
                    <a:pt x="4269" y="2379"/>
                    <a:pt x="4364" y="2340"/>
                    <a:pt x="4455" y="2340"/>
                  </a:cubicBezTo>
                  <a:cubicBezTo>
                    <a:pt x="4545" y="2340"/>
                    <a:pt x="4632" y="2379"/>
                    <a:pt x="4695" y="2458"/>
                  </a:cubicBezTo>
                  <a:lnTo>
                    <a:pt x="5766" y="3529"/>
                  </a:lnTo>
                  <a:cubicBezTo>
                    <a:pt x="5923" y="3687"/>
                    <a:pt x="5923" y="3939"/>
                    <a:pt x="5766" y="4033"/>
                  </a:cubicBezTo>
                  <a:lnTo>
                    <a:pt x="5325" y="4474"/>
                  </a:lnTo>
                  <a:lnTo>
                    <a:pt x="8507" y="4474"/>
                  </a:lnTo>
                  <a:lnTo>
                    <a:pt x="8507" y="1355"/>
                  </a:lnTo>
                  <a:cubicBezTo>
                    <a:pt x="8759" y="1261"/>
                    <a:pt x="8885" y="1009"/>
                    <a:pt x="8885" y="725"/>
                  </a:cubicBezTo>
                  <a:cubicBezTo>
                    <a:pt x="9074" y="347"/>
                    <a:pt x="8696" y="1"/>
                    <a:pt x="8318" y="1"/>
                  </a:cubicBezTo>
                  <a:cubicBezTo>
                    <a:pt x="7908" y="1"/>
                    <a:pt x="7562" y="347"/>
                    <a:pt x="7562" y="725"/>
                  </a:cubicBezTo>
                  <a:cubicBezTo>
                    <a:pt x="7562" y="883"/>
                    <a:pt x="7625" y="1009"/>
                    <a:pt x="7688" y="1135"/>
                  </a:cubicBezTo>
                  <a:lnTo>
                    <a:pt x="6428" y="2143"/>
                  </a:lnTo>
                  <a:lnTo>
                    <a:pt x="5167" y="1135"/>
                  </a:lnTo>
                  <a:cubicBezTo>
                    <a:pt x="5262" y="1009"/>
                    <a:pt x="5293" y="883"/>
                    <a:pt x="5293" y="725"/>
                  </a:cubicBezTo>
                  <a:cubicBezTo>
                    <a:pt x="5293" y="347"/>
                    <a:pt x="4947" y="1"/>
                    <a:pt x="4537" y="1"/>
                  </a:cubicBezTo>
                  <a:cubicBezTo>
                    <a:pt x="4159" y="1"/>
                    <a:pt x="3781" y="347"/>
                    <a:pt x="3781" y="725"/>
                  </a:cubicBezTo>
                  <a:cubicBezTo>
                    <a:pt x="3781" y="883"/>
                    <a:pt x="3844" y="1009"/>
                    <a:pt x="3907" y="1135"/>
                  </a:cubicBezTo>
                  <a:lnTo>
                    <a:pt x="2647" y="2143"/>
                  </a:lnTo>
                  <a:lnTo>
                    <a:pt x="1387" y="1135"/>
                  </a:lnTo>
                  <a:cubicBezTo>
                    <a:pt x="1481" y="1009"/>
                    <a:pt x="1513" y="883"/>
                    <a:pt x="1513" y="725"/>
                  </a:cubicBezTo>
                  <a:cubicBezTo>
                    <a:pt x="1513" y="347"/>
                    <a:pt x="1166" y="1"/>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77"/>
            <p:cNvSpPr/>
            <p:nvPr/>
          </p:nvSpPr>
          <p:spPr>
            <a:xfrm>
              <a:off x="-51623775" y="3703775"/>
              <a:ext cx="18125" cy="63825"/>
            </a:xfrm>
            <a:custGeom>
              <a:avLst/>
              <a:gdLst/>
              <a:ahLst/>
              <a:cxnLst/>
              <a:rect l="l" t="t" r="r" b="b"/>
              <a:pathLst>
                <a:path w="725" h="2553" extrusionOk="0">
                  <a:moveTo>
                    <a:pt x="725" y="1"/>
                  </a:moveTo>
                  <a:cubicBezTo>
                    <a:pt x="252" y="190"/>
                    <a:pt x="0" y="726"/>
                    <a:pt x="0" y="1261"/>
                  </a:cubicBezTo>
                  <a:cubicBezTo>
                    <a:pt x="0" y="1797"/>
                    <a:pt x="315" y="2301"/>
                    <a:pt x="725" y="2553"/>
                  </a:cubicBez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77"/>
            <p:cNvSpPr/>
            <p:nvPr/>
          </p:nvSpPr>
          <p:spPr>
            <a:xfrm>
              <a:off x="-51363075" y="3703000"/>
              <a:ext cx="18925" cy="63825"/>
            </a:xfrm>
            <a:custGeom>
              <a:avLst/>
              <a:gdLst/>
              <a:ahLst/>
              <a:cxnLst/>
              <a:rect l="l" t="t" r="r" b="b"/>
              <a:pathLst>
                <a:path w="757" h="2553" extrusionOk="0">
                  <a:moveTo>
                    <a:pt x="1" y="0"/>
                  </a:moveTo>
                  <a:lnTo>
                    <a:pt x="1" y="2552"/>
                  </a:lnTo>
                  <a:cubicBezTo>
                    <a:pt x="442" y="2269"/>
                    <a:pt x="757" y="1796"/>
                    <a:pt x="757" y="1261"/>
                  </a:cubicBezTo>
                  <a:cubicBezTo>
                    <a:pt x="757" y="757"/>
                    <a:pt x="442" y="221"/>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77"/>
            <p:cNvSpPr/>
            <p:nvPr/>
          </p:nvSpPr>
          <p:spPr>
            <a:xfrm>
              <a:off x="-51586750" y="3716375"/>
              <a:ext cx="207150" cy="89775"/>
            </a:xfrm>
            <a:custGeom>
              <a:avLst/>
              <a:gdLst/>
              <a:ahLst/>
              <a:cxnLst/>
              <a:rect l="l" t="t" r="r" b="b"/>
              <a:pathLst>
                <a:path w="8286" h="3591" extrusionOk="0">
                  <a:moveTo>
                    <a:pt x="2615" y="757"/>
                  </a:moveTo>
                  <a:cubicBezTo>
                    <a:pt x="2804" y="757"/>
                    <a:pt x="2962" y="915"/>
                    <a:pt x="2962" y="1104"/>
                  </a:cubicBezTo>
                  <a:cubicBezTo>
                    <a:pt x="2962" y="1293"/>
                    <a:pt x="2804" y="1450"/>
                    <a:pt x="2615" y="1450"/>
                  </a:cubicBezTo>
                  <a:cubicBezTo>
                    <a:pt x="2394" y="1450"/>
                    <a:pt x="2237" y="1293"/>
                    <a:pt x="2237" y="1104"/>
                  </a:cubicBezTo>
                  <a:cubicBezTo>
                    <a:pt x="2237" y="915"/>
                    <a:pt x="2394" y="757"/>
                    <a:pt x="2615" y="757"/>
                  </a:cubicBezTo>
                  <a:close/>
                  <a:moveTo>
                    <a:pt x="5608" y="757"/>
                  </a:moveTo>
                  <a:cubicBezTo>
                    <a:pt x="5797" y="757"/>
                    <a:pt x="5955" y="915"/>
                    <a:pt x="5955" y="1104"/>
                  </a:cubicBezTo>
                  <a:cubicBezTo>
                    <a:pt x="5955" y="1293"/>
                    <a:pt x="5797" y="1450"/>
                    <a:pt x="5608" y="1450"/>
                  </a:cubicBezTo>
                  <a:cubicBezTo>
                    <a:pt x="5387" y="1450"/>
                    <a:pt x="5230" y="1293"/>
                    <a:pt x="5230" y="1104"/>
                  </a:cubicBezTo>
                  <a:cubicBezTo>
                    <a:pt x="5198" y="915"/>
                    <a:pt x="5387" y="757"/>
                    <a:pt x="5608" y="757"/>
                  </a:cubicBezTo>
                  <a:close/>
                  <a:moveTo>
                    <a:pt x="95" y="1"/>
                  </a:moveTo>
                  <a:lnTo>
                    <a:pt x="95" y="3088"/>
                  </a:lnTo>
                  <a:lnTo>
                    <a:pt x="0" y="3088"/>
                  </a:lnTo>
                  <a:lnTo>
                    <a:pt x="1386" y="3561"/>
                  </a:lnTo>
                  <a:cubicBezTo>
                    <a:pt x="1451" y="3577"/>
                    <a:pt x="1517" y="3585"/>
                    <a:pt x="1581" y="3585"/>
                  </a:cubicBezTo>
                  <a:cubicBezTo>
                    <a:pt x="1764" y="3585"/>
                    <a:pt x="1939" y="3520"/>
                    <a:pt x="2079" y="3404"/>
                  </a:cubicBezTo>
                  <a:cubicBezTo>
                    <a:pt x="2371" y="3112"/>
                    <a:pt x="2737" y="2970"/>
                    <a:pt x="3098" y="2970"/>
                  </a:cubicBezTo>
                  <a:cubicBezTo>
                    <a:pt x="3478" y="2970"/>
                    <a:pt x="3852" y="3128"/>
                    <a:pt x="4127" y="3435"/>
                  </a:cubicBezTo>
                  <a:cubicBezTo>
                    <a:pt x="4415" y="3132"/>
                    <a:pt x="4791" y="2982"/>
                    <a:pt x="5166" y="2982"/>
                  </a:cubicBezTo>
                  <a:cubicBezTo>
                    <a:pt x="5531" y="2982"/>
                    <a:pt x="5895" y="3124"/>
                    <a:pt x="6175" y="3404"/>
                  </a:cubicBezTo>
                  <a:cubicBezTo>
                    <a:pt x="6329" y="3535"/>
                    <a:pt x="6483" y="3591"/>
                    <a:pt x="6658" y="3591"/>
                  </a:cubicBezTo>
                  <a:cubicBezTo>
                    <a:pt x="6734" y="3591"/>
                    <a:pt x="6814" y="3580"/>
                    <a:pt x="6900" y="3561"/>
                  </a:cubicBezTo>
                  <a:lnTo>
                    <a:pt x="8286" y="3088"/>
                  </a:lnTo>
                  <a:lnTo>
                    <a:pt x="82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77"/>
            <p:cNvSpPr/>
            <p:nvPr/>
          </p:nvSpPr>
          <p:spPr>
            <a:xfrm>
              <a:off x="-51497750" y="3666775"/>
              <a:ext cx="26000" cy="26800"/>
            </a:xfrm>
            <a:custGeom>
              <a:avLst/>
              <a:gdLst/>
              <a:ahLst/>
              <a:cxnLst/>
              <a:rect l="l" t="t" r="r" b="b"/>
              <a:pathLst>
                <a:path w="1040" h="1072" extrusionOk="0">
                  <a:moveTo>
                    <a:pt x="536" y="0"/>
                  </a:moveTo>
                  <a:lnTo>
                    <a:pt x="0" y="536"/>
                  </a:lnTo>
                  <a:lnTo>
                    <a:pt x="536" y="1071"/>
                  </a:lnTo>
                  <a:lnTo>
                    <a:pt x="1040" y="536"/>
                  </a:lnTo>
                  <a:lnTo>
                    <a:pt x="5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05" name="Google Shape;7505;p77"/>
          <p:cNvSpPr txBox="1"/>
          <p:nvPr/>
        </p:nvSpPr>
        <p:spPr>
          <a:xfrm>
            <a:off x="849675" y="715988"/>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Help &amp; Support Icons</a:t>
            </a:r>
            <a:endParaRPr sz="2400">
              <a:solidFill>
                <a:srgbClr val="FFFFFF"/>
              </a:solidFill>
            </a:endParaRPr>
          </a:p>
        </p:txBody>
      </p:sp>
      <p:sp>
        <p:nvSpPr>
          <p:cNvPr id="7506" name="Google Shape;7506;p77"/>
          <p:cNvSpPr txBox="1"/>
          <p:nvPr/>
        </p:nvSpPr>
        <p:spPr>
          <a:xfrm>
            <a:off x="4858400" y="715988"/>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Avatar Icons</a:t>
            </a:r>
            <a:endParaRPr sz="2400">
              <a:solidFill>
                <a:srgbClr val="FFFFFF"/>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510"/>
        <p:cNvGrpSpPr/>
        <p:nvPr/>
      </p:nvGrpSpPr>
      <p:grpSpPr>
        <a:xfrm>
          <a:off x="0" y="0"/>
          <a:ext cx="0" cy="0"/>
          <a:chOff x="0" y="0"/>
          <a:chExt cx="0" cy="0"/>
        </a:xfrm>
      </p:grpSpPr>
      <p:grpSp>
        <p:nvGrpSpPr>
          <p:cNvPr id="7511" name="Google Shape;7511;p78"/>
          <p:cNvGrpSpPr/>
          <p:nvPr/>
        </p:nvGrpSpPr>
        <p:grpSpPr>
          <a:xfrm>
            <a:off x="885675" y="1386849"/>
            <a:ext cx="276003" cy="357300"/>
            <a:chOff x="-50469125" y="3183175"/>
            <a:chExt cx="233150" cy="301825"/>
          </a:xfrm>
        </p:grpSpPr>
        <p:sp>
          <p:nvSpPr>
            <p:cNvPr id="7512" name="Google Shape;7512;p78"/>
            <p:cNvSpPr/>
            <p:nvPr/>
          </p:nvSpPr>
          <p:spPr>
            <a:xfrm>
              <a:off x="-50388775" y="3227275"/>
              <a:ext cx="70900" cy="70900"/>
            </a:xfrm>
            <a:custGeom>
              <a:avLst/>
              <a:gdLst/>
              <a:ahLst/>
              <a:cxnLst/>
              <a:rect l="l" t="t" r="r" b="b"/>
              <a:pathLst>
                <a:path w="2836" h="2836" extrusionOk="0">
                  <a:moveTo>
                    <a:pt x="1418" y="1072"/>
                  </a:moveTo>
                  <a:cubicBezTo>
                    <a:pt x="1638" y="1072"/>
                    <a:pt x="1796" y="1229"/>
                    <a:pt x="1796" y="1418"/>
                  </a:cubicBezTo>
                  <a:cubicBezTo>
                    <a:pt x="1796" y="1607"/>
                    <a:pt x="1638" y="1765"/>
                    <a:pt x="1418" y="1765"/>
                  </a:cubicBezTo>
                  <a:cubicBezTo>
                    <a:pt x="1229" y="1765"/>
                    <a:pt x="1071" y="1607"/>
                    <a:pt x="1071" y="1418"/>
                  </a:cubicBezTo>
                  <a:cubicBezTo>
                    <a:pt x="1071" y="1229"/>
                    <a:pt x="1229" y="1072"/>
                    <a:pt x="1418" y="1072"/>
                  </a:cubicBezTo>
                  <a:close/>
                  <a:moveTo>
                    <a:pt x="1418" y="1"/>
                  </a:moveTo>
                  <a:cubicBezTo>
                    <a:pt x="630" y="1"/>
                    <a:pt x="0" y="631"/>
                    <a:pt x="0" y="1418"/>
                  </a:cubicBezTo>
                  <a:cubicBezTo>
                    <a:pt x="0" y="2206"/>
                    <a:pt x="630" y="2836"/>
                    <a:pt x="1418" y="2836"/>
                  </a:cubicBezTo>
                  <a:cubicBezTo>
                    <a:pt x="2206" y="2836"/>
                    <a:pt x="2836" y="2206"/>
                    <a:pt x="2836" y="1418"/>
                  </a:cubicBezTo>
                  <a:cubicBezTo>
                    <a:pt x="2836" y="631"/>
                    <a:pt x="2206"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78"/>
            <p:cNvSpPr/>
            <p:nvPr/>
          </p:nvSpPr>
          <p:spPr>
            <a:xfrm>
              <a:off x="-50469125" y="3290275"/>
              <a:ext cx="233150" cy="194725"/>
            </a:xfrm>
            <a:custGeom>
              <a:avLst/>
              <a:gdLst/>
              <a:ahLst/>
              <a:cxnLst/>
              <a:rect l="l" t="t" r="r" b="b"/>
              <a:pathLst>
                <a:path w="9326" h="7789" extrusionOk="0">
                  <a:moveTo>
                    <a:pt x="4663" y="1072"/>
                  </a:moveTo>
                  <a:lnTo>
                    <a:pt x="6018" y="3907"/>
                  </a:lnTo>
                  <a:cubicBezTo>
                    <a:pt x="5672" y="4034"/>
                    <a:pt x="5356" y="4097"/>
                    <a:pt x="5010" y="4128"/>
                  </a:cubicBezTo>
                  <a:lnTo>
                    <a:pt x="5010" y="3813"/>
                  </a:lnTo>
                  <a:cubicBezTo>
                    <a:pt x="5010" y="3624"/>
                    <a:pt x="4852" y="3466"/>
                    <a:pt x="4663" y="3466"/>
                  </a:cubicBezTo>
                  <a:cubicBezTo>
                    <a:pt x="4443" y="3466"/>
                    <a:pt x="4285" y="3624"/>
                    <a:pt x="4285" y="3813"/>
                  </a:cubicBezTo>
                  <a:lnTo>
                    <a:pt x="4285" y="4128"/>
                  </a:lnTo>
                  <a:cubicBezTo>
                    <a:pt x="3939" y="4097"/>
                    <a:pt x="3592" y="4034"/>
                    <a:pt x="3277" y="3907"/>
                  </a:cubicBezTo>
                  <a:lnTo>
                    <a:pt x="4663" y="1072"/>
                  </a:lnTo>
                  <a:close/>
                  <a:moveTo>
                    <a:pt x="2836" y="1"/>
                  </a:moveTo>
                  <a:lnTo>
                    <a:pt x="1576" y="2647"/>
                  </a:lnTo>
                  <a:cubicBezTo>
                    <a:pt x="1387" y="2395"/>
                    <a:pt x="1229" y="2143"/>
                    <a:pt x="1103" y="1860"/>
                  </a:cubicBezTo>
                  <a:cubicBezTo>
                    <a:pt x="1034" y="1721"/>
                    <a:pt x="914" y="1634"/>
                    <a:pt x="781" y="1634"/>
                  </a:cubicBezTo>
                  <a:cubicBezTo>
                    <a:pt x="732" y="1634"/>
                    <a:pt x="681" y="1645"/>
                    <a:pt x="631" y="1671"/>
                  </a:cubicBezTo>
                  <a:cubicBezTo>
                    <a:pt x="442" y="1734"/>
                    <a:pt x="347" y="1923"/>
                    <a:pt x="442" y="2143"/>
                  </a:cubicBezTo>
                  <a:cubicBezTo>
                    <a:pt x="631" y="2553"/>
                    <a:pt x="914" y="2994"/>
                    <a:pt x="1229" y="3340"/>
                  </a:cubicBezTo>
                  <a:lnTo>
                    <a:pt x="158" y="5546"/>
                  </a:lnTo>
                  <a:cubicBezTo>
                    <a:pt x="1" y="5955"/>
                    <a:pt x="64" y="6396"/>
                    <a:pt x="347" y="6711"/>
                  </a:cubicBezTo>
                  <a:lnTo>
                    <a:pt x="127" y="7247"/>
                  </a:lnTo>
                  <a:cubicBezTo>
                    <a:pt x="32" y="7405"/>
                    <a:pt x="127" y="7657"/>
                    <a:pt x="284" y="7720"/>
                  </a:cubicBezTo>
                  <a:cubicBezTo>
                    <a:pt x="328" y="7746"/>
                    <a:pt x="376" y="7757"/>
                    <a:pt x="425" y="7757"/>
                  </a:cubicBezTo>
                  <a:cubicBezTo>
                    <a:pt x="554" y="7757"/>
                    <a:pt x="688" y="7676"/>
                    <a:pt x="757" y="7562"/>
                  </a:cubicBezTo>
                  <a:lnTo>
                    <a:pt x="977" y="7026"/>
                  </a:lnTo>
                  <a:cubicBezTo>
                    <a:pt x="1025" y="7032"/>
                    <a:pt x="1072" y="7035"/>
                    <a:pt x="1118" y="7035"/>
                  </a:cubicBezTo>
                  <a:cubicBezTo>
                    <a:pt x="1562" y="7035"/>
                    <a:pt x="1937" y="6770"/>
                    <a:pt x="2080" y="6428"/>
                  </a:cubicBezTo>
                  <a:lnTo>
                    <a:pt x="2962" y="4601"/>
                  </a:lnTo>
                  <a:cubicBezTo>
                    <a:pt x="3372" y="4758"/>
                    <a:pt x="3813" y="4884"/>
                    <a:pt x="4285" y="4916"/>
                  </a:cubicBezTo>
                  <a:lnTo>
                    <a:pt x="4285" y="5294"/>
                  </a:lnTo>
                  <a:cubicBezTo>
                    <a:pt x="4285" y="5483"/>
                    <a:pt x="4443" y="5640"/>
                    <a:pt x="4632" y="5640"/>
                  </a:cubicBezTo>
                  <a:cubicBezTo>
                    <a:pt x="4852" y="5640"/>
                    <a:pt x="5010" y="5483"/>
                    <a:pt x="5010" y="5294"/>
                  </a:cubicBezTo>
                  <a:lnTo>
                    <a:pt x="5010" y="4916"/>
                  </a:lnTo>
                  <a:cubicBezTo>
                    <a:pt x="5483" y="4884"/>
                    <a:pt x="5892" y="4821"/>
                    <a:pt x="6333" y="4601"/>
                  </a:cubicBezTo>
                  <a:lnTo>
                    <a:pt x="7215" y="6428"/>
                  </a:lnTo>
                  <a:cubicBezTo>
                    <a:pt x="7365" y="6787"/>
                    <a:pt x="7741" y="7060"/>
                    <a:pt x="8237" y="7060"/>
                  </a:cubicBezTo>
                  <a:cubicBezTo>
                    <a:pt x="8264" y="7060"/>
                    <a:pt x="8291" y="7060"/>
                    <a:pt x="8318" y="7058"/>
                  </a:cubicBezTo>
                  <a:lnTo>
                    <a:pt x="8538" y="7594"/>
                  </a:lnTo>
                  <a:cubicBezTo>
                    <a:pt x="8607" y="7708"/>
                    <a:pt x="8742" y="7789"/>
                    <a:pt x="8871" y="7789"/>
                  </a:cubicBezTo>
                  <a:cubicBezTo>
                    <a:pt x="8920" y="7789"/>
                    <a:pt x="8968" y="7777"/>
                    <a:pt x="9011" y="7751"/>
                  </a:cubicBezTo>
                  <a:cubicBezTo>
                    <a:pt x="9169" y="7562"/>
                    <a:pt x="9263" y="7373"/>
                    <a:pt x="9169" y="7215"/>
                  </a:cubicBezTo>
                  <a:lnTo>
                    <a:pt x="8948" y="6648"/>
                  </a:lnTo>
                  <a:cubicBezTo>
                    <a:pt x="9200" y="6333"/>
                    <a:pt x="9326" y="5924"/>
                    <a:pt x="9137" y="5514"/>
                  </a:cubicBezTo>
                  <a:lnTo>
                    <a:pt x="8066" y="3340"/>
                  </a:lnTo>
                  <a:cubicBezTo>
                    <a:pt x="8381" y="2994"/>
                    <a:pt x="8665" y="2553"/>
                    <a:pt x="8854" y="2143"/>
                  </a:cubicBezTo>
                  <a:cubicBezTo>
                    <a:pt x="8948" y="1923"/>
                    <a:pt x="8854" y="1734"/>
                    <a:pt x="8665" y="1671"/>
                  </a:cubicBezTo>
                  <a:cubicBezTo>
                    <a:pt x="8614" y="1645"/>
                    <a:pt x="8561" y="1634"/>
                    <a:pt x="8509" y="1634"/>
                  </a:cubicBezTo>
                  <a:cubicBezTo>
                    <a:pt x="8369" y="1634"/>
                    <a:pt x="8238" y="1721"/>
                    <a:pt x="8192" y="1860"/>
                  </a:cubicBezTo>
                  <a:cubicBezTo>
                    <a:pt x="8066" y="2143"/>
                    <a:pt x="7908" y="2395"/>
                    <a:pt x="7719" y="2647"/>
                  </a:cubicBezTo>
                  <a:lnTo>
                    <a:pt x="6459" y="1"/>
                  </a:lnTo>
                  <a:cubicBezTo>
                    <a:pt x="6113" y="631"/>
                    <a:pt x="5420" y="1041"/>
                    <a:pt x="4632" y="1041"/>
                  </a:cubicBezTo>
                  <a:cubicBezTo>
                    <a:pt x="3844" y="1041"/>
                    <a:pt x="3183" y="599"/>
                    <a:pt x="28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78"/>
            <p:cNvSpPr/>
            <p:nvPr/>
          </p:nvSpPr>
          <p:spPr>
            <a:xfrm>
              <a:off x="-50379325" y="3183175"/>
              <a:ext cx="52775" cy="34675"/>
            </a:xfrm>
            <a:custGeom>
              <a:avLst/>
              <a:gdLst/>
              <a:ahLst/>
              <a:cxnLst/>
              <a:rect l="l" t="t" r="r" b="b"/>
              <a:pathLst>
                <a:path w="2111" h="1387" extrusionOk="0">
                  <a:moveTo>
                    <a:pt x="1071" y="0"/>
                  </a:moveTo>
                  <a:cubicBezTo>
                    <a:pt x="473" y="0"/>
                    <a:pt x="0" y="473"/>
                    <a:pt x="0" y="1071"/>
                  </a:cubicBezTo>
                  <a:lnTo>
                    <a:pt x="0" y="1386"/>
                  </a:lnTo>
                  <a:cubicBezTo>
                    <a:pt x="315" y="1166"/>
                    <a:pt x="662" y="1103"/>
                    <a:pt x="1071" y="1103"/>
                  </a:cubicBezTo>
                  <a:cubicBezTo>
                    <a:pt x="1449" y="1103"/>
                    <a:pt x="1796" y="1166"/>
                    <a:pt x="2111" y="1386"/>
                  </a:cubicBezTo>
                  <a:lnTo>
                    <a:pt x="2111" y="1071"/>
                  </a:lnTo>
                  <a:cubicBezTo>
                    <a:pt x="2111" y="473"/>
                    <a:pt x="1638"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5" name="Google Shape;7515;p78"/>
          <p:cNvGrpSpPr/>
          <p:nvPr/>
        </p:nvGrpSpPr>
        <p:grpSpPr>
          <a:xfrm>
            <a:off x="845574" y="1822251"/>
            <a:ext cx="356205" cy="355288"/>
            <a:chOff x="-50504575" y="3550975"/>
            <a:chExt cx="300900" cy="300125"/>
          </a:xfrm>
        </p:grpSpPr>
        <p:sp>
          <p:nvSpPr>
            <p:cNvPr id="7516" name="Google Shape;7516;p78"/>
            <p:cNvSpPr/>
            <p:nvPr/>
          </p:nvSpPr>
          <p:spPr>
            <a:xfrm>
              <a:off x="-50504575" y="3550975"/>
              <a:ext cx="300900" cy="176475"/>
            </a:xfrm>
            <a:custGeom>
              <a:avLst/>
              <a:gdLst/>
              <a:ahLst/>
              <a:cxnLst/>
              <a:rect l="l" t="t" r="r" b="b"/>
              <a:pathLst>
                <a:path w="12036" h="7059" extrusionOk="0">
                  <a:moveTo>
                    <a:pt x="1072" y="1"/>
                  </a:moveTo>
                  <a:cubicBezTo>
                    <a:pt x="473" y="1"/>
                    <a:pt x="1" y="474"/>
                    <a:pt x="1" y="1072"/>
                  </a:cubicBezTo>
                  <a:cubicBezTo>
                    <a:pt x="1" y="1671"/>
                    <a:pt x="473" y="2143"/>
                    <a:pt x="1072" y="2143"/>
                  </a:cubicBezTo>
                  <a:cubicBezTo>
                    <a:pt x="1545" y="2143"/>
                    <a:pt x="1891" y="1828"/>
                    <a:pt x="2049" y="1419"/>
                  </a:cubicBezTo>
                  <a:lnTo>
                    <a:pt x="3592" y="1419"/>
                  </a:lnTo>
                  <a:cubicBezTo>
                    <a:pt x="2364" y="2175"/>
                    <a:pt x="1576" y="3467"/>
                    <a:pt x="1450" y="4916"/>
                  </a:cubicBezTo>
                  <a:lnTo>
                    <a:pt x="1072" y="4916"/>
                  </a:lnTo>
                  <a:cubicBezTo>
                    <a:pt x="883" y="4916"/>
                    <a:pt x="726" y="5073"/>
                    <a:pt x="726" y="5294"/>
                  </a:cubicBezTo>
                  <a:lnTo>
                    <a:pt x="726" y="6712"/>
                  </a:lnTo>
                  <a:cubicBezTo>
                    <a:pt x="726" y="6901"/>
                    <a:pt x="883" y="7058"/>
                    <a:pt x="1072" y="7058"/>
                  </a:cubicBezTo>
                  <a:lnTo>
                    <a:pt x="2490" y="7058"/>
                  </a:lnTo>
                  <a:cubicBezTo>
                    <a:pt x="2679" y="7058"/>
                    <a:pt x="2836" y="6901"/>
                    <a:pt x="2836" y="6712"/>
                  </a:cubicBezTo>
                  <a:lnTo>
                    <a:pt x="2836" y="5294"/>
                  </a:lnTo>
                  <a:cubicBezTo>
                    <a:pt x="2836" y="5073"/>
                    <a:pt x="2679" y="4916"/>
                    <a:pt x="2490" y="4916"/>
                  </a:cubicBezTo>
                  <a:lnTo>
                    <a:pt x="2175" y="4916"/>
                  </a:lnTo>
                  <a:cubicBezTo>
                    <a:pt x="2332" y="3309"/>
                    <a:pt x="3435" y="2017"/>
                    <a:pt x="4979" y="1576"/>
                  </a:cubicBezTo>
                  <a:lnTo>
                    <a:pt x="4979" y="1765"/>
                  </a:lnTo>
                  <a:cubicBezTo>
                    <a:pt x="4979" y="1986"/>
                    <a:pt x="5136" y="2143"/>
                    <a:pt x="5325" y="2143"/>
                  </a:cubicBezTo>
                  <a:lnTo>
                    <a:pt x="6743" y="2143"/>
                  </a:lnTo>
                  <a:cubicBezTo>
                    <a:pt x="6932" y="2143"/>
                    <a:pt x="7090" y="1986"/>
                    <a:pt x="7090" y="1765"/>
                  </a:cubicBezTo>
                  <a:lnTo>
                    <a:pt x="7090" y="1576"/>
                  </a:lnTo>
                  <a:cubicBezTo>
                    <a:pt x="8633" y="2017"/>
                    <a:pt x="9736" y="3340"/>
                    <a:pt x="9893" y="4916"/>
                  </a:cubicBezTo>
                  <a:lnTo>
                    <a:pt x="9578" y="4916"/>
                  </a:lnTo>
                  <a:cubicBezTo>
                    <a:pt x="9389" y="4916"/>
                    <a:pt x="9232" y="5073"/>
                    <a:pt x="9232" y="5294"/>
                  </a:cubicBezTo>
                  <a:lnTo>
                    <a:pt x="9232" y="6712"/>
                  </a:lnTo>
                  <a:cubicBezTo>
                    <a:pt x="9232" y="6901"/>
                    <a:pt x="9389" y="7058"/>
                    <a:pt x="9578" y="7058"/>
                  </a:cubicBezTo>
                  <a:lnTo>
                    <a:pt x="10996" y="7058"/>
                  </a:lnTo>
                  <a:cubicBezTo>
                    <a:pt x="11185" y="7058"/>
                    <a:pt x="11343" y="6901"/>
                    <a:pt x="11343" y="6712"/>
                  </a:cubicBezTo>
                  <a:lnTo>
                    <a:pt x="11343" y="5294"/>
                  </a:lnTo>
                  <a:cubicBezTo>
                    <a:pt x="11343" y="5073"/>
                    <a:pt x="11185" y="4916"/>
                    <a:pt x="10996" y="4916"/>
                  </a:cubicBezTo>
                  <a:lnTo>
                    <a:pt x="10587" y="4916"/>
                  </a:lnTo>
                  <a:cubicBezTo>
                    <a:pt x="10492" y="3467"/>
                    <a:pt x="9704" y="2175"/>
                    <a:pt x="8476" y="1419"/>
                  </a:cubicBezTo>
                  <a:lnTo>
                    <a:pt x="10020" y="1419"/>
                  </a:lnTo>
                  <a:cubicBezTo>
                    <a:pt x="10146" y="1860"/>
                    <a:pt x="10555" y="2143"/>
                    <a:pt x="10996" y="2143"/>
                  </a:cubicBezTo>
                  <a:cubicBezTo>
                    <a:pt x="11563" y="2143"/>
                    <a:pt x="12036" y="1671"/>
                    <a:pt x="12036" y="1072"/>
                  </a:cubicBezTo>
                  <a:cubicBezTo>
                    <a:pt x="12036" y="474"/>
                    <a:pt x="11563" y="1"/>
                    <a:pt x="10996" y="1"/>
                  </a:cubicBezTo>
                  <a:cubicBezTo>
                    <a:pt x="10524" y="1"/>
                    <a:pt x="10146" y="285"/>
                    <a:pt x="9988" y="726"/>
                  </a:cubicBezTo>
                  <a:lnTo>
                    <a:pt x="7090" y="726"/>
                  </a:lnTo>
                  <a:lnTo>
                    <a:pt x="7090" y="379"/>
                  </a:lnTo>
                  <a:cubicBezTo>
                    <a:pt x="7090" y="159"/>
                    <a:pt x="6932" y="1"/>
                    <a:pt x="6743" y="1"/>
                  </a:cubicBezTo>
                  <a:lnTo>
                    <a:pt x="5325" y="1"/>
                  </a:lnTo>
                  <a:cubicBezTo>
                    <a:pt x="5105" y="1"/>
                    <a:pt x="4979" y="159"/>
                    <a:pt x="4979" y="379"/>
                  </a:cubicBezTo>
                  <a:lnTo>
                    <a:pt x="4979" y="726"/>
                  </a:lnTo>
                  <a:lnTo>
                    <a:pt x="2049" y="726"/>
                  </a:lnTo>
                  <a:cubicBezTo>
                    <a:pt x="1891" y="316"/>
                    <a:pt x="1545"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7" name="Google Shape;7517;p78"/>
            <p:cNvSpPr/>
            <p:nvPr/>
          </p:nvSpPr>
          <p:spPr>
            <a:xfrm>
              <a:off x="-50432100" y="3622650"/>
              <a:ext cx="157550" cy="175675"/>
            </a:xfrm>
            <a:custGeom>
              <a:avLst/>
              <a:gdLst/>
              <a:ahLst/>
              <a:cxnLst/>
              <a:rect l="l" t="t" r="r" b="b"/>
              <a:pathLst>
                <a:path w="6302" h="7027" extrusionOk="0">
                  <a:moveTo>
                    <a:pt x="3182" y="1"/>
                  </a:moveTo>
                  <a:cubicBezTo>
                    <a:pt x="3064" y="1"/>
                    <a:pt x="2946" y="64"/>
                    <a:pt x="2899" y="190"/>
                  </a:cubicBezTo>
                  <a:lnTo>
                    <a:pt x="95" y="5105"/>
                  </a:lnTo>
                  <a:cubicBezTo>
                    <a:pt x="0" y="5231"/>
                    <a:pt x="0" y="5357"/>
                    <a:pt x="95" y="5451"/>
                  </a:cubicBezTo>
                  <a:lnTo>
                    <a:pt x="1103" y="7026"/>
                  </a:lnTo>
                  <a:lnTo>
                    <a:pt x="2804" y="7026"/>
                  </a:lnTo>
                  <a:lnTo>
                    <a:pt x="2804" y="5577"/>
                  </a:lnTo>
                  <a:cubicBezTo>
                    <a:pt x="2426" y="5420"/>
                    <a:pt x="2111" y="5010"/>
                    <a:pt x="2111" y="4569"/>
                  </a:cubicBezTo>
                  <a:cubicBezTo>
                    <a:pt x="2111" y="4002"/>
                    <a:pt x="2584" y="3529"/>
                    <a:pt x="3151" y="3529"/>
                  </a:cubicBezTo>
                  <a:cubicBezTo>
                    <a:pt x="3749" y="3529"/>
                    <a:pt x="4222" y="4002"/>
                    <a:pt x="4222" y="4569"/>
                  </a:cubicBezTo>
                  <a:cubicBezTo>
                    <a:pt x="4222" y="5042"/>
                    <a:pt x="3939" y="5420"/>
                    <a:pt x="3529" y="5577"/>
                  </a:cubicBezTo>
                  <a:lnTo>
                    <a:pt x="3529" y="7026"/>
                  </a:lnTo>
                  <a:lnTo>
                    <a:pt x="5199" y="7026"/>
                  </a:lnTo>
                  <a:lnTo>
                    <a:pt x="6238" y="5451"/>
                  </a:lnTo>
                  <a:cubicBezTo>
                    <a:pt x="6301" y="5325"/>
                    <a:pt x="6301" y="5199"/>
                    <a:pt x="6238" y="5105"/>
                  </a:cubicBezTo>
                  <a:lnTo>
                    <a:pt x="3466" y="190"/>
                  </a:lnTo>
                  <a:cubicBezTo>
                    <a:pt x="3419" y="64"/>
                    <a:pt x="3301" y="1"/>
                    <a:pt x="31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78"/>
            <p:cNvSpPr/>
            <p:nvPr/>
          </p:nvSpPr>
          <p:spPr>
            <a:xfrm>
              <a:off x="-50414775" y="3815625"/>
              <a:ext cx="122900" cy="35475"/>
            </a:xfrm>
            <a:custGeom>
              <a:avLst/>
              <a:gdLst/>
              <a:ahLst/>
              <a:cxnLst/>
              <a:rect l="l" t="t" r="r" b="b"/>
              <a:pathLst>
                <a:path w="4916" h="1419" extrusionOk="0">
                  <a:moveTo>
                    <a:pt x="347" y="1"/>
                  </a:moveTo>
                  <a:cubicBezTo>
                    <a:pt x="158" y="1"/>
                    <a:pt x="0" y="158"/>
                    <a:pt x="0" y="379"/>
                  </a:cubicBezTo>
                  <a:lnTo>
                    <a:pt x="0" y="1072"/>
                  </a:lnTo>
                  <a:cubicBezTo>
                    <a:pt x="0" y="1261"/>
                    <a:pt x="158" y="1418"/>
                    <a:pt x="347" y="1418"/>
                  </a:cubicBezTo>
                  <a:lnTo>
                    <a:pt x="4569" y="1418"/>
                  </a:lnTo>
                  <a:cubicBezTo>
                    <a:pt x="4758" y="1418"/>
                    <a:pt x="4915" y="1261"/>
                    <a:pt x="4915" y="1072"/>
                  </a:cubicBezTo>
                  <a:lnTo>
                    <a:pt x="4915" y="379"/>
                  </a:lnTo>
                  <a:cubicBezTo>
                    <a:pt x="4915" y="190"/>
                    <a:pt x="4758" y="1"/>
                    <a:pt x="45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78"/>
            <p:cNvSpPr/>
            <p:nvPr/>
          </p:nvSpPr>
          <p:spPr>
            <a:xfrm>
              <a:off x="-50362000" y="3727425"/>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0" name="Google Shape;7520;p78"/>
          <p:cNvGrpSpPr/>
          <p:nvPr/>
        </p:nvGrpSpPr>
        <p:grpSpPr>
          <a:xfrm>
            <a:off x="845574" y="2260493"/>
            <a:ext cx="356205" cy="354341"/>
            <a:chOff x="-50503000" y="3921175"/>
            <a:chExt cx="300900" cy="299325"/>
          </a:xfrm>
        </p:grpSpPr>
        <p:sp>
          <p:nvSpPr>
            <p:cNvPr id="7521" name="Google Shape;7521;p78"/>
            <p:cNvSpPr/>
            <p:nvPr/>
          </p:nvSpPr>
          <p:spPr>
            <a:xfrm>
              <a:off x="-50432900" y="3921175"/>
              <a:ext cx="177250" cy="53575"/>
            </a:xfrm>
            <a:custGeom>
              <a:avLst/>
              <a:gdLst/>
              <a:ahLst/>
              <a:cxnLst/>
              <a:rect l="l" t="t" r="r" b="b"/>
              <a:pathLst>
                <a:path w="7090" h="2143" extrusionOk="0">
                  <a:moveTo>
                    <a:pt x="1" y="0"/>
                  </a:moveTo>
                  <a:lnTo>
                    <a:pt x="1" y="2143"/>
                  </a:lnTo>
                  <a:lnTo>
                    <a:pt x="7089" y="2143"/>
                  </a:lnTo>
                  <a:lnTo>
                    <a:pt x="70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78"/>
            <p:cNvSpPr/>
            <p:nvPr/>
          </p:nvSpPr>
          <p:spPr>
            <a:xfrm>
              <a:off x="-50503000" y="3921175"/>
              <a:ext cx="52800" cy="53575"/>
            </a:xfrm>
            <a:custGeom>
              <a:avLst/>
              <a:gdLst/>
              <a:ahLst/>
              <a:cxnLst/>
              <a:rect l="l" t="t" r="r" b="b"/>
              <a:pathLst>
                <a:path w="2112" h="2143" extrusionOk="0">
                  <a:moveTo>
                    <a:pt x="1797" y="0"/>
                  </a:moveTo>
                  <a:cubicBezTo>
                    <a:pt x="1734" y="0"/>
                    <a:pt x="1671" y="0"/>
                    <a:pt x="1639" y="63"/>
                  </a:cubicBezTo>
                  <a:lnTo>
                    <a:pt x="221" y="756"/>
                  </a:lnTo>
                  <a:cubicBezTo>
                    <a:pt x="95" y="851"/>
                    <a:pt x="1" y="945"/>
                    <a:pt x="1" y="1071"/>
                  </a:cubicBezTo>
                  <a:cubicBezTo>
                    <a:pt x="1" y="1197"/>
                    <a:pt x="95" y="1323"/>
                    <a:pt x="221" y="1386"/>
                  </a:cubicBezTo>
                  <a:lnTo>
                    <a:pt x="1639" y="2111"/>
                  </a:lnTo>
                  <a:cubicBezTo>
                    <a:pt x="1671" y="2143"/>
                    <a:pt x="1765" y="2143"/>
                    <a:pt x="1797" y="2143"/>
                  </a:cubicBezTo>
                  <a:lnTo>
                    <a:pt x="2112" y="2143"/>
                  </a:lnTo>
                  <a:lnTo>
                    <a:pt x="211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78"/>
            <p:cNvSpPr/>
            <p:nvPr/>
          </p:nvSpPr>
          <p:spPr>
            <a:xfrm>
              <a:off x="-50237550" y="3921175"/>
              <a:ext cx="35450" cy="53575"/>
            </a:xfrm>
            <a:custGeom>
              <a:avLst/>
              <a:gdLst/>
              <a:ahLst/>
              <a:cxnLst/>
              <a:rect l="l" t="t" r="r" b="b"/>
              <a:pathLst>
                <a:path w="1418" h="2143" extrusionOk="0">
                  <a:moveTo>
                    <a:pt x="0" y="0"/>
                  </a:moveTo>
                  <a:lnTo>
                    <a:pt x="0" y="2143"/>
                  </a:lnTo>
                  <a:lnTo>
                    <a:pt x="347" y="2143"/>
                  </a:lnTo>
                  <a:cubicBezTo>
                    <a:pt x="945" y="2143"/>
                    <a:pt x="1418" y="1670"/>
                    <a:pt x="1418" y="1071"/>
                  </a:cubicBezTo>
                  <a:cubicBezTo>
                    <a:pt x="1418" y="473"/>
                    <a:pt x="945"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4" name="Google Shape;7524;p78"/>
            <p:cNvSpPr/>
            <p:nvPr/>
          </p:nvSpPr>
          <p:spPr>
            <a:xfrm>
              <a:off x="-50414775" y="4045625"/>
              <a:ext cx="159125" cy="122875"/>
            </a:xfrm>
            <a:custGeom>
              <a:avLst/>
              <a:gdLst/>
              <a:ahLst/>
              <a:cxnLst/>
              <a:rect l="l" t="t" r="r" b="b"/>
              <a:pathLst>
                <a:path w="6365" h="4915" extrusionOk="0">
                  <a:moveTo>
                    <a:pt x="0" y="0"/>
                  </a:moveTo>
                  <a:lnTo>
                    <a:pt x="0" y="4915"/>
                  </a:lnTo>
                  <a:lnTo>
                    <a:pt x="6364" y="4915"/>
                  </a:lnTo>
                  <a:lnTo>
                    <a:pt x="63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78"/>
            <p:cNvSpPr/>
            <p:nvPr/>
          </p:nvSpPr>
          <p:spPr>
            <a:xfrm>
              <a:off x="-50503000" y="3992050"/>
              <a:ext cx="300900" cy="228450"/>
            </a:xfrm>
            <a:custGeom>
              <a:avLst/>
              <a:gdLst/>
              <a:ahLst/>
              <a:cxnLst/>
              <a:rect l="l" t="t" r="r" b="b"/>
              <a:pathLst>
                <a:path w="12036" h="9138" extrusionOk="0">
                  <a:moveTo>
                    <a:pt x="1797" y="1387"/>
                  </a:moveTo>
                  <a:cubicBezTo>
                    <a:pt x="1986" y="1387"/>
                    <a:pt x="2143" y="1544"/>
                    <a:pt x="2143" y="1733"/>
                  </a:cubicBezTo>
                  <a:lnTo>
                    <a:pt x="2143" y="3151"/>
                  </a:lnTo>
                  <a:cubicBezTo>
                    <a:pt x="2143" y="3372"/>
                    <a:pt x="1986" y="3529"/>
                    <a:pt x="1797" y="3529"/>
                  </a:cubicBezTo>
                  <a:cubicBezTo>
                    <a:pt x="1608" y="3529"/>
                    <a:pt x="1450" y="3372"/>
                    <a:pt x="1450" y="3151"/>
                  </a:cubicBezTo>
                  <a:lnTo>
                    <a:pt x="1450" y="1733"/>
                  </a:lnTo>
                  <a:cubicBezTo>
                    <a:pt x="1450" y="1544"/>
                    <a:pt x="1608" y="1387"/>
                    <a:pt x="1797" y="1387"/>
                  </a:cubicBezTo>
                  <a:close/>
                  <a:moveTo>
                    <a:pt x="1797" y="4222"/>
                  </a:moveTo>
                  <a:cubicBezTo>
                    <a:pt x="1986" y="4222"/>
                    <a:pt x="2143" y="4380"/>
                    <a:pt x="2143" y="4569"/>
                  </a:cubicBezTo>
                  <a:cubicBezTo>
                    <a:pt x="2143" y="4789"/>
                    <a:pt x="1986" y="4947"/>
                    <a:pt x="1797" y="4947"/>
                  </a:cubicBezTo>
                  <a:cubicBezTo>
                    <a:pt x="1576" y="4947"/>
                    <a:pt x="1419" y="4789"/>
                    <a:pt x="1419" y="4569"/>
                  </a:cubicBezTo>
                  <a:cubicBezTo>
                    <a:pt x="1419" y="4380"/>
                    <a:pt x="1576" y="4222"/>
                    <a:pt x="1797" y="4222"/>
                  </a:cubicBezTo>
                  <a:close/>
                  <a:moveTo>
                    <a:pt x="1797" y="5609"/>
                  </a:moveTo>
                  <a:cubicBezTo>
                    <a:pt x="1986" y="5609"/>
                    <a:pt x="2143" y="5766"/>
                    <a:pt x="2143" y="5955"/>
                  </a:cubicBezTo>
                  <a:lnTo>
                    <a:pt x="2143" y="7373"/>
                  </a:lnTo>
                  <a:cubicBezTo>
                    <a:pt x="2143" y="7562"/>
                    <a:pt x="1986" y="7719"/>
                    <a:pt x="1797" y="7719"/>
                  </a:cubicBezTo>
                  <a:cubicBezTo>
                    <a:pt x="1608" y="7719"/>
                    <a:pt x="1450" y="7562"/>
                    <a:pt x="1450" y="7373"/>
                  </a:cubicBezTo>
                  <a:lnTo>
                    <a:pt x="1450" y="5955"/>
                  </a:lnTo>
                  <a:cubicBezTo>
                    <a:pt x="1450" y="5766"/>
                    <a:pt x="1608" y="5609"/>
                    <a:pt x="1797" y="5609"/>
                  </a:cubicBezTo>
                  <a:close/>
                  <a:moveTo>
                    <a:pt x="10272" y="1387"/>
                  </a:moveTo>
                  <a:cubicBezTo>
                    <a:pt x="10461" y="1387"/>
                    <a:pt x="10618" y="1544"/>
                    <a:pt x="10618" y="1733"/>
                  </a:cubicBezTo>
                  <a:lnTo>
                    <a:pt x="10618" y="7373"/>
                  </a:lnTo>
                  <a:cubicBezTo>
                    <a:pt x="10618" y="7562"/>
                    <a:pt x="10461" y="7719"/>
                    <a:pt x="10272" y="7719"/>
                  </a:cubicBezTo>
                  <a:lnTo>
                    <a:pt x="3183" y="7719"/>
                  </a:lnTo>
                  <a:cubicBezTo>
                    <a:pt x="2962" y="7719"/>
                    <a:pt x="2805" y="7562"/>
                    <a:pt x="2805" y="7373"/>
                  </a:cubicBezTo>
                  <a:lnTo>
                    <a:pt x="2805" y="1733"/>
                  </a:lnTo>
                  <a:cubicBezTo>
                    <a:pt x="2805" y="1544"/>
                    <a:pt x="2962" y="1387"/>
                    <a:pt x="3183" y="1387"/>
                  </a:cubicBezTo>
                  <a:close/>
                  <a:moveTo>
                    <a:pt x="1072" y="1"/>
                  </a:moveTo>
                  <a:cubicBezTo>
                    <a:pt x="474" y="1"/>
                    <a:pt x="1" y="473"/>
                    <a:pt x="1" y="1072"/>
                  </a:cubicBezTo>
                  <a:lnTo>
                    <a:pt x="1" y="8097"/>
                  </a:lnTo>
                  <a:cubicBezTo>
                    <a:pt x="1" y="8664"/>
                    <a:pt x="474" y="9137"/>
                    <a:pt x="1072" y="9137"/>
                  </a:cubicBezTo>
                  <a:lnTo>
                    <a:pt x="10965" y="9137"/>
                  </a:lnTo>
                  <a:cubicBezTo>
                    <a:pt x="11563" y="9137"/>
                    <a:pt x="12036" y="8664"/>
                    <a:pt x="12036" y="8097"/>
                  </a:cubicBezTo>
                  <a:lnTo>
                    <a:pt x="12036" y="1072"/>
                  </a:lnTo>
                  <a:cubicBezTo>
                    <a:pt x="12036" y="473"/>
                    <a:pt x="11563" y="1"/>
                    <a:pt x="109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6" name="Google Shape;7526;p78"/>
          <p:cNvGrpSpPr/>
          <p:nvPr/>
        </p:nvGrpSpPr>
        <p:grpSpPr>
          <a:xfrm>
            <a:off x="3049627" y="1406411"/>
            <a:ext cx="355258" cy="356205"/>
            <a:chOff x="-48630025" y="3199700"/>
            <a:chExt cx="300100" cy="300900"/>
          </a:xfrm>
        </p:grpSpPr>
        <p:sp>
          <p:nvSpPr>
            <p:cNvPr id="7527" name="Google Shape;7527;p78"/>
            <p:cNvSpPr/>
            <p:nvPr/>
          </p:nvSpPr>
          <p:spPr>
            <a:xfrm>
              <a:off x="-48630025" y="3199700"/>
              <a:ext cx="300100" cy="300900"/>
            </a:xfrm>
            <a:custGeom>
              <a:avLst/>
              <a:gdLst/>
              <a:ahLst/>
              <a:cxnLst/>
              <a:rect l="l" t="t" r="r" b="b"/>
              <a:pathLst>
                <a:path w="12004" h="12036" extrusionOk="0">
                  <a:moveTo>
                    <a:pt x="9893" y="1419"/>
                  </a:moveTo>
                  <a:lnTo>
                    <a:pt x="9893" y="1765"/>
                  </a:lnTo>
                  <a:cubicBezTo>
                    <a:pt x="9893" y="1986"/>
                    <a:pt x="10051" y="2143"/>
                    <a:pt x="10240" y="2143"/>
                  </a:cubicBezTo>
                  <a:lnTo>
                    <a:pt x="10586" y="2143"/>
                  </a:lnTo>
                  <a:lnTo>
                    <a:pt x="10586" y="5294"/>
                  </a:lnTo>
                  <a:cubicBezTo>
                    <a:pt x="9738" y="4603"/>
                    <a:pt x="8014" y="3599"/>
                    <a:pt x="6006" y="3592"/>
                  </a:cubicBezTo>
                  <a:lnTo>
                    <a:pt x="6006" y="3592"/>
                  </a:lnTo>
                  <a:cubicBezTo>
                    <a:pt x="6010" y="3592"/>
                    <a:pt x="6014" y="3592"/>
                    <a:pt x="6018" y="3592"/>
                  </a:cubicBezTo>
                  <a:lnTo>
                    <a:pt x="6018" y="3592"/>
                  </a:lnTo>
                  <a:cubicBezTo>
                    <a:pt x="6013" y="3592"/>
                    <a:pt x="6008" y="3592"/>
                    <a:pt x="6003" y="3592"/>
                  </a:cubicBezTo>
                  <a:lnTo>
                    <a:pt x="6003" y="3592"/>
                  </a:lnTo>
                  <a:cubicBezTo>
                    <a:pt x="5997" y="3592"/>
                    <a:pt x="5992" y="3592"/>
                    <a:pt x="5987" y="3592"/>
                  </a:cubicBezTo>
                  <a:cubicBezTo>
                    <a:pt x="5991" y="3592"/>
                    <a:pt x="5995" y="3592"/>
                    <a:pt x="5999" y="3592"/>
                  </a:cubicBezTo>
                  <a:lnTo>
                    <a:pt x="5999" y="3592"/>
                  </a:lnTo>
                  <a:cubicBezTo>
                    <a:pt x="4022" y="3599"/>
                    <a:pt x="2298" y="4666"/>
                    <a:pt x="1418" y="5294"/>
                  </a:cubicBezTo>
                  <a:lnTo>
                    <a:pt x="1418" y="2143"/>
                  </a:lnTo>
                  <a:lnTo>
                    <a:pt x="1765" y="2143"/>
                  </a:lnTo>
                  <a:cubicBezTo>
                    <a:pt x="1986" y="2143"/>
                    <a:pt x="2112" y="1986"/>
                    <a:pt x="2112" y="1765"/>
                  </a:cubicBezTo>
                  <a:lnTo>
                    <a:pt x="2112" y="1419"/>
                  </a:lnTo>
                  <a:close/>
                  <a:moveTo>
                    <a:pt x="6002" y="3592"/>
                  </a:moveTo>
                  <a:cubicBezTo>
                    <a:pt x="7319" y="3601"/>
                    <a:pt x="8413" y="4700"/>
                    <a:pt x="8413" y="6018"/>
                  </a:cubicBezTo>
                  <a:cubicBezTo>
                    <a:pt x="8413" y="7368"/>
                    <a:pt x="7319" y="8467"/>
                    <a:pt x="6002" y="8476"/>
                  </a:cubicBezTo>
                  <a:lnTo>
                    <a:pt x="6002" y="8476"/>
                  </a:lnTo>
                  <a:cubicBezTo>
                    <a:pt x="4686" y="8467"/>
                    <a:pt x="3592" y="7368"/>
                    <a:pt x="3592" y="6018"/>
                  </a:cubicBezTo>
                  <a:cubicBezTo>
                    <a:pt x="3592" y="4700"/>
                    <a:pt x="4686" y="3601"/>
                    <a:pt x="6002" y="3592"/>
                  </a:cubicBezTo>
                  <a:close/>
                  <a:moveTo>
                    <a:pt x="10586" y="6774"/>
                  </a:moveTo>
                  <a:lnTo>
                    <a:pt x="10586" y="9925"/>
                  </a:lnTo>
                  <a:lnTo>
                    <a:pt x="10240" y="9925"/>
                  </a:lnTo>
                  <a:cubicBezTo>
                    <a:pt x="10051" y="9925"/>
                    <a:pt x="9893" y="10082"/>
                    <a:pt x="9893" y="10271"/>
                  </a:cubicBezTo>
                  <a:lnTo>
                    <a:pt x="9893" y="10618"/>
                  </a:lnTo>
                  <a:lnTo>
                    <a:pt x="2112" y="10618"/>
                  </a:lnTo>
                  <a:lnTo>
                    <a:pt x="2112" y="10271"/>
                  </a:lnTo>
                  <a:cubicBezTo>
                    <a:pt x="2112" y="10082"/>
                    <a:pt x="1986" y="9925"/>
                    <a:pt x="1765" y="9925"/>
                  </a:cubicBezTo>
                  <a:lnTo>
                    <a:pt x="1418" y="9925"/>
                  </a:lnTo>
                  <a:lnTo>
                    <a:pt x="1418" y="6774"/>
                  </a:lnTo>
                  <a:cubicBezTo>
                    <a:pt x="2298" y="7434"/>
                    <a:pt x="4022" y="8469"/>
                    <a:pt x="5999" y="8476"/>
                  </a:cubicBezTo>
                  <a:lnTo>
                    <a:pt x="5999" y="8476"/>
                  </a:lnTo>
                  <a:cubicBezTo>
                    <a:pt x="5995" y="8476"/>
                    <a:pt x="5991" y="8476"/>
                    <a:pt x="5987" y="8476"/>
                  </a:cubicBezTo>
                  <a:cubicBezTo>
                    <a:pt x="5992" y="8476"/>
                    <a:pt x="5997" y="8476"/>
                    <a:pt x="6002" y="8476"/>
                  </a:cubicBezTo>
                  <a:lnTo>
                    <a:pt x="6002" y="8476"/>
                  </a:lnTo>
                  <a:cubicBezTo>
                    <a:pt x="6008" y="8476"/>
                    <a:pt x="6013" y="8476"/>
                    <a:pt x="6018" y="8476"/>
                  </a:cubicBezTo>
                  <a:cubicBezTo>
                    <a:pt x="6014" y="8476"/>
                    <a:pt x="6010" y="8476"/>
                    <a:pt x="6006" y="8476"/>
                  </a:cubicBezTo>
                  <a:lnTo>
                    <a:pt x="6006" y="8476"/>
                  </a:lnTo>
                  <a:cubicBezTo>
                    <a:pt x="8014" y="8469"/>
                    <a:pt x="9738" y="7402"/>
                    <a:pt x="10586" y="6774"/>
                  </a:cubicBezTo>
                  <a:close/>
                  <a:moveTo>
                    <a:pt x="347" y="1"/>
                  </a:moveTo>
                  <a:cubicBezTo>
                    <a:pt x="158" y="1"/>
                    <a:pt x="1" y="158"/>
                    <a:pt x="1" y="347"/>
                  </a:cubicBezTo>
                  <a:lnTo>
                    <a:pt x="1" y="1765"/>
                  </a:lnTo>
                  <a:cubicBezTo>
                    <a:pt x="1" y="1986"/>
                    <a:pt x="158" y="2143"/>
                    <a:pt x="347" y="2143"/>
                  </a:cubicBezTo>
                  <a:lnTo>
                    <a:pt x="694" y="2143"/>
                  </a:lnTo>
                  <a:lnTo>
                    <a:pt x="694" y="9925"/>
                  </a:lnTo>
                  <a:lnTo>
                    <a:pt x="347" y="9925"/>
                  </a:lnTo>
                  <a:cubicBezTo>
                    <a:pt x="158" y="9925"/>
                    <a:pt x="1" y="10082"/>
                    <a:pt x="1" y="10271"/>
                  </a:cubicBezTo>
                  <a:lnTo>
                    <a:pt x="1" y="11689"/>
                  </a:lnTo>
                  <a:cubicBezTo>
                    <a:pt x="1" y="11910"/>
                    <a:pt x="158" y="12036"/>
                    <a:pt x="347" y="12036"/>
                  </a:cubicBezTo>
                  <a:lnTo>
                    <a:pt x="1765" y="12036"/>
                  </a:lnTo>
                  <a:cubicBezTo>
                    <a:pt x="1986" y="12036"/>
                    <a:pt x="2112" y="11910"/>
                    <a:pt x="2112" y="11689"/>
                  </a:cubicBezTo>
                  <a:lnTo>
                    <a:pt x="2112" y="11343"/>
                  </a:lnTo>
                  <a:lnTo>
                    <a:pt x="9893" y="11343"/>
                  </a:lnTo>
                  <a:lnTo>
                    <a:pt x="9893" y="11689"/>
                  </a:lnTo>
                  <a:cubicBezTo>
                    <a:pt x="9893" y="11910"/>
                    <a:pt x="10051" y="12036"/>
                    <a:pt x="10240" y="12036"/>
                  </a:cubicBezTo>
                  <a:lnTo>
                    <a:pt x="11658" y="12036"/>
                  </a:lnTo>
                  <a:cubicBezTo>
                    <a:pt x="11847" y="12036"/>
                    <a:pt x="12004" y="11910"/>
                    <a:pt x="12004" y="11689"/>
                  </a:cubicBezTo>
                  <a:lnTo>
                    <a:pt x="12004" y="10271"/>
                  </a:lnTo>
                  <a:cubicBezTo>
                    <a:pt x="12004" y="10082"/>
                    <a:pt x="11847" y="9925"/>
                    <a:pt x="11658" y="9925"/>
                  </a:cubicBezTo>
                  <a:lnTo>
                    <a:pt x="11311" y="9925"/>
                  </a:lnTo>
                  <a:lnTo>
                    <a:pt x="11311" y="2143"/>
                  </a:lnTo>
                  <a:lnTo>
                    <a:pt x="11658" y="2143"/>
                  </a:lnTo>
                  <a:cubicBezTo>
                    <a:pt x="11847" y="2143"/>
                    <a:pt x="12004" y="1986"/>
                    <a:pt x="12004" y="1765"/>
                  </a:cubicBezTo>
                  <a:lnTo>
                    <a:pt x="12004" y="347"/>
                  </a:lnTo>
                  <a:cubicBezTo>
                    <a:pt x="12004" y="158"/>
                    <a:pt x="11847" y="1"/>
                    <a:pt x="11658" y="1"/>
                  </a:cubicBezTo>
                  <a:lnTo>
                    <a:pt x="10240" y="1"/>
                  </a:lnTo>
                  <a:cubicBezTo>
                    <a:pt x="10051" y="1"/>
                    <a:pt x="9893" y="158"/>
                    <a:pt x="9893" y="347"/>
                  </a:cubicBezTo>
                  <a:lnTo>
                    <a:pt x="9893" y="725"/>
                  </a:lnTo>
                  <a:lnTo>
                    <a:pt x="2112" y="725"/>
                  </a:lnTo>
                  <a:lnTo>
                    <a:pt x="2112" y="347"/>
                  </a:lnTo>
                  <a:cubicBezTo>
                    <a:pt x="2112" y="158"/>
                    <a:pt x="1986"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78"/>
            <p:cNvSpPr/>
            <p:nvPr/>
          </p:nvSpPr>
          <p:spPr>
            <a:xfrm>
              <a:off x="-48524475" y="3306025"/>
              <a:ext cx="88225" cy="89050"/>
            </a:xfrm>
            <a:custGeom>
              <a:avLst/>
              <a:gdLst/>
              <a:ahLst/>
              <a:cxnLst/>
              <a:rect l="l" t="t" r="r" b="b"/>
              <a:pathLst>
                <a:path w="3529" h="3562" extrusionOk="0">
                  <a:moveTo>
                    <a:pt x="1765" y="726"/>
                  </a:moveTo>
                  <a:cubicBezTo>
                    <a:pt x="2363" y="726"/>
                    <a:pt x="2836" y="1198"/>
                    <a:pt x="2836" y="1765"/>
                  </a:cubicBezTo>
                  <a:cubicBezTo>
                    <a:pt x="2836" y="2364"/>
                    <a:pt x="2363" y="2836"/>
                    <a:pt x="1765" y="2836"/>
                  </a:cubicBezTo>
                  <a:cubicBezTo>
                    <a:pt x="1166" y="2836"/>
                    <a:pt x="694" y="2364"/>
                    <a:pt x="694" y="1765"/>
                  </a:cubicBezTo>
                  <a:cubicBezTo>
                    <a:pt x="694" y="1198"/>
                    <a:pt x="1166" y="726"/>
                    <a:pt x="1765" y="726"/>
                  </a:cubicBezTo>
                  <a:close/>
                  <a:moveTo>
                    <a:pt x="1765" y="1"/>
                  </a:moveTo>
                  <a:cubicBezTo>
                    <a:pt x="788" y="1"/>
                    <a:pt x="0" y="789"/>
                    <a:pt x="0" y="1765"/>
                  </a:cubicBezTo>
                  <a:cubicBezTo>
                    <a:pt x="0" y="2773"/>
                    <a:pt x="788" y="3561"/>
                    <a:pt x="1765" y="3561"/>
                  </a:cubicBezTo>
                  <a:cubicBezTo>
                    <a:pt x="2741" y="3561"/>
                    <a:pt x="3529" y="2773"/>
                    <a:pt x="3529" y="1765"/>
                  </a:cubicBezTo>
                  <a:cubicBezTo>
                    <a:pt x="3529" y="789"/>
                    <a:pt x="2741"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9" name="Google Shape;7529;p78"/>
            <p:cNvSpPr/>
            <p:nvPr/>
          </p:nvSpPr>
          <p:spPr>
            <a:xfrm>
              <a:off x="-48489025" y="3341475"/>
              <a:ext cx="17350" cy="18150"/>
            </a:xfrm>
            <a:custGeom>
              <a:avLst/>
              <a:gdLst/>
              <a:ahLst/>
              <a:cxnLst/>
              <a:rect l="l" t="t" r="r" b="b"/>
              <a:pathLst>
                <a:path w="694" h="726" extrusionOk="0">
                  <a:moveTo>
                    <a:pt x="347" y="1"/>
                  </a:moveTo>
                  <a:cubicBezTo>
                    <a:pt x="158" y="1"/>
                    <a:pt x="0" y="158"/>
                    <a:pt x="0" y="347"/>
                  </a:cubicBezTo>
                  <a:cubicBezTo>
                    <a:pt x="0" y="536"/>
                    <a:pt x="158" y="725"/>
                    <a:pt x="347" y="725"/>
                  </a:cubicBezTo>
                  <a:cubicBezTo>
                    <a:pt x="536" y="725"/>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30" name="Google Shape;7530;p78"/>
          <p:cNvGrpSpPr/>
          <p:nvPr/>
        </p:nvGrpSpPr>
        <p:grpSpPr>
          <a:xfrm>
            <a:off x="3049627" y="1843707"/>
            <a:ext cx="355258" cy="355258"/>
            <a:chOff x="-48630025" y="3569100"/>
            <a:chExt cx="300100" cy="300100"/>
          </a:xfrm>
        </p:grpSpPr>
        <p:sp>
          <p:nvSpPr>
            <p:cNvPr id="7531" name="Google Shape;7531;p78"/>
            <p:cNvSpPr/>
            <p:nvPr/>
          </p:nvSpPr>
          <p:spPr>
            <a:xfrm>
              <a:off x="-48400825" y="3710875"/>
              <a:ext cx="18150" cy="17350"/>
            </a:xfrm>
            <a:custGeom>
              <a:avLst/>
              <a:gdLst/>
              <a:ahLst/>
              <a:cxnLst/>
              <a:rect l="l" t="t" r="r" b="b"/>
              <a:pathLst>
                <a:path w="726" h="694" extrusionOk="0">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78"/>
            <p:cNvSpPr/>
            <p:nvPr/>
          </p:nvSpPr>
          <p:spPr>
            <a:xfrm>
              <a:off x="-48400825" y="3781750"/>
              <a:ext cx="18150" cy="17350"/>
            </a:xfrm>
            <a:custGeom>
              <a:avLst/>
              <a:gdLst/>
              <a:ahLst/>
              <a:cxnLst/>
              <a:rect l="l" t="t" r="r" b="b"/>
              <a:pathLst>
                <a:path w="726" h="694" extrusionOk="0">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78"/>
            <p:cNvSpPr/>
            <p:nvPr/>
          </p:nvSpPr>
          <p:spPr>
            <a:xfrm>
              <a:off x="-48488250" y="3710875"/>
              <a:ext cx="18150" cy="17350"/>
            </a:xfrm>
            <a:custGeom>
              <a:avLst/>
              <a:gdLst/>
              <a:ahLst/>
              <a:cxnLst/>
              <a:rect l="l" t="t" r="r" b="b"/>
              <a:pathLst>
                <a:path w="726" h="694" extrusionOk="0">
                  <a:moveTo>
                    <a:pt x="347" y="0"/>
                  </a:moveTo>
                  <a:cubicBezTo>
                    <a:pt x="158" y="0"/>
                    <a:pt x="1" y="158"/>
                    <a:pt x="1" y="347"/>
                  </a:cubicBezTo>
                  <a:cubicBezTo>
                    <a:pt x="1" y="536"/>
                    <a:pt x="158" y="694"/>
                    <a:pt x="347" y="694"/>
                  </a:cubicBezTo>
                  <a:cubicBezTo>
                    <a:pt x="536" y="694"/>
                    <a:pt x="694" y="536"/>
                    <a:pt x="694"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78"/>
            <p:cNvSpPr/>
            <p:nvPr/>
          </p:nvSpPr>
          <p:spPr>
            <a:xfrm>
              <a:off x="-48488250" y="3640000"/>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36" y="693"/>
                    <a:pt x="694" y="536"/>
                    <a:pt x="694"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78"/>
            <p:cNvSpPr/>
            <p:nvPr/>
          </p:nvSpPr>
          <p:spPr>
            <a:xfrm>
              <a:off x="-48400825" y="36400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78"/>
            <p:cNvSpPr/>
            <p:nvPr/>
          </p:nvSpPr>
          <p:spPr>
            <a:xfrm>
              <a:off x="-48541800" y="3569100"/>
              <a:ext cx="211875" cy="300100"/>
            </a:xfrm>
            <a:custGeom>
              <a:avLst/>
              <a:gdLst/>
              <a:ahLst/>
              <a:cxnLst/>
              <a:rect l="l" t="t" r="r" b="b"/>
              <a:pathLst>
                <a:path w="8475" h="12004" extrusionOk="0">
                  <a:moveTo>
                    <a:pt x="2489" y="2080"/>
                  </a:moveTo>
                  <a:cubicBezTo>
                    <a:pt x="3088" y="2080"/>
                    <a:pt x="3560" y="2552"/>
                    <a:pt x="3560" y="3151"/>
                  </a:cubicBezTo>
                  <a:cubicBezTo>
                    <a:pt x="3560" y="3750"/>
                    <a:pt x="3088" y="4222"/>
                    <a:pt x="2489" y="4222"/>
                  </a:cubicBezTo>
                  <a:cubicBezTo>
                    <a:pt x="1891" y="4222"/>
                    <a:pt x="1418" y="3750"/>
                    <a:pt x="1418" y="3151"/>
                  </a:cubicBezTo>
                  <a:cubicBezTo>
                    <a:pt x="1418" y="2552"/>
                    <a:pt x="1891" y="2080"/>
                    <a:pt x="2489" y="2080"/>
                  </a:cubicBezTo>
                  <a:close/>
                  <a:moveTo>
                    <a:pt x="6018" y="2080"/>
                  </a:moveTo>
                  <a:cubicBezTo>
                    <a:pt x="6585" y="2080"/>
                    <a:pt x="7057" y="2552"/>
                    <a:pt x="7057" y="3151"/>
                  </a:cubicBezTo>
                  <a:cubicBezTo>
                    <a:pt x="7057" y="3750"/>
                    <a:pt x="6585" y="4222"/>
                    <a:pt x="6018" y="4222"/>
                  </a:cubicBezTo>
                  <a:cubicBezTo>
                    <a:pt x="5419" y="4222"/>
                    <a:pt x="4947" y="3750"/>
                    <a:pt x="4947" y="3151"/>
                  </a:cubicBezTo>
                  <a:cubicBezTo>
                    <a:pt x="4947" y="2552"/>
                    <a:pt x="5419" y="2080"/>
                    <a:pt x="6018" y="2080"/>
                  </a:cubicBezTo>
                  <a:close/>
                  <a:moveTo>
                    <a:pt x="2489" y="4915"/>
                  </a:moveTo>
                  <a:cubicBezTo>
                    <a:pt x="3088" y="4915"/>
                    <a:pt x="3560" y="5388"/>
                    <a:pt x="3560" y="5987"/>
                  </a:cubicBezTo>
                  <a:cubicBezTo>
                    <a:pt x="3560" y="6585"/>
                    <a:pt x="3088" y="7058"/>
                    <a:pt x="2489" y="7058"/>
                  </a:cubicBezTo>
                  <a:cubicBezTo>
                    <a:pt x="1891" y="7058"/>
                    <a:pt x="1418" y="6585"/>
                    <a:pt x="1418" y="5987"/>
                  </a:cubicBezTo>
                  <a:cubicBezTo>
                    <a:pt x="1418" y="5388"/>
                    <a:pt x="1891" y="4915"/>
                    <a:pt x="2489" y="4915"/>
                  </a:cubicBezTo>
                  <a:close/>
                  <a:moveTo>
                    <a:pt x="6018" y="4915"/>
                  </a:moveTo>
                  <a:cubicBezTo>
                    <a:pt x="6585" y="4915"/>
                    <a:pt x="7057" y="5388"/>
                    <a:pt x="7057" y="5987"/>
                  </a:cubicBezTo>
                  <a:cubicBezTo>
                    <a:pt x="7057" y="6585"/>
                    <a:pt x="6585" y="7058"/>
                    <a:pt x="6018" y="7058"/>
                  </a:cubicBezTo>
                  <a:cubicBezTo>
                    <a:pt x="5419" y="7058"/>
                    <a:pt x="4947" y="6585"/>
                    <a:pt x="4947" y="5987"/>
                  </a:cubicBezTo>
                  <a:cubicBezTo>
                    <a:pt x="4947" y="5388"/>
                    <a:pt x="5419" y="4915"/>
                    <a:pt x="6018" y="4915"/>
                  </a:cubicBezTo>
                  <a:close/>
                  <a:moveTo>
                    <a:pt x="2489" y="7751"/>
                  </a:moveTo>
                  <a:cubicBezTo>
                    <a:pt x="3088" y="7751"/>
                    <a:pt x="3560" y="8223"/>
                    <a:pt x="3560" y="8822"/>
                  </a:cubicBezTo>
                  <a:cubicBezTo>
                    <a:pt x="3560" y="9421"/>
                    <a:pt x="3088" y="9862"/>
                    <a:pt x="2489" y="9862"/>
                  </a:cubicBezTo>
                  <a:cubicBezTo>
                    <a:pt x="1891" y="9862"/>
                    <a:pt x="1418" y="9421"/>
                    <a:pt x="1418" y="8822"/>
                  </a:cubicBezTo>
                  <a:cubicBezTo>
                    <a:pt x="1418" y="8223"/>
                    <a:pt x="1891" y="7751"/>
                    <a:pt x="2489" y="7751"/>
                  </a:cubicBezTo>
                  <a:close/>
                  <a:moveTo>
                    <a:pt x="6018" y="7751"/>
                  </a:moveTo>
                  <a:cubicBezTo>
                    <a:pt x="6585" y="7751"/>
                    <a:pt x="7057" y="8223"/>
                    <a:pt x="7057" y="8822"/>
                  </a:cubicBezTo>
                  <a:cubicBezTo>
                    <a:pt x="7057" y="9421"/>
                    <a:pt x="6585" y="9862"/>
                    <a:pt x="6018" y="9862"/>
                  </a:cubicBezTo>
                  <a:cubicBezTo>
                    <a:pt x="5419" y="9862"/>
                    <a:pt x="4947" y="9421"/>
                    <a:pt x="4947" y="8822"/>
                  </a:cubicBezTo>
                  <a:cubicBezTo>
                    <a:pt x="4947" y="8223"/>
                    <a:pt x="5419" y="7751"/>
                    <a:pt x="6018" y="7751"/>
                  </a:cubicBezTo>
                  <a:close/>
                  <a:moveTo>
                    <a:pt x="1796" y="1"/>
                  </a:moveTo>
                  <a:cubicBezTo>
                    <a:pt x="788" y="1"/>
                    <a:pt x="0" y="788"/>
                    <a:pt x="0" y="1765"/>
                  </a:cubicBezTo>
                  <a:lnTo>
                    <a:pt x="0" y="10240"/>
                  </a:lnTo>
                  <a:cubicBezTo>
                    <a:pt x="0" y="11216"/>
                    <a:pt x="788" y="12004"/>
                    <a:pt x="1796" y="12004"/>
                  </a:cubicBezTo>
                  <a:lnTo>
                    <a:pt x="6711" y="12004"/>
                  </a:lnTo>
                  <a:cubicBezTo>
                    <a:pt x="7687" y="12004"/>
                    <a:pt x="8475" y="11216"/>
                    <a:pt x="8475" y="10240"/>
                  </a:cubicBezTo>
                  <a:lnTo>
                    <a:pt x="8475" y="1765"/>
                  </a:lnTo>
                  <a:cubicBezTo>
                    <a:pt x="8475" y="788"/>
                    <a:pt x="7687" y="1"/>
                    <a:pt x="67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7" name="Google Shape;7537;p78"/>
            <p:cNvSpPr/>
            <p:nvPr/>
          </p:nvSpPr>
          <p:spPr>
            <a:xfrm>
              <a:off x="-48488250" y="378175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694" y="536"/>
                    <a:pt x="694" y="347"/>
                  </a:cubicBezTo>
                  <a:cubicBezTo>
                    <a:pt x="725"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8" name="Google Shape;7538;p78"/>
            <p:cNvSpPr/>
            <p:nvPr/>
          </p:nvSpPr>
          <p:spPr>
            <a:xfrm>
              <a:off x="-48630025" y="3569900"/>
              <a:ext cx="71700" cy="87450"/>
            </a:xfrm>
            <a:custGeom>
              <a:avLst/>
              <a:gdLst/>
              <a:ahLst/>
              <a:cxnLst/>
              <a:rect l="l" t="t" r="r" b="b"/>
              <a:pathLst>
                <a:path w="2868" h="3498" extrusionOk="0">
                  <a:moveTo>
                    <a:pt x="2490" y="0"/>
                  </a:moveTo>
                  <a:cubicBezTo>
                    <a:pt x="1765" y="0"/>
                    <a:pt x="1229" y="32"/>
                    <a:pt x="631" y="630"/>
                  </a:cubicBezTo>
                  <a:cubicBezTo>
                    <a:pt x="221" y="1040"/>
                    <a:pt x="1" y="1575"/>
                    <a:pt x="1" y="2142"/>
                  </a:cubicBezTo>
                  <a:cubicBezTo>
                    <a:pt x="1" y="2867"/>
                    <a:pt x="631" y="3497"/>
                    <a:pt x="1418" y="3497"/>
                  </a:cubicBezTo>
                  <a:cubicBezTo>
                    <a:pt x="2017" y="3497"/>
                    <a:pt x="2553" y="3119"/>
                    <a:pt x="2742" y="2552"/>
                  </a:cubicBezTo>
                  <a:cubicBezTo>
                    <a:pt x="2868" y="2237"/>
                    <a:pt x="2805" y="1922"/>
                    <a:pt x="2584" y="1701"/>
                  </a:cubicBezTo>
                  <a:cubicBezTo>
                    <a:pt x="2395" y="1449"/>
                    <a:pt x="2269" y="1134"/>
                    <a:pt x="2742" y="567"/>
                  </a:cubicBezTo>
                  <a:cubicBezTo>
                    <a:pt x="2836" y="441"/>
                    <a:pt x="2868" y="315"/>
                    <a:pt x="2805" y="189"/>
                  </a:cubicBezTo>
                  <a:cubicBezTo>
                    <a:pt x="2742" y="95"/>
                    <a:pt x="2584" y="0"/>
                    <a:pt x="24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9" name="Google Shape;7539;p78"/>
            <p:cNvSpPr/>
            <p:nvPr/>
          </p:nvSpPr>
          <p:spPr>
            <a:xfrm>
              <a:off x="-48626875" y="3668350"/>
              <a:ext cx="64625" cy="42550"/>
            </a:xfrm>
            <a:custGeom>
              <a:avLst/>
              <a:gdLst/>
              <a:ahLst/>
              <a:cxnLst/>
              <a:rect l="l" t="t" r="r" b="b"/>
              <a:pathLst>
                <a:path w="2585" h="1702" extrusionOk="0">
                  <a:moveTo>
                    <a:pt x="316" y="0"/>
                  </a:moveTo>
                  <a:cubicBezTo>
                    <a:pt x="158" y="473"/>
                    <a:pt x="32" y="1103"/>
                    <a:pt x="1" y="1701"/>
                  </a:cubicBezTo>
                  <a:lnTo>
                    <a:pt x="2584" y="1701"/>
                  </a:lnTo>
                  <a:cubicBezTo>
                    <a:pt x="2521" y="1103"/>
                    <a:pt x="2427" y="504"/>
                    <a:pt x="2269" y="0"/>
                  </a:cubicBezTo>
                  <a:cubicBezTo>
                    <a:pt x="1954" y="158"/>
                    <a:pt x="1639" y="252"/>
                    <a:pt x="1292" y="252"/>
                  </a:cubicBezTo>
                  <a:cubicBezTo>
                    <a:pt x="946" y="252"/>
                    <a:pt x="631" y="158"/>
                    <a:pt x="3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0" name="Google Shape;7540;p78"/>
            <p:cNvSpPr/>
            <p:nvPr/>
          </p:nvSpPr>
          <p:spPr>
            <a:xfrm>
              <a:off x="-48630025" y="3727425"/>
              <a:ext cx="70925" cy="141775"/>
            </a:xfrm>
            <a:custGeom>
              <a:avLst/>
              <a:gdLst/>
              <a:ahLst/>
              <a:cxnLst/>
              <a:rect l="l" t="t" r="r" b="b"/>
              <a:pathLst>
                <a:path w="2837" h="5671" extrusionOk="0">
                  <a:moveTo>
                    <a:pt x="32" y="0"/>
                  </a:moveTo>
                  <a:cubicBezTo>
                    <a:pt x="1" y="347"/>
                    <a:pt x="1" y="756"/>
                    <a:pt x="1" y="1071"/>
                  </a:cubicBezTo>
                  <a:cubicBezTo>
                    <a:pt x="1" y="2741"/>
                    <a:pt x="316" y="5671"/>
                    <a:pt x="1418" y="5671"/>
                  </a:cubicBezTo>
                  <a:cubicBezTo>
                    <a:pt x="2521" y="5671"/>
                    <a:pt x="2836" y="2804"/>
                    <a:pt x="2836" y="1071"/>
                  </a:cubicBezTo>
                  <a:cubicBezTo>
                    <a:pt x="2836" y="756"/>
                    <a:pt x="2836" y="378"/>
                    <a:pt x="28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41" name="Google Shape;7541;p78"/>
          <p:cNvGrpSpPr/>
          <p:nvPr/>
        </p:nvGrpSpPr>
        <p:grpSpPr>
          <a:xfrm>
            <a:off x="3050101" y="2281003"/>
            <a:ext cx="354311" cy="353394"/>
            <a:chOff x="-48629225" y="3938500"/>
            <a:chExt cx="299300" cy="298525"/>
          </a:xfrm>
        </p:grpSpPr>
        <p:sp>
          <p:nvSpPr>
            <p:cNvPr id="7542" name="Google Shape;7542;p78"/>
            <p:cNvSpPr/>
            <p:nvPr/>
          </p:nvSpPr>
          <p:spPr>
            <a:xfrm>
              <a:off x="-48629225" y="3938500"/>
              <a:ext cx="299300" cy="298525"/>
            </a:xfrm>
            <a:custGeom>
              <a:avLst/>
              <a:gdLst/>
              <a:ahLst/>
              <a:cxnLst/>
              <a:rect l="l" t="t" r="r" b="b"/>
              <a:pathLst>
                <a:path w="11972" h="11941" extrusionOk="0">
                  <a:moveTo>
                    <a:pt x="5955" y="2111"/>
                  </a:moveTo>
                  <a:cubicBezTo>
                    <a:pt x="8097" y="2111"/>
                    <a:pt x="9830" y="3844"/>
                    <a:pt x="9830" y="5986"/>
                  </a:cubicBezTo>
                  <a:cubicBezTo>
                    <a:pt x="9798" y="8129"/>
                    <a:pt x="8066" y="9830"/>
                    <a:pt x="5955" y="9830"/>
                  </a:cubicBezTo>
                  <a:cubicBezTo>
                    <a:pt x="3875" y="9830"/>
                    <a:pt x="2080" y="8129"/>
                    <a:pt x="2080" y="5986"/>
                  </a:cubicBezTo>
                  <a:cubicBezTo>
                    <a:pt x="2080" y="3844"/>
                    <a:pt x="3812" y="2111"/>
                    <a:pt x="5955" y="2111"/>
                  </a:cubicBezTo>
                  <a:close/>
                  <a:moveTo>
                    <a:pt x="5293" y="0"/>
                  </a:moveTo>
                  <a:cubicBezTo>
                    <a:pt x="5167" y="0"/>
                    <a:pt x="5041" y="63"/>
                    <a:pt x="4978" y="189"/>
                  </a:cubicBezTo>
                  <a:lnTo>
                    <a:pt x="4631" y="882"/>
                  </a:lnTo>
                  <a:cubicBezTo>
                    <a:pt x="4190" y="1009"/>
                    <a:pt x="3749" y="1166"/>
                    <a:pt x="3371" y="1418"/>
                  </a:cubicBezTo>
                  <a:lnTo>
                    <a:pt x="2615" y="1166"/>
                  </a:lnTo>
                  <a:cubicBezTo>
                    <a:pt x="2584" y="1158"/>
                    <a:pt x="2550" y="1154"/>
                    <a:pt x="2517" y="1154"/>
                  </a:cubicBezTo>
                  <a:cubicBezTo>
                    <a:pt x="2416" y="1154"/>
                    <a:pt x="2316" y="1190"/>
                    <a:pt x="2269" y="1261"/>
                  </a:cubicBezTo>
                  <a:lnTo>
                    <a:pt x="1260" y="2237"/>
                  </a:lnTo>
                  <a:cubicBezTo>
                    <a:pt x="1197" y="2300"/>
                    <a:pt x="1166" y="2458"/>
                    <a:pt x="1197" y="2584"/>
                  </a:cubicBezTo>
                  <a:lnTo>
                    <a:pt x="1418" y="3340"/>
                  </a:lnTo>
                  <a:cubicBezTo>
                    <a:pt x="1197" y="3718"/>
                    <a:pt x="1040" y="4159"/>
                    <a:pt x="914" y="4600"/>
                  </a:cubicBezTo>
                  <a:lnTo>
                    <a:pt x="221" y="4947"/>
                  </a:lnTo>
                  <a:cubicBezTo>
                    <a:pt x="95" y="5010"/>
                    <a:pt x="0" y="5136"/>
                    <a:pt x="0" y="5262"/>
                  </a:cubicBezTo>
                  <a:lnTo>
                    <a:pt x="0" y="6679"/>
                  </a:lnTo>
                  <a:cubicBezTo>
                    <a:pt x="0" y="6805"/>
                    <a:pt x="95" y="6931"/>
                    <a:pt x="221" y="6994"/>
                  </a:cubicBezTo>
                  <a:lnTo>
                    <a:pt x="914" y="7341"/>
                  </a:lnTo>
                  <a:cubicBezTo>
                    <a:pt x="1040" y="7782"/>
                    <a:pt x="1229" y="8223"/>
                    <a:pt x="1418" y="8601"/>
                  </a:cubicBezTo>
                  <a:lnTo>
                    <a:pt x="1197" y="9357"/>
                  </a:lnTo>
                  <a:cubicBezTo>
                    <a:pt x="1166" y="9483"/>
                    <a:pt x="1197" y="9641"/>
                    <a:pt x="1260" y="9704"/>
                  </a:cubicBezTo>
                  <a:lnTo>
                    <a:pt x="2269" y="10680"/>
                  </a:lnTo>
                  <a:cubicBezTo>
                    <a:pt x="2316" y="10751"/>
                    <a:pt x="2416" y="10787"/>
                    <a:pt x="2517" y="10787"/>
                  </a:cubicBezTo>
                  <a:cubicBezTo>
                    <a:pt x="2550" y="10787"/>
                    <a:pt x="2584" y="10783"/>
                    <a:pt x="2615" y="10775"/>
                  </a:cubicBezTo>
                  <a:lnTo>
                    <a:pt x="3371" y="10523"/>
                  </a:lnTo>
                  <a:cubicBezTo>
                    <a:pt x="3749" y="10775"/>
                    <a:pt x="4190" y="10933"/>
                    <a:pt x="4631" y="11059"/>
                  </a:cubicBezTo>
                  <a:lnTo>
                    <a:pt x="4978" y="11752"/>
                  </a:lnTo>
                  <a:cubicBezTo>
                    <a:pt x="5041" y="11878"/>
                    <a:pt x="5167" y="11941"/>
                    <a:pt x="5293" y="11941"/>
                  </a:cubicBezTo>
                  <a:lnTo>
                    <a:pt x="6711" y="11941"/>
                  </a:lnTo>
                  <a:cubicBezTo>
                    <a:pt x="6837" y="11941"/>
                    <a:pt x="6931" y="11878"/>
                    <a:pt x="7026" y="11752"/>
                  </a:cubicBezTo>
                  <a:lnTo>
                    <a:pt x="7372" y="11059"/>
                  </a:lnTo>
                  <a:cubicBezTo>
                    <a:pt x="7813" y="10933"/>
                    <a:pt x="8255" y="10775"/>
                    <a:pt x="8633" y="10523"/>
                  </a:cubicBezTo>
                  <a:lnTo>
                    <a:pt x="9389" y="10775"/>
                  </a:lnTo>
                  <a:cubicBezTo>
                    <a:pt x="9420" y="10783"/>
                    <a:pt x="9452" y="10787"/>
                    <a:pt x="9483" y="10787"/>
                  </a:cubicBezTo>
                  <a:cubicBezTo>
                    <a:pt x="9576" y="10787"/>
                    <a:pt x="9664" y="10751"/>
                    <a:pt x="9735" y="10680"/>
                  </a:cubicBezTo>
                  <a:lnTo>
                    <a:pt x="10712" y="9704"/>
                  </a:lnTo>
                  <a:cubicBezTo>
                    <a:pt x="10806" y="9641"/>
                    <a:pt x="10838" y="9483"/>
                    <a:pt x="10806" y="9357"/>
                  </a:cubicBezTo>
                  <a:lnTo>
                    <a:pt x="10554" y="8601"/>
                  </a:lnTo>
                  <a:cubicBezTo>
                    <a:pt x="10806" y="8223"/>
                    <a:pt x="10964" y="7782"/>
                    <a:pt x="11058" y="7341"/>
                  </a:cubicBezTo>
                  <a:lnTo>
                    <a:pt x="11783" y="6994"/>
                  </a:lnTo>
                  <a:cubicBezTo>
                    <a:pt x="11909" y="6931"/>
                    <a:pt x="11972" y="6805"/>
                    <a:pt x="11972" y="6679"/>
                  </a:cubicBezTo>
                  <a:lnTo>
                    <a:pt x="11972" y="5262"/>
                  </a:lnTo>
                  <a:cubicBezTo>
                    <a:pt x="11972" y="5136"/>
                    <a:pt x="11909" y="5041"/>
                    <a:pt x="11783" y="4947"/>
                  </a:cubicBezTo>
                  <a:lnTo>
                    <a:pt x="11058" y="4600"/>
                  </a:lnTo>
                  <a:cubicBezTo>
                    <a:pt x="10964" y="4159"/>
                    <a:pt x="10743" y="3718"/>
                    <a:pt x="10554" y="3340"/>
                  </a:cubicBezTo>
                  <a:lnTo>
                    <a:pt x="10806" y="2584"/>
                  </a:lnTo>
                  <a:cubicBezTo>
                    <a:pt x="10838" y="2458"/>
                    <a:pt x="10806" y="2300"/>
                    <a:pt x="10712" y="2237"/>
                  </a:cubicBezTo>
                  <a:lnTo>
                    <a:pt x="9735" y="1261"/>
                  </a:lnTo>
                  <a:cubicBezTo>
                    <a:pt x="9664" y="1190"/>
                    <a:pt x="9558" y="1154"/>
                    <a:pt x="9469" y="1154"/>
                  </a:cubicBezTo>
                  <a:cubicBezTo>
                    <a:pt x="9440" y="1154"/>
                    <a:pt x="9412" y="1158"/>
                    <a:pt x="9389" y="1166"/>
                  </a:cubicBezTo>
                  <a:lnTo>
                    <a:pt x="8633" y="1418"/>
                  </a:lnTo>
                  <a:cubicBezTo>
                    <a:pt x="8255" y="1166"/>
                    <a:pt x="7813" y="1009"/>
                    <a:pt x="7372" y="882"/>
                  </a:cubicBezTo>
                  <a:lnTo>
                    <a:pt x="7026" y="189"/>
                  </a:lnTo>
                  <a:cubicBezTo>
                    <a:pt x="6931" y="63"/>
                    <a:pt x="6837" y="0"/>
                    <a:pt x="67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78"/>
            <p:cNvSpPr/>
            <p:nvPr/>
          </p:nvSpPr>
          <p:spPr>
            <a:xfrm>
              <a:off x="-48496900" y="4119650"/>
              <a:ext cx="35450" cy="47275"/>
            </a:xfrm>
            <a:custGeom>
              <a:avLst/>
              <a:gdLst/>
              <a:ahLst/>
              <a:cxnLst/>
              <a:rect l="l" t="t" r="r" b="b"/>
              <a:pathLst>
                <a:path w="1418" h="1891" extrusionOk="0">
                  <a:moveTo>
                    <a:pt x="0" y="0"/>
                  </a:moveTo>
                  <a:lnTo>
                    <a:pt x="0" y="1796"/>
                  </a:lnTo>
                  <a:cubicBezTo>
                    <a:pt x="221" y="1828"/>
                    <a:pt x="473" y="1891"/>
                    <a:pt x="693" y="1891"/>
                  </a:cubicBezTo>
                  <a:cubicBezTo>
                    <a:pt x="945" y="1891"/>
                    <a:pt x="1166" y="1828"/>
                    <a:pt x="1418" y="1796"/>
                  </a:cubicBezTo>
                  <a:lnTo>
                    <a:pt x="1418" y="0"/>
                  </a:lnTo>
                  <a:cubicBezTo>
                    <a:pt x="1166" y="63"/>
                    <a:pt x="945" y="95"/>
                    <a:pt x="693" y="95"/>
                  </a:cubicBezTo>
                  <a:cubicBezTo>
                    <a:pt x="473" y="95"/>
                    <a:pt x="189" y="63"/>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78"/>
            <p:cNvSpPr/>
            <p:nvPr/>
          </p:nvSpPr>
          <p:spPr>
            <a:xfrm>
              <a:off x="-48495325" y="4073175"/>
              <a:ext cx="29950" cy="31325"/>
            </a:xfrm>
            <a:custGeom>
              <a:avLst/>
              <a:gdLst/>
              <a:ahLst/>
              <a:cxnLst/>
              <a:rect l="l" t="t" r="r" b="b"/>
              <a:pathLst>
                <a:path w="1198" h="1253" extrusionOk="0">
                  <a:moveTo>
                    <a:pt x="599" y="1"/>
                  </a:moveTo>
                  <a:lnTo>
                    <a:pt x="0" y="1135"/>
                  </a:lnTo>
                  <a:cubicBezTo>
                    <a:pt x="205" y="1214"/>
                    <a:pt x="410" y="1253"/>
                    <a:pt x="610" y="1253"/>
                  </a:cubicBezTo>
                  <a:cubicBezTo>
                    <a:pt x="811" y="1253"/>
                    <a:pt x="1008" y="1214"/>
                    <a:pt x="1197" y="1135"/>
                  </a:cubicBezTo>
                  <a:lnTo>
                    <a:pt x="5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5" name="Google Shape;7545;p78"/>
            <p:cNvSpPr/>
            <p:nvPr/>
          </p:nvSpPr>
          <p:spPr>
            <a:xfrm>
              <a:off x="-48559125" y="4009375"/>
              <a:ext cx="159900" cy="149675"/>
            </a:xfrm>
            <a:custGeom>
              <a:avLst/>
              <a:gdLst/>
              <a:ahLst/>
              <a:cxnLst/>
              <a:rect l="l" t="t" r="r" b="b"/>
              <a:pathLst>
                <a:path w="6396" h="5987" extrusionOk="0">
                  <a:moveTo>
                    <a:pt x="3151" y="1"/>
                  </a:moveTo>
                  <a:cubicBezTo>
                    <a:pt x="1418" y="1"/>
                    <a:pt x="0" y="1418"/>
                    <a:pt x="0" y="3151"/>
                  </a:cubicBezTo>
                  <a:cubicBezTo>
                    <a:pt x="0" y="4348"/>
                    <a:pt x="725" y="5420"/>
                    <a:pt x="1764" y="5987"/>
                  </a:cubicBezTo>
                  <a:lnTo>
                    <a:pt x="1764" y="3844"/>
                  </a:lnTo>
                  <a:cubicBezTo>
                    <a:pt x="1764" y="3687"/>
                    <a:pt x="2804" y="1734"/>
                    <a:pt x="2867" y="1608"/>
                  </a:cubicBezTo>
                  <a:cubicBezTo>
                    <a:pt x="2930" y="1482"/>
                    <a:pt x="3064" y="1418"/>
                    <a:pt x="3194" y="1418"/>
                  </a:cubicBezTo>
                  <a:cubicBezTo>
                    <a:pt x="3324" y="1418"/>
                    <a:pt x="3450" y="1482"/>
                    <a:pt x="3497" y="1608"/>
                  </a:cubicBezTo>
                  <a:cubicBezTo>
                    <a:pt x="3592" y="1734"/>
                    <a:pt x="4600" y="3718"/>
                    <a:pt x="4600" y="3844"/>
                  </a:cubicBezTo>
                  <a:lnTo>
                    <a:pt x="4600" y="5987"/>
                  </a:lnTo>
                  <a:cubicBezTo>
                    <a:pt x="5640" y="5451"/>
                    <a:pt x="6396" y="4411"/>
                    <a:pt x="6396" y="3151"/>
                  </a:cubicBezTo>
                  <a:cubicBezTo>
                    <a:pt x="6333" y="1418"/>
                    <a:pt x="4915"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46" name="Google Shape;7546;p78"/>
          <p:cNvGrpSpPr/>
          <p:nvPr/>
        </p:nvGrpSpPr>
        <p:grpSpPr>
          <a:xfrm>
            <a:off x="1785504" y="2752344"/>
            <a:ext cx="311458" cy="354341"/>
            <a:chOff x="-46762575" y="3200500"/>
            <a:chExt cx="263100" cy="299325"/>
          </a:xfrm>
        </p:grpSpPr>
        <p:sp>
          <p:nvSpPr>
            <p:cNvPr id="7547" name="Google Shape;7547;p78"/>
            <p:cNvSpPr/>
            <p:nvPr/>
          </p:nvSpPr>
          <p:spPr>
            <a:xfrm>
              <a:off x="-46762575" y="3393475"/>
              <a:ext cx="263100" cy="106350"/>
            </a:xfrm>
            <a:custGeom>
              <a:avLst/>
              <a:gdLst/>
              <a:ahLst/>
              <a:cxnLst/>
              <a:rect l="l" t="t" r="r" b="b"/>
              <a:pathLst>
                <a:path w="10524" h="4254" extrusionOk="0">
                  <a:moveTo>
                    <a:pt x="7814" y="1418"/>
                  </a:moveTo>
                  <a:lnTo>
                    <a:pt x="8003" y="2142"/>
                  </a:lnTo>
                  <a:lnTo>
                    <a:pt x="2553" y="2142"/>
                  </a:lnTo>
                  <a:lnTo>
                    <a:pt x="2710" y="1418"/>
                  </a:lnTo>
                  <a:close/>
                  <a:moveTo>
                    <a:pt x="726" y="0"/>
                  </a:moveTo>
                  <a:lnTo>
                    <a:pt x="726" y="725"/>
                  </a:lnTo>
                  <a:lnTo>
                    <a:pt x="379" y="725"/>
                  </a:lnTo>
                  <a:cubicBezTo>
                    <a:pt x="159" y="725"/>
                    <a:pt x="1" y="882"/>
                    <a:pt x="1" y="1071"/>
                  </a:cubicBezTo>
                  <a:cubicBezTo>
                    <a:pt x="1" y="1260"/>
                    <a:pt x="159" y="1418"/>
                    <a:pt x="379" y="1418"/>
                  </a:cubicBezTo>
                  <a:lnTo>
                    <a:pt x="2017" y="1418"/>
                  </a:lnTo>
                  <a:lnTo>
                    <a:pt x="1419" y="3844"/>
                  </a:lnTo>
                  <a:cubicBezTo>
                    <a:pt x="1387" y="4033"/>
                    <a:pt x="1513" y="4222"/>
                    <a:pt x="1671" y="4253"/>
                  </a:cubicBezTo>
                  <a:lnTo>
                    <a:pt x="1734" y="4253"/>
                  </a:lnTo>
                  <a:cubicBezTo>
                    <a:pt x="1891" y="4253"/>
                    <a:pt x="2049" y="4159"/>
                    <a:pt x="2112" y="4001"/>
                  </a:cubicBezTo>
                  <a:lnTo>
                    <a:pt x="2364" y="2804"/>
                  </a:lnTo>
                  <a:lnTo>
                    <a:pt x="8161" y="2804"/>
                  </a:lnTo>
                  <a:lnTo>
                    <a:pt x="8444" y="4001"/>
                  </a:lnTo>
                  <a:cubicBezTo>
                    <a:pt x="8476" y="4159"/>
                    <a:pt x="8633" y="4253"/>
                    <a:pt x="8791" y="4253"/>
                  </a:cubicBezTo>
                  <a:lnTo>
                    <a:pt x="8854" y="4253"/>
                  </a:lnTo>
                  <a:cubicBezTo>
                    <a:pt x="9074" y="4222"/>
                    <a:pt x="9169" y="4033"/>
                    <a:pt x="9106" y="3844"/>
                  </a:cubicBezTo>
                  <a:lnTo>
                    <a:pt x="8507" y="1418"/>
                  </a:lnTo>
                  <a:lnTo>
                    <a:pt x="10177" y="1418"/>
                  </a:lnTo>
                  <a:cubicBezTo>
                    <a:pt x="10366" y="1418"/>
                    <a:pt x="10524" y="1260"/>
                    <a:pt x="10524" y="1071"/>
                  </a:cubicBezTo>
                  <a:cubicBezTo>
                    <a:pt x="10524" y="882"/>
                    <a:pt x="10398" y="725"/>
                    <a:pt x="10209" y="725"/>
                  </a:cubicBezTo>
                  <a:lnTo>
                    <a:pt x="9862" y="725"/>
                  </a:lnTo>
                  <a:lnTo>
                    <a:pt x="986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78"/>
            <p:cNvSpPr/>
            <p:nvPr/>
          </p:nvSpPr>
          <p:spPr>
            <a:xfrm>
              <a:off x="-46743650" y="3200500"/>
              <a:ext cx="228425" cy="176450"/>
            </a:xfrm>
            <a:custGeom>
              <a:avLst/>
              <a:gdLst/>
              <a:ahLst/>
              <a:cxnLst/>
              <a:rect l="l" t="t" r="r" b="b"/>
              <a:pathLst>
                <a:path w="9137" h="7058" extrusionOk="0">
                  <a:moveTo>
                    <a:pt x="4568" y="725"/>
                  </a:moveTo>
                  <a:cubicBezTo>
                    <a:pt x="5041" y="725"/>
                    <a:pt x="5419" y="1040"/>
                    <a:pt x="5545" y="1418"/>
                  </a:cubicBezTo>
                  <a:lnTo>
                    <a:pt x="3592" y="1418"/>
                  </a:lnTo>
                  <a:cubicBezTo>
                    <a:pt x="3686" y="1040"/>
                    <a:pt x="4096" y="725"/>
                    <a:pt x="4568" y="725"/>
                  </a:cubicBezTo>
                  <a:close/>
                  <a:moveTo>
                    <a:pt x="4568" y="2804"/>
                  </a:moveTo>
                  <a:cubicBezTo>
                    <a:pt x="5167" y="2804"/>
                    <a:pt x="5640" y="3277"/>
                    <a:pt x="5640" y="3875"/>
                  </a:cubicBezTo>
                  <a:cubicBezTo>
                    <a:pt x="5576" y="4474"/>
                    <a:pt x="5104" y="4947"/>
                    <a:pt x="4568" y="4947"/>
                  </a:cubicBezTo>
                  <a:cubicBezTo>
                    <a:pt x="3970" y="4947"/>
                    <a:pt x="3497" y="4474"/>
                    <a:pt x="3497" y="3875"/>
                  </a:cubicBezTo>
                  <a:cubicBezTo>
                    <a:pt x="3497" y="3277"/>
                    <a:pt x="3970" y="2804"/>
                    <a:pt x="4568" y="2804"/>
                  </a:cubicBezTo>
                  <a:close/>
                  <a:moveTo>
                    <a:pt x="4568" y="0"/>
                  </a:moveTo>
                  <a:cubicBezTo>
                    <a:pt x="3718" y="0"/>
                    <a:pt x="2993" y="630"/>
                    <a:pt x="2836" y="1418"/>
                  </a:cubicBezTo>
                  <a:lnTo>
                    <a:pt x="1071" y="1418"/>
                  </a:lnTo>
                  <a:cubicBezTo>
                    <a:pt x="473" y="1418"/>
                    <a:pt x="0" y="1891"/>
                    <a:pt x="0" y="2489"/>
                  </a:cubicBezTo>
                  <a:lnTo>
                    <a:pt x="0" y="7057"/>
                  </a:lnTo>
                  <a:lnTo>
                    <a:pt x="914" y="7057"/>
                  </a:lnTo>
                  <a:lnTo>
                    <a:pt x="2899" y="5041"/>
                  </a:lnTo>
                  <a:cubicBezTo>
                    <a:pt x="2962" y="4978"/>
                    <a:pt x="3056" y="4947"/>
                    <a:pt x="3155" y="4947"/>
                  </a:cubicBezTo>
                  <a:cubicBezTo>
                    <a:pt x="3253" y="4947"/>
                    <a:pt x="3355" y="4978"/>
                    <a:pt x="3434" y="5041"/>
                  </a:cubicBezTo>
                  <a:lnTo>
                    <a:pt x="4600" y="6238"/>
                  </a:lnTo>
                  <a:lnTo>
                    <a:pt x="5703" y="5041"/>
                  </a:lnTo>
                  <a:cubicBezTo>
                    <a:pt x="5766" y="4962"/>
                    <a:pt x="5852" y="4923"/>
                    <a:pt x="5943" y="4923"/>
                  </a:cubicBezTo>
                  <a:cubicBezTo>
                    <a:pt x="6033" y="4923"/>
                    <a:pt x="6128" y="4962"/>
                    <a:pt x="6207" y="5041"/>
                  </a:cubicBezTo>
                  <a:lnTo>
                    <a:pt x="8223" y="7057"/>
                  </a:lnTo>
                  <a:lnTo>
                    <a:pt x="9137" y="7057"/>
                  </a:lnTo>
                  <a:lnTo>
                    <a:pt x="9137" y="2489"/>
                  </a:lnTo>
                  <a:cubicBezTo>
                    <a:pt x="9137" y="1891"/>
                    <a:pt x="8664" y="1418"/>
                    <a:pt x="8065" y="1418"/>
                  </a:cubicBezTo>
                  <a:lnTo>
                    <a:pt x="6301" y="1418"/>
                  </a:lnTo>
                  <a:cubicBezTo>
                    <a:pt x="6144" y="630"/>
                    <a:pt x="5450" y="0"/>
                    <a:pt x="45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78"/>
            <p:cNvSpPr/>
            <p:nvPr/>
          </p:nvSpPr>
          <p:spPr>
            <a:xfrm>
              <a:off x="-46638125" y="3289500"/>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0" name="Google Shape;7550;p78"/>
            <p:cNvSpPr/>
            <p:nvPr/>
          </p:nvSpPr>
          <p:spPr>
            <a:xfrm>
              <a:off x="-46696400" y="3345425"/>
              <a:ext cx="63025" cy="31525"/>
            </a:xfrm>
            <a:custGeom>
              <a:avLst/>
              <a:gdLst/>
              <a:ahLst/>
              <a:cxnLst/>
              <a:rect l="l" t="t" r="r" b="b"/>
              <a:pathLst>
                <a:path w="2521" h="1261" extrusionOk="0">
                  <a:moveTo>
                    <a:pt x="1261" y="0"/>
                  </a:moveTo>
                  <a:lnTo>
                    <a:pt x="0" y="1260"/>
                  </a:lnTo>
                  <a:lnTo>
                    <a:pt x="2521" y="1260"/>
                  </a:lnTo>
                  <a:lnTo>
                    <a:pt x="12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1" name="Google Shape;7551;p78"/>
            <p:cNvSpPr/>
            <p:nvPr/>
          </p:nvSpPr>
          <p:spPr>
            <a:xfrm>
              <a:off x="-46616850" y="3345425"/>
              <a:ext cx="53575" cy="31525"/>
            </a:xfrm>
            <a:custGeom>
              <a:avLst/>
              <a:gdLst/>
              <a:ahLst/>
              <a:cxnLst/>
              <a:rect l="l" t="t" r="r" b="b"/>
              <a:pathLst>
                <a:path w="2143" h="1261" extrusionOk="0">
                  <a:moveTo>
                    <a:pt x="883" y="0"/>
                  </a:moveTo>
                  <a:lnTo>
                    <a:pt x="0" y="945"/>
                  </a:lnTo>
                  <a:lnTo>
                    <a:pt x="315" y="1260"/>
                  </a:lnTo>
                  <a:lnTo>
                    <a:pt x="2143" y="1260"/>
                  </a:lnTo>
                  <a:lnTo>
                    <a:pt x="88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2" name="Google Shape;7552;p78"/>
          <p:cNvGrpSpPr/>
          <p:nvPr/>
        </p:nvGrpSpPr>
        <p:grpSpPr>
          <a:xfrm>
            <a:off x="1763589" y="3211066"/>
            <a:ext cx="355288" cy="312375"/>
            <a:chOff x="-46779900" y="3588000"/>
            <a:chExt cx="300125" cy="263875"/>
          </a:xfrm>
        </p:grpSpPr>
        <p:sp>
          <p:nvSpPr>
            <p:cNvPr id="7553" name="Google Shape;7553;p78"/>
            <p:cNvSpPr/>
            <p:nvPr/>
          </p:nvSpPr>
          <p:spPr>
            <a:xfrm>
              <a:off x="-46746025" y="3588000"/>
              <a:ext cx="230800" cy="263875"/>
            </a:xfrm>
            <a:custGeom>
              <a:avLst/>
              <a:gdLst/>
              <a:ahLst/>
              <a:cxnLst/>
              <a:rect l="l" t="t" r="r" b="b"/>
              <a:pathLst>
                <a:path w="9232" h="10555" extrusionOk="0">
                  <a:moveTo>
                    <a:pt x="4632" y="1"/>
                  </a:moveTo>
                  <a:cubicBezTo>
                    <a:pt x="3309" y="1"/>
                    <a:pt x="2017" y="442"/>
                    <a:pt x="1040" y="1355"/>
                  </a:cubicBezTo>
                  <a:cubicBezTo>
                    <a:pt x="694" y="1670"/>
                    <a:pt x="599" y="2206"/>
                    <a:pt x="851" y="2679"/>
                  </a:cubicBezTo>
                  <a:cubicBezTo>
                    <a:pt x="284" y="3403"/>
                    <a:pt x="1" y="4317"/>
                    <a:pt x="1" y="5262"/>
                  </a:cubicBezTo>
                  <a:lnTo>
                    <a:pt x="1" y="9484"/>
                  </a:lnTo>
                  <a:cubicBezTo>
                    <a:pt x="1" y="10082"/>
                    <a:pt x="473" y="10555"/>
                    <a:pt x="1072" y="10555"/>
                  </a:cubicBezTo>
                  <a:cubicBezTo>
                    <a:pt x="1670" y="10555"/>
                    <a:pt x="2143" y="10082"/>
                    <a:pt x="2143" y="9484"/>
                  </a:cubicBezTo>
                  <a:lnTo>
                    <a:pt x="2143" y="6680"/>
                  </a:lnTo>
                  <a:cubicBezTo>
                    <a:pt x="2143" y="6081"/>
                    <a:pt x="1670" y="5609"/>
                    <a:pt x="1072" y="5609"/>
                  </a:cubicBezTo>
                  <a:cubicBezTo>
                    <a:pt x="946" y="5609"/>
                    <a:pt x="851" y="5672"/>
                    <a:pt x="725" y="5703"/>
                  </a:cubicBezTo>
                  <a:lnTo>
                    <a:pt x="725" y="5262"/>
                  </a:lnTo>
                  <a:cubicBezTo>
                    <a:pt x="725" y="4474"/>
                    <a:pt x="946" y="3750"/>
                    <a:pt x="1387" y="3151"/>
                  </a:cubicBezTo>
                  <a:cubicBezTo>
                    <a:pt x="1499" y="3182"/>
                    <a:pt x="1620" y="3199"/>
                    <a:pt x="1745" y="3199"/>
                  </a:cubicBezTo>
                  <a:cubicBezTo>
                    <a:pt x="2005" y="3199"/>
                    <a:pt x="2276" y="3123"/>
                    <a:pt x="2489" y="2931"/>
                  </a:cubicBezTo>
                  <a:cubicBezTo>
                    <a:pt x="3057" y="2427"/>
                    <a:pt x="3836" y="2175"/>
                    <a:pt x="4616" y="2175"/>
                  </a:cubicBezTo>
                  <a:cubicBezTo>
                    <a:pt x="5396" y="2175"/>
                    <a:pt x="6176" y="2427"/>
                    <a:pt x="6743" y="2931"/>
                  </a:cubicBezTo>
                  <a:cubicBezTo>
                    <a:pt x="6942" y="3107"/>
                    <a:pt x="7187" y="3207"/>
                    <a:pt x="7468" y="3207"/>
                  </a:cubicBezTo>
                  <a:cubicBezTo>
                    <a:pt x="7588" y="3207"/>
                    <a:pt x="7714" y="3189"/>
                    <a:pt x="7845" y="3151"/>
                  </a:cubicBezTo>
                  <a:cubicBezTo>
                    <a:pt x="8286" y="3781"/>
                    <a:pt x="8507" y="4506"/>
                    <a:pt x="8507" y="5262"/>
                  </a:cubicBezTo>
                  <a:lnTo>
                    <a:pt x="8507" y="5703"/>
                  </a:lnTo>
                  <a:cubicBezTo>
                    <a:pt x="8412" y="5640"/>
                    <a:pt x="8286" y="5609"/>
                    <a:pt x="8160" y="5609"/>
                  </a:cubicBezTo>
                  <a:cubicBezTo>
                    <a:pt x="7562" y="5609"/>
                    <a:pt x="7089" y="6081"/>
                    <a:pt x="7089" y="6680"/>
                  </a:cubicBezTo>
                  <a:lnTo>
                    <a:pt x="7089" y="9484"/>
                  </a:lnTo>
                  <a:cubicBezTo>
                    <a:pt x="7089" y="10082"/>
                    <a:pt x="7562" y="10555"/>
                    <a:pt x="8160" y="10555"/>
                  </a:cubicBezTo>
                  <a:cubicBezTo>
                    <a:pt x="8759" y="10555"/>
                    <a:pt x="9232" y="10082"/>
                    <a:pt x="9232" y="9484"/>
                  </a:cubicBezTo>
                  <a:lnTo>
                    <a:pt x="9232" y="5262"/>
                  </a:lnTo>
                  <a:cubicBezTo>
                    <a:pt x="9232" y="4317"/>
                    <a:pt x="8948" y="3466"/>
                    <a:pt x="8412" y="2679"/>
                  </a:cubicBezTo>
                  <a:cubicBezTo>
                    <a:pt x="8664" y="2206"/>
                    <a:pt x="8570" y="1670"/>
                    <a:pt x="8223" y="1355"/>
                  </a:cubicBezTo>
                  <a:cubicBezTo>
                    <a:pt x="7215" y="442"/>
                    <a:pt x="5955" y="1"/>
                    <a:pt x="46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4" name="Google Shape;7554;p78"/>
            <p:cNvSpPr/>
            <p:nvPr/>
          </p:nvSpPr>
          <p:spPr>
            <a:xfrm>
              <a:off x="-46674350" y="3710075"/>
              <a:ext cx="91400" cy="122900"/>
            </a:xfrm>
            <a:custGeom>
              <a:avLst/>
              <a:gdLst/>
              <a:ahLst/>
              <a:cxnLst/>
              <a:rect l="l" t="t" r="r" b="b"/>
              <a:pathLst>
                <a:path w="3656" h="4916" extrusionOk="0">
                  <a:moveTo>
                    <a:pt x="1765" y="1"/>
                  </a:moveTo>
                  <a:cubicBezTo>
                    <a:pt x="1544" y="1"/>
                    <a:pt x="1418" y="158"/>
                    <a:pt x="1418" y="348"/>
                  </a:cubicBezTo>
                  <a:lnTo>
                    <a:pt x="1418" y="2868"/>
                  </a:lnTo>
                  <a:cubicBezTo>
                    <a:pt x="1292" y="2805"/>
                    <a:pt x="1166" y="2773"/>
                    <a:pt x="1040" y="2773"/>
                  </a:cubicBezTo>
                  <a:cubicBezTo>
                    <a:pt x="473" y="2773"/>
                    <a:pt x="1" y="3246"/>
                    <a:pt x="1" y="3845"/>
                  </a:cubicBezTo>
                  <a:cubicBezTo>
                    <a:pt x="1" y="4443"/>
                    <a:pt x="473" y="4916"/>
                    <a:pt x="1040" y="4916"/>
                  </a:cubicBezTo>
                  <a:cubicBezTo>
                    <a:pt x="1639" y="4916"/>
                    <a:pt x="2111" y="4443"/>
                    <a:pt x="2111" y="3845"/>
                  </a:cubicBezTo>
                  <a:lnTo>
                    <a:pt x="2111" y="1450"/>
                  </a:lnTo>
                  <a:cubicBezTo>
                    <a:pt x="2363" y="1513"/>
                    <a:pt x="2521" y="1639"/>
                    <a:pt x="2584" y="1797"/>
                  </a:cubicBezTo>
                  <a:cubicBezTo>
                    <a:pt x="2868" y="2112"/>
                    <a:pt x="2931" y="2584"/>
                    <a:pt x="2836" y="3057"/>
                  </a:cubicBezTo>
                  <a:cubicBezTo>
                    <a:pt x="2773" y="3246"/>
                    <a:pt x="2899" y="3435"/>
                    <a:pt x="3057" y="3498"/>
                  </a:cubicBezTo>
                  <a:lnTo>
                    <a:pt x="3151" y="3498"/>
                  </a:lnTo>
                  <a:cubicBezTo>
                    <a:pt x="3309" y="3498"/>
                    <a:pt x="3466" y="3372"/>
                    <a:pt x="3498" y="3214"/>
                  </a:cubicBezTo>
                  <a:cubicBezTo>
                    <a:pt x="3655" y="2553"/>
                    <a:pt x="3529" y="1828"/>
                    <a:pt x="3151" y="1324"/>
                  </a:cubicBezTo>
                  <a:cubicBezTo>
                    <a:pt x="2899" y="1041"/>
                    <a:pt x="2552" y="820"/>
                    <a:pt x="2111" y="726"/>
                  </a:cubicBezTo>
                  <a:lnTo>
                    <a:pt x="2111" y="348"/>
                  </a:lnTo>
                  <a:cubicBezTo>
                    <a:pt x="2111" y="158"/>
                    <a:pt x="1954"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5" name="Google Shape;7555;p78"/>
            <p:cNvSpPr/>
            <p:nvPr/>
          </p:nvSpPr>
          <p:spPr>
            <a:xfrm>
              <a:off x="-46779900" y="3754200"/>
              <a:ext cx="17350" cy="70125"/>
            </a:xfrm>
            <a:custGeom>
              <a:avLst/>
              <a:gdLst/>
              <a:ahLst/>
              <a:cxnLst/>
              <a:rect l="l" t="t" r="r" b="b"/>
              <a:pathLst>
                <a:path w="694" h="2805" extrusionOk="0">
                  <a:moveTo>
                    <a:pt x="694" y="0"/>
                  </a:moveTo>
                  <a:cubicBezTo>
                    <a:pt x="253" y="347"/>
                    <a:pt x="1" y="819"/>
                    <a:pt x="1" y="1418"/>
                  </a:cubicBezTo>
                  <a:cubicBezTo>
                    <a:pt x="1" y="2017"/>
                    <a:pt x="253" y="2458"/>
                    <a:pt x="694" y="2804"/>
                  </a:cubicBez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78"/>
            <p:cNvSpPr/>
            <p:nvPr/>
          </p:nvSpPr>
          <p:spPr>
            <a:xfrm>
              <a:off x="-46497925" y="3754200"/>
              <a:ext cx="18150" cy="70125"/>
            </a:xfrm>
            <a:custGeom>
              <a:avLst/>
              <a:gdLst/>
              <a:ahLst/>
              <a:cxnLst/>
              <a:rect l="l" t="t" r="r" b="b"/>
              <a:pathLst>
                <a:path w="726" h="2805" extrusionOk="0">
                  <a:moveTo>
                    <a:pt x="1" y="0"/>
                  </a:moveTo>
                  <a:lnTo>
                    <a:pt x="1" y="2804"/>
                  </a:lnTo>
                  <a:cubicBezTo>
                    <a:pt x="442" y="2489"/>
                    <a:pt x="725" y="1954"/>
                    <a:pt x="725" y="1418"/>
                  </a:cubicBezTo>
                  <a:cubicBezTo>
                    <a:pt x="725" y="851"/>
                    <a:pt x="442" y="347"/>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7" name="Google Shape;7557;p78"/>
          <p:cNvGrpSpPr/>
          <p:nvPr/>
        </p:nvGrpSpPr>
        <p:grpSpPr>
          <a:xfrm>
            <a:off x="1764062" y="3625988"/>
            <a:ext cx="354341" cy="353394"/>
            <a:chOff x="-46779100" y="3938500"/>
            <a:chExt cx="299325" cy="298525"/>
          </a:xfrm>
        </p:grpSpPr>
        <p:sp>
          <p:nvSpPr>
            <p:cNvPr id="7558" name="Google Shape;7558;p78"/>
            <p:cNvSpPr/>
            <p:nvPr/>
          </p:nvSpPr>
          <p:spPr>
            <a:xfrm>
              <a:off x="-46656225" y="4061375"/>
              <a:ext cx="53575" cy="52775"/>
            </a:xfrm>
            <a:custGeom>
              <a:avLst/>
              <a:gdLst/>
              <a:ahLst/>
              <a:cxnLst/>
              <a:rect l="l" t="t" r="r" b="b"/>
              <a:pathLst>
                <a:path w="2143" h="2111" extrusionOk="0">
                  <a:moveTo>
                    <a:pt x="1071" y="0"/>
                  </a:moveTo>
                  <a:cubicBezTo>
                    <a:pt x="473" y="0"/>
                    <a:pt x="0" y="473"/>
                    <a:pt x="0" y="1071"/>
                  </a:cubicBezTo>
                  <a:cubicBezTo>
                    <a:pt x="0" y="1638"/>
                    <a:pt x="473" y="2111"/>
                    <a:pt x="1071" y="2111"/>
                  </a:cubicBezTo>
                  <a:cubicBezTo>
                    <a:pt x="1670" y="2111"/>
                    <a:pt x="2143" y="1638"/>
                    <a:pt x="2143" y="1071"/>
                  </a:cubicBezTo>
                  <a:cubicBezTo>
                    <a:pt x="2079" y="473"/>
                    <a:pt x="1607"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9" name="Google Shape;7559;p78"/>
            <p:cNvSpPr/>
            <p:nvPr/>
          </p:nvSpPr>
          <p:spPr>
            <a:xfrm>
              <a:off x="-46779100" y="3938500"/>
              <a:ext cx="299325" cy="298525"/>
            </a:xfrm>
            <a:custGeom>
              <a:avLst/>
              <a:gdLst/>
              <a:ahLst/>
              <a:cxnLst/>
              <a:rect l="l" t="t" r="r" b="b"/>
              <a:pathLst>
                <a:path w="11973" h="11941" extrusionOk="0">
                  <a:moveTo>
                    <a:pt x="6301" y="1418"/>
                  </a:moveTo>
                  <a:cubicBezTo>
                    <a:pt x="8538" y="1607"/>
                    <a:pt x="10366" y="3371"/>
                    <a:pt x="10523" y="5608"/>
                  </a:cubicBezTo>
                  <a:lnTo>
                    <a:pt x="9798" y="5608"/>
                  </a:lnTo>
                  <a:cubicBezTo>
                    <a:pt x="9641" y="3781"/>
                    <a:pt x="8160" y="2300"/>
                    <a:pt x="6301" y="2111"/>
                  </a:cubicBezTo>
                  <a:lnTo>
                    <a:pt x="6301" y="1418"/>
                  </a:lnTo>
                  <a:close/>
                  <a:moveTo>
                    <a:pt x="5640" y="1450"/>
                  </a:moveTo>
                  <a:lnTo>
                    <a:pt x="5640" y="2143"/>
                  </a:lnTo>
                  <a:cubicBezTo>
                    <a:pt x="3781" y="2300"/>
                    <a:pt x="2332" y="3812"/>
                    <a:pt x="2111" y="5671"/>
                  </a:cubicBezTo>
                  <a:lnTo>
                    <a:pt x="1418" y="5671"/>
                  </a:lnTo>
                  <a:cubicBezTo>
                    <a:pt x="1576" y="3371"/>
                    <a:pt x="3371" y="1607"/>
                    <a:pt x="5640" y="1450"/>
                  </a:cubicBezTo>
                  <a:close/>
                  <a:moveTo>
                    <a:pt x="6333" y="2899"/>
                  </a:moveTo>
                  <a:cubicBezTo>
                    <a:pt x="7782" y="3056"/>
                    <a:pt x="8948" y="4190"/>
                    <a:pt x="9105" y="5671"/>
                  </a:cubicBezTo>
                  <a:lnTo>
                    <a:pt x="8790" y="5671"/>
                  </a:lnTo>
                  <a:cubicBezTo>
                    <a:pt x="8570" y="5671"/>
                    <a:pt x="8412" y="5829"/>
                    <a:pt x="8412" y="6018"/>
                  </a:cubicBezTo>
                  <a:cubicBezTo>
                    <a:pt x="8412" y="6175"/>
                    <a:pt x="8570" y="6333"/>
                    <a:pt x="8790" y="6333"/>
                  </a:cubicBezTo>
                  <a:lnTo>
                    <a:pt x="9105" y="6333"/>
                  </a:lnTo>
                  <a:cubicBezTo>
                    <a:pt x="8948" y="7782"/>
                    <a:pt x="7782" y="8916"/>
                    <a:pt x="6333" y="9137"/>
                  </a:cubicBezTo>
                  <a:lnTo>
                    <a:pt x="6333" y="8822"/>
                  </a:lnTo>
                  <a:cubicBezTo>
                    <a:pt x="6333" y="8601"/>
                    <a:pt x="6175" y="8444"/>
                    <a:pt x="5986" y="8444"/>
                  </a:cubicBezTo>
                  <a:cubicBezTo>
                    <a:pt x="5797" y="8444"/>
                    <a:pt x="5640" y="8601"/>
                    <a:pt x="5640" y="8822"/>
                  </a:cubicBezTo>
                  <a:lnTo>
                    <a:pt x="5640" y="9137"/>
                  </a:lnTo>
                  <a:cubicBezTo>
                    <a:pt x="4191" y="8979"/>
                    <a:pt x="3025" y="7814"/>
                    <a:pt x="2867" y="6364"/>
                  </a:cubicBezTo>
                  <a:lnTo>
                    <a:pt x="3182" y="6364"/>
                  </a:lnTo>
                  <a:cubicBezTo>
                    <a:pt x="3403" y="6364"/>
                    <a:pt x="3560" y="6207"/>
                    <a:pt x="3560" y="6018"/>
                  </a:cubicBezTo>
                  <a:cubicBezTo>
                    <a:pt x="3560" y="5829"/>
                    <a:pt x="3403" y="5671"/>
                    <a:pt x="3182" y="5671"/>
                  </a:cubicBezTo>
                  <a:lnTo>
                    <a:pt x="2867" y="5671"/>
                  </a:lnTo>
                  <a:cubicBezTo>
                    <a:pt x="3025" y="4190"/>
                    <a:pt x="4191" y="3056"/>
                    <a:pt x="5640" y="2899"/>
                  </a:cubicBezTo>
                  <a:lnTo>
                    <a:pt x="5640" y="3214"/>
                  </a:lnTo>
                  <a:cubicBezTo>
                    <a:pt x="5640" y="3403"/>
                    <a:pt x="5797" y="3560"/>
                    <a:pt x="5986" y="3560"/>
                  </a:cubicBezTo>
                  <a:cubicBezTo>
                    <a:pt x="6175" y="3560"/>
                    <a:pt x="6333" y="3403"/>
                    <a:pt x="6333" y="3214"/>
                  </a:cubicBezTo>
                  <a:lnTo>
                    <a:pt x="6333" y="2899"/>
                  </a:lnTo>
                  <a:close/>
                  <a:moveTo>
                    <a:pt x="2111" y="6333"/>
                  </a:moveTo>
                  <a:cubicBezTo>
                    <a:pt x="2269" y="8192"/>
                    <a:pt x="3781" y="9641"/>
                    <a:pt x="5640" y="9830"/>
                  </a:cubicBezTo>
                  <a:lnTo>
                    <a:pt x="5640" y="10554"/>
                  </a:lnTo>
                  <a:cubicBezTo>
                    <a:pt x="3371" y="10334"/>
                    <a:pt x="1576" y="8570"/>
                    <a:pt x="1418" y="6333"/>
                  </a:cubicBezTo>
                  <a:close/>
                  <a:moveTo>
                    <a:pt x="10523" y="6333"/>
                  </a:moveTo>
                  <a:cubicBezTo>
                    <a:pt x="10366" y="8570"/>
                    <a:pt x="8538" y="10334"/>
                    <a:pt x="6301" y="10554"/>
                  </a:cubicBezTo>
                  <a:lnTo>
                    <a:pt x="6301" y="9830"/>
                  </a:lnTo>
                  <a:cubicBezTo>
                    <a:pt x="8160" y="9672"/>
                    <a:pt x="9609" y="8192"/>
                    <a:pt x="9798" y="6333"/>
                  </a:cubicBezTo>
                  <a:close/>
                  <a:moveTo>
                    <a:pt x="5986" y="0"/>
                  </a:moveTo>
                  <a:cubicBezTo>
                    <a:pt x="5797" y="0"/>
                    <a:pt x="5640" y="158"/>
                    <a:pt x="5640" y="347"/>
                  </a:cubicBezTo>
                  <a:lnTo>
                    <a:pt x="5640" y="725"/>
                  </a:lnTo>
                  <a:cubicBezTo>
                    <a:pt x="2993" y="882"/>
                    <a:pt x="914" y="3025"/>
                    <a:pt x="757" y="5608"/>
                  </a:cubicBezTo>
                  <a:lnTo>
                    <a:pt x="347" y="5608"/>
                  </a:lnTo>
                  <a:cubicBezTo>
                    <a:pt x="158" y="5608"/>
                    <a:pt x="0" y="5766"/>
                    <a:pt x="0" y="5986"/>
                  </a:cubicBezTo>
                  <a:cubicBezTo>
                    <a:pt x="0" y="6175"/>
                    <a:pt x="158" y="6333"/>
                    <a:pt x="347" y="6333"/>
                  </a:cubicBezTo>
                  <a:lnTo>
                    <a:pt x="757" y="6333"/>
                  </a:lnTo>
                  <a:cubicBezTo>
                    <a:pt x="914" y="8979"/>
                    <a:pt x="3025" y="11059"/>
                    <a:pt x="5640" y="11216"/>
                  </a:cubicBezTo>
                  <a:lnTo>
                    <a:pt x="5640" y="11594"/>
                  </a:lnTo>
                  <a:cubicBezTo>
                    <a:pt x="5640" y="11783"/>
                    <a:pt x="5797" y="11941"/>
                    <a:pt x="5986" y="11941"/>
                  </a:cubicBezTo>
                  <a:cubicBezTo>
                    <a:pt x="6175" y="11941"/>
                    <a:pt x="6333" y="11783"/>
                    <a:pt x="6333" y="11594"/>
                  </a:cubicBezTo>
                  <a:lnTo>
                    <a:pt x="6333" y="11216"/>
                  </a:lnTo>
                  <a:cubicBezTo>
                    <a:pt x="8979" y="11059"/>
                    <a:pt x="11059" y="8916"/>
                    <a:pt x="11216" y="6333"/>
                  </a:cubicBezTo>
                  <a:lnTo>
                    <a:pt x="11626" y="6333"/>
                  </a:lnTo>
                  <a:cubicBezTo>
                    <a:pt x="11815" y="6333"/>
                    <a:pt x="11972" y="6175"/>
                    <a:pt x="11972" y="5986"/>
                  </a:cubicBezTo>
                  <a:cubicBezTo>
                    <a:pt x="11972" y="5766"/>
                    <a:pt x="11815" y="5608"/>
                    <a:pt x="11626" y="5608"/>
                  </a:cubicBezTo>
                  <a:lnTo>
                    <a:pt x="11216" y="5608"/>
                  </a:lnTo>
                  <a:cubicBezTo>
                    <a:pt x="11059" y="2993"/>
                    <a:pt x="8948" y="882"/>
                    <a:pt x="6333" y="725"/>
                  </a:cubicBezTo>
                  <a:lnTo>
                    <a:pt x="6333" y="347"/>
                  </a:lnTo>
                  <a:cubicBezTo>
                    <a:pt x="6333" y="158"/>
                    <a:pt x="6175" y="0"/>
                    <a:pt x="59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60" name="Google Shape;7560;p78"/>
          <p:cNvGrpSpPr/>
          <p:nvPr/>
        </p:nvGrpSpPr>
        <p:grpSpPr>
          <a:xfrm>
            <a:off x="3971800" y="2758855"/>
            <a:ext cx="355258" cy="355288"/>
            <a:chOff x="-44924250" y="3206000"/>
            <a:chExt cx="300100" cy="300125"/>
          </a:xfrm>
        </p:grpSpPr>
        <p:sp>
          <p:nvSpPr>
            <p:cNvPr id="7561" name="Google Shape;7561;p78"/>
            <p:cNvSpPr/>
            <p:nvPr/>
          </p:nvSpPr>
          <p:spPr>
            <a:xfrm>
              <a:off x="-44747025" y="3365100"/>
              <a:ext cx="122875" cy="87450"/>
            </a:xfrm>
            <a:custGeom>
              <a:avLst/>
              <a:gdLst/>
              <a:ahLst/>
              <a:cxnLst/>
              <a:rect l="l" t="t" r="r" b="b"/>
              <a:pathLst>
                <a:path w="4915" h="3498" extrusionOk="0">
                  <a:moveTo>
                    <a:pt x="0" y="1"/>
                  </a:moveTo>
                  <a:lnTo>
                    <a:pt x="0" y="3498"/>
                  </a:lnTo>
                  <a:lnTo>
                    <a:pt x="4915" y="3498"/>
                  </a:lnTo>
                  <a:lnTo>
                    <a:pt x="491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2" name="Google Shape;7562;p78"/>
            <p:cNvSpPr/>
            <p:nvPr/>
          </p:nvSpPr>
          <p:spPr>
            <a:xfrm>
              <a:off x="-44747025" y="3470650"/>
              <a:ext cx="122875" cy="35475"/>
            </a:xfrm>
            <a:custGeom>
              <a:avLst/>
              <a:gdLst/>
              <a:ahLst/>
              <a:cxnLst/>
              <a:rect l="l" t="t" r="r" b="b"/>
              <a:pathLst>
                <a:path w="4915" h="1419" extrusionOk="0">
                  <a:moveTo>
                    <a:pt x="0" y="0"/>
                  </a:moveTo>
                  <a:lnTo>
                    <a:pt x="0" y="347"/>
                  </a:lnTo>
                  <a:cubicBezTo>
                    <a:pt x="0" y="946"/>
                    <a:pt x="473" y="1418"/>
                    <a:pt x="1071" y="1418"/>
                  </a:cubicBezTo>
                  <a:lnTo>
                    <a:pt x="3875" y="1418"/>
                  </a:lnTo>
                  <a:cubicBezTo>
                    <a:pt x="4442" y="1418"/>
                    <a:pt x="4915" y="946"/>
                    <a:pt x="4915" y="347"/>
                  </a:cubicBezTo>
                  <a:lnTo>
                    <a:pt x="491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3" name="Google Shape;7563;p78"/>
            <p:cNvSpPr/>
            <p:nvPr/>
          </p:nvSpPr>
          <p:spPr>
            <a:xfrm>
              <a:off x="-44747025" y="3313125"/>
              <a:ext cx="122875" cy="35475"/>
            </a:xfrm>
            <a:custGeom>
              <a:avLst/>
              <a:gdLst/>
              <a:ahLst/>
              <a:cxnLst/>
              <a:rect l="l" t="t" r="r" b="b"/>
              <a:pathLst>
                <a:path w="4915" h="1419" extrusionOk="0">
                  <a:moveTo>
                    <a:pt x="1071" y="1"/>
                  </a:moveTo>
                  <a:cubicBezTo>
                    <a:pt x="473" y="1"/>
                    <a:pt x="0" y="473"/>
                    <a:pt x="0" y="1072"/>
                  </a:cubicBezTo>
                  <a:lnTo>
                    <a:pt x="0" y="1418"/>
                  </a:lnTo>
                  <a:lnTo>
                    <a:pt x="4915" y="1418"/>
                  </a:lnTo>
                  <a:lnTo>
                    <a:pt x="4915" y="1072"/>
                  </a:lnTo>
                  <a:cubicBezTo>
                    <a:pt x="4915" y="473"/>
                    <a:pt x="4442" y="1"/>
                    <a:pt x="38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4" name="Google Shape;7564;p78"/>
            <p:cNvSpPr/>
            <p:nvPr/>
          </p:nvSpPr>
          <p:spPr>
            <a:xfrm>
              <a:off x="-44924250" y="3384000"/>
              <a:ext cx="159125" cy="69350"/>
            </a:xfrm>
            <a:custGeom>
              <a:avLst/>
              <a:gdLst/>
              <a:ahLst/>
              <a:cxnLst/>
              <a:rect l="l" t="t" r="r" b="b"/>
              <a:pathLst>
                <a:path w="6365" h="2774" extrusionOk="0">
                  <a:moveTo>
                    <a:pt x="1" y="1"/>
                  </a:moveTo>
                  <a:lnTo>
                    <a:pt x="1" y="316"/>
                  </a:lnTo>
                  <a:lnTo>
                    <a:pt x="32" y="316"/>
                  </a:lnTo>
                  <a:cubicBezTo>
                    <a:pt x="32" y="915"/>
                    <a:pt x="505" y="1387"/>
                    <a:pt x="1103" y="1387"/>
                  </a:cubicBezTo>
                  <a:lnTo>
                    <a:pt x="4254" y="1387"/>
                  </a:lnTo>
                  <a:lnTo>
                    <a:pt x="4254" y="2080"/>
                  </a:lnTo>
                  <a:lnTo>
                    <a:pt x="3183" y="2080"/>
                  </a:lnTo>
                  <a:cubicBezTo>
                    <a:pt x="2994" y="2080"/>
                    <a:pt x="2836" y="2238"/>
                    <a:pt x="2836" y="2427"/>
                  </a:cubicBezTo>
                  <a:cubicBezTo>
                    <a:pt x="2836" y="2647"/>
                    <a:pt x="2994" y="2773"/>
                    <a:pt x="3183" y="2773"/>
                  </a:cubicBezTo>
                  <a:lnTo>
                    <a:pt x="6365" y="2773"/>
                  </a:lnTo>
                  <a:lnTo>
                    <a:pt x="636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5" name="Google Shape;7565;p78"/>
            <p:cNvSpPr/>
            <p:nvPr/>
          </p:nvSpPr>
          <p:spPr>
            <a:xfrm>
              <a:off x="-44924250" y="3206000"/>
              <a:ext cx="264675" cy="159125"/>
            </a:xfrm>
            <a:custGeom>
              <a:avLst/>
              <a:gdLst/>
              <a:ahLst/>
              <a:cxnLst/>
              <a:rect l="l" t="t" r="r" b="b"/>
              <a:pathLst>
                <a:path w="10587" h="6365" extrusionOk="0">
                  <a:moveTo>
                    <a:pt x="1072" y="1"/>
                  </a:moveTo>
                  <a:cubicBezTo>
                    <a:pt x="473" y="1"/>
                    <a:pt x="1" y="473"/>
                    <a:pt x="1" y="1041"/>
                  </a:cubicBezTo>
                  <a:lnTo>
                    <a:pt x="1" y="6365"/>
                  </a:lnTo>
                  <a:lnTo>
                    <a:pt x="6365" y="6365"/>
                  </a:lnTo>
                  <a:lnTo>
                    <a:pt x="6365" y="5357"/>
                  </a:lnTo>
                  <a:cubicBezTo>
                    <a:pt x="6365" y="4349"/>
                    <a:pt x="7152" y="3561"/>
                    <a:pt x="8160" y="3561"/>
                  </a:cubicBezTo>
                  <a:lnTo>
                    <a:pt x="10586" y="3561"/>
                  </a:lnTo>
                  <a:lnTo>
                    <a:pt x="10586" y="1041"/>
                  </a:lnTo>
                  <a:cubicBezTo>
                    <a:pt x="10586" y="473"/>
                    <a:pt x="10114" y="1"/>
                    <a:pt x="95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66" name="Google Shape;7566;p78"/>
          <p:cNvGrpSpPr/>
          <p:nvPr/>
        </p:nvGrpSpPr>
        <p:grpSpPr>
          <a:xfrm>
            <a:off x="1286286" y="1386849"/>
            <a:ext cx="355258" cy="355258"/>
            <a:chOff x="-50134375" y="3183175"/>
            <a:chExt cx="300100" cy="300100"/>
          </a:xfrm>
        </p:grpSpPr>
        <p:sp>
          <p:nvSpPr>
            <p:cNvPr id="7567" name="Google Shape;7567;p78"/>
            <p:cNvSpPr/>
            <p:nvPr/>
          </p:nvSpPr>
          <p:spPr>
            <a:xfrm>
              <a:off x="-50134375" y="3270600"/>
              <a:ext cx="87450" cy="53575"/>
            </a:xfrm>
            <a:custGeom>
              <a:avLst/>
              <a:gdLst/>
              <a:ahLst/>
              <a:cxnLst/>
              <a:rect l="l" t="t" r="r" b="b"/>
              <a:pathLst>
                <a:path w="3498" h="2143" extrusionOk="0">
                  <a:moveTo>
                    <a:pt x="0" y="0"/>
                  </a:moveTo>
                  <a:lnTo>
                    <a:pt x="0" y="2143"/>
                  </a:lnTo>
                  <a:lnTo>
                    <a:pt x="3497" y="2143"/>
                  </a:lnTo>
                  <a:lnTo>
                    <a:pt x="34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78"/>
            <p:cNvSpPr/>
            <p:nvPr/>
          </p:nvSpPr>
          <p:spPr>
            <a:xfrm>
              <a:off x="-50134375" y="3340700"/>
              <a:ext cx="87450" cy="54375"/>
            </a:xfrm>
            <a:custGeom>
              <a:avLst/>
              <a:gdLst/>
              <a:ahLst/>
              <a:cxnLst/>
              <a:rect l="l" t="t" r="r" b="b"/>
              <a:pathLst>
                <a:path w="3498" h="2175" extrusionOk="0">
                  <a:moveTo>
                    <a:pt x="0" y="0"/>
                  </a:moveTo>
                  <a:lnTo>
                    <a:pt x="0" y="2174"/>
                  </a:lnTo>
                  <a:cubicBezTo>
                    <a:pt x="441" y="1701"/>
                    <a:pt x="1071" y="1418"/>
                    <a:pt x="1765" y="1418"/>
                  </a:cubicBezTo>
                  <a:cubicBezTo>
                    <a:pt x="2426" y="1418"/>
                    <a:pt x="3056" y="1670"/>
                    <a:pt x="3497" y="2174"/>
                  </a:cubicBezTo>
                  <a:lnTo>
                    <a:pt x="34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9" name="Google Shape;7569;p78"/>
            <p:cNvSpPr/>
            <p:nvPr/>
          </p:nvSpPr>
          <p:spPr>
            <a:xfrm>
              <a:off x="-50134375" y="3183175"/>
              <a:ext cx="87450" cy="70125"/>
            </a:xfrm>
            <a:custGeom>
              <a:avLst/>
              <a:gdLst/>
              <a:ahLst/>
              <a:cxnLst/>
              <a:rect l="l" t="t" r="r" b="b"/>
              <a:pathLst>
                <a:path w="3498" h="2805" extrusionOk="0">
                  <a:moveTo>
                    <a:pt x="347" y="0"/>
                  </a:moveTo>
                  <a:cubicBezTo>
                    <a:pt x="158" y="0"/>
                    <a:pt x="0" y="158"/>
                    <a:pt x="0" y="347"/>
                  </a:cubicBezTo>
                  <a:lnTo>
                    <a:pt x="0" y="2804"/>
                  </a:lnTo>
                  <a:lnTo>
                    <a:pt x="3497" y="2804"/>
                  </a:lnTo>
                  <a:lnTo>
                    <a:pt x="3497" y="347"/>
                  </a:lnTo>
                  <a:cubicBezTo>
                    <a:pt x="3497" y="158"/>
                    <a:pt x="3340"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78"/>
            <p:cNvSpPr/>
            <p:nvPr/>
          </p:nvSpPr>
          <p:spPr>
            <a:xfrm>
              <a:off x="-50028050" y="3363525"/>
              <a:ext cx="37050" cy="75650"/>
            </a:xfrm>
            <a:custGeom>
              <a:avLst/>
              <a:gdLst/>
              <a:ahLst/>
              <a:cxnLst/>
              <a:rect l="l" t="t" r="r" b="b"/>
              <a:pathLst>
                <a:path w="1482" h="3026" extrusionOk="0">
                  <a:moveTo>
                    <a:pt x="0" y="1"/>
                  </a:moveTo>
                  <a:lnTo>
                    <a:pt x="0" y="3025"/>
                  </a:lnTo>
                  <a:lnTo>
                    <a:pt x="1481" y="1482"/>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1" name="Google Shape;7571;p78"/>
            <p:cNvSpPr/>
            <p:nvPr/>
          </p:nvSpPr>
          <p:spPr>
            <a:xfrm>
              <a:off x="-50028050" y="3287125"/>
              <a:ext cx="88225" cy="101625"/>
            </a:xfrm>
            <a:custGeom>
              <a:avLst/>
              <a:gdLst/>
              <a:ahLst/>
              <a:cxnLst/>
              <a:rect l="l" t="t" r="r" b="b"/>
              <a:pathLst>
                <a:path w="3529" h="4065" extrusionOk="0">
                  <a:moveTo>
                    <a:pt x="1072" y="1"/>
                  </a:moveTo>
                  <a:lnTo>
                    <a:pt x="0" y="1104"/>
                  </a:lnTo>
                  <a:lnTo>
                    <a:pt x="0" y="2049"/>
                  </a:lnTo>
                  <a:lnTo>
                    <a:pt x="2017" y="4065"/>
                  </a:lnTo>
                  <a:lnTo>
                    <a:pt x="3529" y="2490"/>
                  </a:lnTo>
                  <a:lnTo>
                    <a:pt x="10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2" name="Google Shape;7572;p78"/>
            <p:cNvSpPr/>
            <p:nvPr/>
          </p:nvSpPr>
          <p:spPr>
            <a:xfrm>
              <a:off x="-49988675" y="3225700"/>
              <a:ext cx="111875" cy="111875"/>
            </a:xfrm>
            <a:custGeom>
              <a:avLst/>
              <a:gdLst/>
              <a:ahLst/>
              <a:cxnLst/>
              <a:rect l="l" t="t" r="r" b="b"/>
              <a:pathLst>
                <a:path w="4475" h="4475" extrusionOk="0">
                  <a:moveTo>
                    <a:pt x="2155" y="0"/>
                  </a:moveTo>
                  <a:cubicBezTo>
                    <a:pt x="2064" y="0"/>
                    <a:pt x="1970" y="32"/>
                    <a:pt x="1891" y="95"/>
                  </a:cubicBezTo>
                  <a:lnTo>
                    <a:pt x="1" y="1985"/>
                  </a:lnTo>
                  <a:lnTo>
                    <a:pt x="2490" y="4474"/>
                  </a:lnTo>
                  <a:lnTo>
                    <a:pt x="4380" y="2584"/>
                  </a:lnTo>
                  <a:cubicBezTo>
                    <a:pt x="4474" y="2458"/>
                    <a:pt x="4474" y="2237"/>
                    <a:pt x="4380" y="2080"/>
                  </a:cubicBezTo>
                  <a:lnTo>
                    <a:pt x="2395" y="95"/>
                  </a:lnTo>
                  <a:cubicBezTo>
                    <a:pt x="2332" y="32"/>
                    <a:pt x="2245" y="0"/>
                    <a:pt x="21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3" name="Google Shape;7573;p78"/>
            <p:cNvSpPr/>
            <p:nvPr/>
          </p:nvSpPr>
          <p:spPr>
            <a:xfrm>
              <a:off x="-50134375" y="3395050"/>
              <a:ext cx="89025" cy="88225"/>
            </a:xfrm>
            <a:custGeom>
              <a:avLst/>
              <a:gdLst/>
              <a:ahLst/>
              <a:cxnLst/>
              <a:rect l="l" t="t" r="r" b="b"/>
              <a:pathLst>
                <a:path w="3561" h="3529" extrusionOk="0">
                  <a:moveTo>
                    <a:pt x="1765" y="1418"/>
                  </a:moveTo>
                  <a:cubicBezTo>
                    <a:pt x="1985" y="1418"/>
                    <a:pt x="2111" y="1575"/>
                    <a:pt x="2111" y="1764"/>
                  </a:cubicBezTo>
                  <a:cubicBezTo>
                    <a:pt x="2111" y="1953"/>
                    <a:pt x="1985" y="2111"/>
                    <a:pt x="1765" y="2111"/>
                  </a:cubicBezTo>
                  <a:cubicBezTo>
                    <a:pt x="1576" y="2111"/>
                    <a:pt x="1418" y="1953"/>
                    <a:pt x="1418" y="1764"/>
                  </a:cubicBezTo>
                  <a:cubicBezTo>
                    <a:pt x="1418" y="1575"/>
                    <a:pt x="1576" y="1418"/>
                    <a:pt x="1765" y="1418"/>
                  </a:cubicBezTo>
                  <a:close/>
                  <a:moveTo>
                    <a:pt x="1765" y="0"/>
                  </a:moveTo>
                  <a:cubicBezTo>
                    <a:pt x="788" y="0"/>
                    <a:pt x="0" y="788"/>
                    <a:pt x="0" y="1764"/>
                  </a:cubicBezTo>
                  <a:cubicBezTo>
                    <a:pt x="0" y="2741"/>
                    <a:pt x="788" y="3529"/>
                    <a:pt x="1765" y="3529"/>
                  </a:cubicBezTo>
                  <a:cubicBezTo>
                    <a:pt x="2773" y="3529"/>
                    <a:pt x="3560" y="2741"/>
                    <a:pt x="3560" y="1764"/>
                  </a:cubicBezTo>
                  <a:cubicBezTo>
                    <a:pt x="3497" y="788"/>
                    <a:pt x="2710"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4" name="Google Shape;7574;p78"/>
            <p:cNvSpPr/>
            <p:nvPr/>
          </p:nvSpPr>
          <p:spPr>
            <a:xfrm>
              <a:off x="-50045375" y="3428900"/>
              <a:ext cx="52800" cy="53600"/>
            </a:xfrm>
            <a:custGeom>
              <a:avLst/>
              <a:gdLst/>
              <a:ahLst/>
              <a:cxnLst/>
              <a:rect l="l" t="t" r="r" b="b"/>
              <a:pathLst>
                <a:path w="2112" h="2144" extrusionOk="0">
                  <a:moveTo>
                    <a:pt x="2111" y="1"/>
                  </a:moveTo>
                  <a:lnTo>
                    <a:pt x="0" y="2143"/>
                  </a:lnTo>
                  <a:lnTo>
                    <a:pt x="2111" y="2143"/>
                  </a:ln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5" name="Google Shape;7575;p78"/>
            <p:cNvSpPr/>
            <p:nvPr/>
          </p:nvSpPr>
          <p:spPr>
            <a:xfrm>
              <a:off x="-49975275" y="3395050"/>
              <a:ext cx="52775" cy="87450"/>
            </a:xfrm>
            <a:custGeom>
              <a:avLst/>
              <a:gdLst/>
              <a:ahLst/>
              <a:cxnLst/>
              <a:rect l="l" t="t" r="r" b="b"/>
              <a:pathLst>
                <a:path w="2111" h="3498" extrusionOk="0">
                  <a:moveTo>
                    <a:pt x="693" y="0"/>
                  </a:moveTo>
                  <a:lnTo>
                    <a:pt x="0" y="662"/>
                  </a:lnTo>
                  <a:lnTo>
                    <a:pt x="0" y="3497"/>
                  </a:lnTo>
                  <a:lnTo>
                    <a:pt x="2111" y="3497"/>
                  </a:lnTo>
                  <a:lnTo>
                    <a:pt x="21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6" name="Google Shape;7576;p78"/>
            <p:cNvSpPr/>
            <p:nvPr/>
          </p:nvSpPr>
          <p:spPr>
            <a:xfrm>
              <a:off x="-49905175" y="3395050"/>
              <a:ext cx="70900" cy="87450"/>
            </a:xfrm>
            <a:custGeom>
              <a:avLst/>
              <a:gdLst/>
              <a:ahLst/>
              <a:cxnLst/>
              <a:rect l="l" t="t" r="r" b="b"/>
              <a:pathLst>
                <a:path w="2836" h="3498" extrusionOk="0">
                  <a:moveTo>
                    <a:pt x="0" y="0"/>
                  </a:moveTo>
                  <a:lnTo>
                    <a:pt x="0" y="3497"/>
                  </a:lnTo>
                  <a:lnTo>
                    <a:pt x="2489" y="3497"/>
                  </a:lnTo>
                  <a:cubicBezTo>
                    <a:pt x="2678" y="3497"/>
                    <a:pt x="2836" y="3340"/>
                    <a:pt x="2836" y="3151"/>
                  </a:cubicBezTo>
                  <a:lnTo>
                    <a:pt x="2836" y="347"/>
                  </a:lnTo>
                  <a:cubicBezTo>
                    <a:pt x="2836" y="158"/>
                    <a:pt x="2678" y="0"/>
                    <a:pt x="24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7" name="Google Shape;7577;p78"/>
          <p:cNvGrpSpPr/>
          <p:nvPr/>
        </p:nvGrpSpPr>
        <p:grpSpPr>
          <a:xfrm>
            <a:off x="1286286" y="1822251"/>
            <a:ext cx="355258" cy="355288"/>
            <a:chOff x="-50134375" y="3550975"/>
            <a:chExt cx="300100" cy="300125"/>
          </a:xfrm>
        </p:grpSpPr>
        <p:sp>
          <p:nvSpPr>
            <p:cNvPr id="7578" name="Google Shape;7578;p78"/>
            <p:cNvSpPr/>
            <p:nvPr/>
          </p:nvSpPr>
          <p:spPr>
            <a:xfrm>
              <a:off x="-50134375" y="3550975"/>
              <a:ext cx="300100" cy="300125"/>
            </a:xfrm>
            <a:custGeom>
              <a:avLst/>
              <a:gdLst/>
              <a:ahLst/>
              <a:cxnLst/>
              <a:rect l="l" t="t" r="r" b="b"/>
              <a:pathLst>
                <a:path w="12004" h="12005" extrusionOk="0">
                  <a:moveTo>
                    <a:pt x="9893" y="1419"/>
                  </a:moveTo>
                  <a:lnTo>
                    <a:pt x="9893" y="1797"/>
                  </a:lnTo>
                  <a:cubicBezTo>
                    <a:pt x="9893" y="1986"/>
                    <a:pt x="10050" y="2143"/>
                    <a:pt x="10239" y="2143"/>
                  </a:cubicBezTo>
                  <a:lnTo>
                    <a:pt x="10586" y="2143"/>
                  </a:lnTo>
                  <a:lnTo>
                    <a:pt x="10586" y="9893"/>
                  </a:lnTo>
                  <a:lnTo>
                    <a:pt x="10239" y="9893"/>
                  </a:lnTo>
                  <a:cubicBezTo>
                    <a:pt x="10050" y="9893"/>
                    <a:pt x="9893" y="10051"/>
                    <a:pt x="9893" y="10240"/>
                  </a:cubicBezTo>
                  <a:lnTo>
                    <a:pt x="9893" y="10587"/>
                  </a:lnTo>
                  <a:lnTo>
                    <a:pt x="2143" y="10587"/>
                  </a:lnTo>
                  <a:lnTo>
                    <a:pt x="2143" y="10240"/>
                  </a:lnTo>
                  <a:cubicBezTo>
                    <a:pt x="2143" y="10051"/>
                    <a:pt x="1985" y="9893"/>
                    <a:pt x="1765" y="9893"/>
                  </a:cubicBezTo>
                  <a:lnTo>
                    <a:pt x="1418" y="9893"/>
                  </a:lnTo>
                  <a:lnTo>
                    <a:pt x="1418" y="2143"/>
                  </a:lnTo>
                  <a:lnTo>
                    <a:pt x="1765" y="2143"/>
                  </a:lnTo>
                  <a:cubicBezTo>
                    <a:pt x="1985" y="2143"/>
                    <a:pt x="2143" y="1986"/>
                    <a:pt x="2143" y="1797"/>
                  </a:cubicBezTo>
                  <a:lnTo>
                    <a:pt x="2143" y="1419"/>
                  </a:lnTo>
                  <a:close/>
                  <a:moveTo>
                    <a:pt x="347" y="1"/>
                  </a:moveTo>
                  <a:cubicBezTo>
                    <a:pt x="158" y="1"/>
                    <a:pt x="0" y="159"/>
                    <a:pt x="0" y="348"/>
                  </a:cubicBezTo>
                  <a:lnTo>
                    <a:pt x="0" y="1797"/>
                  </a:lnTo>
                  <a:cubicBezTo>
                    <a:pt x="0" y="1986"/>
                    <a:pt x="158" y="2143"/>
                    <a:pt x="347" y="2143"/>
                  </a:cubicBezTo>
                  <a:lnTo>
                    <a:pt x="693" y="2143"/>
                  </a:lnTo>
                  <a:lnTo>
                    <a:pt x="693" y="9893"/>
                  </a:lnTo>
                  <a:lnTo>
                    <a:pt x="347" y="9893"/>
                  </a:lnTo>
                  <a:cubicBezTo>
                    <a:pt x="158" y="9893"/>
                    <a:pt x="0" y="10051"/>
                    <a:pt x="0" y="10240"/>
                  </a:cubicBezTo>
                  <a:lnTo>
                    <a:pt x="0" y="11658"/>
                  </a:lnTo>
                  <a:cubicBezTo>
                    <a:pt x="0" y="11847"/>
                    <a:pt x="158" y="12004"/>
                    <a:pt x="347" y="12004"/>
                  </a:cubicBezTo>
                  <a:lnTo>
                    <a:pt x="1765" y="12004"/>
                  </a:lnTo>
                  <a:cubicBezTo>
                    <a:pt x="1985" y="12004"/>
                    <a:pt x="2111" y="11847"/>
                    <a:pt x="2111" y="11658"/>
                  </a:cubicBezTo>
                  <a:lnTo>
                    <a:pt x="2111" y="11311"/>
                  </a:lnTo>
                  <a:lnTo>
                    <a:pt x="9893" y="11311"/>
                  </a:lnTo>
                  <a:lnTo>
                    <a:pt x="9893" y="11658"/>
                  </a:lnTo>
                  <a:cubicBezTo>
                    <a:pt x="9893" y="11847"/>
                    <a:pt x="10050" y="12004"/>
                    <a:pt x="10239" y="12004"/>
                  </a:cubicBezTo>
                  <a:lnTo>
                    <a:pt x="11657" y="12004"/>
                  </a:lnTo>
                  <a:cubicBezTo>
                    <a:pt x="11846" y="12004"/>
                    <a:pt x="12004" y="11847"/>
                    <a:pt x="12004" y="11658"/>
                  </a:cubicBezTo>
                  <a:lnTo>
                    <a:pt x="12004" y="10240"/>
                  </a:lnTo>
                  <a:cubicBezTo>
                    <a:pt x="12004" y="10051"/>
                    <a:pt x="11846" y="9893"/>
                    <a:pt x="11657" y="9893"/>
                  </a:cubicBezTo>
                  <a:lnTo>
                    <a:pt x="11311" y="9893"/>
                  </a:lnTo>
                  <a:lnTo>
                    <a:pt x="11311" y="2143"/>
                  </a:lnTo>
                  <a:lnTo>
                    <a:pt x="11657" y="2143"/>
                  </a:lnTo>
                  <a:cubicBezTo>
                    <a:pt x="11846" y="2143"/>
                    <a:pt x="12004" y="1986"/>
                    <a:pt x="12004" y="1797"/>
                  </a:cubicBezTo>
                  <a:lnTo>
                    <a:pt x="12004" y="348"/>
                  </a:lnTo>
                  <a:cubicBezTo>
                    <a:pt x="12004" y="159"/>
                    <a:pt x="11846" y="1"/>
                    <a:pt x="11657" y="1"/>
                  </a:cubicBezTo>
                  <a:lnTo>
                    <a:pt x="10239" y="1"/>
                  </a:lnTo>
                  <a:cubicBezTo>
                    <a:pt x="10050" y="1"/>
                    <a:pt x="9893" y="159"/>
                    <a:pt x="9893" y="348"/>
                  </a:cubicBezTo>
                  <a:lnTo>
                    <a:pt x="9893" y="726"/>
                  </a:lnTo>
                  <a:lnTo>
                    <a:pt x="2111" y="726"/>
                  </a:lnTo>
                  <a:lnTo>
                    <a:pt x="2111" y="348"/>
                  </a:lnTo>
                  <a:cubicBezTo>
                    <a:pt x="2111" y="159"/>
                    <a:pt x="1985"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9" name="Google Shape;7579;p78"/>
            <p:cNvSpPr/>
            <p:nvPr/>
          </p:nvSpPr>
          <p:spPr>
            <a:xfrm>
              <a:off x="-50054825" y="3603750"/>
              <a:ext cx="141800" cy="194575"/>
            </a:xfrm>
            <a:custGeom>
              <a:avLst/>
              <a:gdLst/>
              <a:ahLst/>
              <a:cxnLst/>
              <a:rect l="l" t="t" r="r" b="b"/>
              <a:pathLst>
                <a:path w="5672" h="7783" extrusionOk="0">
                  <a:moveTo>
                    <a:pt x="347" y="1"/>
                  </a:moveTo>
                  <a:cubicBezTo>
                    <a:pt x="158" y="1"/>
                    <a:pt x="0" y="158"/>
                    <a:pt x="0" y="347"/>
                  </a:cubicBezTo>
                  <a:lnTo>
                    <a:pt x="0" y="1765"/>
                  </a:lnTo>
                  <a:cubicBezTo>
                    <a:pt x="0" y="1873"/>
                    <a:pt x="74" y="1922"/>
                    <a:pt x="151" y="1922"/>
                  </a:cubicBezTo>
                  <a:cubicBezTo>
                    <a:pt x="186" y="1922"/>
                    <a:pt x="222" y="1911"/>
                    <a:pt x="252" y="1891"/>
                  </a:cubicBezTo>
                  <a:lnTo>
                    <a:pt x="725" y="1419"/>
                  </a:lnTo>
                  <a:lnTo>
                    <a:pt x="2143" y="1419"/>
                  </a:lnTo>
                  <a:lnTo>
                    <a:pt x="2143" y="7089"/>
                  </a:lnTo>
                  <a:lnTo>
                    <a:pt x="1670" y="7562"/>
                  </a:lnTo>
                  <a:cubicBezTo>
                    <a:pt x="1576" y="7625"/>
                    <a:pt x="1670" y="7782"/>
                    <a:pt x="1765" y="7782"/>
                  </a:cubicBezTo>
                  <a:lnTo>
                    <a:pt x="3907" y="7782"/>
                  </a:lnTo>
                  <a:cubicBezTo>
                    <a:pt x="4064" y="7782"/>
                    <a:pt x="4096" y="7625"/>
                    <a:pt x="4033" y="7562"/>
                  </a:cubicBezTo>
                  <a:lnTo>
                    <a:pt x="3560" y="7089"/>
                  </a:lnTo>
                  <a:lnTo>
                    <a:pt x="3560" y="1419"/>
                  </a:lnTo>
                  <a:lnTo>
                    <a:pt x="4978" y="1419"/>
                  </a:lnTo>
                  <a:lnTo>
                    <a:pt x="5451" y="1891"/>
                  </a:lnTo>
                  <a:cubicBezTo>
                    <a:pt x="5467" y="1908"/>
                    <a:pt x="5491" y="1916"/>
                    <a:pt x="5517" y="1916"/>
                  </a:cubicBezTo>
                  <a:cubicBezTo>
                    <a:pt x="5587" y="1916"/>
                    <a:pt x="5671" y="1857"/>
                    <a:pt x="5671" y="1765"/>
                  </a:cubicBezTo>
                  <a:lnTo>
                    <a:pt x="5671" y="347"/>
                  </a:lnTo>
                  <a:cubicBezTo>
                    <a:pt x="5671" y="158"/>
                    <a:pt x="5514" y="1"/>
                    <a:pt x="53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0" name="Google Shape;7580;p78"/>
          <p:cNvGrpSpPr/>
          <p:nvPr/>
        </p:nvGrpSpPr>
        <p:grpSpPr>
          <a:xfrm>
            <a:off x="1286286" y="2259783"/>
            <a:ext cx="355258" cy="355051"/>
            <a:chOff x="-50134375" y="3920575"/>
            <a:chExt cx="300100" cy="299925"/>
          </a:xfrm>
        </p:grpSpPr>
        <p:sp>
          <p:nvSpPr>
            <p:cNvPr id="7581" name="Google Shape;7581;p78"/>
            <p:cNvSpPr/>
            <p:nvPr/>
          </p:nvSpPr>
          <p:spPr>
            <a:xfrm>
              <a:off x="-49985525" y="3920575"/>
              <a:ext cx="151250" cy="151850"/>
            </a:xfrm>
            <a:custGeom>
              <a:avLst/>
              <a:gdLst/>
              <a:ahLst/>
              <a:cxnLst/>
              <a:rect l="l" t="t" r="r" b="b"/>
              <a:pathLst>
                <a:path w="6050" h="6074" extrusionOk="0">
                  <a:moveTo>
                    <a:pt x="1986" y="1"/>
                  </a:moveTo>
                  <a:cubicBezTo>
                    <a:pt x="1537" y="1"/>
                    <a:pt x="1088" y="166"/>
                    <a:pt x="757" y="497"/>
                  </a:cubicBezTo>
                  <a:lnTo>
                    <a:pt x="1" y="1284"/>
                  </a:lnTo>
                  <a:lnTo>
                    <a:pt x="4758" y="6073"/>
                  </a:lnTo>
                  <a:lnTo>
                    <a:pt x="5546" y="5317"/>
                  </a:lnTo>
                  <a:cubicBezTo>
                    <a:pt x="5861" y="5002"/>
                    <a:pt x="6050" y="4529"/>
                    <a:pt x="6050" y="4057"/>
                  </a:cubicBezTo>
                  <a:cubicBezTo>
                    <a:pt x="6050" y="3616"/>
                    <a:pt x="5861" y="3143"/>
                    <a:pt x="5546" y="2828"/>
                  </a:cubicBezTo>
                  <a:lnTo>
                    <a:pt x="3214" y="497"/>
                  </a:lnTo>
                  <a:cubicBezTo>
                    <a:pt x="2883" y="166"/>
                    <a:pt x="2434" y="1"/>
                    <a:pt x="19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2" name="Google Shape;7582;p78"/>
            <p:cNvSpPr/>
            <p:nvPr/>
          </p:nvSpPr>
          <p:spPr>
            <a:xfrm>
              <a:off x="-50134375" y="4069250"/>
              <a:ext cx="151250" cy="151250"/>
            </a:xfrm>
            <a:custGeom>
              <a:avLst/>
              <a:gdLst/>
              <a:ahLst/>
              <a:cxnLst/>
              <a:rect l="l" t="t" r="r" b="b"/>
              <a:pathLst>
                <a:path w="6050" h="6050" extrusionOk="0">
                  <a:moveTo>
                    <a:pt x="1292" y="0"/>
                  </a:moveTo>
                  <a:lnTo>
                    <a:pt x="504" y="756"/>
                  </a:lnTo>
                  <a:cubicBezTo>
                    <a:pt x="189" y="1071"/>
                    <a:pt x="0" y="1544"/>
                    <a:pt x="0" y="2016"/>
                  </a:cubicBezTo>
                  <a:cubicBezTo>
                    <a:pt x="0" y="2489"/>
                    <a:pt x="189" y="2899"/>
                    <a:pt x="504" y="3277"/>
                  </a:cubicBezTo>
                  <a:lnTo>
                    <a:pt x="2804" y="5545"/>
                  </a:lnTo>
                  <a:cubicBezTo>
                    <a:pt x="3119" y="5860"/>
                    <a:pt x="3592" y="6049"/>
                    <a:pt x="4064" y="6049"/>
                  </a:cubicBezTo>
                  <a:cubicBezTo>
                    <a:pt x="4537" y="6049"/>
                    <a:pt x="4947" y="5860"/>
                    <a:pt x="5325" y="5545"/>
                  </a:cubicBezTo>
                  <a:lnTo>
                    <a:pt x="6049" y="4757"/>
                  </a:lnTo>
                  <a:lnTo>
                    <a:pt x="129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8"/>
            <p:cNvSpPr/>
            <p:nvPr/>
          </p:nvSpPr>
          <p:spPr>
            <a:xfrm>
              <a:off x="-50090275" y="3964500"/>
              <a:ext cx="211100" cy="211100"/>
            </a:xfrm>
            <a:custGeom>
              <a:avLst/>
              <a:gdLst/>
              <a:ahLst/>
              <a:cxnLst/>
              <a:rect l="l" t="t" r="r" b="b"/>
              <a:pathLst>
                <a:path w="8444" h="8444" extrusionOk="0">
                  <a:moveTo>
                    <a:pt x="2446" y="4316"/>
                  </a:moveTo>
                  <a:cubicBezTo>
                    <a:pt x="2537" y="4316"/>
                    <a:pt x="2631" y="4348"/>
                    <a:pt x="2710" y="4411"/>
                  </a:cubicBezTo>
                  <a:lnTo>
                    <a:pt x="4033" y="5734"/>
                  </a:lnTo>
                  <a:cubicBezTo>
                    <a:pt x="4191" y="5828"/>
                    <a:pt x="4191" y="6080"/>
                    <a:pt x="4033" y="6238"/>
                  </a:cubicBezTo>
                  <a:cubicBezTo>
                    <a:pt x="3970" y="6301"/>
                    <a:pt x="3884" y="6332"/>
                    <a:pt x="3789" y="6332"/>
                  </a:cubicBezTo>
                  <a:cubicBezTo>
                    <a:pt x="3694" y="6332"/>
                    <a:pt x="3592" y="6301"/>
                    <a:pt x="3498" y="6238"/>
                  </a:cubicBezTo>
                  <a:lnTo>
                    <a:pt x="2206" y="4946"/>
                  </a:lnTo>
                  <a:cubicBezTo>
                    <a:pt x="2080" y="4820"/>
                    <a:pt x="2080" y="4568"/>
                    <a:pt x="2206" y="4411"/>
                  </a:cubicBezTo>
                  <a:cubicBezTo>
                    <a:pt x="2269" y="4348"/>
                    <a:pt x="2356" y="4316"/>
                    <a:pt x="2446" y="4316"/>
                  </a:cubicBezTo>
                  <a:close/>
                  <a:moveTo>
                    <a:pt x="3687" y="0"/>
                  </a:moveTo>
                  <a:lnTo>
                    <a:pt x="1" y="3686"/>
                  </a:lnTo>
                  <a:lnTo>
                    <a:pt x="4789" y="8443"/>
                  </a:lnTo>
                  <a:lnTo>
                    <a:pt x="8444" y="4789"/>
                  </a:lnTo>
                  <a:lnTo>
                    <a:pt x="368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4" name="Google Shape;7584;p78"/>
          <p:cNvGrpSpPr/>
          <p:nvPr/>
        </p:nvGrpSpPr>
        <p:grpSpPr>
          <a:xfrm>
            <a:off x="3497010" y="1407358"/>
            <a:ext cx="357123" cy="355258"/>
            <a:chOff x="-48262200" y="3200500"/>
            <a:chExt cx="301675" cy="300100"/>
          </a:xfrm>
        </p:grpSpPr>
        <p:sp>
          <p:nvSpPr>
            <p:cNvPr id="7585" name="Google Shape;7585;p78"/>
            <p:cNvSpPr/>
            <p:nvPr/>
          </p:nvSpPr>
          <p:spPr>
            <a:xfrm>
              <a:off x="-48191325" y="3288700"/>
              <a:ext cx="51225" cy="51225"/>
            </a:xfrm>
            <a:custGeom>
              <a:avLst/>
              <a:gdLst/>
              <a:ahLst/>
              <a:cxnLst/>
              <a:rect l="l" t="t" r="r" b="b"/>
              <a:pathLst>
                <a:path w="2049" h="2049" extrusionOk="0">
                  <a:moveTo>
                    <a:pt x="1072" y="1"/>
                  </a:moveTo>
                  <a:cubicBezTo>
                    <a:pt x="474" y="1"/>
                    <a:pt x="1" y="473"/>
                    <a:pt x="1" y="1041"/>
                  </a:cubicBezTo>
                  <a:cubicBezTo>
                    <a:pt x="1" y="1513"/>
                    <a:pt x="285" y="1891"/>
                    <a:pt x="726" y="2049"/>
                  </a:cubicBezTo>
                  <a:lnTo>
                    <a:pt x="726" y="1041"/>
                  </a:lnTo>
                  <a:cubicBezTo>
                    <a:pt x="726" y="852"/>
                    <a:pt x="883" y="694"/>
                    <a:pt x="1072" y="694"/>
                  </a:cubicBezTo>
                  <a:lnTo>
                    <a:pt x="2049" y="694"/>
                  </a:lnTo>
                  <a:cubicBezTo>
                    <a:pt x="1891" y="253"/>
                    <a:pt x="1513"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6" name="Google Shape;7586;p78"/>
            <p:cNvSpPr/>
            <p:nvPr/>
          </p:nvSpPr>
          <p:spPr>
            <a:xfrm>
              <a:off x="-48155875" y="3324150"/>
              <a:ext cx="15775" cy="15775"/>
            </a:xfrm>
            <a:custGeom>
              <a:avLst/>
              <a:gdLst/>
              <a:ahLst/>
              <a:cxnLst/>
              <a:rect l="l" t="t" r="r" b="b"/>
              <a:pathLst>
                <a:path w="631" h="631" extrusionOk="0">
                  <a:moveTo>
                    <a:pt x="1" y="1"/>
                  </a:moveTo>
                  <a:lnTo>
                    <a:pt x="1" y="631"/>
                  </a:lnTo>
                  <a:cubicBezTo>
                    <a:pt x="284" y="505"/>
                    <a:pt x="536" y="253"/>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78"/>
            <p:cNvSpPr/>
            <p:nvPr/>
          </p:nvSpPr>
          <p:spPr>
            <a:xfrm>
              <a:off x="-48085775" y="3206000"/>
              <a:ext cx="47275" cy="47300"/>
            </a:xfrm>
            <a:custGeom>
              <a:avLst/>
              <a:gdLst/>
              <a:ahLst/>
              <a:cxnLst/>
              <a:rect l="l" t="t" r="r" b="b"/>
              <a:pathLst>
                <a:path w="1891" h="1892" extrusionOk="0">
                  <a:moveTo>
                    <a:pt x="1" y="1"/>
                  </a:moveTo>
                  <a:lnTo>
                    <a:pt x="1" y="1891"/>
                  </a:lnTo>
                  <a:lnTo>
                    <a:pt x="1891" y="1891"/>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78"/>
            <p:cNvSpPr/>
            <p:nvPr/>
          </p:nvSpPr>
          <p:spPr>
            <a:xfrm>
              <a:off x="-48262200" y="3200500"/>
              <a:ext cx="228425" cy="300100"/>
            </a:xfrm>
            <a:custGeom>
              <a:avLst/>
              <a:gdLst/>
              <a:ahLst/>
              <a:cxnLst/>
              <a:rect l="l" t="t" r="r" b="b"/>
              <a:pathLst>
                <a:path w="9137" h="12004" extrusionOk="0">
                  <a:moveTo>
                    <a:pt x="3907" y="2773"/>
                  </a:moveTo>
                  <a:cubicBezTo>
                    <a:pt x="4789" y="2773"/>
                    <a:pt x="5482" y="3371"/>
                    <a:pt x="5640" y="4190"/>
                  </a:cubicBezTo>
                  <a:lnTo>
                    <a:pt x="6743" y="4190"/>
                  </a:lnTo>
                  <a:cubicBezTo>
                    <a:pt x="6900" y="4222"/>
                    <a:pt x="7058" y="4380"/>
                    <a:pt x="7058" y="4569"/>
                  </a:cubicBezTo>
                  <a:lnTo>
                    <a:pt x="7058" y="7372"/>
                  </a:lnTo>
                  <a:cubicBezTo>
                    <a:pt x="7058" y="7562"/>
                    <a:pt x="6900" y="7719"/>
                    <a:pt x="6711" y="7719"/>
                  </a:cubicBezTo>
                  <a:lnTo>
                    <a:pt x="3907" y="7719"/>
                  </a:lnTo>
                  <a:cubicBezTo>
                    <a:pt x="3718" y="7719"/>
                    <a:pt x="3561" y="7562"/>
                    <a:pt x="3561" y="7372"/>
                  </a:cubicBezTo>
                  <a:lnTo>
                    <a:pt x="3561" y="6270"/>
                  </a:lnTo>
                  <a:cubicBezTo>
                    <a:pt x="2773" y="6112"/>
                    <a:pt x="2143" y="5419"/>
                    <a:pt x="2143" y="4537"/>
                  </a:cubicBezTo>
                  <a:cubicBezTo>
                    <a:pt x="2143" y="3560"/>
                    <a:pt x="2931" y="2773"/>
                    <a:pt x="3907" y="2773"/>
                  </a:cubicBezTo>
                  <a:close/>
                  <a:moveTo>
                    <a:pt x="5293" y="8475"/>
                  </a:moveTo>
                  <a:cubicBezTo>
                    <a:pt x="5482" y="8475"/>
                    <a:pt x="5640" y="8633"/>
                    <a:pt x="5640" y="8822"/>
                  </a:cubicBezTo>
                  <a:cubicBezTo>
                    <a:pt x="5640" y="9042"/>
                    <a:pt x="5482" y="9200"/>
                    <a:pt x="5293" y="9200"/>
                  </a:cubicBezTo>
                  <a:lnTo>
                    <a:pt x="2489" y="9200"/>
                  </a:lnTo>
                  <a:cubicBezTo>
                    <a:pt x="2300" y="9200"/>
                    <a:pt x="2143" y="9042"/>
                    <a:pt x="2143" y="8822"/>
                  </a:cubicBezTo>
                  <a:cubicBezTo>
                    <a:pt x="2143" y="8633"/>
                    <a:pt x="2300" y="8475"/>
                    <a:pt x="2489" y="8475"/>
                  </a:cubicBezTo>
                  <a:close/>
                  <a:moveTo>
                    <a:pt x="6711" y="8475"/>
                  </a:moveTo>
                  <a:cubicBezTo>
                    <a:pt x="6900" y="8475"/>
                    <a:pt x="7058" y="8633"/>
                    <a:pt x="7058" y="8822"/>
                  </a:cubicBezTo>
                  <a:cubicBezTo>
                    <a:pt x="7058" y="9042"/>
                    <a:pt x="6900" y="9200"/>
                    <a:pt x="6711" y="9200"/>
                  </a:cubicBezTo>
                  <a:cubicBezTo>
                    <a:pt x="6522" y="9200"/>
                    <a:pt x="6365" y="9042"/>
                    <a:pt x="6365" y="8822"/>
                  </a:cubicBezTo>
                  <a:cubicBezTo>
                    <a:pt x="6365" y="8633"/>
                    <a:pt x="6522" y="8475"/>
                    <a:pt x="6711" y="8475"/>
                  </a:cubicBezTo>
                  <a:close/>
                  <a:moveTo>
                    <a:pt x="6711" y="9893"/>
                  </a:moveTo>
                  <a:cubicBezTo>
                    <a:pt x="6900" y="9893"/>
                    <a:pt x="7058" y="10050"/>
                    <a:pt x="7058" y="10239"/>
                  </a:cubicBezTo>
                  <a:cubicBezTo>
                    <a:pt x="7058" y="10428"/>
                    <a:pt x="6900" y="10617"/>
                    <a:pt x="6711" y="10617"/>
                  </a:cubicBezTo>
                  <a:lnTo>
                    <a:pt x="2489" y="10617"/>
                  </a:lnTo>
                  <a:cubicBezTo>
                    <a:pt x="2300" y="10617"/>
                    <a:pt x="2143" y="10460"/>
                    <a:pt x="2143" y="10239"/>
                  </a:cubicBezTo>
                  <a:cubicBezTo>
                    <a:pt x="2143" y="10050"/>
                    <a:pt x="2300" y="9893"/>
                    <a:pt x="2489" y="9893"/>
                  </a:cubicBezTo>
                  <a:close/>
                  <a:moveTo>
                    <a:pt x="379" y="0"/>
                  </a:moveTo>
                  <a:cubicBezTo>
                    <a:pt x="158" y="0"/>
                    <a:pt x="1" y="158"/>
                    <a:pt x="1" y="378"/>
                  </a:cubicBezTo>
                  <a:lnTo>
                    <a:pt x="1" y="11657"/>
                  </a:lnTo>
                  <a:cubicBezTo>
                    <a:pt x="1" y="11878"/>
                    <a:pt x="158" y="12004"/>
                    <a:pt x="379" y="12004"/>
                  </a:cubicBezTo>
                  <a:lnTo>
                    <a:pt x="8790" y="12004"/>
                  </a:lnTo>
                  <a:cubicBezTo>
                    <a:pt x="8979" y="12004"/>
                    <a:pt x="9137" y="11878"/>
                    <a:pt x="9137" y="11657"/>
                  </a:cubicBezTo>
                  <a:lnTo>
                    <a:pt x="9137" y="2804"/>
                  </a:lnTo>
                  <a:lnTo>
                    <a:pt x="6711" y="2804"/>
                  </a:lnTo>
                  <a:cubicBezTo>
                    <a:pt x="6522" y="2804"/>
                    <a:pt x="6365" y="2647"/>
                    <a:pt x="6365" y="2458"/>
                  </a:cubicBezTo>
                  <a:lnTo>
                    <a:pt x="636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78"/>
            <p:cNvSpPr/>
            <p:nvPr/>
          </p:nvSpPr>
          <p:spPr>
            <a:xfrm>
              <a:off x="-48155075" y="3322575"/>
              <a:ext cx="52775" cy="53575"/>
            </a:xfrm>
            <a:custGeom>
              <a:avLst/>
              <a:gdLst/>
              <a:ahLst/>
              <a:cxnLst/>
              <a:rect l="l" t="t" r="r" b="b"/>
              <a:pathLst>
                <a:path w="2111" h="2143" extrusionOk="0">
                  <a:moveTo>
                    <a:pt x="1355" y="1"/>
                  </a:moveTo>
                  <a:cubicBezTo>
                    <a:pt x="1197" y="725"/>
                    <a:pt x="662" y="1261"/>
                    <a:pt x="0" y="1387"/>
                  </a:cubicBezTo>
                  <a:lnTo>
                    <a:pt x="0" y="2143"/>
                  </a:lnTo>
                  <a:lnTo>
                    <a:pt x="2111" y="2143"/>
                  </a:ln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78"/>
            <p:cNvSpPr/>
            <p:nvPr/>
          </p:nvSpPr>
          <p:spPr>
            <a:xfrm>
              <a:off x="-48014100" y="3417100"/>
              <a:ext cx="53575" cy="18125"/>
            </a:xfrm>
            <a:custGeom>
              <a:avLst/>
              <a:gdLst/>
              <a:ahLst/>
              <a:cxnLst/>
              <a:rect l="l" t="t" r="r" b="b"/>
              <a:pathLst>
                <a:path w="2143" h="725" extrusionOk="0">
                  <a:moveTo>
                    <a:pt x="1" y="0"/>
                  </a:moveTo>
                  <a:lnTo>
                    <a:pt x="1" y="725"/>
                  </a:lnTo>
                  <a:lnTo>
                    <a:pt x="2143" y="725"/>
                  </a:lnTo>
                  <a:lnTo>
                    <a:pt x="214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1" name="Google Shape;7591;p78"/>
            <p:cNvSpPr/>
            <p:nvPr/>
          </p:nvSpPr>
          <p:spPr>
            <a:xfrm>
              <a:off x="-48014100" y="3289500"/>
              <a:ext cx="53575" cy="110300"/>
            </a:xfrm>
            <a:custGeom>
              <a:avLst/>
              <a:gdLst/>
              <a:ahLst/>
              <a:cxnLst/>
              <a:rect l="l" t="t" r="r" b="b"/>
              <a:pathLst>
                <a:path w="2143" h="4412" extrusionOk="0">
                  <a:moveTo>
                    <a:pt x="1" y="0"/>
                  </a:moveTo>
                  <a:lnTo>
                    <a:pt x="1" y="4411"/>
                  </a:lnTo>
                  <a:lnTo>
                    <a:pt x="2143" y="4411"/>
                  </a:lnTo>
                  <a:lnTo>
                    <a:pt x="214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2" name="Google Shape;7592;p78"/>
            <p:cNvSpPr/>
            <p:nvPr/>
          </p:nvSpPr>
          <p:spPr>
            <a:xfrm>
              <a:off x="-48014100" y="3451750"/>
              <a:ext cx="53575" cy="48075"/>
            </a:xfrm>
            <a:custGeom>
              <a:avLst/>
              <a:gdLst/>
              <a:ahLst/>
              <a:cxnLst/>
              <a:rect l="l" t="t" r="r" b="b"/>
              <a:pathLst>
                <a:path w="2143" h="1923" extrusionOk="0">
                  <a:moveTo>
                    <a:pt x="1" y="0"/>
                  </a:moveTo>
                  <a:lnTo>
                    <a:pt x="1" y="883"/>
                  </a:lnTo>
                  <a:cubicBezTo>
                    <a:pt x="1" y="1450"/>
                    <a:pt x="473" y="1922"/>
                    <a:pt x="1072" y="1922"/>
                  </a:cubicBezTo>
                  <a:cubicBezTo>
                    <a:pt x="1670" y="1922"/>
                    <a:pt x="2143" y="1450"/>
                    <a:pt x="2143" y="883"/>
                  </a:cubicBezTo>
                  <a:lnTo>
                    <a:pt x="214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78"/>
            <p:cNvSpPr/>
            <p:nvPr/>
          </p:nvSpPr>
          <p:spPr>
            <a:xfrm>
              <a:off x="-48011725" y="3220375"/>
              <a:ext cx="48050" cy="51025"/>
            </a:xfrm>
            <a:custGeom>
              <a:avLst/>
              <a:gdLst/>
              <a:ahLst/>
              <a:cxnLst/>
              <a:rect l="l" t="t" r="r" b="b"/>
              <a:pathLst>
                <a:path w="1922" h="2041" extrusionOk="0">
                  <a:moveTo>
                    <a:pt x="985" y="1"/>
                  </a:moveTo>
                  <a:cubicBezTo>
                    <a:pt x="843" y="1"/>
                    <a:pt x="693" y="72"/>
                    <a:pt x="630" y="213"/>
                  </a:cubicBezTo>
                  <a:lnTo>
                    <a:pt x="0" y="2041"/>
                  </a:lnTo>
                  <a:lnTo>
                    <a:pt x="1922" y="2041"/>
                  </a:lnTo>
                  <a:lnTo>
                    <a:pt x="1292" y="213"/>
                  </a:lnTo>
                  <a:cubicBezTo>
                    <a:pt x="1260" y="72"/>
                    <a:pt x="1126" y="1"/>
                    <a:pt x="9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94" name="Google Shape;7594;p78"/>
          <p:cNvGrpSpPr/>
          <p:nvPr/>
        </p:nvGrpSpPr>
        <p:grpSpPr>
          <a:xfrm>
            <a:off x="3526383" y="1844447"/>
            <a:ext cx="298377" cy="354519"/>
            <a:chOff x="-48233050" y="3569725"/>
            <a:chExt cx="252050" cy="299475"/>
          </a:xfrm>
        </p:grpSpPr>
        <p:sp>
          <p:nvSpPr>
            <p:cNvPr id="7595" name="Google Shape;7595;p78"/>
            <p:cNvSpPr/>
            <p:nvPr/>
          </p:nvSpPr>
          <p:spPr>
            <a:xfrm>
              <a:off x="-48233050" y="3569725"/>
              <a:ext cx="252050" cy="299475"/>
            </a:xfrm>
            <a:custGeom>
              <a:avLst/>
              <a:gdLst/>
              <a:ahLst/>
              <a:cxnLst/>
              <a:rect l="l" t="t" r="r" b="b"/>
              <a:pathLst>
                <a:path w="10082" h="11979" extrusionOk="0">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78"/>
            <p:cNvSpPr/>
            <p:nvPr/>
          </p:nvSpPr>
          <p:spPr>
            <a:xfrm>
              <a:off x="-48170050" y="3622650"/>
              <a:ext cx="100050" cy="103225"/>
            </a:xfrm>
            <a:custGeom>
              <a:avLst/>
              <a:gdLst/>
              <a:ahLst/>
              <a:cxnLst/>
              <a:rect l="l" t="t" r="r" b="b"/>
              <a:pathLst>
                <a:path w="4002" h="4129" extrusionOk="0">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7" name="Google Shape;7597;p78"/>
            <p:cNvSpPr/>
            <p:nvPr/>
          </p:nvSpPr>
          <p:spPr>
            <a:xfrm>
              <a:off x="-48129100" y="3665200"/>
              <a:ext cx="18150" cy="18125"/>
            </a:xfrm>
            <a:custGeom>
              <a:avLst/>
              <a:gdLst/>
              <a:ahLst/>
              <a:cxnLst/>
              <a:rect l="l" t="t" r="r" b="b"/>
              <a:pathLst>
                <a:path w="726" h="725" extrusionOk="0">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98" name="Google Shape;7598;p78"/>
          <p:cNvGrpSpPr/>
          <p:nvPr/>
        </p:nvGrpSpPr>
        <p:grpSpPr>
          <a:xfrm>
            <a:off x="3550148" y="2278191"/>
            <a:ext cx="250847" cy="358070"/>
            <a:chOff x="-48216525" y="3936125"/>
            <a:chExt cx="211900" cy="302475"/>
          </a:xfrm>
        </p:grpSpPr>
        <p:sp>
          <p:nvSpPr>
            <p:cNvPr id="7599" name="Google Shape;7599;p78"/>
            <p:cNvSpPr/>
            <p:nvPr/>
          </p:nvSpPr>
          <p:spPr>
            <a:xfrm>
              <a:off x="-48207850" y="3955825"/>
              <a:ext cx="105550" cy="158325"/>
            </a:xfrm>
            <a:custGeom>
              <a:avLst/>
              <a:gdLst/>
              <a:ahLst/>
              <a:cxnLst/>
              <a:rect l="l" t="t" r="r" b="b"/>
              <a:pathLst>
                <a:path w="4222" h="6333" extrusionOk="0">
                  <a:moveTo>
                    <a:pt x="2080" y="2080"/>
                  </a:moveTo>
                  <a:cubicBezTo>
                    <a:pt x="2300" y="2080"/>
                    <a:pt x="2458" y="2237"/>
                    <a:pt x="2458" y="2458"/>
                  </a:cubicBezTo>
                  <a:lnTo>
                    <a:pt x="2458" y="3151"/>
                  </a:lnTo>
                  <a:cubicBezTo>
                    <a:pt x="2458" y="3340"/>
                    <a:pt x="2300" y="3497"/>
                    <a:pt x="2080" y="3497"/>
                  </a:cubicBezTo>
                  <a:cubicBezTo>
                    <a:pt x="1891" y="3497"/>
                    <a:pt x="1733" y="3340"/>
                    <a:pt x="1733" y="3151"/>
                  </a:cubicBezTo>
                  <a:lnTo>
                    <a:pt x="1733" y="2458"/>
                  </a:lnTo>
                  <a:cubicBezTo>
                    <a:pt x="1733" y="2237"/>
                    <a:pt x="1891" y="2080"/>
                    <a:pt x="2080" y="2080"/>
                  </a:cubicBezTo>
                  <a:close/>
                  <a:moveTo>
                    <a:pt x="2080" y="4222"/>
                  </a:moveTo>
                  <a:cubicBezTo>
                    <a:pt x="2300" y="4222"/>
                    <a:pt x="2458" y="4380"/>
                    <a:pt x="2458" y="4569"/>
                  </a:cubicBezTo>
                  <a:lnTo>
                    <a:pt x="2458" y="5293"/>
                  </a:lnTo>
                  <a:cubicBezTo>
                    <a:pt x="2458" y="5482"/>
                    <a:pt x="2300" y="5640"/>
                    <a:pt x="2080" y="5640"/>
                  </a:cubicBezTo>
                  <a:cubicBezTo>
                    <a:pt x="1891" y="5640"/>
                    <a:pt x="1733" y="5482"/>
                    <a:pt x="1733" y="5293"/>
                  </a:cubicBezTo>
                  <a:lnTo>
                    <a:pt x="1733" y="4569"/>
                  </a:lnTo>
                  <a:cubicBezTo>
                    <a:pt x="1733" y="4380"/>
                    <a:pt x="1891" y="4222"/>
                    <a:pt x="2080" y="4222"/>
                  </a:cubicBezTo>
                  <a:close/>
                  <a:moveTo>
                    <a:pt x="2111" y="0"/>
                  </a:moveTo>
                  <a:cubicBezTo>
                    <a:pt x="1891" y="0"/>
                    <a:pt x="1733" y="158"/>
                    <a:pt x="1733" y="347"/>
                  </a:cubicBezTo>
                  <a:lnTo>
                    <a:pt x="1733" y="757"/>
                  </a:lnTo>
                  <a:cubicBezTo>
                    <a:pt x="1544" y="788"/>
                    <a:pt x="1355" y="914"/>
                    <a:pt x="1198" y="1072"/>
                  </a:cubicBezTo>
                  <a:lnTo>
                    <a:pt x="883" y="757"/>
                  </a:lnTo>
                  <a:cubicBezTo>
                    <a:pt x="820" y="694"/>
                    <a:pt x="733" y="662"/>
                    <a:pt x="642" y="662"/>
                  </a:cubicBezTo>
                  <a:cubicBezTo>
                    <a:pt x="552" y="662"/>
                    <a:pt x="457" y="694"/>
                    <a:pt x="378" y="757"/>
                  </a:cubicBezTo>
                  <a:cubicBezTo>
                    <a:pt x="252" y="883"/>
                    <a:pt x="252" y="1103"/>
                    <a:pt x="378" y="1261"/>
                  </a:cubicBezTo>
                  <a:lnTo>
                    <a:pt x="788" y="1702"/>
                  </a:lnTo>
                  <a:cubicBezTo>
                    <a:pt x="757" y="1859"/>
                    <a:pt x="725" y="2017"/>
                    <a:pt x="725" y="2174"/>
                  </a:cubicBezTo>
                  <a:lnTo>
                    <a:pt x="378" y="2174"/>
                  </a:lnTo>
                  <a:cubicBezTo>
                    <a:pt x="158" y="2174"/>
                    <a:pt x="0" y="2332"/>
                    <a:pt x="0" y="2521"/>
                  </a:cubicBezTo>
                  <a:cubicBezTo>
                    <a:pt x="0" y="2710"/>
                    <a:pt x="158" y="2867"/>
                    <a:pt x="378" y="2867"/>
                  </a:cubicBezTo>
                  <a:lnTo>
                    <a:pt x="725" y="2867"/>
                  </a:lnTo>
                  <a:lnTo>
                    <a:pt x="725" y="3592"/>
                  </a:lnTo>
                  <a:lnTo>
                    <a:pt x="378" y="3592"/>
                  </a:lnTo>
                  <a:cubicBezTo>
                    <a:pt x="158" y="3592"/>
                    <a:pt x="0" y="3750"/>
                    <a:pt x="0" y="3939"/>
                  </a:cubicBezTo>
                  <a:cubicBezTo>
                    <a:pt x="0" y="4128"/>
                    <a:pt x="158" y="4285"/>
                    <a:pt x="378" y="4285"/>
                  </a:cubicBezTo>
                  <a:lnTo>
                    <a:pt x="725" y="4285"/>
                  </a:lnTo>
                  <a:lnTo>
                    <a:pt x="725" y="5010"/>
                  </a:lnTo>
                  <a:lnTo>
                    <a:pt x="347" y="5010"/>
                  </a:lnTo>
                  <a:lnTo>
                    <a:pt x="347" y="4915"/>
                  </a:lnTo>
                  <a:cubicBezTo>
                    <a:pt x="158" y="4915"/>
                    <a:pt x="0" y="5073"/>
                    <a:pt x="0" y="5293"/>
                  </a:cubicBezTo>
                  <a:cubicBezTo>
                    <a:pt x="0" y="5482"/>
                    <a:pt x="158" y="5640"/>
                    <a:pt x="347" y="5640"/>
                  </a:cubicBezTo>
                  <a:lnTo>
                    <a:pt x="725" y="5640"/>
                  </a:lnTo>
                  <a:lnTo>
                    <a:pt x="725" y="6333"/>
                  </a:lnTo>
                  <a:lnTo>
                    <a:pt x="3497" y="6333"/>
                  </a:lnTo>
                  <a:lnTo>
                    <a:pt x="3497" y="5640"/>
                  </a:lnTo>
                  <a:lnTo>
                    <a:pt x="3876" y="5640"/>
                  </a:lnTo>
                  <a:cubicBezTo>
                    <a:pt x="4065" y="5640"/>
                    <a:pt x="4222" y="5482"/>
                    <a:pt x="4222" y="5293"/>
                  </a:cubicBezTo>
                  <a:cubicBezTo>
                    <a:pt x="4222" y="5073"/>
                    <a:pt x="4065" y="4915"/>
                    <a:pt x="3876" y="4915"/>
                  </a:cubicBezTo>
                  <a:lnTo>
                    <a:pt x="3497" y="4915"/>
                  </a:lnTo>
                  <a:lnTo>
                    <a:pt x="3497" y="4222"/>
                  </a:lnTo>
                  <a:lnTo>
                    <a:pt x="3876" y="4222"/>
                  </a:lnTo>
                  <a:cubicBezTo>
                    <a:pt x="4065" y="4222"/>
                    <a:pt x="4222" y="4065"/>
                    <a:pt x="4222" y="3876"/>
                  </a:cubicBezTo>
                  <a:cubicBezTo>
                    <a:pt x="4222" y="3655"/>
                    <a:pt x="4065" y="3497"/>
                    <a:pt x="3876" y="3497"/>
                  </a:cubicBezTo>
                  <a:lnTo>
                    <a:pt x="3497" y="3497"/>
                  </a:lnTo>
                  <a:lnTo>
                    <a:pt x="3497" y="2804"/>
                  </a:lnTo>
                  <a:lnTo>
                    <a:pt x="3876" y="2804"/>
                  </a:lnTo>
                  <a:cubicBezTo>
                    <a:pt x="4065" y="2804"/>
                    <a:pt x="4222" y="2647"/>
                    <a:pt x="4222" y="2458"/>
                  </a:cubicBezTo>
                  <a:cubicBezTo>
                    <a:pt x="4222" y="2237"/>
                    <a:pt x="4065" y="2080"/>
                    <a:pt x="3876" y="2080"/>
                  </a:cubicBezTo>
                  <a:lnTo>
                    <a:pt x="3497" y="2080"/>
                  </a:lnTo>
                  <a:cubicBezTo>
                    <a:pt x="3497" y="1418"/>
                    <a:pt x="3088" y="914"/>
                    <a:pt x="2458" y="757"/>
                  </a:cubicBezTo>
                  <a:lnTo>
                    <a:pt x="2458" y="347"/>
                  </a:lnTo>
                  <a:cubicBezTo>
                    <a:pt x="2458" y="158"/>
                    <a:pt x="2300"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0" name="Google Shape;7600;p78"/>
            <p:cNvSpPr/>
            <p:nvPr/>
          </p:nvSpPr>
          <p:spPr>
            <a:xfrm>
              <a:off x="-48192100" y="4184225"/>
              <a:ext cx="163850" cy="54375"/>
            </a:xfrm>
            <a:custGeom>
              <a:avLst/>
              <a:gdLst/>
              <a:ahLst/>
              <a:cxnLst/>
              <a:rect l="l" t="t" r="r" b="b"/>
              <a:pathLst>
                <a:path w="6554" h="2175" extrusionOk="0">
                  <a:moveTo>
                    <a:pt x="0" y="1"/>
                  </a:moveTo>
                  <a:lnTo>
                    <a:pt x="442" y="1891"/>
                  </a:lnTo>
                  <a:cubicBezTo>
                    <a:pt x="473" y="2049"/>
                    <a:pt x="631" y="2175"/>
                    <a:pt x="788" y="2175"/>
                  </a:cubicBezTo>
                  <a:lnTo>
                    <a:pt x="5703" y="2175"/>
                  </a:lnTo>
                  <a:cubicBezTo>
                    <a:pt x="5860" y="2175"/>
                    <a:pt x="6018" y="2049"/>
                    <a:pt x="6081" y="1891"/>
                  </a:cubicBezTo>
                  <a:lnTo>
                    <a:pt x="655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78"/>
            <p:cNvSpPr/>
            <p:nvPr/>
          </p:nvSpPr>
          <p:spPr>
            <a:xfrm>
              <a:off x="-48216525" y="4131475"/>
              <a:ext cx="211900" cy="34675"/>
            </a:xfrm>
            <a:custGeom>
              <a:avLst/>
              <a:gdLst/>
              <a:ahLst/>
              <a:cxnLst/>
              <a:rect l="l" t="t" r="r" b="b"/>
              <a:pathLst>
                <a:path w="8476" h="1387" extrusionOk="0">
                  <a:moveTo>
                    <a:pt x="347" y="0"/>
                  </a:moveTo>
                  <a:cubicBezTo>
                    <a:pt x="158" y="0"/>
                    <a:pt x="1" y="126"/>
                    <a:pt x="1" y="347"/>
                  </a:cubicBezTo>
                  <a:cubicBezTo>
                    <a:pt x="1" y="914"/>
                    <a:pt x="473" y="1386"/>
                    <a:pt x="1072" y="1386"/>
                  </a:cubicBezTo>
                  <a:lnTo>
                    <a:pt x="7405" y="1386"/>
                  </a:lnTo>
                  <a:cubicBezTo>
                    <a:pt x="8003" y="1386"/>
                    <a:pt x="8476" y="914"/>
                    <a:pt x="8476" y="347"/>
                  </a:cubicBezTo>
                  <a:cubicBezTo>
                    <a:pt x="8413" y="158"/>
                    <a:pt x="8255" y="0"/>
                    <a:pt x="80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2" name="Google Shape;7602;p78"/>
            <p:cNvSpPr/>
            <p:nvPr/>
          </p:nvSpPr>
          <p:spPr>
            <a:xfrm>
              <a:off x="-48113350" y="3936125"/>
              <a:ext cx="98475" cy="178025"/>
            </a:xfrm>
            <a:custGeom>
              <a:avLst/>
              <a:gdLst/>
              <a:ahLst/>
              <a:cxnLst/>
              <a:rect l="l" t="t" r="r" b="b"/>
              <a:pathLst>
                <a:path w="3939" h="7121" extrusionOk="0">
                  <a:moveTo>
                    <a:pt x="1860" y="2175"/>
                  </a:moveTo>
                  <a:cubicBezTo>
                    <a:pt x="2049" y="2175"/>
                    <a:pt x="2206" y="2332"/>
                    <a:pt x="2206" y="2521"/>
                  </a:cubicBezTo>
                  <a:lnTo>
                    <a:pt x="2206" y="3246"/>
                  </a:lnTo>
                  <a:cubicBezTo>
                    <a:pt x="2206" y="3435"/>
                    <a:pt x="2049" y="3592"/>
                    <a:pt x="1860" y="3592"/>
                  </a:cubicBezTo>
                  <a:cubicBezTo>
                    <a:pt x="1671" y="3592"/>
                    <a:pt x="1513" y="3435"/>
                    <a:pt x="1513" y="3246"/>
                  </a:cubicBezTo>
                  <a:lnTo>
                    <a:pt x="1513" y="2521"/>
                  </a:lnTo>
                  <a:cubicBezTo>
                    <a:pt x="1513" y="2332"/>
                    <a:pt x="1671" y="2175"/>
                    <a:pt x="1860" y="2175"/>
                  </a:cubicBezTo>
                  <a:close/>
                  <a:moveTo>
                    <a:pt x="1860" y="4285"/>
                  </a:moveTo>
                  <a:cubicBezTo>
                    <a:pt x="2049" y="4285"/>
                    <a:pt x="2206" y="4443"/>
                    <a:pt x="2206" y="4632"/>
                  </a:cubicBezTo>
                  <a:lnTo>
                    <a:pt x="2206" y="5357"/>
                  </a:lnTo>
                  <a:cubicBezTo>
                    <a:pt x="2206" y="5546"/>
                    <a:pt x="2049" y="5703"/>
                    <a:pt x="1860" y="5703"/>
                  </a:cubicBezTo>
                  <a:cubicBezTo>
                    <a:pt x="1671" y="5703"/>
                    <a:pt x="1513" y="5546"/>
                    <a:pt x="1513" y="5357"/>
                  </a:cubicBezTo>
                  <a:lnTo>
                    <a:pt x="1513" y="4632"/>
                  </a:lnTo>
                  <a:cubicBezTo>
                    <a:pt x="1513" y="4443"/>
                    <a:pt x="1671" y="4285"/>
                    <a:pt x="1860" y="4285"/>
                  </a:cubicBezTo>
                  <a:close/>
                  <a:moveTo>
                    <a:pt x="1860" y="1"/>
                  </a:moveTo>
                  <a:cubicBezTo>
                    <a:pt x="1671" y="1"/>
                    <a:pt x="1513" y="158"/>
                    <a:pt x="1513" y="347"/>
                  </a:cubicBezTo>
                  <a:lnTo>
                    <a:pt x="1513" y="757"/>
                  </a:lnTo>
                  <a:cubicBezTo>
                    <a:pt x="1324" y="788"/>
                    <a:pt x="1104" y="914"/>
                    <a:pt x="946" y="1072"/>
                  </a:cubicBezTo>
                  <a:lnTo>
                    <a:pt x="631" y="757"/>
                  </a:lnTo>
                  <a:cubicBezTo>
                    <a:pt x="584" y="694"/>
                    <a:pt x="497" y="662"/>
                    <a:pt x="403" y="662"/>
                  </a:cubicBezTo>
                  <a:cubicBezTo>
                    <a:pt x="308" y="662"/>
                    <a:pt x="206" y="694"/>
                    <a:pt x="127" y="757"/>
                  </a:cubicBezTo>
                  <a:cubicBezTo>
                    <a:pt x="1" y="883"/>
                    <a:pt x="1" y="1104"/>
                    <a:pt x="127" y="1261"/>
                  </a:cubicBezTo>
                  <a:lnTo>
                    <a:pt x="505" y="1702"/>
                  </a:lnTo>
                  <a:cubicBezTo>
                    <a:pt x="474" y="1860"/>
                    <a:pt x="442" y="2017"/>
                    <a:pt x="442" y="2175"/>
                  </a:cubicBezTo>
                  <a:lnTo>
                    <a:pt x="442" y="2238"/>
                  </a:lnTo>
                  <a:cubicBezTo>
                    <a:pt x="820" y="2395"/>
                    <a:pt x="1135" y="2742"/>
                    <a:pt x="1135" y="3214"/>
                  </a:cubicBezTo>
                  <a:cubicBezTo>
                    <a:pt x="1135" y="3498"/>
                    <a:pt x="1041" y="3750"/>
                    <a:pt x="883" y="3939"/>
                  </a:cubicBezTo>
                  <a:cubicBezTo>
                    <a:pt x="1041" y="4128"/>
                    <a:pt x="1135" y="4380"/>
                    <a:pt x="1135" y="4632"/>
                  </a:cubicBezTo>
                  <a:cubicBezTo>
                    <a:pt x="1135" y="4916"/>
                    <a:pt x="1041" y="5168"/>
                    <a:pt x="883" y="5357"/>
                  </a:cubicBezTo>
                  <a:cubicBezTo>
                    <a:pt x="1041" y="5546"/>
                    <a:pt x="1135" y="5798"/>
                    <a:pt x="1135" y="6081"/>
                  </a:cubicBezTo>
                  <a:cubicBezTo>
                    <a:pt x="1135" y="6554"/>
                    <a:pt x="883" y="6932"/>
                    <a:pt x="442" y="7058"/>
                  </a:cubicBezTo>
                  <a:lnTo>
                    <a:pt x="442" y="7121"/>
                  </a:lnTo>
                  <a:lnTo>
                    <a:pt x="3246" y="7121"/>
                  </a:lnTo>
                  <a:lnTo>
                    <a:pt x="3246" y="5703"/>
                  </a:lnTo>
                  <a:lnTo>
                    <a:pt x="3593" y="5703"/>
                  </a:lnTo>
                  <a:cubicBezTo>
                    <a:pt x="3782" y="5703"/>
                    <a:pt x="3939" y="5546"/>
                    <a:pt x="3939" y="5357"/>
                  </a:cubicBezTo>
                  <a:cubicBezTo>
                    <a:pt x="3939" y="5168"/>
                    <a:pt x="3782" y="5010"/>
                    <a:pt x="3593" y="5010"/>
                  </a:cubicBezTo>
                  <a:lnTo>
                    <a:pt x="3246" y="5010"/>
                  </a:lnTo>
                  <a:lnTo>
                    <a:pt x="3246" y="4285"/>
                  </a:lnTo>
                  <a:lnTo>
                    <a:pt x="3593" y="4285"/>
                  </a:lnTo>
                  <a:cubicBezTo>
                    <a:pt x="3782" y="4285"/>
                    <a:pt x="3939" y="4128"/>
                    <a:pt x="3939" y="3939"/>
                  </a:cubicBezTo>
                  <a:cubicBezTo>
                    <a:pt x="3939" y="3750"/>
                    <a:pt x="3782" y="3592"/>
                    <a:pt x="3593" y="3592"/>
                  </a:cubicBezTo>
                  <a:lnTo>
                    <a:pt x="3246" y="3592"/>
                  </a:lnTo>
                  <a:lnTo>
                    <a:pt x="3246" y="2868"/>
                  </a:lnTo>
                  <a:lnTo>
                    <a:pt x="3593" y="2868"/>
                  </a:lnTo>
                  <a:cubicBezTo>
                    <a:pt x="3782" y="2868"/>
                    <a:pt x="3939" y="2710"/>
                    <a:pt x="3939" y="2521"/>
                  </a:cubicBezTo>
                  <a:cubicBezTo>
                    <a:pt x="3939" y="2332"/>
                    <a:pt x="3782" y="2175"/>
                    <a:pt x="3593" y="2175"/>
                  </a:cubicBezTo>
                  <a:lnTo>
                    <a:pt x="3246" y="2175"/>
                  </a:lnTo>
                  <a:cubicBezTo>
                    <a:pt x="3246" y="2017"/>
                    <a:pt x="3183" y="1860"/>
                    <a:pt x="3151" y="1702"/>
                  </a:cubicBezTo>
                  <a:lnTo>
                    <a:pt x="3593" y="1261"/>
                  </a:lnTo>
                  <a:cubicBezTo>
                    <a:pt x="3719" y="1135"/>
                    <a:pt x="3719" y="914"/>
                    <a:pt x="3593" y="757"/>
                  </a:cubicBezTo>
                  <a:cubicBezTo>
                    <a:pt x="3530" y="694"/>
                    <a:pt x="3443" y="662"/>
                    <a:pt x="3352" y="662"/>
                  </a:cubicBezTo>
                  <a:cubicBezTo>
                    <a:pt x="3262" y="662"/>
                    <a:pt x="3167" y="694"/>
                    <a:pt x="3088" y="757"/>
                  </a:cubicBezTo>
                  <a:lnTo>
                    <a:pt x="2773" y="1072"/>
                  </a:lnTo>
                  <a:cubicBezTo>
                    <a:pt x="2616" y="946"/>
                    <a:pt x="2427" y="820"/>
                    <a:pt x="2206" y="757"/>
                  </a:cubicBezTo>
                  <a:lnTo>
                    <a:pt x="2206" y="347"/>
                  </a:lnTo>
                  <a:cubicBezTo>
                    <a:pt x="2206" y="158"/>
                    <a:pt x="2049" y="1"/>
                    <a:pt x="18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3" name="Google Shape;7603;p78"/>
          <p:cNvGrpSpPr/>
          <p:nvPr/>
        </p:nvGrpSpPr>
        <p:grpSpPr>
          <a:xfrm>
            <a:off x="2205866" y="2753261"/>
            <a:ext cx="355258" cy="355288"/>
            <a:chOff x="-46410500" y="3201275"/>
            <a:chExt cx="300100" cy="300125"/>
          </a:xfrm>
        </p:grpSpPr>
        <p:sp>
          <p:nvSpPr>
            <p:cNvPr id="7604" name="Google Shape;7604;p78"/>
            <p:cNvSpPr/>
            <p:nvPr/>
          </p:nvSpPr>
          <p:spPr>
            <a:xfrm>
              <a:off x="-46358500" y="3201275"/>
              <a:ext cx="37825" cy="87450"/>
            </a:xfrm>
            <a:custGeom>
              <a:avLst/>
              <a:gdLst/>
              <a:ahLst/>
              <a:cxnLst/>
              <a:rect l="l" t="t" r="r" b="b"/>
              <a:pathLst>
                <a:path w="1513" h="3498" extrusionOk="0">
                  <a:moveTo>
                    <a:pt x="768" y="1"/>
                  </a:moveTo>
                  <a:cubicBezTo>
                    <a:pt x="677" y="1"/>
                    <a:pt x="583" y="32"/>
                    <a:pt x="504" y="95"/>
                  </a:cubicBezTo>
                  <a:cubicBezTo>
                    <a:pt x="0" y="599"/>
                    <a:pt x="0" y="1482"/>
                    <a:pt x="504" y="1986"/>
                  </a:cubicBezTo>
                  <a:cubicBezTo>
                    <a:pt x="725" y="2238"/>
                    <a:pt x="725" y="2616"/>
                    <a:pt x="504" y="2899"/>
                  </a:cubicBezTo>
                  <a:cubicBezTo>
                    <a:pt x="378" y="3025"/>
                    <a:pt x="378" y="3246"/>
                    <a:pt x="504" y="3403"/>
                  </a:cubicBezTo>
                  <a:cubicBezTo>
                    <a:pt x="567" y="3466"/>
                    <a:pt x="654" y="3498"/>
                    <a:pt x="744" y="3498"/>
                  </a:cubicBezTo>
                  <a:cubicBezTo>
                    <a:pt x="835" y="3498"/>
                    <a:pt x="929" y="3466"/>
                    <a:pt x="1008" y="3403"/>
                  </a:cubicBezTo>
                  <a:cubicBezTo>
                    <a:pt x="1512" y="2899"/>
                    <a:pt x="1512" y="2017"/>
                    <a:pt x="1008" y="1513"/>
                  </a:cubicBezTo>
                  <a:cubicBezTo>
                    <a:pt x="788" y="1293"/>
                    <a:pt x="788" y="851"/>
                    <a:pt x="1008" y="599"/>
                  </a:cubicBezTo>
                  <a:cubicBezTo>
                    <a:pt x="1134" y="505"/>
                    <a:pt x="1134" y="253"/>
                    <a:pt x="1008" y="95"/>
                  </a:cubicBezTo>
                  <a:cubicBezTo>
                    <a:pt x="945" y="32"/>
                    <a:pt x="859" y="1"/>
                    <a:pt x="7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78"/>
            <p:cNvSpPr/>
            <p:nvPr/>
          </p:nvSpPr>
          <p:spPr>
            <a:xfrm>
              <a:off x="-46307325" y="3201275"/>
              <a:ext cx="38625" cy="88250"/>
            </a:xfrm>
            <a:custGeom>
              <a:avLst/>
              <a:gdLst/>
              <a:ahLst/>
              <a:cxnLst/>
              <a:rect l="l" t="t" r="r" b="b"/>
              <a:pathLst>
                <a:path w="1545" h="3530" extrusionOk="0">
                  <a:moveTo>
                    <a:pt x="781" y="1"/>
                  </a:moveTo>
                  <a:cubicBezTo>
                    <a:pt x="686" y="1"/>
                    <a:pt x="584" y="32"/>
                    <a:pt x="505" y="95"/>
                  </a:cubicBezTo>
                  <a:cubicBezTo>
                    <a:pt x="1" y="599"/>
                    <a:pt x="1" y="1482"/>
                    <a:pt x="505" y="1986"/>
                  </a:cubicBezTo>
                  <a:cubicBezTo>
                    <a:pt x="788" y="2238"/>
                    <a:pt x="788" y="2616"/>
                    <a:pt x="536" y="2899"/>
                  </a:cubicBezTo>
                  <a:cubicBezTo>
                    <a:pt x="410" y="3025"/>
                    <a:pt x="410" y="3246"/>
                    <a:pt x="536" y="3403"/>
                  </a:cubicBezTo>
                  <a:cubicBezTo>
                    <a:pt x="631" y="3498"/>
                    <a:pt x="694" y="3529"/>
                    <a:pt x="788" y="3529"/>
                  </a:cubicBezTo>
                  <a:cubicBezTo>
                    <a:pt x="851" y="3529"/>
                    <a:pt x="978" y="3498"/>
                    <a:pt x="1009" y="3403"/>
                  </a:cubicBezTo>
                  <a:cubicBezTo>
                    <a:pt x="1545" y="2899"/>
                    <a:pt x="1545" y="2017"/>
                    <a:pt x="1009" y="1513"/>
                  </a:cubicBezTo>
                  <a:cubicBezTo>
                    <a:pt x="788" y="1293"/>
                    <a:pt x="788" y="851"/>
                    <a:pt x="1009" y="599"/>
                  </a:cubicBezTo>
                  <a:cubicBezTo>
                    <a:pt x="1135" y="505"/>
                    <a:pt x="1135" y="253"/>
                    <a:pt x="1009" y="95"/>
                  </a:cubicBezTo>
                  <a:cubicBezTo>
                    <a:pt x="962" y="32"/>
                    <a:pt x="875" y="1"/>
                    <a:pt x="7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6" name="Google Shape;7606;p78"/>
            <p:cNvSpPr/>
            <p:nvPr/>
          </p:nvSpPr>
          <p:spPr>
            <a:xfrm>
              <a:off x="-46253750" y="3201275"/>
              <a:ext cx="38600" cy="87450"/>
            </a:xfrm>
            <a:custGeom>
              <a:avLst/>
              <a:gdLst/>
              <a:ahLst/>
              <a:cxnLst/>
              <a:rect l="l" t="t" r="r" b="b"/>
              <a:pathLst>
                <a:path w="1544" h="3498" extrusionOk="0">
                  <a:moveTo>
                    <a:pt x="800" y="1"/>
                  </a:moveTo>
                  <a:cubicBezTo>
                    <a:pt x="709" y="1"/>
                    <a:pt x="615" y="32"/>
                    <a:pt x="536" y="95"/>
                  </a:cubicBezTo>
                  <a:cubicBezTo>
                    <a:pt x="0" y="599"/>
                    <a:pt x="0" y="1482"/>
                    <a:pt x="536" y="1986"/>
                  </a:cubicBezTo>
                  <a:cubicBezTo>
                    <a:pt x="756" y="2238"/>
                    <a:pt x="756" y="2616"/>
                    <a:pt x="536" y="2899"/>
                  </a:cubicBezTo>
                  <a:cubicBezTo>
                    <a:pt x="410" y="3025"/>
                    <a:pt x="410" y="3246"/>
                    <a:pt x="536" y="3403"/>
                  </a:cubicBezTo>
                  <a:cubicBezTo>
                    <a:pt x="599" y="3466"/>
                    <a:pt x="685" y="3498"/>
                    <a:pt x="776" y="3498"/>
                  </a:cubicBezTo>
                  <a:cubicBezTo>
                    <a:pt x="867" y="3498"/>
                    <a:pt x="961" y="3466"/>
                    <a:pt x="1040" y="3403"/>
                  </a:cubicBezTo>
                  <a:cubicBezTo>
                    <a:pt x="1544" y="2899"/>
                    <a:pt x="1544" y="2017"/>
                    <a:pt x="1040" y="1513"/>
                  </a:cubicBezTo>
                  <a:cubicBezTo>
                    <a:pt x="788" y="1293"/>
                    <a:pt x="788" y="851"/>
                    <a:pt x="1040" y="599"/>
                  </a:cubicBezTo>
                  <a:cubicBezTo>
                    <a:pt x="1166" y="505"/>
                    <a:pt x="1166" y="253"/>
                    <a:pt x="1040" y="95"/>
                  </a:cubicBezTo>
                  <a:cubicBezTo>
                    <a:pt x="977" y="32"/>
                    <a:pt x="890" y="1"/>
                    <a:pt x="80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7" name="Google Shape;7607;p78"/>
            <p:cNvSpPr/>
            <p:nvPr/>
          </p:nvSpPr>
          <p:spPr>
            <a:xfrm>
              <a:off x="-46410500" y="3306025"/>
              <a:ext cx="300100" cy="141025"/>
            </a:xfrm>
            <a:custGeom>
              <a:avLst/>
              <a:gdLst/>
              <a:ahLst/>
              <a:cxnLst/>
              <a:rect l="l" t="t" r="r" b="b"/>
              <a:pathLst>
                <a:path w="12004" h="5641" extrusionOk="0">
                  <a:moveTo>
                    <a:pt x="10933" y="1419"/>
                  </a:moveTo>
                  <a:cubicBezTo>
                    <a:pt x="11122" y="1419"/>
                    <a:pt x="11279" y="1576"/>
                    <a:pt x="11279" y="1765"/>
                  </a:cubicBezTo>
                  <a:cubicBezTo>
                    <a:pt x="11248" y="3057"/>
                    <a:pt x="10208" y="4128"/>
                    <a:pt x="8980" y="4223"/>
                  </a:cubicBezTo>
                  <a:cubicBezTo>
                    <a:pt x="9389" y="3404"/>
                    <a:pt x="9673" y="2458"/>
                    <a:pt x="9799" y="1419"/>
                  </a:cubicBezTo>
                  <a:close/>
                  <a:moveTo>
                    <a:pt x="347" y="1"/>
                  </a:moveTo>
                  <a:cubicBezTo>
                    <a:pt x="158" y="1"/>
                    <a:pt x="1" y="159"/>
                    <a:pt x="1" y="348"/>
                  </a:cubicBezTo>
                  <a:cubicBezTo>
                    <a:pt x="1" y="2458"/>
                    <a:pt x="694" y="4412"/>
                    <a:pt x="1923" y="5640"/>
                  </a:cubicBezTo>
                  <a:lnTo>
                    <a:pt x="7971" y="5640"/>
                  </a:lnTo>
                  <a:cubicBezTo>
                    <a:pt x="8192" y="5420"/>
                    <a:pt x="8381" y="5168"/>
                    <a:pt x="8539" y="4916"/>
                  </a:cubicBezTo>
                  <a:lnTo>
                    <a:pt x="8854" y="4916"/>
                  </a:lnTo>
                  <a:cubicBezTo>
                    <a:pt x="10586" y="4916"/>
                    <a:pt x="12004" y="3498"/>
                    <a:pt x="12004" y="1765"/>
                  </a:cubicBezTo>
                  <a:cubicBezTo>
                    <a:pt x="11941" y="1198"/>
                    <a:pt x="11469" y="726"/>
                    <a:pt x="10933" y="726"/>
                  </a:cubicBezTo>
                  <a:lnTo>
                    <a:pt x="9862" y="726"/>
                  </a:lnTo>
                  <a:lnTo>
                    <a:pt x="9862" y="348"/>
                  </a:lnTo>
                  <a:cubicBezTo>
                    <a:pt x="9862" y="159"/>
                    <a:pt x="9704" y="1"/>
                    <a:pt x="95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78"/>
            <p:cNvSpPr/>
            <p:nvPr/>
          </p:nvSpPr>
          <p:spPr>
            <a:xfrm>
              <a:off x="-46401050" y="3465925"/>
              <a:ext cx="226075" cy="35475"/>
            </a:xfrm>
            <a:custGeom>
              <a:avLst/>
              <a:gdLst/>
              <a:ahLst/>
              <a:cxnLst/>
              <a:rect l="l" t="t" r="r" b="b"/>
              <a:pathLst>
                <a:path w="9043" h="1419" extrusionOk="0">
                  <a:moveTo>
                    <a:pt x="473" y="0"/>
                  </a:moveTo>
                  <a:cubicBezTo>
                    <a:pt x="158" y="0"/>
                    <a:pt x="1" y="379"/>
                    <a:pt x="221" y="631"/>
                  </a:cubicBezTo>
                  <a:cubicBezTo>
                    <a:pt x="757" y="1135"/>
                    <a:pt x="1450" y="1418"/>
                    <a:pt x="2206" y="1418"/>
                  </a:cubicBezTo>
                  <a:lnTo>
                    <a:pt x="6837" y="1418"/>
                  </a:lnTo>
                  <a:cubicBezTo>
                    <a:pt x="7593" y="1418"/>
                    <a:pt x="8318" y="1135"/>
                    <a:pt x="8822" y="631"/>
                  </a:cubicBezTo>
                  <a:cubicBezTo>
                    <a:pt x="9043" y="379"/>
                    <a:pt x="8948" y="0"/>
                    <a:pt x="86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9" name="Google Shape;7609;p78"/>
          <p:cNvGrpSpPr/>
          <p:nvPr/>
        </p:nvGrpSpPr>
        <p:grpSpPr>
          <a:xfrm>
            <a:off x="2205866" y="3188692"/>
            <a:ext cx="355258" cy="356205"/>
            <a:chOff x="-46409700" y="3569100"/>
            <a:chExt cx="300100" cy="300900"/>
          </a:xfrm>
        </p:grpSpPr>
        <p:sp>
          <p:nvSpPr>
            <p:cNvPr id="7610" name="Google Shape;7610;p78"/>
            <p:cNvSpPr/>
            <p:nvPr/>
          </p:nvSpPr>
          <p:spPr>
            <a:xfrm>
              <a:off x="-46234850" y="3569100"/>
              <a:ext cx="18125" cy="52800"/>
            </a:xfrm>
            <a:custGeom>
              <a:avLst/>
              <a:gdLst/>
              <a:ahLst/>
              <a:cxnLst/>
              <a:rect l="l" t="t" r="r" b="b"/>
              <a:pathLst>
                <a:path w="725" h="2112" extrusionOk="0">
                  <a:moveTo>
                    <a:pt x="0" y="1"/>
                  </a:moveTo>
                  <a:lnTo>
                    <a:pt x="0" y="2111"/>
                  </a:lnTo>
                  <a:lnTo>
                    <a:pt x="725" y="2111"/>
                  </a:ln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1" name="Google Shape;7611;p78"/>
            <p:cNvSpPr/>
            <p:nvPr/>
          </p:nvSpPr>
          <p:spPr>
            <a:xfrm>
              <a:off x="-46270300" y="374552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78"/>
            <p:cNvSpPr/>
            <p:nvPr/>
          </p:nvSpPr>
          <p:spPr>
            <a:xfrm>
              <a:off x="-46305750" y="3710875"/>
              <a:ext cx="89025" cy="88225"/>
            </a:xfrm>
            <a:custGeom>
              <a:avLst/>
              <a:gdLst/>
              <a:ahLst/>
              <a:cxnLst/>
              <a:rect l="l" t="t" r="r" b="b"/>
              <a:pathLst>
                <a:path w="3561" h="3529" extrusionOk="0">
                  <a:moveTo>
                    <a:pt x="1765" y="662"/>
                  </a:moveTo>
                  <a:cubicBezTo>
                    <a:pt x="2364" y="662"/>
                    <a:pt x="2836" y="1135"/>
                    <a:pt x="2836" y="1733"/>
                  </a:cubicBezTo>
                  <a:cubicBezTo>
                    <a:pt x="2836" y="2332"/>
                    <a:pt x="2364" y="2804"/>
                    <a:pt x="1765" y="2804"/>
                  </a:cubicBezTo>
                  <a:cubicBezTo>
                    <a:pt x="1198" y="2804"/>
                    <a:pt x="725" y="2332"/>
                    <a:pt x="725" y="1733"/>
                  </a:cubicBezTo>
                  <a:cubicBezTo>
                    <a:pt x="725" y="1135"/>
                    <a:pt x="1198" y="662"/>
                    <a:pt x="1765" y="662"/>
                  </a:cubicBezTo>
                  <a:close/>
                  <a:moveTo>
                    <a:pt x="1765" y="0"/>
                  </a:moveTo>
                  <a:cubicBezTo>
                    <a:pt x="788" y="0"/>
                    <a:pt x="1" y="788"/>
                    <a:pt x="1" y="1765"/>
                  </a:cubicBezTo>
                  <a:cubicBezTo>
                    <a:pt x="1" y="2741"/>
                    <a:pt x="788" y="3529"/>
                    <a:pt x="1765" y="3529"/>
                  </a:cubicBezTo>
                  <a:cubicBezTo>
                    <a:pt x="2773" y="3529"/>
                    <a:pt x="3561" y="2741"/>
                    <a:pt x="3561" y="1765"/>
                  </a:cubicBezTo>
                  <a:cubicBezTo>
                    <a:pt x="3561" y="788"/>
                    <a:pt x="2773"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78"/>
            <p:cNvSpPr/>
            <p:nvPr/>
          </p:nvSpPr>
          <p:spPr>
            <a:xfrm>
              <a:off x="-46409700" y="3569900"/>
              <a:ext cx="300100" cy="300100"/>
            </a:xfrm>
            <a:custGeom>
              <a:avLst/>
              <a:gdLst/>
              <a:ahLst/>
              <a:cxnLst/>
              <a:rect l="l" t="t" r="r" b="b"/>
              <a:pathLst>
                <a:path w="12004" h="12004" extrusionOk="0">
                  <a:moveTo>
                    <a:pt x="5923" y="4978"/>
                  </a:moveTo>
                  <a:cubicBezTo>
                    <a:pt x="7278" y="4978"/>
                    <a:pt x="8381" y="6081"/>
                    <a:pt x="8381" y="7404"/>
                  </a:cubicBezTo>
                  <a:cubicBezTo>
                    <a:pt x="8412" y="8758"/>
                    <a:pt x="7309" y="9830"/>
                    <a:pt x="5923" y="9830"/>
                  </a:cubicBezTo>
                  <a:cubicBezTo>
                    <a:pt x="4600" y="9830"/>
                    <a:pt x="3497" y="8727"/>
                    <a:pt x="3497" y="7404"/>
                  </a:cubicBezTo>
                  <a:cubicBezTo>
                    <a:pt x="3497" y="6081"/>
                    <a:pt x="4600" y="4978"/>
                    <a:pt x="5923" y="4978"/>
                  </a:cubicBezTo>
                  <a:close/>
                  <a:moveTo>
                    <a:pt x="2426" y="9861"/>
                  </a:moveTo>
                  <a:cubicBezTo>
                    <a:pt x="2647" y="9861"/>
                    <a:pt x="2773" y="10019"/>
                    <a:pt x="2773" y="10208"/>
                  </a:cubicBezTo>
                  <a:cubicBezTo>
                    <a:pt x="2773" y="10397"/>
                    <a:pt x="2647" y="10554"/>
                    <a:pt x="2426" y="10554"/>
                  </a:cubicBezTo>
                  <a:lnTo>
                    <a:pt x="1733" y="10554"/>
                  </a:lnTo>
                  <a:cubicBezTo>
                    <a:pt x="1512" y="10554"/>
                    <a:pt x="1386" y="10397"/>
                    <a:pt x="1386" y="10208"/>
                  </a:cubicBezTo>
                  <a:cubicBezTo>
                    <a:pt x="1386" y="10019"/>
                    <a:pt x="1512" y="9861"/>
                    <a:pt x="1733" y="9861"/>
                  </a:cubicBezTo>
                  <a:close/>
                  <a:moveTo>
                    <a:pt x="347" y="0"/>
                  </a:moveTo>
                  <a:cubicBezTo>
                    <a:pt x="158" y="0"/>
                    <a:pt x="0" y="158"/>
                    <a:pt x="0" y="347"/>
                  </a:cubicBezTo>
                  <a:lnTo>
                    <a:pt x="0" y="11657"/>
                  </a:lnTo>
                  <a:cubicBezTo>
                    <a:pt x="0" y="11846"/>
                    <a:pt x="158" y="12003"/>
                    <a:pt x="347" y="12003"/>
                  </a:cubicBezTo>
                  <a:lnTo>
                    <a:pt x="11657" y="12003"/>
                  </a:lnTo>
                  <a:cubicBezTo>
                    <a:pt x="11846" y="12003"/>
                    <a:pt x="12004" y="11846"/>
                    <a:pt x="12004" y="11657"/>
                  </a:cubicBezTo>
                  <a:lnTo>
                    <a:pt x="12004" y="2489"/>
                  </a:lnTo>
                  <a:cubicBezTo>
                    <a:pt x="11909" y="2331"/>
                    <a:pt x="11878" y="2237"/>
                    <a:pt x="11846" y="2205"/>
                  </a:cubicBezTo>
                  <a:lnTo>
                    <a:pt x="9830" y="189"/>
                  </a:lnTo>
                  <a:lnTo>
                    <a:pt x="9830" y="3875"/>
                  </a:lnTo>
                  <a:cubicBezTo>
                    <a:pt x="9830" y="4064"/>
                    <a:pt x="9672" y="4222"/>
                    <a:pt x="9483" y="4222"/>
                  </a:cubicBezTo>
                  <a:lnTo>
                    <a:pt x="2458" y="4222"/>
                  </a:lnTo>
                  <a:cubicBezTo>
                    <a:pt x="2269" y="4222"/>
                    <a:pt x="2111" y="4064"/>
                    <a:pt x="2111" y="3875"/>
                  </a:cubicBezTo>
                  <a:lnTo>
                    <a:pt x="21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4" name="Google Shape;7614;p78"/>
            <p:cNvSpPr/>
            <p:nvPr/>
          </p:nvSpPr>
          <p:spPr>
            <a:xfrm>
              <a:off x="-46341175" y="3569100"/>
              <a:ext cx="159125" cy="87450"/>
            </a:xfrm>
            <a:custGeom>
              <a:avLst/>
              <a:gdLst/>
              <a:ahLst/>
              <a:cxnLst/>
              <a:rect l="l" t="t" r="r" b="b"/>
              <a:pathLst>
                <a:path w="6365" h="3498" extrusionOk="0">
                  <a:moveTo>
                    <a:pt x="0" y="1"/>
                  </a:moveTo>
                  <a:lnTo>
                    <a:pt x="0" y="3498"/>
                  </a:lnTo>
                  <a:lnTo>
                    <a:pt x="6364" y="3498"/>
                  </a:lnTo>
                  <a:lnTo>
                    <a:pt x="6364" y="1"/>
                  </a:lnTo>
                  <a:lnTo>
                    <a:pt x="5640" y="1"/>
                  </a:lnTo>
                  <a:lnTo>
                    <a:pt x="5640" y="2426"/>
                  </a:lnTo>
                  <a:cubicBezTo>
                    <a:pt x="5640" y="2647"/>
                    <a:pt x="5482" y="2773"/>
                    <a:pt x="5293" y="2773"/>
                  </a:cubicBezTo>
                  <a:lnTo>
                    <a:pt x="3875" y="2773"/>
                  </a:lnTo>
                  <a:cubicBezTo>
                    <a:pt x="3655" y="2773"/>
                    <a:pt x="3497" y="2647"/>
                    <a:pt x="3497" y="2426"/>
                  </a:cubicBezTo>
                  <a:lnTo>
                    <a:pt x="349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5" name="Google Shape;7615;p78"/>
          <p:cNvGrpSpPr/>
          <p:nvPr/>
        </p:nvGrpSpPr>
        <p:grpSpPr>
          <a:xfrm>
            <a:off x="2193747" y="3624124"/>
            <a:ext cx="379497" cy="358070"/>
            <a:chOff x="-46422300" y="3936925"/>
            <a:chExt cx="320575" cy="302475"/>
          </a:xfrm>
        </p:grpSpPr>
        <p:sp>
          <p:nvSpPr>
            <p:cNvPr id="7616" name="Google Shape;7616;p78"/>
            <p:cNvSpPr/>
            <p:nvPr/>
          </p:nvSpPr>
          <p:spPr>
            <a:xfrm>
              <a:off x="-46254550" y="3936925"/>
              <a:ext cx="152825" cy="300900"/>
            </a:xfrm>
            <a:custGeom>
              <a:avLst/>
              <a:gdLst/>
              <a:ahLst/>
              <a:cxnLst/>
              <a:rect l="l" t="t" r="r" b="b"/>
              <a:pathLst>
                <a:path w="6113" h="12036" extrusionOk="0">
                  <a:moveTo>
                    <a:pt x="1418" y="0"/>
                  </a:moveTo>
                  <a:cubicBezTo>
                    <a:pt x="631" y="0"/>
                    <a:pt x="1" y="630"/>
                    <a:pt x="1" y="1418"/>
                  </a:cubicBezTo>
                  <a:lnTo>
                    <a:pt x="1" y="10617"/>
                  </a:lnTo>
                  <a:cubicBezTo>
                    <a:pt x="1" y="11405"/>
                    <a:pt x="631" y="12035"/>
                    <a:pt x="1418" y="12035"/>
                  </a:cubicBezTo>
                  <a:cubicBezTo>
                    <a:pt x="2332" y="12035"/>
                    <a:pt x="3120" y="11405"/>
                    <a:pt x="3403" y="10554"/>
                  </a:cubicBezTo>
                  <a:lnTo>
                    <a:pt x="3403" y="10554"/>
                  </a:lnTo>
                  <a:cubicBezTo>
                    <a:pt x="3309" y="10554"/>
                    <a:pt x="3246" y="10617"/>
                    <a:pt x="3151" y="10617"/>
                  </a:cubicBezTo>
                  <a:cubicBezTo>
                    <a:pt x="2332" y="10617"/>
                    <a:pt x="1513" y="10302"/>
                    <a:pt x="914" y="9672"/>
                  </a:cubicBezTo>
                  <a:cubicBezTo>
                    <a:pt x="788" y="9546"/>
                    <a:pt x="788" y="9294"/>
                    <a:pt x="914" y="9137"/>
                  </a:cubicBezTo>
                  <a:cubicBezTo>
                    <a:pt x="1024" y="9095"/>
                    <a:pt x="1128" y="9072"/>
                    <a:pt x="1221" y="9072"/>
                  </a:cubicBezTo>
                  <a:cubicBezTo>
                    <a:pt x="1341" y="9072"/>
                    <a:pt x="1442" y="9111"/>
                    <a:pt x="1513" y="9200"/>
                  </a:cubicBezTo>
                  <a:cubicBezTo>
                    <a:pt x="1998" y="9685"/>
                    <a:pt x="2614" y="9906"/>
                    <a:pt x="3224" y="9906"/>
                  </a:cubicBezTo>
                  <a:cubicBezTo>
                    <a:pt x="4477" y="9906"/>
                    <a:pt x="5703" y="8971"/>
                    <a:pt x="5703" y="7467"/>
                  </a:cubicBezTo>
                  <a:cubicBezTo>
                    <a:pt x="5703" y="7215"/>
                    <a:pt x="5672" y="6994"/>
                    <a:pt x="5609" y="6742"/>
                  </a:cubicBezTo>
                  <a:cubicBezTo>
                    <a:pt x="5010" y="7372"/>
                    <a:pt x="4191" y="7814"/>
                    <a:pt x="3246" y="7814"/>
                  </a:cubicBezTo>
                  <a:cubicBezTo>
                    <a:pt x="3025" y="7814"/>
                    <a:pt x="2868" y="7656"/>
                    <a:pt x="2868" y="7467"/>
                  </a:cubicBezTo>
                  <a:cubicBezTo>
                    <a:pt x="2868" y="7246"/>
                    <a:pt x="3025" y="7089"/>
                    <a:pt x="3246" y="7089"/>
                  </a:cubicBezTo>
                  <a:cubicBezTo>
                    <a:pt x="4065" y="7089"/>
                    <a:pt x="4821" y="6679"/>
                    <a:pt x="5231" y="6049"/>
                  </a:cubicBezTo>
                  <a:cubicBezTo>
                    <a:pt x="6113" y="4789"/>
                    <a:pt x="5640" y="3088"/>
                    <a:pt x="4254" y="2426"/>
                  </a:cubicBezTo>
                  <a:cubicBezTo>
                    <a:pt x="4128" y="3844"/>
                    <a:pt x="2931" y="4978"/>
                    <a:pt x="1450" y="4978"/>
                  </a:cubicBezTo>
                  <a:cubicBezTo>
                    <a:pt x="1261" y="4978"/>
                    <a:pt x="1103" y="4821"/>
                    <a:pt x="1103" y="4632"/>
                  </a:cubicBezTo>
                  <a:cubicBezTo>
                    <a:pt x="1103" y="4411"/>
                    <a:pt x="1261" y="4253"/>
                    <a:pt x="1450" y="4253"/>
                  </a:cubicBezTo>
                  <a:cubicBezTo>
                    <a:pt x="2616" y="4253"/>
                    <a:pt x="3561" y="3308"/>
                    <a:pt x="3561" y="2174"/>
                  </a:cubicBezTo>
                  <a:lnTo>
                    <a:pt x="3561" y="2143"/>
                  </a:lnTo>
                  <a:cubicBezTo>
                    <a:pt x="3561" y="945"/>
                    <a:pt x="2616" y="0"/>
                    <a:pt x="14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78"/>
            <p:cNvSpPr/>
            <p:nvPr/>
          </p:nvSpPr>
          <p:spPr>
            <a:xfrm>
              <a:off x="-46422300" y="3938500"/>
              <a:ext cx="152025" cy="300900"/>
            </a:xfrm>
            <a:custGeom>
              <a:avLst/>
              <a:gdLst/>
              <a:ahLst/>
              <a:cxnLst/>
              <a:rect l="l" t="t" r="r" b="b"/>
              <a:pathLst>
                <a:path w="6081" h="12036" extrusionOk="0">
                  <a:moveTo>
                    <a:pt x="4726" y="0"/>
                  </a:moveTo>
                  <a:cubicBezTo>
                    <a:pt x="3529" y="0"/>
                    <a:pt x="2584" y="977"/>
                    <a:pt x="2584" y="2111"/>
                  </a:cubicBezTo>
                  <a:lnTo>
                    <a:pt x="2584" y="2143"/>
                  </a:lnTo>
                  <a:cubicBezTo>
                    <a:pt x="2584" y="3308"/>
                    <a:pt x="3529" y="4253"/>
                    <a:pt x="4663" y="4253"/>
                  </a:cubicBezTo>
                  <a:cubicBezTo>
                    <a:pt x="4883" y="4253"/>
                    <a:pt x="5041" y="4411"/>
                    <a:pt x="5041" y="4600"/>
                  </a:cubicBezTo>
                  <a:cubicBezTo>
                    <a:pt x="5041" y="4789"/>
                    <a:pt x="4883" y="4947"/>
                    <a:pt x="4663" y="4947"/>
                  </a:cubicBezTo>
                  <a:cubicBezTo>
                    <a:pt x="3214" y="4947"/>
                    <a:pt x="2048" y="3812"/>
                    <a:pt x="1890" y="2395"/>
                  </a:cubicBezTo>
                  <a:cubicBezTo>
                    <a:pt x="441" y="3056"/>
                    <a:pt x="0" y="4758"/>
                    <a:pt x="882" y="6018"/>
                  </a:cubicBezTo>
                  <a:cubicBezTo>
                    <a:pt x="1323" y="6648"/>
                    <a:pt x="2111" y="7057"/>
                    <a:pt x="2930" y="7057"/>
                  </a:cubicBezTo>
                  <a:cubicBezTo>
                    <a:pt x="3151" y="7057"/>
                    <a:pt x="3277" y="7215"/>
                    <a:pt x="3277" y="7435"/>
                  </a:cubicBezTo>
                  <a:cubicBezTo>
                    <a:pt x="3277" y="7625"/>
                    <a:pt x="3151" y="7782"/>
                    <a:pt x="2930" y="7782"/>
                  </a:cubicBezTo>
                  <a:cubicBezTo>
                    <a:pt x="1985" y="7782"/>
                    <a:pt x="1166" y="7341"/>
                    <a:pt x="567" y="6711"/>
                  </a:cubicBezTo>
                  <a:cubicBezTo>
                    <a:pt x="504" y="6963"/>
                    <a:pt x="441" y="7183"/>
                    <a:pt x="441" y="7435"/>
                  </a:cubicBezTo>
                  <a:cubicBezTo>
                    <a:pt x="441" y="8940"/>
                    <a:pt x="1695" y="9874"/>
                    <a:pt x="2958" y="9874"/>
                  </a:cubicBezTo>
                  <a:cubicBezTo>
                    <a:pt x="3572" y="9874"/>
                    <a:pt x="4188" y="9653"/>
                    <a:pt x="4663" y="9168"/>
                  </a:cubicBezTo>
                  <a:cubicBezTo>
                    <a:pt x="4726" y="9105"/>
                    <a:pt x="4813" y="9074"/>
                    <a:pt x="4903" y="9074"/>
                  </a:cubicBezTo>
                  <a:cubicBezTo>
                    <a:pt x="4994" y="9074"/>
                    <a:pt x="5088" y="9105"/>
                    <a:pt x="5167" y="9168"/>
                  </a:cubicBezTo>
                  <a:cubicBezTo>
                    <a:pt x="5293" y="9263"/>
                    <a:pt x="5293" y="9515"/>
                    <a:pt x="5167" y="9672"/>
                  </a:cubicBezTo>
                  <a:cubicBezTo>
                    <a:pt x="4600" y="10271"/>
                    <a:pt x="3812" y="10617"/>
                    <a:pt x="2930" y="10617"/>
                  </a:cubicBezTo>
                  <a:cubicBezTo>
                    <a:pt x="2867" y="10617"/>
                    <a:pt x="2773" y="10617"/>
                    <a:pt x="2710" y="10586"/>
                  </a:cubicBezTo>
                  <a:lnTo>
                    <a:pt x="2710" y="10586"/>
                  </a:lnTo>
                  <a:cubicBezTo>
                    <a:pt x="2962" y="11405"/>
                    <a:pt x="3749" y="12035"/>
                    <a:pt x="4663" y="12035"/>
                  </a:cubicBezTo>
                  <a:cubicBezTo>
                    <a:pt x="5450" y="12035"/>
                    <a:pt x="6081" y="11405"/>
                    <a:pt x="6081" y="10617"/>
                  </a:cubicBezTo>
                  <a:lnTo>
                    <a:pt x="6081" y="1450"/>
                  </a:lnTo>
                  <a:cubicBezTo>
                    <a:pt x="6081" y="599"/>
                    <a:pt x="5450" y="0"/>
                    <a:pt x="472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8" name="Google Shape;7618;p78"/>
          <p:cNvGrpSpPr/>
          <p:nvPr/>
        </p:nvGrpSpPr>
        <p:grpSpPr>
          <a:xfrm>
            <a:off x="3971326" y="3178452"/>
            <a:ext cx="356205" cy="355258"/>
            <a:chOff x="-44914800" y="3560450"/>
            <a:chExt cx="300900" cy="300100"/>
          </a:xfrm>
        </p:grpSpPr>
        <p:sp>
          <p:nvSpPr>
            <p:cNvPr id="7619" name="Google Shape;7619;p78"/>
            <p:cNvSpPr/>
            <p:nvPr/>
          </p:nvSpPr>
          <p:spPr>
            <a:xfrm>
              <a:off x="-44914800" y="3560450"/>
              <a:ext cx="300900" cy="300100"/>
            </a:xfrm>
            <a:custGeom>
              <a:avLst/>
              <a:gdLst/>
              <a:ahLst/>
              <a:cxnLst/>
              <a:rect l="l" t="t" r="r" b="b"/>
              <a:pathLst>
                <a:path w="12036" h="12004" extrusionOk="0">
                  <a:moveTo>
                    <a:pt x="9893" y="1418"/>
                  </a:moveTo>
                  <a:lnTo>
                    <a:pt x="9893" y="1764"/>
                  </a:lnTo>
                  <a:cubicBezTo>
                    <a:pt x="9893" y="1953"/>
                    <a:pt x="10051" y="2111"/>
                    <a:pt x="10240" y="2111"/>
                  </a:cubicBezTo>
                  <a:lnTo>
                    <a:pt x="10618" y="2111"/>
                  </a:lnTo>
                  <a:lnTo>
                    <a:pt x="10618" y="9924"/>
                  </a:lnTo>
                  <a:lnTo>
                    <a:pt x="10240" y="9924"/>
                  </a:lnTo>
                  <a:cubicBezTo>
                    <a:pt x="10051" y="9924"/>
                    <a:pt x="9893" y="10082"/>
                    <a:pt x="9893" y="10271"/>
                  </a:cubicBezTo>
                  <a:lnTo>
                    <a:pt x="9893" y="10617"/>
                  </a:lnTo>
                  <a:lnTo>
                    <a:pt x="2143" y="10617"/>
                  </a:lnTo>
                  <a:lnTo>
                    <a:pt x="2143" y="10271"/>
                  </a:lnTo>
                  <a:cubicBezTo>
                    <a:pt x="2143" y="10082"/>
                    <a:pt x="1985" y="9924"/>
                    <a:pt x="1796" y="9924"/>
                  </a:cubicBezTo>
                  <a:lnTo>
                    <a:pt x="1450" y="9924"/>
                  </a:lnTo>
                  <a:lnTo>
                    <a:pt x="1450" y="2142"/>
                  </a:lnTo>
                  <a:lnTo>
                    <a:pt x="1796" y="2142"/>
                  </a:lnTo>
                  <a:cubicBezTo>
                    <a:pt x="1985" y="2142"/>
                    <a:pt x="2143" y="1985"/>
                    <a:pt x="2143" y="1796"/>
                  </a:cubicBezTo>
                  <a:lnTo>
                    <a:pt x="2143" y="1418"/>
                  </a:lnTo>
                  <a:close/>
                  <a:moveTo>
                    <a:pt x="379" y="0"/>
                  </a:moveTo>
                  <a:cubicBezTo>
                    <a:pt x="158" y="0"/>
                    <a:pt x="1" y="158"/>
                    <a:pt x="1" y="347"/>
                  </a:cubicBezTo>
                  <a:lnTo>
                    <a:pt x="1" y="1764"/>
                  </a:lnTo>
                  <a:cubicBezTo>
                    <a:pt x="1" y="1953"/>
                    <a:pt x="158" y="2111"/>
                    <a:pt x="379" y="2111"/>
                  </a:cubicBezTo>
                  <a:lnTo>
                    <a:pt x="725" y="2111"/>
                  </a:lnTo>
                  <a:lnTo>
                    <a:pt x="725" y="9861"/>
                  </a:lnTo>
                  <a:lnTo>
                    <a:pt x="379" y="9861"/>
                  </a:lnTo>
                  <a:cubicBezTo>
                    <a:pt x="158" y="9861"/>
                    <a:pt x="1" y="10019"/>
                    <a:pt x="1" y="10208"/>
                  </a:cubicBezTo>
                  <a:lnTo>
                    <a:pt x="1" y="11657"/>
                  </a:lnTo>
                  <a:cubicBezTo>
                    <a:pt x="1" y="11846"/>
                    <a:pt x="158" y="12003"/>
                    <a:pt x="379" y="12003"/>
                  </a:cubicBezTo>
                  <a:lnTo>
                    <a:pt x="1796" y="12003"/>
                  </a:lnTo>
                  <a:cubicBezTo>
                    <a:pt x="1985" y="12003"/>
                    <a:pt x="2143" y="11846"/>
                    <a:pt x="2143" y="11657"/>
                  </a:cubicBezTo>
                  <a:lnTo>
                    <a:pt x="2143" y="11279"/>
                  </a:lnTo>
                  <a:lnTo>
                    <a:pt x="9893" y="11279"/>
                  </a:lnTo>
                  <a:lnTo>
                    <a:pt x="9893" y="11657"/>
                  </a:lnTo>
                  <a:cubicBezTo>
                    <a:pt x="9893" y="11846"/>
                    <a:pt x="10051" y="12003"/>
                    <a:pt x="10240" y="12003"/>
                  </a:cubicBezTo>
                  <a:lnTo>
                    <a:pt x="11657" y="12003"/>
                  </a:lnTo>
                  <a:cubicBezTo>
                    <a:pt x="11878" y="12003"/>
                    <a:pt x="12036" y="11846"/>
                    <a:pt x="12036" y="11657"/>
                  </a:cubicBezTo>
                  <a:lnTo>
                    <a:pt x="12036" y="10208"/>
                  </a:lnTo>
                  <a:cubicBezTo>
                    <a:pt x="12036" y="10019"/>
                    <a:pt x="11878" y="9861"/>
                    <a:pt x="11657" y="9861"/>
                  </a:cubicBezTo>
                  <a:lnTo>
                    <a:pt x="11311" y="9861"/>
                  </a:lnTo>
                  <a:lnTo>
                    <a:pt x="11311" y="2111"/>
                  </a:lnTo>
                  <a:lnTo>
                    <a:pt x="11657" y="2111"/>
                  </a:lnTo>
                  <a:cubicBezTo>
                    <a:pt x="11878" y="2111"/>
                    <a:pt x="12036" y="1953"/>
                    <a:pt x="12036" y="1764"/>
                  </a:cubicBezTo>
                  <a:lnTo>
                    <a:pt x="12036" y="347"/>
                  </a:lnTo>
                  <a:cubicBezTo>
                    <a:pt x="12036" y="158"/>
                    <a:pt x="11878" y="0"/>
                    <a:pt x="11657" y="0"/>
                  </a:cubicBezTo>
                  <a:lnTo>
                    <a:pt x="10240" y="0"/>
                  </a:lnTo>
                  <a:cubicBezTo>
                    <a:pt x="10051" y="0"/>
                    <a:pt x="9893" y="158"/>
                    <a:pt x="9893" y="347"/>
                  </a:cubicBezTo>
                  <a:lnTo>
                    <a:pt x="9893" y="693"/>
                  </a:lnTo>
                  <a:lnTo>
                    <a:pt x="2143" y="693"/>
                  </a:lnTo>
                  <a:lnTo>
                    <a:pt x="2143" y="347"/>
                  </a:lnTo>
                  <a:cubicBezTo>
                    <a:pt x="2143" y="158"/>
                    <a:pt x="1985"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0" name="Google Shape;7620;p78"/>
            <p:cNvSpPr/>
            <p:nvPr/>
          </p:nvSpPr>
          <p:spPr>
            <a:xfrm>
              <a:off x="-44861250" y="3632100"/>
              <a:ext cx="193800" cy="146525"/>
            </a:xfrm>
            <a:custGeom>
              <a:avLst/>
              <a:gdLst/>
              <a:ahLst/>
              <a:cxnLst/>
              <a:rect l="l" t="t" r="r" b="b"/>
              <a:pathLst>
                <a:path w="7752" h="5861" extrusionOk="0">
                  <a:moveTo>
                    <a:pt x="3845" y="1009"/>
                  </a:moveTo>
                  <a:cubicBezTo>
                    <a:pt x="4443" y="1009"/>
                    <a:pt x="4916" y="1482"/>
                    <a:pt x="4916" y="2080"/>
                  </a:cubicBezTo>
                  <a:cubicBezTo>
                    <a:pt x="4916" y="2679"/>
                    <a:pt x="4443" y="3151"/>
                    <a:pt x="3845" y="3151"/>
                  </a:cubicBezTo>
                  <a:cubicBezTo>
                    <a:pt x="3277" y="3151"/>
                    <a:pt x="2805" y="2679"/>
                    <a:pt x="2805" y="2080"/>
                  </a:cubicBezTo>
                  <a:cubicBezTo>
                    <a:pt x="2805" y="1482"/>
                    <a:pt x="3277" y="1009"/>
                    <a:pt x="3845" y="1009"/>
                  </a:cubicBezTo>
                  <a:close/>
                  <a:moveTo>
                    <a:pt x="348" y="1"/>
                  </a:moveTo>
                  <a:cubicBezTo>
                    <a:pt x="158" y="1"/>
                    <a:pt x="1" y="159"/>
                    <a:pt x="1" y="348"/>
                  </a:cubicBezTo>
                  <a:lnTo>
                    <a:pt x="1" y="5829"/>
                  </a:lnTo>
                  <a:lnTo>
                    <a:pt x="2206" y="3624"/>
                  </a:lnTo>
                  <a:cubicBezTo>
                    <a:pt x="2269" y="3561"/>
                    <a:pt x="2356" y="3530"/>
                    <a:pt x="2447" y="3530"/>
                  </a:cubicBezTo>
                  <a:cubicBezTo>
                    <a:pt x="2537" y="3530"/>
                    <a:pt x="2632" y="3561"/>
                    <a:pt x="2710" y="3624"/>
                  </a:cubicBezTo>
                  <a:lnTo>
                    <a:pt x="3939" y="4821"/>
                  </a:lnTo>
                  <a:lnTo>
                    <a:pt x="5042" y="3656"/>
                  </a:lnTo>
                  <a:cubicBezTo>
                    <a:pt x="5136" y="3561"/>
                    <a:pt x="5199" y="3530"/>
                    <a:pt x="5294" y="3530"/>
                  </a:cubicBezTo>
                  <a:cubicBezTo>
                    <a:pt x="5388" y="3530"/>
                    <a:pt x="5483" y="3561"/>
                    <a:pt x="5546" y="3656"/>
                  </a:cubicBezTo>
                  <a:lnTo>
                    <a:pt x="7751" y="5861"/>
                  </a:lnTo>
                  <a:lnTo>
                    <a:pt x="7751" y="379"/>
                  </a:lnTo>
                  <a:cubicBezTo>
                    <a:pt x="7720" y="159"/>
                    <a:pt x="7562" y="1"/>
                    <a:pt x="73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78"/>
            <p:cNvSpPr/>
            <p:nvPr/>
          </p:nvSpPr>
          <p:spPr>
            <a:xfrm>
              <a:off x="-44773800" y="3675425"/>
              <a:ext cx="18125" cy="17350"/>
            </a:xfrm>
            <a:custGeom>
              <a:avLst/>
              <a:gdLst/>
              <a:ahLst/>
              <a:cxnLst/>
              <a:rect l="l" t="t" r="r" b="b"/>
              <a:pathLst>
                <a:path w="725" h="694" extrusionOk="0">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2" name="Google Shape;7622;p78"/>
            <p:cNvSpPr/>
            <p:nvPr/>
          </p:nvSpPr>
          <p:spPr>
            <a:xfrm>
              <a:off x="-44750975" y="3741600"/>
              <a:ext cx="70900" cy="48050"/>
            </a:xfrm>
            <a:custGeom>
              <a:avLst/>
              <a:gdLst/>
              <a:ahLst/>
              <a:cxnLst/>
              <a:rect l="l" t="t" r="r" b="b"/>
              <a:pathLst>
                <a:path w="2836" h="1922" extrusionOk="0">
                  <a:moveTo>
                    <a:pt x="883" y="0"/>
                  </a:moveTo>
                  <a:lnTo>
                    <a:pt x="1" y="945"/>
                  </a:lnTo>
                  <a:lnTo>
                    <a:pt x="1009" y="1922"/>
                  </a:lnTo>
                  <a:lnTo>
                    <a:pt x="2836" y="1922"/>
                  </a:lnTo>
                  <a:lnTo>
                    <a:pt x="88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3" name="Google Shape;7623;p78"/>
            <p:cNvSpPr/>
            <p:nvPr/>
          </p:nvSpPr>
          <p:spPr>
            <a:xfrm>
              <a:off x="-44848625" y="3740025"/>
              <a:ext cx="97675" cy="49625"/>
            </a:xfrm>
            <a:custGeom>
              <a:avLst/>
              <a:gdLst/>
              <a:ahLst/>
              <a:cxnLst/>
              <a:rect l="l" t="t" r="r" b="b"/>
              <a:pathLst>
                <a:path w="3907" h="1985" extrusionOk="0">
                  <a:moveTo>
                    <a:pt x="1985" y="0"/>
                  </a:moveTo>
                  <a:lnTo>
                    <a:pt x="0" y="1985"/>
                  </a:lnTo>
                  <a:lnTo>
                    <a:pt x="3907" y="1985"/>
                  </a:lnTo>
                  <a:lnTo>
                    <a:pt x="198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24" name="Google Shape;7624;p78"/>
          <p:cNvGrpSpPr/>
          <p:nvPr/>
        </p:nvGrpSpPr>
        <p:grpSpPr>
          <a:xfrm>
            <a:off x="1726378" y="1387086"/>
            <a:ext cx="354311" cy="354104"/>
            <a:chOff x="-49764975" y="3183375"/>
            <a:chExt cx="299300" cy="299125"/>
          </a:xfrm>
        </p:grpSpPr>
        <p:sp>
          <p:nvSpPr>
            <p:cNvPr id="7625" name="Google Shape;7625;p78"/>
            <p:cNvSpPr/>
            <p:nvPr/>
          </p:nvSpPr>
          <p:spPr>
            <a:xfrm>
              <a:off x="-49606675" y="3233575"/>
              <a:ext cx="70125" cy="103200"/>
            </a:xfrm>
            <a:custGeom>
              <a:avLst/>
              <a:gdLst/>
              <a:ahLst/>
              <a:cxnLst/>
              <a:rect l="l" t="t" r="r" b="b"/>
              <a:pathLst>
                <a:path w="2805" h="4128" extrusionOk="0">
                  <a:moveTo>
                    <a:pt x="2805" y="1"/>
                  </a:moveTo>
                  <a:lnTo>
                    <a:pt x="1" y="1355"/>
                  </a:lnTo>
                  <a:lnTo>
                    <a:pt x="1" y="4128"/>
                  </a:lnTo>
                  <a:lnTo>
                    <a:pt x="2805" y="2710"/>
                  </a:lnTo>
                  <a:lnTo>
                    <a:pt x="28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78"/>
            <p:cNvSpPr/>
            <p:nvPr/>
          </p:nvSpPr>
          <p:spPr>
            <a:xfrm>
              <a:off x="-49676775" y="3364325"/>
              <a:ext cx="52000" cy="118175"/>
            </a:xfrm>
            <a:custGeom>
              <a:avLst/>
              <a:gdLst/>
              <a:ahLst/>
              <a:cxnLst/>
              <a:rect l="l" t="t" r="r" b="b"/>
              <a:pathLst>
                <a:path w="2080" h="4727" extrusionOk="0">
                  <a:moveTo>
                    <a:pt x="2080" y="0"/>
                  </a:moveTo>
                  <a:lnTo>
                    <a:pt x="1" y="1072"/>
                  </a:lnTo>
                  <a:lnTo>
                    <a:pt x="1" y="4726"/>
                  </a:lnTo>
                  <a:lnTo>
                    <a:pt x="2080" y="3529"/>
                  </a:lnTo>
                  <a:lnTo>
                    <a:pt x="20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7" name="Google Shape;7627;p78"/>
            <p:cNvSpPr/>
            <p:nvPr/>
          </p:nvSpPr>
          <p:spPr>
            <a:xfrm>
              <a:off x="-49694100" y="3233575"/>
              <a:ext cx="69325" cy="103200"/>
            </a:xfrm>
            <a:custGeom>
              <a:avLst/>
              <a:gdLst/>
              <a:ahLst/>
              <a:cxnLst/>
              <a:rect l="l" t="t" r="r" b="b"/>
              <a:pathLst>
                <a:path w="2773" h="4128" extrusionOk="0">
                  <a:moveTo>
                    <a:pt x="1" y="1"/>
                  </a:moveTo>
                  <a:lnTo>
                    <a:pt x="1" y="2710"/>
                  </a:lnTo>
                  <a:lnTo>
                    <a:pt x="2773" y="4128"/>
                  </a:lnTo>
                  <a:lnTo>
                    <a:pt x="2773" y="1355"/>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8" name="Google Shape;7628;p78"/>
            <p:cNvSpPr/>
            <p:nvPr/>
          </p:nvSpPr>
          <p:spPr>
            <a:xfrm>
              <a:off x="-49756325" y="3314700"/>
              <a:ext cx="121325" cy="61450"/>
            </a:xfrm>
            <a:custGeom>
              <a:avLst/>
              <a:gdLst/>
              <a:ahLst/>
              <a:cxnLst/>
              <a:rect l="l" t="t" r="r" b="b"/>
              <a:pathLst>
                <a:path w="4853" h="2458" extrusionOk="0">
                  <a:moveTo>
                    <a:pt x="2048" y="1"/>
                  </a:moveTo>
                  <a:lnTo>
                    <a:pt x="1" y="1040"/>
                  </a:lnTo>
                  <a:lnTo>
                    <a:pt x="2836" y="2458"/>
                  </a:lnTo>
                  <a:lnTo>
                    <a:pt x="4852" y="1418"/>
                  </a:lnTo>
                  <a:lnTo>
                    <a:pt x="204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78"/>
            <p:cNvSpPr/>
            <p:nvPr/>
          </p:nvSpPr>
          <p:spPr>
            <a:xfrm>
              <a:off x="-49606675" y="3364325"/>
              <a:ext cx="52000" cy="118175"/>
            </a:xfrm>
            <a:custGeom>
              <a:avLst/>
              <a:gdLst/>
              <a:ahLst/>
              <a:cxnLst/>
              <a:rect l="l" t="t" r="r" b="b"/>
              <a:pathLst>
                <a:path w="2080" h="4727" extrusionOk="0">
                  <a:moveTo>
                    <a:pt x="1" y="0"/>
                  </a:moveTo>
                  <a:lnTo>
                    <a:pt x="1" y="3529"/>
                  </a:lnTo>
                  <a:lnTo>
                    <a:pt x="2080" y="4726"/>
                  </a:lnTo>
                  <a:lnTo>
                    <a:pt x="2080" y="1072"/>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78"/>
            <p:cNvSpPr/>
            <p:nvPr/>
          </p:nvSpPr>
          <p:spPr>
            <a:xfrm>
              <a:off x="-49595650" y="3314700"/>
              <a:ext cx="121325" cy="61450"/>
            </a:xfrm>
            <a:custGeom>
              <a:avLst/>
              <a:gdLst/>
              <a:ahLst/>
              <a:cxnLst/>
              <a:rect l="l" t="t" r="r" b="b"/>
              <a:pathLst>
                <a:path w="4853" h="2458" extrusionOk="0">
                  <a:moveTo>
                    <a:pt x="2773" y="1"/>
                  </a:moveTo>
                  <a:lnTo>
                    <a:pt x="1" y="1418"/>
                  </a:lnTo>
                  <a:lnTo>
                    <a:pt x="1985" y="2458"/>
                  </a:lnTo>
                  <a:lnTo>
                    <a:pt x="4852" y="1040"/>
                  </a:lnTo>
                  <a:lnTo>
                    <a:pt x="27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78"/>
            <p:cNvSpPr/>
            <p:nvPr/>
          </p:nvSpPr>
          <p:spPr>
            <a:xfrm>
              <a:off x="-49764975" y="3355650"/>
              <a:ext cx="70100" cy="126850"/>
            </a:xfrm>
            <a:custGeom>
              <a:avLst/>
              <a:gdLst/>
              <a:ahLst/>
              <a:cxnLst/>
              <a:rect l="l" t="t" r="r" b="b"/>
              <a:pathLst>
                <a:path w="2804" h="5074" extrusionOk="0">
                  <a:moveTo>
                    <a:pt x="0" y="1"/>
                  </a:moveTo>
                  <a:lnTo>
                    <a:pt x="0" y="3309"/>
                  </a:lnTo>
                  <a:cubicBezTo>
                    <a:pt x="0" y="3403"/>
                    <a:pt x="63" y="3529"/>
                    <a:pt x="189" y="3624"/>
                  </a:cubicBezTo>
                  <a:lnTo>
                    <a:pt x="2804" y="5073"/>
                  </a:lnTo>
                  <a:lnTo>
                    <a:pt x="2804" y="1419"/>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2" name="Google Shape;7632;p78"/>
            <p:cNvSpPr/>
            <p:nvPr/>
          </p:nvSpPr>
          <p:spPr>
            <a:xfrm>
              <a:off x="-49535775" y="3355650"/>
              <a:ext cx="70100" cy="126850"/>
            </a:xfrm>
            <a:custGeom>
              <a:avLst/>
              <a:gdLst/>
              <a:ahLst/>
              <a:cxnLst/>
              <a:rect l="l" t="t" r="r" b="b"/>
              <a:pathLst>
                <a:path w="2804" h="5074" extrusionOk="0">
                  <a:moveTo>
                    <a:pt x="2804" y="1"/>
                  </a:moveTo>
                  <a:lnTo>
                    <a:pt x="0" y="1419"/>
                  </a:lnTo>
                  <a:lnTo>
                    <a:pt x="0" y="5073"/>
                  </a:lnTo>
                  <a:lnTo>
                    <a:pt x="2583" y="3624"/>
                  </a:lnTo>
                  <a:cubicBezTo>
                    <a:pt x="2709" y="3529"/>
                    <a:pt x="2804" y="3403"/>
                    <a:pt x="2804" y="3309"/>
                  </a:cubicBezTo>
                  <a:lnTo>
                    <a:pt x="28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78"/>
            <p:cNvSpPr/>
            <p:nvPr/>
          </p:nvSpPr>
          <p:spPr>
            <a:xfrm>
              <a:off x="-49685425" y="3183375"/>
              <a:ext cx="140200" cy="69925"/>
            </a:xfrm>
            <a:custGeom>
              <a:avLst/>
              <a:gdLst/>
              <a:ahLst/>
              <a:cxnLst/>
              <a:rect l="l" t="t" r="r" b="b"/>
              <a:pathLst>
                <a:path w="5608" h="2797" extrusionOk="0">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4" name="Google Shape;7634;p78"/>
          <p:cNvGrpSpPr/>
          <p:nvPr/>
        </p:nvGrpSpPr>
        <p:grpSpPr>
          <a:xfrm>
            <a:off x="1726378" y="1822547"/>
            <a:ext cx="354311" cy="355909"/>
            <a:chOff x="-49764975" y="3551225"/>
            <a:chExt cx="299300" cy="300650"/>
          </a:xfrm>
        </p:grpSpPr>
        <p:sp>
          <p:nvSpPr>
            <p:cNvPr id="7635" name="Google Shape;7635;p78"/>
            <p:cNvSpPr/>
            <p:nvPr/>
          </p:nvSpPr>
          <p:spPr>
            <a:xfrm>
              <a:off x="-49764975" y="3657325"/>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40" y="725"/>
                  </a:lnTo>
                  <a:cubicBezTo>
                    <a:pt x="1260" y="725"/>
                    <a:pt x="1418" y="567"/>
                    <a:pt x="1418" y="378"/>
                  </a:cubicBezTo>
                  <a:cubicBezTo>
                    <a:pt x="1386" y="158"/>
                    <a:pt x="1197"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6" name="Google Shape;7636;p78"/>
            <p:cNvSpPr/>
            <p:nvPr/>
          </p:nvSpPr>
          <p:spPr>
            <a:xfrm>
              <a:off x="-49763400" y="3598250"/>
              <a:ext cx="31525" cy="29950"/>
            </a:xfrm>
            <a:custGeom>
              <a:avLst/>
              <a:gdLst/>
              <a:ahLst/>
              <a:cxnLst/>
              <a:rect l="l" t="t" r="r" b="b"/>
              <a:pathLst>
                <a:path w="1261" h="1198" extrusionOk="0">
                  <a:moveTo>
                    <a:pt x="390" y="0"/>
                  </a:moveTo>
                  <a:cubicBezTo>
                    <a:pt x="299" y="0"/>
                    <a:pt x="205" y="32"/>
                    <a:pt x="126" y="95"/>
                  </a:cubicBezTo>
                  <a:cubicBezTo>
                    <a:pt x="0" y="221"/>
                    <a:pt x="0" y="441"/>
                    <a:pt x="126" y="599"/>
                  </a:cubicBezTo>
                  <a:lnTo>
                    <a:pt x="630" y="1103"/>
                  </a:lnTo>
                  <a:cubicBezTo>
                    <a:pt x="693" y="1166"/>
                    <a:pt x="780" y="1197"/>
                    <a:pt x="870" y="1197"/>
                  </a:cubicBezTo>
                  <a:cubicBezTo>
                    <a:pt x="961" y="1197"/>
                    <a:pt x="1056" y="1166"/>
                    <a:pt x="1134" y="1103"/>
                  </a:cubicBezTo>
                  <a:cubicBezTo>
                    <a:pt x="1260" y="1008"/>
                    <a:pt x="1260" y="756"/>
                    <a:pt x="1134" y="599"/>
                  </a:cubicBezTo>
                  <a:lnTo>
                    <a:pt x="630" y="95"/>
                  </a:lnTo>
                  <a:cubicBezTo>
                    <a:pt x="567" y="32"/>
                    <a:pt x="481" y="0"/>
                    <a:pt x="3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7" name="Google Shape;7637;p78"/>
            <p:cNvSpPr/>
            <p:nvPr/>
          </p:nvSpPr>
          <p:spPr>
            <a:xfrm>
              <a:off x="-49763400" y="3703975"/>
              <a:ext cx="31525" cy="30550"/>
            </a:xfrm>
            <a:custGeom>
              <a:avLst/>
              <a:gdLst/>
              <a:ahLst/>
              <a:cxnLst/>
              <a:rect l="l" t="t" r="r" b="b"/>
              <a:pathLst>
                <a:path w="1261" h="1222" extrusionOk="0">
                  <a:moveTo>
                    <a:pt x="882" y="1"/>
                  </a:moveTo>
                  <a:cubicBezTo>
                    <a:pt x="796" y="1"/>
                    <a:pt x="709" y="40"/>
                    <a:pt x="630" y="119"/>
                  </a:cubicBezTo>
                  <a:lnTo>
                    <a:pt x="126" y="623"/>
                  </a:lnTo>
                  <a:cubicBezTo>
                    <a:pt x="0" y="749"/>
                    <a:pt x="0" y="970"/>
                    <a:pt x="126" y="1127"/>
                  </a:cubicBezTo>
                  <a:cubicBezTo>
                    <a:pt x="189" y="1190"/>
                    <a:pt x="276" y="1222"/>
                    <a:pt x="366" y="1222"/>
                  </a:cubicBezTo>
                  <a:cubicBezTo>
                    <a:pt x="457" y="1222"/>
                    <a:pt x="551" y="1190"/>
                    <a:pt x="630" y="1127"/>
                  </a:cubicBezTo>
                  <a:lnTo>
                    <a:pt x="1134" y="623"/>
                  </a:lnTo>
                  <a:cubicBezTo>
                    <a:pt x="1260" y="497"/>
                    <a:pt x="1260" y="276"/>
                    <a:pt x="1134" y="119"/>
                  </a:cubicBezTo>
                  <a:cubicBezTo>
                    <a:pt x="1056" y="40"/>
                    <a:pt x="969" y="1"/>
                    <a:pt x="8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78"/>
            <p:cNvSpPr/>
            <p:nvPr/>
          </p:nvSpPr>
          <p:spPr>
            <a:xfrm>
              <a:off x="-49501125" y="3657325"/>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78"/>
            <p:cNvSpPr/>
            <p:nvPr/>
          </p:nvSpPr>
          <p:spPr>
            <a:xfrm>
              <a:off x="-49499550" y="3598250"/>
              <a:ext cx="31525" cy="30550"/>
            </a:xfrm>
            <a:custGeom>
              <a:avLst/>
              <a:gdLst/>
              <a:ahLst/>
              <a:cxnLst/>
              <a:rect l="l" t="t" r="r" b="b"/>
              <a:pathLst>
                <a:path w="1261" h="1222" extrusionOk="0">
                  <a:moveTo>
                    <a:pt x="906" y="0"/>
                  </a:moveTo>
                  <a:cubicBezTo>
                    <a:pt x="812" y="0"/>
                    <a:pt x="709" y="32"/>
                    <a:pt x="630" y="95"/>
                  </a:cubicBezTo>
                  <a:lnTo>
                    <a:pt x="126" y="599"/>
                  </a:lnTo>
                  <a:cubicBezTo>
                    <a:pt x="0" y="725"/>
                    <a:pt x="0" y="945"/>
                    <a:pt x="126" y="1103"/>
                  </a:cubicBezTo>
                  <a:cubicBezTo>
                    <a:pt x="205" y="1182"/>
                    <a:pt x="292" y="1221"/>
                    <a:pt x="378" y="1221"/>
                  </a:cubicBezTo>
                  <a:cubicBezTo>
                    <a:pt x="465" y="1221"/>
                    <a:pt x="552" y="1182"/>
                    <a:pt x="630" y="1103"/>
                  </a:cubicBezTo>
                  <a:lnTo>
                    <a:pt x="1134" y="599"/>
                  </a:lnTo>
                  <a:cubicBezTo>
                    <a:pt x="1260" y="473"/>
                    <a:pt x="1260" y="252"/>
                    <a:pt x="1134" y="95"/>
                  </a:cubicBezTo>
                  <a:cubicBezTo>
                    <a:pt x="1087" y="32"/>
                    <a:pt x="1001" y="0"/>
                    <a:pt x="9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0" name="Google Shape;7640;p78"/>
            <p:cNvSpPr/>
            <p:nvPr/>
          </p:nvSpPr>
          <p:spPr>
            <a:xfrm>
              <a:off x="-49499550" y="3704575"/>
              <a:ext cx="31525" cy="29950"/>
            </a:xfrm>
            <a:custGeom>
              <a:avLst/>
              <a:gdLst/>
              <a:ahLst/>
              <a:cxnLst/>
              <a:rect l="l" t="t" r="r" b="b"/>
              <a:pathLst>
                <a:path w="1261" h="1198" extrusionOk="0">
                  <a:moveTo>
                    <a:pt x="390" y="0"/>
                  </a:moveTo>
                  <a:cubicBezTo>
                    <a:pt x="300" y="0"/>
                    <a:pt x="205" y="32"/>
                    <a:pt x="126" y="95"/>
                  </a:cubicBezTo>
                  <a:cubicBezTo>
                    <a:pt x="0" y="221"/>
                    <a:pt x="0" y="441"/>
                    <a:pt x="126" y="599"/>
                  </a:cubicBezTo>
                  <a:lnTo>
                    <a:pt x="630" y="1103"/>
                  </a:lnTo>
                  <a:cubicBezTo>
                    <a:pt x="693" y="1166"/>
                    <a:pt x="780" y="1198"/>
                    <a:pt x="871" y="1198"/>
                  </a:cubicBezTo>
                  <a:cubicBezTo>
                    <a:pt x="961" y="1198"/>
                    <a:pt x="1056" y="1166"/>
                    <a:pt x="1134" y="1103"/>
                  </a:cubicBezTo>
                  <a:cubicBezTo>
                    <a:pt x="1260" y="1009"/>
                    <a:pt x="1260" y="757"/>
                    <a:pt x="1134" y="599"/>
                  </a:cubicBezTo>
                  <a:lnTo>
                    <a:pt x="630" y="95"/>
                  </a:lnTo>
                  <a:cubicBezTo>
                    <a:pt x="567" y="32"/>
                    <a:pt x="481" y="0"/>
                    <a:pt x="3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1" name="Google Shape;7641;p78"/>
            <p:cNvSpPr/>
            <p:nvPr/>
          </p:nvSpPr>
          <p:spPr>
            <a:xfrm>
              <a:off x="-49725600" y="3551225"/>
              <a:ext cx="215050" cy="210875"/>
            </a:xfrm>
            <a:custGeom>
              <a:avLst/>
              <a:gdLst/>
              <a:ahLst/>
              <a:cxnLst/>
              <a:rect l="l" t="t" r="r" b="b"/>
              <a:pathLst>
                <a:path w="8602" h="8435" extrusionOk="0">
                  <a:moveTo>
                    <a:pt x="4354" y="0"/>
                  </a:moveTo>
                  <a:cubicBezTo>
                    <a:pt x="4070" y="0"/>
                    <a:pt x="3783" y="28"/>
                    <a:pt x="3497" y="86"/>
                  </a:cubicBezTo>
                  <a:cubicBezTo>
                    <a:pt x="1922" y="401"/>
                    <a:pt x="630" y="1724"/>
                    <a:pt x="252" y="3299"/>
                  </a:cubicBezTo>
                  <a:cubicBezTo>
                    <a:pt x="0" y="4654"/>
                    <a:pt x="347" y="6040"/>
                    <a:pt x="1261" y="7017"/>
                  </a:cubicBezTo>
                  <a:cubicBezTo>
                    <a:pt x="1607" y="7395"/>
                    <a:pt x="1828" y="7930"/>
                    <a:pt x="1922" y="8434"/>
                  </a:cubicBezTo>
                  <a:lnTo>
                    <a:pt x="3025" y="8434"/>
                  </a:lnTo>
                  <a:lnTo>
                    <a:pt x="3025" y="5284"/>
                  </a:lnTo>
                  <a:cubicBezTo>
                    <a:pt x="3025" y="5158"/>
                    <a:pt x="4064" y="3141"/>
                    <a:pt x="4127" y="3047"/>
                  </a:cubicBezTo>
                  <a:cubicBezTo>
                    <a:pt x="4190" y="2921"/>
                    <a:pt x="4317" y="2858"/>
                    <a:pt x="4443" y="2858"/>
                  </a:cubicBezTo>
                  <a:cubicBezTo>
                    <a:pt x="4569" y="2858"/>
                    <a:pt x="4695" y="2921"/>
                    <a:pt x="4758" y="3047"/>
                  </a:cubicBezTo>
                  <a:cubicBezTo>
                    <a:pt x="4852" y="3141"/>
                    <a:pt x="5860" y="5158"/>
                    <a:pt x="5860" y="5284"/>
                  </a:cubicBezTo>
                  <a:lnTo>
                    <a:pt x="5860" y="8434"/>
                  </a:lnTo>
                  <a:lnTo>
                    <a:pt x="6963" y="8434"/>
                  </a:lnTo>
                  <a:cubicBezTo>
                    <a:pt x="7057" y="7930"/>
                    <a:pt x="7278" y="7395"/>
                    <a:pt x="7625" y="6985"/>
                  </a:cubicBezTo>
                  <a:cubicBezTo>
                    <a:pt x="8255" y="6260"/>
                    <a:pt x="8601" y="5284"/>
                    <a:pt x="8601" y="4244"/>
                  </a:cubicBezTo>
                  <a:cubicBezTo>
                    <a:pt x="8601" y="2984"/>
                    <a:pt x="8066" y="1787"/>
                    <a:pt x="7026" y="936"/>
                  </a:cubicBezTo>
                  <a:cubicBezTo>
                    <a:pt x="6270" y="327"/>
                    <a:pt x="5327" y="0"/>
                    <a:pt x="43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78"/>
            <p:cNvSpPr/>
            <p:nvPr/>
          </p:nvSpPr>
          <p:spPr>
            <a:xfrm>
              <a:off x="-49633450" y="3697475"/>
              <a:ext cx="35475" cy="65400"/>
            </a:xfrm>
            <a:custGeom>
              <a:avLst/>
              <a:gdLst/>
              <a:ahLst/>
              <a:cxnLst/>
              <a:rect l="l" t="t" r="r" b="b"/>
              <a:pathLst>
                <a:path w="1419" h="2616" extrusionOk="0">
                  <a:moveTo>
                    <a:pt x="0" y="1"/>
                  </a:moveTo>
                  <a:lnTo>
                    <a:pt x="0" y="2616"/>
                  </a:lnTo>
                  <a:lnTo>
                    <a:pt x="1418" y="2616"/>
                  </a:lnTo>
                  <a:lnTo>
                    <a:pt x="1418" y="1"/>
                  </a:lnTo>
                  <a:cubicBezTo>
                    <a:pt x="1198" y="95"/>
                    <a:pt x="946" y="127"/>
                    <a:pt x="725" y="127"/>
                  </a:cubicBezTo>
                  <a:cubicBezTo>
                    <a:pt x="473" y="127"/>
                    <a:pt x="252" y="95"/>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78"/>
            <p:cNvSpPr/>
            <p:nvPr/>
          </p:nvSpPr>
          <p:spPr>
            <a:xfrm>
              <a:off x="-49676775" y="3780975"/>
              <a:ext cx="123675" cy="34675"/>
            </a:xfrm>
            <a:custGeom>
              <a:avLst/>
              <a:gdLst/>
              <a:ahLst/>
              <a:cxnLst/>
              <a:rect l="l" t="t" r="r" b="b"/>
              <a:pathLst>
                <a:path w="4947" h="1387" extrusionOk="0">
                  <a:moveTo>
                    <a:pt x="1" y="0"/>
                  </a:moveTo>
                  <a:lnTo>
                    <a:pt x="1" y="347"/>
                  </a:lnTo>
                  <a:cubicBezTo>
                    <a:pt x="1" y="946"/>
                    <a:pt x="473" y="1387"/>
                    <a:pt x="1072" y="1387"/>
                  </a:cubicBezTo>
                  <a:lnTo>
                    <a:pt x="3876" y="1387"/>
                  </a:lnTo>
                  <a:cubicBezTo>
                    <a:pt x="4474" y="1387"/>
                    <a:pt x="4947" y="946"/>
                    <a:pt x="4947" y="347"/>
                  </a:cubicBezTo>
                  <a:lnTo>
                    <a:pt x="49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4" name="Google Shape;7644;p78"/>
            <p:cNvSpPr/>
            <p:nvPr/>
          </p:nvSpPr>
          <p:spPr>
            <a:xfrm>
              <a:off x="-49630300" y="3651800"/>
              <a:ext cx="29150" cy="31325"/>
            </a:xfrm>
            <a:custGeom>
              <a:avLst/>
              <a:gdLst/>
              <a:ahLst/>
              <a:cxnLst/>
              <a:rect l="l" t="t" r="r" b="b"/>
              <a:pathLst>
                <a:path w="1166" h="1253" extrusionOk="0">
                  <a:moveTo>
                    <a:pt x="599" y="1"/>
                  </a:moveTo>
                  <a:lnTo>
                    <a:pt x="0" y="1135"/>
                  </a:lnTo>
                  <a:cubicBezTo>
                    <a:pt x="189" y="1214"/>
                    <a:pt x="386" y="1253"/>
                    <a:pt x="583" y="1253"/>
                  </a:cubicBezTo>
                  <a:cubicBezTo>
                    <a:pt x="780" y="1253"/>
                    <a:pt x="977" y="1214"/>
                    <a:pt x="1166" y="1135"/>
                  </a:cubicBezTo>
                  <a:lnTo>
                    <a:pt x="5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5" name="Google Shape;7645;p78"/>
            <p:cNvSpPr/>
            <p:nvPr/>
          </p:nvSpPr>
          <p:spPr>
            <a:xfrm>
              <a:off x="-49657875" y="3833750"/>
              <a:ext cx="85100" cy="18125"/>
            </a:xfrm>
            <a:custGeom>
              <a:avLst/>
              <a:gdLst/>
              <a:ahLst/>
              <a:cxnLst/>
              <a:rect l="l" t="t" r="r" b="b"/>
              <a:pathLst>
                <a:path w="3404" h="725" extrusionOk="0">
                  <a:moveTo>
                    <a:pt x="1" y="0"/>
                  </a:moveTo>
                  <a:cubicBezTo>
                    <a:pt x="158" y="410"/>
                    <a:pt x="536" y="725"/>
                    <a:pt x="977" y="725"/>
                  </a:cubicBezTo>
                  <a:lnTo>
                    <a:pt x="2395" y="725"/>
                  </a:lnTo>
                  <a:cubicBezTo>
                    <a:pt x="2868" y="725"/>
                    <a:pt x="3246" y="410"/>
                    <a:pt x="34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46" name="Google Shape;7646;p78"/>
          <p:cNvGrpSpPr/>
          <p:nvPr/>
        </p:nvGrpSpPr>
        <p:grpSpPr>
          <a:xfrm>
            <a:off x="1724040" y="2259310"/>
            <a:ext cx="358987" cy="355525"/>
            <a:chOff x="-49766550" y="3920175"/>
            <a:chExt cx="303250" cy="300325"/>
          </a:xfrm>
        </p:grpSpPr>
        <p:sp>
          <p:nvSpPr>
            <p:cNvPr id="7647" name="Google Shape;7647;p78"/>
            <p:cNvSpPr/>
            <p:nvPr/>
          </p:nvSpPr>
          <p:spPr>
            <a:xfrm>
              <a:off x="-49764975" y="3920175"/>
              <a:ext cx="228425" cy="89225"/>
            </a:xfrm>
            <a:custGeom>
              <a:avLst/>
              <a:gdLst/>
              <a:ahLst/>
              <a:cxnLst/>
              <a:rect l="l" t="t" r="r" b="b"/>
              <a:pathLst>
                <a:path w="9137" h="3569" extrusionOk="0">
                  <a:moveTo>
                    <a:pt x="4568" y="1"/>
                  </a:moveTo>
                  <a:cubicBezTo>
                    <a:pt x="2284" y="1"/>
                    <a:pt x="0" y="592"/>
                    <a:pt x="0" y="1773"/>
                  </a:cubicBezTo>
                  <a:cubicBezTo>
                    <a:pt x="0" y="2970"/>
                    <a:pt x="2300" y="3569"/>
                    <a:pt x="4568" y="3569"/>
                  </a:cubicBezTo>
                  <a:cubicBezTo>
                    <a:pt x="6837" y="3569"/>
                    <a:pt x="9137" y="2970"/>
                    <a:pt x="9137" y="1773"/>
                  </a:cubicBezTo>
                  <a:cubicBezTo>
                    <a:pt x="9137" y="592"/>
                    <a:pt x="6852" y="1"/>
                    <a:pt x="45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8" name="Google Shape;7648;p78"/>
            <p:cNvSpPr/>
            <p:nvPr/>
          </p:nvSpPr>
          <p:spPr>
            <a:xfrm>
              <a:off x="-49764975" y="3998350"/>
              <a:ext cx="141775" cy="115800"/>
            </a:xfrm>
            <a:custGeom>
              <a:avLst/>
              <a:gdLst/>
              <a:ahLst/>
              <a:cxnLst/>
              <a:rect l="l" t="t" r="r" b="b"/>
              <a:pathLst>
                <a:path w="5671" h="4632" extrusionOk="0">
                  <a:moveTo>
                    <a:pt x="0" y="1"/>
                  </a:moveTo>
                  <a:lnTo>
                    <a:pt x="0" y="3939"/>
                  </a:lnTo>
                  <a:cubicBezTo>
                    <a:pt x="0" y="4317"/>
                    <a:pt x="315" y="4632"/>
                    <a:pt x="693" y="4632"/>
                  </a:cubicBezTo>
                  <a:cubicBezTo>
                    <a:pt x="1103" y="4632"/>
                    <a:pt x="1418" y="4317"/>
                    <a:pt x="1418" y="3939"/>
                  </a:cubicBezTo>
                  <a:lnTo>
                    <a:pt x="1418" y="2868"/>
                  </a:lnTo>
                  <a:cubicBezTo>
                    <a:pt x="1418" y="2269"/>
                    <a:pt x="1890" y="1796"/>
                    <a:pt x="2457" y="1796"/>
                  </a:cubicBezTo>
                  <a:cubicBezTo>
                    <a:pt x="3056" y="1796"/>
                    <a:pt x="3529" y="2269"/>
                    <a:pt x="3529" y="2868"/>
                  </a:cubicBezTo>
                  <a:lnTo>
                    <a:pt x="3529" y="3592"/>
                  </a:lnTo>
                  <a:cubicBezTo>
                    <a:pt x="3529" y="3781"/>
                    <a:pt x="3686" y="3939"/>
                    <a:pt x="3875" y="3939"/>
                  </a:cubicBezTo>
                  <a:cubicBezTo>
                    <a:pt x="4096" y="3939"/>
                    <a:pt x="4253" y="3781"/>
                    <a:pt x="4253" y="3592"/>
                  </a:cubicBezTo>
                  <a:lnTo>
                    <a:pt x="4253" y="2868"/>
                  </a:lnTo>
                  <a:cubicBezTo>
                    <a:pt x="4253" y="2427"/>
                    <a:pt x="4568" y="1954"/>
                    <a:pt x="5041" y="1828"/>
                  </a:cubicBezTo>
                  <a:cubicBezTo>
                    <a:pt x="5104" y="1796"/>
                    <a:pt x="5198" y="1796"/>
                    <a:pt x="5293" y="1796"/>
                  </a:cubicBezTo>
                  <a:cubicBezTo>
                    <a:pt x="5513" y="1796"/>
                    <a:pt x="5671" y="1639"/>
                    <a:pt x="5671" y="1450"/>
                  </a:cubicBezTo>
                  <a:lnTo>
                    <a:pt x="5671" y="1040"/>
                  </a:lnTo>
                  <a:cubicBezTo>
                    <a:pt x="5293" y="1103"/>
                    <a:pt x="4946" y="1103"/>
                    <a:pt x="4600" y="1103"/>
                  </a:cubicBezTo>
                  <a:cubicBezTo>
                    <a:pt x="2899" y="1103"/>
                    <a:pt x="1008" y="788"/>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9" name="Google Shape;7649;p78"/>
            <p:cNvSpPr/>
            <p:nvPr/>
          </p:nvSpPr>
          <p:spPr>
            <a:xfrm>
              <a:off x="-49627150" y="3996000"/>
              <a:ext cx="163850" cy="148100"/>
            </a:xfrm>
            <a:custGeom>
              <a:avLst/>
              <a:gdLst/>
              <a:ahLst/>
              <a:cxnLst/>
              <a:rect l="l" t="t" r="r" b="b"/>
              <a:pathLst>
                <a:path w="6554" h="5924" extrusionOk="0">
                  <a:moveTo>
                    <a:pt x="3655" y="725"/>
                  </a:moveTo>
                  <a:cubicBezTo>
                    <a:pt x="4348" y="1040"/>
                    <a:pt x="5041" y="1544"/>
                    <a:pt x="5451" y="2206"/>
                  </a:cubicBezTo>
                  <a:cubicBezTo>
                    <a:pt x="5766" y="2678"/>
                    <a:pt x="5860" y="3308"/>
                    <a:pt x="5671" y="3875"/>
                  </a:cubicBezTo>
                  <a:cubicBezTo>
                    <a:pt x="5451" y="4411"/>
                    <a:pt x="5041" y="4852"/>
                    <a:pt x="4443" y="5041"/>
                  </a:cubicBezTo>
                  <a:cubicBezTo>
                    <a:pt x="4171" y="5132"/>
                    <a:pt x="3899" y="5193"/>
                    <a:pt x="3655" y="5198"/>
                  </a:cubicBezTo>
                  <a:lnTo>
                    <a:pt x="3655" y="5198"/>
                  </a:lnTo>
                  <a:lnTo>
                    <a:pt x="3655" y="725"/>
                  </a:lnTo>
                  <a:close/>
                  <a:moveTo>
                    <a:pt x="3718" y="0"/>
                  </a:moveTo>
                  <a:cubicBezTo>
                    <a:pt x="3088" y="599"/>
                    <a:pt x="1985" y="914"/>
                    <a:pt x="820" y="1071"/>
                  </a:cubicBezTo>
                  <a:lnTo>
                    <a:pt x="820" y="1544"/>
                  </a:lnTo>
                  <a:cubicBezTo>
                    <a:pt x="820" y="2048"/>
                    <a:pt x="473" y="2489"/>
                    <a:pt x="0" y="2584"/>
                  </a:cubicBezTo>
                  <a:lnTo>
                    <a:pt x="1009" y="3938"/>
                  </a:lnTo>
                  <a:cubicBezTo>
                    <a:pt x="1619" y="4793"/>
                    <a:pt x="2554" y="5263"/>
                    <a:pt x="3557" y="5263"/>
                  </a:cubicBezTo>
                  <a:cubicBezTo>
                    <a:pt x="3579" y="5263"/>
                    <a:pt x="3601" y="5263"/>
                    <a:pt x="3624" y="5262"/>
                  </a:cubicBezTo>
                  <a:lnTo>
                    <a:pt x="3624" y="5262"/>
                  </a:lnTo>
                  <a:lnTo>
                    <a:pt x="3624" y="5923"/>
                  </a:lnTo>
                  <a:cubicBezTo>
                    <a:pt x="3970" y="5923"/>
                    <a:pt x="4317" y="5829"/>
                    <a:pt x="4632" y="5734"/>
                  </a:cubicBezTo>
                  <a:cubicBezTo>
                    <a:pt x="5419" y="5451"/>
                    <a:pt x="6018" y="4852"/>
                    <a:pt x="6301" y="4096"/>
                  </a:cubicBezTo>
                  <a:cubicBezTo>
                    <a:pt x="6553" y="3371"/>
                    <a:pt x="6459" y="2521"/>
                    <a:pt x="6018" y="1859"/>
                  </a:cubicBezTo>
                  <a:cubicBezTo>
                    <a:pt x="5451" y="1040"/>
                    <a:pt x="4632" y="410"/>
                    <a:pt x="37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0" name="Google Shape;7650;p78"/>
            <p:cNvSpPr/>
            <p:nvPr/>
          </p:nvSpPr>
          <p:spPr>
            <a:xfrm>
              <a:off x="-49766550" y="4061375"/>
              <a:ext cx="230000" cy="159125"/>
            </a:xfrm>
            <a:custGeom>
              <a:avLst/>
              <a:gdLst/>
              <a:ahLst/>
              <a:cxnLst/>
              <a:rect l="l" t="t" r="r" b="b"/>
              <a:pathLst>
                <a:path w="9200" h="6365" extrusionOk="0">
                  <a:moveTo>
                    <a:pt x="2489" y="0"/>
                  </a:moveTo>
                  <a:cubicBezTo>
                    <a:pt x="2300" y="0"/>
                    <a:pt x="2142" y="158"/>
                    <a:pt x="2142" y="347"/>
                  </a:cubicBezTo>
                  <a:lnTo>
                    <a:pt x="2142" y="1418"/>
                  </a:lnTo>
                  <a:cubicBezTo>
                    <a:pt x="2142" y="2205"/>
                    <a:pt x="1481" y="2836"/>
                    <a:pt x="725" y="2836"/>
                  </a:cubicBezTo>
                  <a:cubicBezTo>
                    <a:pt x="441" y="2836"/>
                    <a:pt x="221" y="2741"/>
                    <a:pt x="0" y="2647"/>
                  </a:cubicBezTo>
                  <a:lnTo>
                    <a:pt x="0" y="4600"/>
                  </a:lnTo>
                  <a:cubicBezTo>
                    <a:pt x="0" y="5734"/>
                    <a:pt x="2331" y="6364"/>
                    <a:pt x="4631" y="6364"/>
                  </a:cubicBezTo>
                  <a:cubicBezTo>
                    <a:pt x="6900" y="6364"/>
                    <a:pt x="9200" y="5797"/>
                    <a:pt x="9200" y="4600"/>
                  </a:cubicBezTo>
                  <a:lnTo>
                    <a:pt x="9200" y="3340"/>
                  </a:lnTo>
                  <a:cubicBezTo>
                    <a:pt x="9121" y="3353"/>
                    <a:pt x="9033" y="3360"/>
                    <a:pt x="8938" y="3360"/>
                  </a:cubicBezTo>
                  <a:cubicBezTo>
                    <a:pt x="8153" y="3360"/>
                    <a:pt x="6857" y="2888"/>
                    <a:pt x="5986" y="1764"/>
                  </a:cubicBezTo>
                  <a:lnTo>
                    <a:pt x="4978" y="378"/>
                  </a:lnTo>
                  <a:lnTo>
                    <a:pt x="4978" y="1071"/>
                  </a:lnTo>
                  <a:cubicBezTo>
                    <a:pt x="4978" y="1638"/>
                    <a:pt x="4505" y="2111"/>
                    <a:pt x="3907" y="2111"/>
                  </a:cubicBezTo>
                  <a:cubicBezTo>
                    <a:pt x="3308" y="2111"/>
                    <a:pt x="2836" y="1638"/>
                    <a:pt x="2836" y="1071"/>
                  </a:cubicBezTo>
                  <a:lnTo>
                    <a:pt x="2836" y="347"/>
                  </a:lnTo>
                  <a:cubicBezTo>
                    <a:pt x="2836" y="158"/>
                    <a:pt x="2678" y="0"/>
                    <a:pt x="24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1" name="Google Shape;7651;p78"/>
          <p:cNvGrpSpPr/>
          <p:nvPr/>
        </p:nvGrpSpPr>
        <p:grpSpPr>
          <a:xfrm>
            <a:off x="3939571" y="1407358"/>
            <a:ext cx="357123" cy="354341"/>
            <a:chOff x="-47892800" y="3200500"/>
            <a:chExt cx="301675" cy="299325"/>
          </a:xfrm>
        </p:grpSpPr>
        <p:sp>
          <p:nvSpPr>
            <p:cNvPr id="7652" name="Google Shape;7652;p78"/>
            <p:cNvSpPr/>
            <p:nvPr/>
          </p:nvSpPr>
          <p:spPr>
            <a:xfrm>
              <a:off x="-47892800" y="3200500"/>
              <a:ext cx="301675" cy="177225"/>
            </a:xfrm>
            <a:custGeom>
              <a:avLst/>
              <a:gdLst/>
              <a:ahLst/>
              <a:cxnLst/>
              <a:rect l="l" t="t" r="r" b="b"/>
              <a:pathLst>
                <a:path w="12067" h="7089" extrusionOk="0">
                  <a:moveTo>
                    <a:pt x="347" y="0"/>
                  </a:moveTo>
                  <a:cubicBezTo>
                    <a:pt x="158" y="0"/>
                    <a:pt x="0" y="158"/>
                    <a:pt x="0" y="378"/>
                  </a:cubicBezTo>
                  <a:lnTo>
                    <a:pt x="0" y="1796"/>
                  </a:lnTo>
                  <a:cubicBezTo>
                    <a:pt x="0" y="1985"/>
                    <a:pt x="158" y="2143"/>
                    <a:pt x="347" y="2143"/>
                  </a:cubicBezTo>
                  <a:lnTo>
                    <a:pt x="1765" y="2143"/>
                  </a:lnTo>
                  <a:cubicBezTo>
                    <a:pt x="1985" y="2143"/>
                    <a:pt x="2143" y="1985"/>
                    <a:pt x="2143" y="1796"/>
                  </a:cubicBezTo>
                  <a:lnTo>
                    <a:pt x="2143" y="1418"/>
                  </a:lnTo>
                  <a:lnTo>
                    <a:pt x="5010" y="1418"/>
                  </a:lnTo>
                  <a:cubicBezTo>
                    <a:pt x="4915" y="1576"/>
                    <a:pt x="3277" y="4506"/>
                    <a:pt x="3182" y="4663"/>
                  </a:cubicBezTo>
                  <a:lnTo>
                    <a:pt x="4821" y="7089"/>
                  </a:lnTo>
                  <a:lnTo>
                    <a:pt x="5671" y="7089"/>
                  </a:lnTo>
                  <a:lnTo>
                    <a:pt x="5671" y="5577"/>
                  </a:lnTo>
                  <a:cubicBezTo>
                    <a:pt x="5293" y="5419"/>
                    <a:pt x="4978" y="5010"/>
                    <a:pt x="4978" y="4569"/>
                  </a:cubicBezTo>
                  <a:cubicBezTo>
                    <a:pt x="4978" y="4001"/>
                    <a:pt x="5451" y="3529"/>
                    <a:pt x="6018" y="3529"/>
                  </a:cubicBezTo>
                  <a:cubicBezTo>
                    <a:pt x="6616" y="3529"/>
                    <a:pt x="7089" y="4001"/>
                    <a:pt x="7089" y="4569"/>
                  </a:cubicBezTo>
                  <a:cubicBezTo>
                    <a:pt x="7089" y="5041"/>
                    <a:pt x="6805" y="5419"/>
                    <a:pt x="6396" y="5577"/>
                  </a:cubicBezTo>
                  <a:lnTo>
                    <a:pt x="6396" y="7026"/>
                  </a:lnTo>
                  <a:lnTo>
                    <a:pt x="7247" y="7026"/>
                  </a:lnTo>
                  <a:lnTo>
                    <a:pt x="8853" y="4569"/>
                  </a:lnTo>
                  <a:cubicBezTo>
                    <a:pt x="8790" y="4411"/>
                    <a:pt x="7120" y="1513"/>
                    <a:pt x="7057" y="1355"/>
                  </a:cubicBezTo>
                  <a:lnTo>
                    <a:pt x="9924" y="1355"/>
                  </a:lnTo>
                  <a:lnTo>
                    <a:pt x="9924" y="1702"/>
                  </a:lnTo>
                  <a:cubicBezTo>
                    <a:pt x="9924" y="1891"/>
                    <a:pt x="10082" y="2048"/>
                    <a:pt x="10271" y="2048"/>
                  </a:cubicBezTo>
                  <a:lnTo>
                    <a:pt x="11689" y="2048"/>
                  </a:lnTo>
                  <a:cubicBezTo>
                    <a:pt x="11909" y="2048"/>
                    <a:pt x="12067" y="1891"/>
                    <a:pt x="12067" y="1702"/>
                  </a:cubicBezTo>
                  <a:lnTo>
                    <a:pt x="12067" y="284"/>
                  </a:lnTo>
                  <a:cubicBezTo>
                    <a:pt x="12004" y="158"/>
                    <a:pt x="11846" y="0"/>
                    <a:pt x="11657" y="0"/>
                  </a:cubicBezTo>
                  <a:lnTo>
                    <a:pt x="10239" y="0"/>
                  </a:lnTo>
                  <a:cubicBezTo>
                    <a:pt x="10050" y="0"/>
                    <a:pt x="9893" y="158"/>
                    <a:pt x="9893" y="378"/>
                  </a:cubicBezTo>
                  <a:lnTo>
                    <a:pt x="9893" y="725"/>
                  </a:lnTo>
                  <a:lnTo>
                    <a:pt x="6616" y="725"/>
                  </a:lnTo>
                  <a:lnTo>
                    <a:pt x="6301" y="221"/>
                  </a:lnTo>
                  <a:cubicBezTo>
                    <a:pt x="6238" y="95"/>
                    <a:pt x="6120" y="32"/>
                    <a:pt x="6002" y="32"/>
                  </a:cubicBezTo>
                  <a:cubicBezTo>
                    <a:pt x="5884" y="32"/>
                    <a:pt x="5766" y="95"/>
                    <a:pt x="5703" y="221"/>
                  </a:cubicBezTo>
                  <a:lnTo>
                    <a:pt x="5388" y="725"/>
                  </a:lnTo>
                  <a:lnTo>
                    <a:pt x="2143" y="725"/>
                  </a:lnTo>
                  <a:lnTo>
                    <a:pt x="2143" y="378"/>
                  </a:lnTo>
                  <a:cubicBezTo>
                    <a:pt x="2143" y="158"/>
                    <a:pt x="1985"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78"/>
            <p:cNvSpPr/>
            <p:nvPr/>
          </p:nvSpPr>
          <p:spPr>
            <a:xfrm>
              <a:off x="-47751825" y="3306025"/>
              <a:ext cx="17350" cy="18150"/>
            </a:xfrm>
            <a:custGeom>
              <a:avLst/>
              <a:gdLst/>
              <a:ahLst/>
              <a:cxnLst/>
              <a:rect l="l" t="t" r="r" b="b"/>
              <a:pathLst>
                <a:path w="694" h="726" extrusionOk="0">
                  <a:moveTo>
                    <a:pt x="347" y="1"/>
                  </a:moveTo>
                  <a:cubicBezTo>
                    <a:pt x="158" y="1"/>
                    <a:pt x="1" y="159"/>
                    <a:pt x="1" y="348"/>
                  </a:cubicBezTo>
                  <a:cubicBezTo>
                    <a:pt x="1" y="568"/>
                    <a:pt x="158" y="726"/>
                    <a:pt x="347" y="726"/>
                  </a:cubicBezTo>
                  <a:cubicBezTo>
                    <a:pt x="536" y="726"/>
                    <a:pt x="694" y="568"/>
                    <a:pt x="694" y="348"/>
                  </a:cubicBezTo>
                  <a:cubicBezTo>
                    <a:pt x="694" y="159"/>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78"/>
            <p:cNvSpPr/>
            <p:nvPr/>
          </p:nvSpPr>
          <p:spPr>
            <a:xfrm>
              <a:off x="-47786475" y="3395050"/>
              <a:ext cx="87450" cy="17350"/>
            </a:xfrm>
            <a:custGeom>
              <a:avLst/>
              <a:gdLst/>
              <a:ahLst/>
              <a:cxnLst/>
              <a:rect l="l" t="t" r="r" b="b"/>
              <a:pathLst>
                <a:path w="3498" h="694" extrusionOk="0">
                  <a:moveTo>
                    <a:pt x="347" y="0"/>
                  </a:moveTo>
                  <a:cubicBezTo>
                    <a:pt x="158" y="0"/>
                    <a:pt x="1" y="158"/>
                    <a:pt x="1" y="347"/>
                  </a:cubicBezTo>
                  <a:lnTo>
                    <a:pt x="1" y="693"/>
                  </a:lnTo>
                  <a:lnTo>
                    <a:pt x="3498" y="693"/>
                  </a:lnTo>
                  <a:lnTo>
                    <a:pt x="3498" y="347"/>
                  </a:lnTo>
                  <a:cubicBezTo>
                    <a:pt x="3498" y="158"/>
                    <a:pt x="3372"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78"/>
            <p:cNvSpPr/>
            <p:nvPr/>
          </p:nvSpPr>
          <p:spPr>
            <a:xfrm>
              <a:off x="-47692750" y="3271375"/>
              <a:ext cx="101625" cy="140225"/>
            </a:xfrm>
            <a:custGeom>
              <a:avLst/>
              <a:gdLst/>
              <a:ahLst/>
              <a:cxnLst/>
              <a:rect l="l" t="t" r="r" b="b"/>
              <a:pathLst>
                <a:path w="4065" h="5609" extrusionOk="0">
                  <a:moveTo>
                    <a:pt x="631" y="1"/>
                  </a:moveTo>
                  <a:lnTo>
                    <a:pt x="1576" y="1639"/>
                  </a:lnTo>
                  <a:cubicBezTo>
                    <a:pt x="1639" y="1734"/>
                    <a:pt x="1639" y="1891"/>
                    <a:pt x="1576" y="1986"/>
                  </a:cubicBezTo>
                  <a:lnTo>
                    <a:pt x="1" y="4348"/>
                  </a:lnTo>
                  <a:cubicBezTo>
                    <a:pt x="316" y="4537"/>
                    <a:pt x="505" y="4853"/>
                    <a:pt x="505" y="5262"/>
                  </a:cubicBezTo>
                  <a:lnTo>
                    <a:pt x="505" y="5609"/>
                  </a:lnTo>
                  <a:lnTo>
                    <a:pt x="4065" y="5609"/>
                  </a:lnTo>
                  <a:lnTo>
                    <a:pt x="4065" y="1040"/>
                  </a:lnTo>
                  <a:cubicBezTo>
                    <a:pt x="4002" y="473"/>
                    <a:pt x="3561" y="1"/>
                    <a:pt x="29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78"/>
            <p:cNvSpPr/>
            <p:nvPr/>
          </p:nvSpPr>
          <p:spPr>
            <a:xfrm>
              <a:off x="-47891225" y="3272950"/>
              <a:ext cx="100050" cy="140225"/>
            </a:xfrm>
            <a:custGeom>
              <a:avLst/>
              <a:gdLst/>
              <a:ahLst/>
              <a:cxnLst/>
              <a:rect l="l" t="t" r="r" b="b"/>
              <a:pathLst>
                <a:path w="4002" h="5609" extrusionOk="0">
                  <a:moveTo>
                    <a:pt x="1040" y="1"/>
                  </a:moveTo>
                  <a:cubicBezTo>
                    <a:pt x="473" y="1"/>
                    <a:pt x="0" y="442"/>
                    <a:pt x="0" y="1040"/>
                  </a:cubicBezTo>
                  <a:lnTo>
                    <a:pt x="0" y="5609"/>
                  </a:lnTo>
                  <a:lnTo>
                    <a:pt x="3529" y="5609"/>
                  </a:lnTo>
                  <a:lnTo>
                    <a:pt x="3529" y="5231"/>
                  </a:lnTo>
                  <a:lnTo>
                    <a:pt x="3497" y="5231"/>
                  </a:lnTo>
                  <a:cubicBezTo>
                    <a:pt x="3497" y="4821"/>
                    <a:pt x="3686" y="4506"/>
                    <a:pt x="4002" y="4317"/>
                  </a:cubicBezTo>
                  <a:lnTo>
                    <a:pt x="2426" y="1954"/>
                  </a:lnTo>
                  <a:cubicBezTo>
                    <a:pt x="2363" y="1828"/>
                    <a:pt x="2363" y="1734"/>
                    <a:pt x="2426" y="1608"/>
                  </a:cubicBezTo>
                  <a:lnTo>
                    <a:pt x="337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78"/>
            <p:cNvSpPr/>
            <p:nvPr/>
          </p:nvSpPr>
          <p:spPr>
            <a:xfrm>
              <a:off x="-47892800" y="3428900"/>
              <a:ext cx="300100" cy="70925"/>
            </a:xfrm>
            <a:custGeom>
              <a:avLst/>
              <a:gdLst/>
              <a:ahLst/>
              <a:cxnLst/>
              <a:rect l="l" t="t" r="r" b="b"/>
              <a:pathLst>
                <a:path w="12004" h="2837" extrusionOk="0">
                  <a:moveTo>
                    <a:pt x="0" y="1"/>
                  </a:moveTo>
                  <a:lnTo>
                    <a:pt x="0" y="379"/>
                  </a:lnTo>
                  <a:cubicBezTo>
                    <a:pt x="0" y="946"/>
                    <a:pt x="473" y="1418"/>
                    <a:pt x="1072" y="1418"/>
                  </a:cubicBezTo>
                  <a:lnTo>
                    <a:pt x="4978" y="1418"/>
                  </a:lnTo>
                  <a:lnTo>
                    <a:pt x="4978" y="2143"/>
                  </a:lnTo>
                  <a:lnTo>
                    <a:pt x="3907" y="2143"/>
                  </a:lnTo>
                  <a:cubicBezTo>
                    <a:pt x="3718" y="2143"/>
                    <a:pt x="3560" y="2301"/>
                    <a:pt x="3560" y="2490"/>
                  </a:cubicBezTo>
                  <a:cubicBezTo>
                    <a:pt x="3560" y="2679"/>
                    <a:pt x="3718" y="2836"/>
                    <a:pt x="3907" y="2836"/>
                  </a:cubicBezTo>
                  <a:lnTo>
                    <a:pt x="8129" y="2836"/>
                  </a:lnTo>
                  <a:cubicBezTo>
                    <a:pt x="8318" y="2836"/>
                    <a:pt x="8475" y="2679"/>
                    <a:pt x="8475" y="2490"/>
                  </a:cubicBezTo>
                  <a:cubicBezTo>
                    <a:pt x="8475" y="2301"/>
                    <a:pt x="8318" y="2143"/>
                    <a:pt x="8129" y="2143"/>
                  </a:cubicBezTo>
                  <a:lnTo>
                    <a:pt x="7057" y="2143"/>
                  </a:lnTo>
                  <a:lnTo>
                    <a:pt x="7057" y="1418"/>
                  </a:lnTo>
                  <a:lnTo>
                    <a:pt x="10964" y="1418"/>
                  </a:lnTo>
                  <a:cubicBezTo>
                    <a:pt x="11531" y="1418"/>
                    <a:pt x="12004" y="946"/>
                    <a:pt x="12004" y="379"/>
                  </a:cubicBezTo>
                  <a:lnTo>
                    <a:pt x="120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8" name="Google Shape;7658;p78"/>
          <p:cNvGrpSpPr/>
          <p:nvPr/>
        </p:nvGrpSpPr>
        <p:grpSpPr>
          <a:xfrm>
            <a:off x="4003437" y="1843707"/>
            <a:ext cx="229391" cy="355258"/>
            <a:chOff x="-47839250" y="3569100"/>
            <a:chExt cx="193775" cy="300100"/>
          </a:xfrm>
        </p:grpSpPr>
        <p:sp>
          <p:nvSpPr>
            <p:cNvPr id="7659" name="Google Shape;7659;p78"/>
            <p:cNvSpPr/>
            <p:nvPr/>
          </p:nvSpPr>
          <p:spPr>
            <a:xfrm>
              <a:off x="-47786475" y="3657325"/>
              <a:ext cx="51225" cy="51200"/>
            </a:xfrm>
            <a:custGeom>
              <a:avLst/>
              <a:gdLst/>
              <a:ahLst/>
              <a:cxnLst/>
              <a:rect l="l" t="t" r="r" b="b"/>
              <a:pathLst>
                <a:path w="2049" h="2048" extrusionOk="0">
                  <a:moveTo>
                    <a:pt x="1072" y="0"/>
                  </a:moveTo>
                  <a:cubicBezTo>
                    <a:pt x="473" y="0"/>
                    <a:pt x="1" y="473"/>
                    <a:pt x="1" y="1071"/>
                  </a:cubicBezTo>
                  <a:cubicBezTo>
                    <a:pt x="1" y="1544"/>
                    <a:pt x="284" y="1890"/>
                    <a:pt x="725" y="2048"/>
                  </a:cubicBezTo>
                  <a:lnTo>
                    <a:pt x="725" y="1071"/>
                  </a:lnTo>
                  <a:cubicBezTo>
                    <a:pt x="725" y="882"/>
                    <a:pt x="883" y="725"/>
                    <a:pt x="1072" y="725"/>
                  </a:cubicBezTo>
                  <a:lnTo>
                    <a:pt x="2048" y="725"/>
                  </a:lnTo>
                  <a:cubicBezTo>
                    <a:pt x="1891" y="315"/>
                    <a:pt x="1513"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78"/>
            <p:cNvSpPr/>
            <p:nvPr/>
          </p:nvSpPr>
          <p:spPr>
            <a:xfrm>
              <a:off x="-47751025" y="3692750"/>
              <a:ext cx="15775" cy="15775"/>
            </a:xfrm>
            <a:custGeom>
              <a:avLst/>
              <a:gdLst/>
              <a:ahLst/>
              <a:cxnLst/>
              <a:rect l="l" t="t" r="r" b="b"/>
              <a:pathLst>
                <a:path w="631" h="631" extrusionOk="0">
                  <a:moveTo>
                    <a:pt x="0" y="1"/>
                  </a:moveTo>
                  <a:lnTo>
                    <a:pt x="0" y="631"/>
                  </a:lnTo>
                  <a:cubicBezTo>
                    <a:pt x="315" y="536"/>
                    <a:pt x="504" y="284"/>
                    <a:pt x="6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78"/>
            <p:cNvSpPr/>
            <p:nvPr/>
          </p:nvSpPr>
          <p:spPr>
            <a:xfrm>
              <a:off x="-47838450" y="3569100"/>
              <a:ext cx="192975" cy="35475"/>
            </a:xfrm>
            <a:custGeom>
              <a:avLst/>
              <a:gdLst/>
              <a:ahLst/>
              <a:cxnLst/>
              <a:rect l="l" t="t" r="r" b="b"/>
              <a:pathLst>
                <a:path w="7719" h="1419" extrusionOk="0">
                  <a:moveTo>
                    <a:pt x="347" y="1"/>
                  </a:moveTo>
                  <a:cubicBezTo>
                    <a:pt x="158" y="1"/>
                    <a:pt x="0" y="158"/>
                    <a:pt x="0" y="347"/>
                  </a:cubicBezTo>
                  <a:lnTo>
                    <a:pt x="0" y="1418"/>
                  </a:lnTo>
                  <a:lnTo>
                    <a:pt x="7719" y="1418"/>
                  </a:lnTo>
                  <a:lnTo>
                    <a:pt x="7719" y="347"/>
                  </a:lnTo>
                  <a:cubicBezTo>
                    <a:pt x="7719" y="158"/>
                    <a:pt x="7561" y="1"/>
                    <a:pt x="73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78"/>
            <p:cNvSpPr/>
            <p:nvPr/>
          </p:nvSpPr>
          <p:spPr>
            <a:xfrm>
              <a:off x="-47751025" y="3691975"/>
              <a:ext cx="53575" cy="53575"/>
            </a:xfrm>
            <a:custGeom>
              <a:avLst/>
              <a:gdLst/>
              <a:ahLst/>
              <a:cxnLst/>
              <a:rect l="l" t="t" r="r" b="b"/>
              <a:pathLst>
                <a:path w="2143" h="2143" extrusionOk="0">
                  <a:moveTo>
                    <a:pt x="1386" y="0"/>
                  </a:moveTo>
                  <a:cubicBezTo>
                    <a:pt x="1229" y="662"/>
                    <a:pt x="725" y="1229"/>
                    <a:pt x="0" y="1387"/>
                  </a:cubicBezTo>
                  <a:lnTo>
                    <a:pt x="0" y="2143"/>
                  </a:lnTo>
                  <a:lnTo>
                    <a:pt x="2143" y="2143"/>
                  </a:lnTo>
                  <a:lnTo>
                    <a:pt x="214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78"/>
            <p:cNvSpPr/>
            <p:nvPr/>
          </p:nvSpPr>
          <p:spPr>
            <a:xfrm>
              <a:off x="-47839250" y="3621875"/>
              <a:ext cx="193000" cy="159125"/>
            </a:xfrm>
            <a:custGeom>
              <a:avLst/>
              <a:gdLst/>
              <a:ahLst/>
              <a:cxnLst/>
              <a:rect l="l" t="t" r="r" b="b"/>
              <a:pathLst>
                <a:path w="7720" h="6365" extrusionOk="0">
                  <a:moveTo>
                    <a:pt x="3183" y="725"/>
                  </a:moveTo>
                  <a:cubicBezTo>
                    <a:pt x="4033" y="725"/>
                    <a:pt x="4758" y="1324"/>
                    <a:pt x="4915" y="2143"/>
                  </a:cubicBezTo>
                  <a:lnTo>
                    <a:pt x="6018" y="2143"/>
                  </a:lnTo>
                  <a:cubicBezTo>
                    <a:pt x="6207" y="2143"/>
                    <a:pt x="6365" y="2300"/>
                    <a:pt x="6365" y="2489"/>
                  </a:cubicBezTo>
                  <a:lnTo>
                    <a:pt x="6365" y="5293"/>
                  </a:lnTo>
                  <a:cubicBezTo>
                    <a:pt x="6365" y="5482"/>
                    <a:pt x="6207" y="5640"/>
                    <a:pt x="6018" y="5640"/>
                  </a:cubicBezTo>
                  <a:lnTo>
                    <a:pt x="3214" y="5640"/>
                  </a:lnTo>
                  <a:cubicBezTo>
                    <a:pt x="3025" y="5640"/>
                    <a:pt x="2868" y="5482"/>
                    <a:pt x="2868" y="5293"/>
                  </a:cubicBezTo>
                  <a:lnTo>
                    <a:pt x="2868" y="4191"/>
                  </a:lnTo>
                  <a:cubicBezTo>
                    <a:pt x="2080" y="4033"/>
                    <a:pt x="1450" y="3308"/>
                    <a:pt x="1450" y="2458"/>
                  </a:cubicBezTo>
                  <a:cubicBezTo>
                    <a:pt x="1418" y="1513"/>
                    <a:pt x="2206" y="725"/>
                    <a:pt x="3183" y="725"/>
                  </a:cubicBezTo>
                  <a:close/>
                  <a:moveTo>
                    <a:pt x="1" y="0"/>
                  </a:moveTo>
                  <a:lnTo>
                    <a:pt x="1" y="6364"/>
                  </a:lnTo>
                  <a:lnTo>
                    <a:pt x="7719" y="6364"/>
                  </a:lnTo>
                  <a:lnTo>
                    <a:pt x="77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78"/>
            <p:cNvSpPr/>
            <p:nvPr/>
          </p:nvSpPr>
          <p:spPr>
            <a:xfrm>
              <a:off x="-47839250" y="3799075"/>
              <a:ext cx="193000" cy="70125"/>
            </a:xfrm>
            <a:custGeom>
              <a:avLst/>
              <a:gdLst/>
              <a:ahLst/>
              <a:cxnLst/>
              <a:rect l="l" t="t" r="r" b="b"/>
              <a:pathLst>
                <a:path w="7720" h="2805" extrusionOk="0">
                  <a:moveTo>
                    <a:pt x="4600" y="663"/>
                  </a:moveTo>
                  <a:cubicBezTo>
                    <a:pt x="4789" y="663"/>
                    <a:pt x="4947" y="820"/>
                    <a:pt x="4947" y="1041"/>
                  </a:cubicBezTo>
                  <a:cubicBezTo>
                    <a:pt x="4947" y="1230"/>
                    <a:pt x="4789" y="1387"/>
                    <a:pt x="4600" y="1387"/>
                  </a:cubicBezTo>
                  <a:lnTo>
                    <a:pt x="3183" y="1387"/>
                  </a:lnTo>
                  <a:cubicBezTo>
                    <a:pt x="2994" y="1387"/>
                    <a:pt x="2836" y="1230"/>
                    <a:pt x="2836" y="1041"/>
                  </a:cubicBezTo>
                  <a:cubicBezTo>
                    <a:pt x="2836" y="852"/>
                    <a:pt x="2994" y="663"/>
                    <a:pt x="3183" y="663"/>
                  </a:cubicBezTo>
                  <a:close/>
                  <a:moveTo>
                    <a:pt x="1" y="1"/>
                  </a:moveTo>
                  <a:lnTo>
                    <a:pt x="1" y="2458"/>
                  </a:lnTo>
                  <a:cubicBezTo>
                    <a:pt x="1" y="2647"/>
                    <a:pt x="158" y="2805"/>
                    <a:pt x="347" y="2805"/>
                  </a:cubicBezTo>
                  <a:lnTo>
                    <a:pt x="7341" y="2805"/>
                  </a:lnTo>
                  <a:cubicBezTo>
                    <a:pt x="7562" y="2805"/>
                    <a:pt x="7719" y="2647"/>
                    <a:pt x="7719" y="2458"/>
                  </a:cubicBezTo>
                  <a:lnTo>
                    <a:pt x="77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65" name="Google Shape;7665;p78"/>
          <p:cNvGrpSpPr/>
          <p:nvPr/>
        </p:nvGrpSpPr>
        <p:grpSpPr>
          <a:xfrm>
            <a:off x="3940503" y="2280056"/>
            <a:ext cx="355258" cy="356205"/>
            <a:chOff x="-47892800" y="3937700"/>
            <a:chExt cx="300100" cy="300900"/>
          </a:xfrm>
        </p:grpSpPr>
        <p:sp>
          <p:nvSpPr>
            <p:cNvPr id="7666" name="Google Shape;7666;p78"/>
            <p:cNvSpPr/>
            <p:nvPr/>
          </p:nvSpPr>
          <p:spPr>
            <a:xfrm>
              <a:off x="-47858150" y="3937700"/>
              <a:ext cx="70900" cy="44150"/>
            </a:xfrm>
            <a:custGeom>
              <a:avLst/>
              <a:gdLst/>
              <a:ahLst/>
              <a:cxnLst/>
              <a:rect l="l" t="t" r="r" b="b"/>
              <a:pathLst>
                <a:path w="2836" h="1766" extrusionOk="0">
                  <a:moveTo>
                    <a:pt x="1418" y="1"/>
                  </a:moveTo>
                  <a:cubicBezTo>
                    <a:pt x="631" y="1"/>
                    <a:pt x="1" y="694"/>
                    <a:pt x="1" y="1419"/>
                  </a:cubicBezTo>
                  <a:lnTo>
                    <a:pt x="1" y="1765"/>
                  </a:lnTo>
                  <a:cubicBezTo>
                    <a:pt x="442" y="1545"/>
                    <a:pt x="914" y="1419"/>
                    <a:pt x="1418" y="1419"/>
                  </a:cubicBezTo>
                  <a:cubicBezTo>
                    <a:pt x="1922" y="1419"/>
                    <a:pt x="2395" y="1545"/>
                    <a:pt x="2836" y="1765"/>
                  </a:cubicBezTo>
                  <a:lnTo>
                    <a:pt x="2836" y="1419"/>
                  </a:lnTo>
                  <a:cubicBezTo>
                    <a:pt x="2836" y="631"/>
                    <a:pt x="2206"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78"/>
            <p:cNvSpPr/>
            <p:nvPr/>
          </p:nvSpPr>
          <p:spPr>
            <a:xfrm>
              <a:off x="-47892800" y="3991275"/>
              <a:ext cx="141000" cy="105550"/>
            </a:xfrm>
            <a:custGeom>
              <a:avLst/>
              <a:gdLst/>
              <a:ahLst/>
              <a:cxnLst/>
              <a:rect l="l" t="t" r="r" b="b"/>
              <a:pathLst>
                <a:path w="5640" h="4222" extrusionOk="0">
                  <a:moveTo>
                    <a:pt x="2836" y="0"/>
                  </a:moveTo>
                  <a:cubicBezTo>
                    <a:pt x="1292" y="0"/>
                    <a:pt x="32" y="1260"/>
                    <a:pt x="32" y="2804"/>
                  </a:cubicBezTo>
                  <a:lnTo>
                    <a:pt x="32" y="3875"/>
                  </a:lnTo>
                  <a:cubicBezTo>
                    <a:pt x="0" y="4064"/>
                    <a:pt x="158" y="4222"/>
                    <a:pt x="347" y="4222"/>
                  </a:cubicBezTo>
                  <a:lnTo>
                    <a:pt x="5293" y="4222"/>
                  </a:lnTo>
                  <a:cubicBezTo>
                    <a:pt x="5482" y="4222"/>
                    <a:pt x="5640" y="4064"/>
                    <a:pt x="5640" y="3875"/>
                  </a:cubicBezTo>
                  <a:lnTo>
                    <a:pt x="5640" y="2804"/>
                  </a:lnTo>
                  <a:cubicBezTo>
                    <a:pt x="5640" y="1260"/>
                    <a:pt x="4380" y="0"/>
                    <a:pt x="28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78"/>
            <p:cNvSpPr/>
            <p:nvPr/>
          </p:nvSpPr>
          <p:spPr>
            <a:xfrm>
              <a:off x="-47773875" y="3956600"/>
              <a:ext cx="119750" cy="89025"/>
            </a:xfrm>
            <a:custGeom>
              <a:avLst/>
              <a:gdLst/>
              <a:ahLst/>
              <a:cxnLst/>
              <a:rect l="l" t="t" r="r" b="b"/>
              <a:pathLst>
                <a:path w="4790" h="3561" extrusionOk="0">
                  <a:moveTo>
                    <a:pt x="1" y="1"/>
                  </a:moveTo>
                  <a:cubicBezTo>
                    <a:pt x="95" y="253"/>
                    <a:pt x="127" y="474"/>
                    <a:pt x="127" y="726"/>
                  </a:cubicBezTo>
                  <a:lnTo>
                    <a:pt x="127" y="1419"/>
                  </a:lnTo>
                  <a:lnTo>
                    <a:pt x="158" y="1419"/>
                  </a:lnTo>
                  <a:cubicBezTo>
                    <a:pt x="442" y="1639"/>
                    <a:pt x="694" y="1860"/>
                    <a:pt x="883" y="2143"/>
                  </a:cubicBezTo>
                  <a:cubicBezTo>
                    <a:pt x="1702" y="2301"/>
                    <a:pt x="2427" y="2805"/>
                    <a:pt x="2805" y="3561"/>
                  </a:cubicBezTo>
                  <a:cubicBezTo>
                    <a:pt x="3214" y="3120"/>
                    <a:pt x="3750" y="2805"/>
                    <a:pt x="4380" y="2805"/>
                  </a:cubicBezTo>
                  <a:cubicBezTo>
                    <a:pt x="4506" y="2805"/>
                    <a:pt x="4663" y="2805"/>
                    <a:pt x="4789" y="2836"/>
                  </a:cubicBezTo>
                  <a:cubicBezTo>
                    <a:pt x="4033" y="1167"/>
                    <a:pt x="2332" y="1"/>
                    <a:pt x="4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78"/>
            <p:cNvSpPr/>
            <p:nvPr/>
          </p:nvSpPr>
          <p:spPr>
            <a:xfrm>
              <a:off x="-47699050" y="4043250"/>
              <a:ext cx="71700" cy="70900"/>
            </a:xfrm>
            <a:custGeom>
              <a:avLst/>
              <a:gdLst/>
              <a:ahLst/>
              <a:cxnLst/>
              <a:rect l="l" t="t" r="r" b="b"/>
              <a:pathLst>
                <a:path w="2868" h="2836" extrusionOk="0">
                  <a:moveTo>
                    <a:pt x="1450" y="0"/>
                  </a:moveTo>
                  <a:cubicBezTo>
                    <a:pt x="662" y="0"/>
                    <a:pt x="1" y="694"/>
                    <a:pt x="1" y="1418"/>
                  </a:cubicBezTo>
                  <a:cubicBezTo>
                    <a:pt x="1" y="2206"/>
                    <a:pt x="662" y="2836"/>
                    <a:pt x="1450" y="2836"/>
                  </a:cubicBezTo>
                  <a:cubicBezTo>
                    <a:pt x="2237" y="2836"/>
                    <a:pt x="2868" y="2206"/>
                    <a:pt x="2868" y="1418"/>
                  </a:cubicBezTo>
                  <a:cubicBezTo>
                    <a:pt x="2868" y="631"/>
                    <a:pt x="2237" y="0"/>
                    <a:pt x="14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78"/>
            <p:cNvSpPr/>
            <p:nvPr/>
          </p:nvSpPr>
          <p:spPr>
            <a:xfrm>
              <a:off x="-47770725" y="4124375"/>
              <a:ext cx="178025" cy="114225"/>
            </a:xfrm>
            <a:custGeom>
              <a:avLst/>
              <a:gdLst/>
              <a:ahLst/>
              <a:cxnLst/>
              <a:rect l="l" t="t" r="r" b="b"/>
              <a:pathLst>
                <a:path w="7121" h="4569" extrusionOk="0">
                  <a:moveTo>
                    <a:pt x="3183" y="0"/>
                  </a:moveTo>
                  <a:lnTo>
                    <a:pt x="3183" y="2426"/>
                  </a:lnTo>
                  <a:lnTo>
                    <a:pt x="2490" y="2426"/>
                  </a:lnTo>
                  <a:lnTo>
                    <a:pt x="2490" y="2080"/>
                  </a:lnTo>
                  <a:cubicBezTo>
                    <a:pt x="2490" y="1891"/>
                    <a:pt x="2332" y="1733"/>
                    <a:pt x="2143" y="1733"/>
                  </a:cubicBezTo>
                  <a:cubicBezTo>
                    <a:pt x="1954" y="1733"/>
                    <a:pt x="1796" y="1891"/>
                    <a:pt x="1796" y="2080"/>
                  </a:cubicBezTo>
                  <a:lnTo>
                    <a:pt x="1796" y="2426"/>
                  </a:lnTo>
                  <a:cubicBezTo>
                    <a:pt x="788" y="2426"/>
                    <a:pt x="1" y="3214"/>
                    <a:pt x="1" y="4222"/>
                  </a:cubicBezTo>
                  <a:cubicBezTo>
                    <a:pt x="1" y="4411"/>
                    <a:pt x="158" y="4569"/>
                    <a:pt x="379" y="4569"/>
                  </a:cubicBezTo>
                  <a:lnTo>
                    <a:pt x="6711" y="4569"/>
                  </a:lnTo>
                  <a:cubicBezTo>
                    <a:pt x="6900" y="4569"/>
                    <a:pt x="7058" y="4411"/>
                    <a:pt x="7058" y="4222"/>
                  </a:cubicBezTo>
                  <a:cubicBezTo>
                    <a:pt x="7121" y="3214"/>
                    <a:pt x="6302" y="2426"/>
                    <a:pt x="5325" y="2426"/>
                  </a:cubicBezTo>
                  <a:lnTo>
                    <a:pt x="5325" y="0"/>
                  </a:lnTo>
                  <a:cubicBezTo>
                    <a:pt x="5010" y="190"/>
                    <a:pt x="4663" y="284"/>
                    <a:pt x="4254" y="284"/>
                  </a:cubicBezTo>
                  <a:cubicBezTo>
                    <a:pt x="3876" y="284"/>
                    <a:pt x="3529" y="158"/>
                    <a:pt x="318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78"/>
            <p:cNvSpPr/>
            <p:nvPr/>
          </p:nvSpPr>
          <p:spPr>
            <a:xfrm>
              <a:off x="-47830575" y="41322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78"/>
            <p:cNvSpPr/>
            <p:nvPr/>
          </p:nvSpPr>
          <p:spPr>
            <a:xfrm>
              <a:off x="-47785675" y="4112375"/>
              <a:ext cx="37825" cy="36250"/>
            </a:xfrm>
            <a:custGeom>
              <a:avLst/>
              <a:gdLst/>
              <a:ahLst/>
              <a:cxnLst/>
              <a:rect l="l" t="t" r="r" b="b"/>
              <a:pathLst>
                <a:path w="1513" h="1450" extrusionOk="0">
                  <a:moveTo>
                    <a:pt x="402" y="0"/>
                  </a:moveTo>
                  <a:cubicBezTo>
                    <a:pt x="307" y="0"/>
                    <a:pt x="205" y="24"/>
                    <a:pt x="126" y="71"/>
                  </a:cubicBezTo>
                  <a:cubicBezTo>
                    <a:pt x="0" y="197"/>
                    <a:pt x="0" y="449"/>
                    <a:pt x="126" y="607"/>
                  </a:cubicBezTo>
                  <a:lnTo>
                    <a:pt x="882" y="1331"/>
                  </a:lnTo>
                  <a:cubicBezTo>
                    <a:pt x="961" y="1410"/>
                    <a:pt x="1055" y="1449"/>
                    <a:pt x="1146" y="1449"/>
                  </a:cubicBezTo>
                  <a:cubicBezTo>
                    <a:pt x="1237" y="1449"/>
                    <a:pt x="1323" y="1410"/>
                    <a:pt x="1386" y="1331"/>
                  </a:cubicBezTo>
                  <a:cubicBezTo>
                    <a:pt x="1512" y="1237"/>
                    <a:pt x="1512" y="985"/>
                    <a:pt x="1386" y="827"/>
                  </a:cubicBezTo>
                  <a:lnTo>
                    <a:pt x="630" y="71"/>
                  </a:lnTo>
                  <a:cubicBezTo>
                    <a:pt x="583" y="24"/>
                    <a:pt x="496" y="0"/>
                    <a:pt x="4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78"/>
            <p:cNvSpPr/>
            <p:nvPr/>
          </p:nvSpPr>
          <p:spPr>
            <a:xfrm>
              <a:off x="-47892800" y="4112750"/>
              <a:ext cx="37825" cy="36250"/>
            </a:xfrm>
            <a:custGeom>
              <a:avLst/>
              <a:gdLst/>
              <a:ahLst/>
              <a:cxnLst/>
              <a:rect l="l" t="t" r="r" b="b"/>
              <a:pathLst>
                <a:path w="1513" h="1450" extrusionOk="0">
                  <a:moveTo>
                    <a:pt x="1111" y="1"/>
                  </a:moveTo>
                  <a:cubicBezTo>
                    <a:pt x="1016" y="1"/>
                    <a:pt x="930" y="40"/>
                    <a:pt x="883" y="119"/>
                  </a:cubicBezTo>
                  <a:lnTo>
                    <a:pt x="126" y="844"/>
                  </a:lnTo>
                  <a:cubicBezTo>
                    <a:pt x="0" y="970"/>
                    <a:pt x="0" y="1222"/>
                    <a:pt x="126" y="1379"/>
                  </a:cubicBezTo>
                  <a:cubicBezTo>
                    <a:pt x="189" y="1426"/>
                    <a:pt x="276" y="1450"/>
                    <a:pt x="367" y="1450"/>
                  </a:cubicBezTo>
                  <a:cubicBezTo>
                    <a:pt x="457" y="1450"/>
                    <a:pt x="552" y="1426"/>
                    <a:pt x="630" y="1379"/>
                  </a:cubicBezTo>
                  <a:lnTo>
                    <a:pt x="1387" y="623"/>
                  </a:lnTo>
                  <a:cubicBezTo>
                    <a:pt x="1513" y="497"/>
                    <a:pt x="1513" y="276"/>
                    <a:pt x="1387" y="119"/>
                  </a:cubicBezTo>
                  <a:cubicBezTo>
                    <a:pt x="1308" y="40"/>
                    <a:pt x="1205" y="1"/>
                    <a:pt x="1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4" name="Google Shape;7674;p78"/>
          <p:cNvGrpSpPr/>
          <p:nvPr/>
        </p:nvGrpSpPr>
        <p:grpSpPr>
          <a:xfrm>
            <a:off x="2645798" y="2773770"/>
            <a:ext cx="355258" cy="311458"/>
            <a:chOff x="-46042675" y="3218600"/>
            <a:chExt cx="300100" cy="263100"/>
          </a:xfrm>
        </p:grpSpPr>
        <p:sp>
          <p:nvSpPr>
            <p:cNvPr id="7675" name="Google Shape;7675;p78"/>
            <p:cNvSpPr/>
            <p:nvPr/>
          </p:nvSpPr>
          <p:spPr>
            <a:xfrm>
              <a:off x="-46042675" y="3302875"/>
              <a:ext cx="35475" cy="130000"/>
            </a:xfrm>
            <a:custGeom>
              <a:avLst/>
              <a:gdLst/>
              <a:ahLst/>
              <a:cxnLst/>
              <a:rect l="l" t="t" r="r" b="b"/>
              <a:pathLst>
                <a:path w="1419" h="5200" extrusionOk="0">
                  <a:moveTo>
                    <a:pt x="1" y="1"/>
                  </a:moveTo>
                  <a:lnTo>
                    <a:pt x="1" y="5199"/>
                  </a:lnTo>
                  <a:lnTo>
                    <a:pt x="1418" y="4506"/>
                  </a:lnTo>
                  <a:lnTo>
                    <a:pt x="1418" y="726"/>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6" name="Google Shape;7676;p78"/>
            <p:cNvSpPr/>
            <p:nvPr/>
          </p:nvSpPr>
          <p:spPr>
            <a:xfrm>
              <a:off x="-45919025" y="3341475"/>
              <a:ext cx="53600" cy="52800"/>
            </a:xfrm>
            <a:custGeom>
              <a:avLst/>
              <a:gdLst/>
              <a:ahLst/>
              <a:cxnLst/>
              <a:rect l="l" t="t" r="r" b="b"/>
              <a:pathLst>
                <a:path w="2144" h="2112" extrusionOk="0">
                  <a:moveTo>
                    <a:pt x="1072" y="1"/>
                  </a:moveTo>
                  <a:cubicBezTo>
                    <a:pt x="473" y="1"/>
                    <a:pt x="1" y="473"/>
                    <a:pt x="1" y="1072"/>
                  </a:cubicBezTo>
                  <a:cubicBezTo>
                    <a:pt x="1" y="1639"/>
                    <a:pt x="473" y="2112"/>
                    <a:pt x="1072" y="2112"/>
                  </a:cubicBezTo>
                  <a:cubicBezTo>
                    <a:pt x="1671" y="2112"/>
                    <a:pt x="2143" y="1639"/>
                    <a:pt x="2143" y="1072"/>
                  </a:cubicBezTo>
                  <a:cubicBezTo>
                    <a:pt x="2143" y="473"/>
                    <a:pt x="1639"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78"/>
            <p:cNvSpPr/>
            <p:nvPr/>
          </p:nvSpPr>
          <p:spPr>
            <a:xfrm>
              <a:off x="-45778025" y="3302875"/>
              <a:ext cx="35450" cy="130000"/>
            </a:xfrm>
            <a:custGeom>
              <a:avLst/>
              <a:gdLst/>
              <a:ahLst/>
              <a:cxnLst/>
              <a:rect l="l" t="t" r="r" b="b"/>
              <a:pathLst>
                <a:path w="1418" h="5200" extrusionOk="0">
                  <a:moveTo>
                    <a:pt x="1418" y="1"/>
                  </a:moveTo>
                  <a:lnTo>
                    <a:pt x="0" y="726"/>
                  </a:lnTo>
                  <a:lnTo>
                    <a:pt x="0" y="4506"/>
                  </a:lnTo>
                  <a:lnTo>
                    <a:pt x="1418" y="5199"/>
                  </a:lnTo>
                  <a:lnTo>
                    <a:pt x="14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78"/>
            <p:cNvSpPr/>
            <p:nvPr/>
          </p:nvSpPr>
          <p:spPr>
            <a:xfrm>
              <a:off x="-46042675" y="3235950"/>
              <a:ext cx="300100" cy="245750"/>
            </a:xfrm>
            <a:custGeom>
              <a:avLst/>
              <a:gdLst/>
              <a:ahLst/>
              <a:cxnLst/>
              <a:rect l="l" t="t" r="r" b="b"/>
              <a:pathLst>
                <a:path w="12004" h="9830" extrusionOk="0">
                  <a:moveTo>
                    <a:pt x="6018" y="2142"/>
                  </a:moveTo>
                  <a:cubicBezTo>
                    <a:pt x="7751" y="2142"/>
                    <a:pt x="9168" y="3560"/>
                    <a:pt x="9168" y="5293"/>
                  </a:cubicBezTo>
                  <a:cubicBezTo>
                    <a:pt x="9168" y="7026"/>
                    <a:pt x="7751" y="8443"/>
                    <a:pt x="6018" y="8443"/>
                  </a:cubicBezTo>
                  <a:cubicBezTo>
                    <a:pt x="4285" y="8443"/>
                    <a:pt x="2867" y="7026"/>
                    <a:pt x="2867" y="5293"/>
                  </a:cubicBezTo>
                  <a:cubicBezTo>
                    <a:pt x="2867" y="3560"/>
                    <a:pt x="4285" y="2142"/>
                    <a:pt x="6018" y="2142"/>
                  </a:cubicBezTo>
                  <a:close/>
                  <a:moveTo>
                    <a:pt x="1765" y="0"/>
                  </a:moveTo>
                  <a:cubicBezTo>
                    <a:pt x="1576" y="0"/>
                    <a:pt x="1418" y="158"/>
                    <a:pt x="1418" y="378"/>
                  </a:cubicBezTo>
                  <a:lnTo>
                    <a:pt x="1418" y="725"/>
                  </a:lnTo>
                  <a:lnTo>
                    <a:pt x="1072" y="725"/>
                  </a:lnTo>
                  <a:cubicBezTo>
                    <a:pt x="473" y="725"/>
                    <a:pt x="1" y="1197"/>
                    <a:pt x="1" y="1796"/>
                  </a:cubicBezTo>
                  <a:lnTo>
                    <a:pt x="1" y="1890"/>
                  </a:lnTo>
                  <a:lnTo>
                    <a:pt x="1922" y="2835"/>
                  </a:lnTo>
                  <a:cubicBezTo>
                    <a:pt x="2048" y="2930"/>
                    <a:pt x="2143" y="3056"/>
                    <a:pt x="2143" y="3151"/>
                  </a:cubicBezTo>
                  <a:lnTo>
                    <a:pt x="2143" y="7372"/>
                  </a:lnTo>
                  <a:cubicBezTo>
                    <a:pt x="2143" y="7498"/>
                    <a:pt x="2048" y="7624"/>
                    <a:pt x="1922" y="7687"/>
                  </a:cubicBezTo>
                  <a:lnTo>
                    <a:pt x="1" y="8632"/>
                  </a:lnTo>
                  <a:lnTo>
                    <a:pt x="1" y="8758"/>
                  </a:lnTo>
                  <a:cubicBezTo>
                    <a:pt x="1" y="9357"/>
                    <a:pt x="473" y="9830"/>
                    <a:pt x="1072" y="9830"/>
                  </a:cubicBezTo>
                  <a:lnTo>
                    <a:pt x="10964" y="9830"/>
                  </a:lnTo>
                  <a:cubicBezTo>
                    <a:pt x="11531" y="9830"/>
                    <a:pt x="12004" y="9357"/>
                    <a:pt x="12004" y="8758"/>
                  </a:cubicBezTo>
                  <a:lnTo>
                    <a:pt x="12004" y="8632"/>
                  </a:lnTo>
                  <a:lnTo>
                    <a:pt x="10082" y="7687"/>
                  </a:lnTo>
                  <a:cubicBezTo>
                    <a:pt x="9956" y="7624"/>
                    <a:pt x="9893" y="7498"/>
                    <a:pt x="9893" y="7372"/>
                  </a:cubicBezTo>
                  <a:lnTo>
                    <a:pt x="9893" y="3151"/>
                  </a:lnTo>
                  <a:cubicBezTo>
                    <a:pt x="9893" y="3056"/>
                    <a:pt x="9956" y="2930"/>
                    <a:pt x="10082" y="2835"/>
                  </a:cubicBezTo>
                  <a:lnTo>
                    <a:pt x="12004" y="1890"/>
                  </a:lnTo>
                  <a:lnTo>
                    <a:pt x="12004" y="1796"/>
                  </a:lnTo>
                  <a:cubicBezTo>
                    <a:pt x="12004" y="1197"/>
                    <a:pt x="11531" y="725"/>
                    <a:pt x="10933" y="725"/>
                  </a:cubicBezTo>
                  <a:lnTo>
                    <a:pt x="2143" y="725"/>
                  </a:lnTo>
                  <a:lnTo>
                    <a:pt x="2143" y="378"/>
                  </a:lnTo>
                  <a:cubicBezTo>
                    <a:pt x="2143" y="158"/>
                    <a:pt x="1985"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78"/>
            <p:cNvSpPr/>
            <p:nvPr/>
          </p:nvSpPr>
          <p:spPr>
            <a:xfrm>
              <a:off x="-45952875" y="3306025"/>
              <a:ext cx="122100" cy="122125"/>
            </a:xfrm>
            <a:custGeom>
              <a:avLst/>
              <a:gdLst/>
              <a:ahLst/>
              <a:cxnLst/>
              <a:rect l="l" t="t" r="r" b="b"/>
              <a:pathLst>
                <a:path w="4884" h="4885" extrusionOk="0">
                  <a:moveTo>
                    <a:pt x="2426" y="663"/>
                  </a:moveTo>
                  <a:cubicBezTo>
                    <a:pt x="3403" y="663"/>
                    <a:pt x="4190" y="1450"/>
                    <a:pt x="4190" y="2458"/>
                  </a:cubicBezTo>
                  <a:cubicBezTo>
                    <a:pt x="4159" y="3435"/>
                    <a:pt x="3371" y="4223"/>
                    <a:pt x="2426" y="4223"/>
                  </a:cubicBezTo>
                  <a:cubicBezTo>
                    <a:pt x="1449" y="4223"/>
                    <a:pt x="662" y="3435"/>
                    <a:pt x="662" y="2458"/>
                  </a:cubicBezTo>
                  <a:cubicBezTo>
                    <a:pt x="662" y="1450"/>
                    <a:pt x="1449" y="663"/>
                    <a:pt x="2426" y="663"/>
                  </a:cubicBezTo>
                  <a:close/>
                  <a:moveTo>
                    <a:pt x="2426" y="1"/>
                  </a:moveTo>
                  <a:cubicBezTo>
                    <a:pt x="1103" y="1"/>
                    <a:pt x="0" y="1104"/>
                    <a:pt x="0" y="2458"/>
                  </a:cubicBezTo>
                  <a:cubicBezTo>
                    <a:pt x="0" y="3782"/>
                    <a:pt x="1103" y="4884"/>
                    <a:pt x="2426" y="4884"/>
                  </a:cubicBezTo>
                  <a:cubicBezTo>
                    <a:pt x="3781" y="4884"/>
                    <a:pt x="4883" y="3782"/>
                    <a:pt x="4883" y="2458"/>
                  </a:cubicBezTo>
                  <a:cubicBezTo>
                    <a:pt x="4883" y="1104"/>
                    <a:pt x="3781" y="1"/>
                    <a:pt x="24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78"/>
            <p:cNvSpPr/>
            <p:nvPr/>
          </p:nvSpPr>
          <p:spPr>
            <a:xfrm>
              <a:off x="-45941075" y="3218600"/>
              <a:ext cx="98475" cy="17375"/>
            </a:xfrm>
            <a:custGeom>
              <a:avLst/>
              <a:gdLst/>
              <a:ahLst/>
              <a:cxnLst/>
              <a:rect l="l" t="t" r="r" b="b"/>
              <a:pathLst>
                <a:path w="3939" h="695" extrusionOk="0">
                  <a:moveTo>
                    <a:pt x="536" y="1"/>
                  </a:moveTo>
                  <a:cubicBezTo>
                    <a:pt x="410" y="1"/>
                    <a:pt x="316" y="64"/>
                    <a:pt x="221" y="190"/>
                  </a:cubicBezTo>
                  <a:lnTo>
                    <a:pt x="1" y="694"/>
                  </a:lnTo>
                  <a:lnTo>
                    <a:pt x="3939" y="694"/>
                  </a:lnTo>
                  <a:lnTo>
                    <a:pt x="3655" y="190"/>
                  </a:lnTo>
                  <a:cubicBezTo>
                    <a:pt x="3592" y="64"/>
                    <a:pt x="3466" y="1"/>
                    <a:pt x="33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1" name="Google Shape;7681;p78"/>
          <p:cNvGrpSpPr/>
          <p:nvPr/>
        </p:nvGrpSpPr>
        <p:grpSpPr>
          <a:xfrm>
            <a:off x="2645798" y="3188219"/>
            <a:ext cx="355258" cy="323118"/>
            <a:chOff x="-46042675" y="3568700"/>
            <a:chExt cx="300100" cy="272950"/>
          </a:xfrm>
        </p:grpSpPr>
        <p:sp>
          <p:nvSpPr>
            <p:cNvPr id="7682" name="Google Shape;7682;p78"/>
            <p:cNvSpPr/>
            <p:nvPr/>
          </p:nvSpPr>
          <p:spPr>
            <a:xfrm>
              <a:off x="-46042675" y="3758125"/>
              <a:ext cx="115025" cy="83525"/>
            </a:xfrm>
            <a:custGeom>
              <a:avLst/>
              <a:gdLst/>
              <a:ahLst/>
              <a:cxnLst/>
              <a:rect l="l" t="t" r="r" b="b"/>
              <a:pathLst>
                <a:path w="4601" h="3341" extrusionOk="0">
                  <a:moveTo>
                    <a:pt x="1985" y="1"/>
                  </a:moveTo>
                  <a:lnTo>
                    <a:pt x="127" y="1797"/>
                  </a:lnTo>
                  <a:cubicBezTo>
                    <a:pt x="32" y="1891"/>
                    <a:pt x="1" y="2017"/>
                    <a:pt x="32" y="2112"/>
                  </a:cubicBezTo>
                  <a:cubicBezTo>
                    <a:pt x="95" y="2238"/>
                    <a:pt x="158" y="2332"/>
                    <a:pt x="284" y="2364"/>
                  </a:cubicBezTo>
                  <a:lnTo>
                    <a:pt x="3277" y="3340"/>
                  </a:lnTo>
                  <a:lnTo>
                    <a:pt x="3403" y="3340"/>
                  </a:lnTo>
                  <a:cubicBezTo>
                    <a:pt x="3466" y="3340"/>
                    <a:pt x="3592" y="3309"/>
                    <a:pt x="3624" y="3214"/>
                  </a:cubicBezTo>
                  <a:lnTo>
                    <a:pt x="4600" y="2238"/>
                  </a:lnTo>
                  <a:lnTo>
                    <a:pt x="2395" y="1639"/>
                  </a:lnTo>
                  <a:cubicBezTo>
                    <a:pt x="2367" y="1650"/>
                    <a:pt x="2340" y="1656"/>
                    <a:pt x="2316" y="1656"/>
                  </a:cubicBezTo>
                  <a:cubicBezTo>
                    <a:pt x="2206" y="1656"/>
                    <a:pt x="2143" y="1548"/>
                    <a:pt x="2143" y="1418"/>
                  </a:cubicBezTo>
                  <a:lnTo>
                    <a:pt x="19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78"/>
            <p:cNvSpPr/>
            <p:nvPr/>
          </p:nvSpPr>
          <p:spPr>
            <a:xfrm>
              <a:off x="-45866250" y="3654175"/>
              <a:ext cx="37825" cy="37825"/>
            </a:xfrm>
            <a:custGeom>
              <a:avLst/>
              <a:gdLst/>
              <a:ahLst/>
              <a:cxnLst/>
              <a:rect l="l" t="t" r="r" b="b"/>
              <a:pathLst>
                <a:path w="1513" h="1513" extrusionOk="0">
                  <a:moveTo>
                    <a:pt x="1009" y="0"/>
                  </a:moveTo>
                  <a:lnTo>
                    <a:pt x="1" y="1008"/>
                  </a:lnTo>
                  <a:lnTo>
                    <a:pt x="505" y="1512"/>
                  </a:lnTo>
                  <a:lnTo>
                    <a:pt x="1513" y="504"/>
                  </a:lnTo>
                  <a:lnTo>
                    <a:pt x="100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78"/>
            <p:cNvSpPr/>
            <p:nvPr/>
          </p:nvSpPr>
          <p:spPr>
            <a:xfrm>
              <a:off x="-45828450" y="3629750"/>
              <a:ext cx="25225" cy="25225"/>
            </a:xfrm>
            <a:custGeom>
              <a:avLst/>
              <a:gdLst/>
              <a:ahLst/>
              <a:cxnLst/>
              <a:rect l="l" t="t" r="r" b="b"/>
              <a:pathLst>
                <a:path w="1009" h="1009" extrusionOk="0">
                  <a:moveTo>
                    <a:pt x="505" y="0"/>
                  </a:moveTo>
                  <a:lnTo>
                    <a:pt x="1" y="505"/>
                  </a:lnTo>
                  <a:lnTo>
                    <a:pt x="505" y="1009"/>
                  </a:lnTo>
                  <a:lnTo>
                    <a:pt x="1009" y="505"/>
                  </a:lnTo>
                  <a:lnTo>
                    <a:pt x="5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78"/>
            <p:cNvSpPr/>
            <p:nvPr/>
          </p:nvSpPr>
          <p:spPr>
            <a:xfrm>
              <a:off x="-45979675" y="3568700"/>
              <a:ext cx="237100" cy="237800"/>
            </a:xfrm>
            <a:custGeom>
              <a:avLst/>
              <a:gdLst/>
              <a:ahLst/>
              <a:cxnLst/>
              <a:rect l="l" t="t" r="r" b="b"/>
              <a:pathLst>
                <a:path w="9484" h="9512" extrusionOk="0">
                  <a:moveTo>
                    <a:pt x="6499" y="1615"/>
                  </a:moveTo>
                  <a:cubicBezTo>
                    <a:pt x="6593" y="1615"/>
                    <a:pt x="6696" y="1639"/>
                    <a:pt x="6774" y="1686"/>
                  </a:cubicBezTo>
                  <a:lnTo>
                    <a:pt x="7751" y="2695"/>
                  </a:lnTo>
                  <a:cubicBezTo>
                    <a:pt x="7909" y="2852"/>
                    <a:pt x="7909" y="3073"/>
                    <a:pt x="7751" y="3199"/>
                  </a:cubicBezTo>
                  <a:lnTo>
                    <a:pt x="5262" y="5687"/>
                  </a:lnTo>
                  <a:cubicBezTo>
                    <a:pt x="5215" y="5750"/>
                    <a:pt x="5128" y="5782"/>
                    <a:pt x="5034" y="5782"/>
                  </a:cubicBezTo>
                  <a:cubicBezTo>
                    <a:pt x="4939" y="5782"/>
                    <a:pt x="4837" y="5750"/>
                    <a:pt x="4758" y="5687"/>
                  </a:cubicBezTo>
                  <a:lnTo>
                    <a:pt x="3782" y="4711"/>
                  </a:lnTo>
                  <a:cubicBezTo>
                    <a:pt x="3656" y="4585"/>
                    <a:pt x="3656" y="4333"/>
                    <a:pt x="3782" y="4175"/>
                  </a:cubicBezTo>
                  <a:lnTo>
                    <a:pt x="6270" y="1686"/>
                  </a:lnTo>
                  <a:cubicBezTo>
                    <a:pt x="6318" y="1639"/>
                    <a:pt x="6404" y="1615"/>
                    <a:pt x="6499" y="1615"/>
                  </a:cubicBezTo>
                  <a:close/>
                  <a:moveTo>
                    <a:pt x="3506" y="5593"/>
                  </a:moveTo>
                  <a:cubicBezTo>
                    <a:pt x="3600" y="5593"/>
                    <a:pt x="3703" y="5624"/>
                    <a:pt x="3782" y="5687"/>
                  </a:cubicBezTo>
                  <a:cubicBezTo>
                    <a:pt x="3939" y="5845"/>
                    <a:pt x="3939" y="6034"/>
                    <a:pt x="3782" y="6192"/>
                  </a:cubicBezTo>
                  <a:lnTo>
                    <a:pt x="2553" y="7420"/>
                  </a:lnTo>
                  <a:cubicBezTo>
                    <a:pt x="2490" y="7483"/>
                    <a:pt x="2403" y="7515"/>
                    <a:pt x="2313" y="7515"/>
                  </a:cubicBezTo>
                  <a:cubicBezTo>
                    <a:pt x="2222" y="7515"/>
                    <a:pt x="2128" y="7483"/>
                    <a:pt x="2049" y="7420"/>
                  </a:cubicBezTo>
                  <a:cubicBezTo>
                    <a:pt x="1923" y="7294"/>
                    <a:pt x="1923" y="7074"/>
                    <a:pt x="2049" y="6916"/>
                  </a:cubicBezTo>
                  <a:lnTo>
                    <a:pt x="3277" y="5687"/>
                  </a:lnTo>
                  <a:cubicBezTo>
                    <a:pt x="3325" y="5624"/>
                    <a:pt x="3411" y="5593"/>
                    <a:pt x="3506" y="5593"/>
                  </a:cubicBezTo>
                  <a:close/>
                  <a:moveTo>
                    <a:pt x="7034" y="1"/>
                  </a:moveTo>
                  <a:cubicBezTo>
                    <a:pt x="6396" y="1"/>
                    <a:pt x="5766" y="237"/>
                    <a:pt x="5325" y="710"/>
                  </a:cubicBezTo>
                  <a:lnTo>
                    <a:pt x="127" y="5908"/>
                  </a:lnTo>
                  <a:cubicBezTo>
                    <a:pt x="32" y="6003"/>
                    <a:pt x="1" y="6129"/>
                    <a:pt x="1" y="6192"/>
                  </a:cubicBezTo>
                  <a:lnTo>
                    <a:pt x="221" y="8428"/>
                  </a:lnTo>
                  <a:cubicBezTo>
                    <a:pt x="221" y="8586"/>
                    <a:pt x="347" y="8712"/>
                    <a:pt x="505" y="8743"/>
                  </a:cubicBezTo>
                  <a:lnTo>
                    <a:pt x="3214" y="9500"/>
                  </a:lnTo>
                  <a:cubicBezTo>
                    <a:pt x="3248" y="9508"/>
                    <a:pt x="3282" y="9512"/>
                    <a:pt x="3316" y="9512"/>
                  </a:cubicBezTo>
                  <a:cubicBezTo>
                    <a:pt x="3408" y="9512"/>
                    <a:pt x="3500" y="9483"/>
                    <a:pt x="3592" y="9437"/>
                  </a:cubicBezTo>
                  <a:lnTo>
                    <a:pt x="8791" y="4238"/>
                  </a:lnTo>
                  <a:cubicBezTo>
                    <a:pt x="9263" y="3766"/>
                    <a:pt x="9484" y="3167"/>
                    <a:pt x="9484" y="2505"/>
                  </a:cubicBezTo>
                  <a:cubicBezTo>
                    <a:pt x="9484" y="1812"/>
                    <a:pt x="9200" y="1182"/>
                    <a:pt x="8791" y="710"/>
                  </a:cubicBezTo>
                  <a:cubicBezTo>
                    <a:pt x="8318" y="237"/>
                    <a:pt x="7672" y="1"/>
                    <a:pt x="70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6" name="Google Shape;7686;p78"/>
          <p:cNvGrpSpPr/>
          <p:nvPr/>
        </p:nvGrpSpPr>
        <p:grpSpPr>
          <a:xfrm>
            <a:off x="2687749" y="3625189"/>
            <a:ext cx="271357" cy="356057"/>
            <a:chOff x="-46007225" y="3937825"/>
            <a:chExt cx="229225" cy="300775"/>
          </a:xfrm>
        </p:grpSpPr>
        <p:sp>
          <p:nvSpPr>
            <p:cNvPr id="7687" name="Google Shape;7687;p78"/>
            <p:cNvSpPr/>
            <p:nvPr/>
          </p:nvSpPr>
          <p:spPr>
            <a:xfrm>
              <a:off x="-45813475" y="3990475"/>
              <a:ext cx="35475" cy="17350"/>
            </a:xfrm>
            <a:custGeom>
              <a:avLst/>
              <a:gdLst/>
              <a:ahLst/>
              <a:cxnLst/>
              <a:rect l="l" t="t" r="r" b="b"/>
              <a:pathLst>
                <a:path w="1419" h="694" extrusionOk="0">
                  <a:moveTo>
                    <a:pt x="347" y="1"/>
                  </a:moveTo>
                  <a:cubicBezTo>
                    <a:pt x="158" y="1"/>
                    <a:pt x="0" y="158"/>
                    <a:pt x="0" y="347"/>
                  </a:cubicBezTo>
                  <a:cubicBezTo>
                    <a:pt x="0" y="536"/>
                    <a:pt x="158" y="694"/>
                    <a:pt x="347" y="694"/>
                  </a:cubicBezTo>
                  <a:lnTo>
                    <a:pt x="1072" y="694"/>
                  </a:lnTo>
                  <a:cubicBezTo>
                    <a:pt x="1261" y="694"/>
                    <a:pt x="1418" y="536"/>
                    <a:pt x="1418" y="347"/>
                  </a:cubicBezTo>
                  <a:cubicBezTo>
                    <a:pt x="1418" y="158"/>
                    <a:pt x="126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78"/>
            <p:cNvSpPr/>
            <p:nvPr/>
          </p:nvSpPr>
          <p:spPr>
            <a:xfrm>
              <a:off x="-46007225" y="3990475"/>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78"/>
            <p:cNvSpPr/>
            <p:nvPr/>
          </p:nvSpPr>
          <p:spPr>
            <a:xfrm>
              <a:off x="-45826875" y="3937825"/>
              <a:ext cx="35475" cy="26750"/>
            </a:xfrm>
            <a:custGeom>
              <a:avLst/>
              <a:gdLst/>
              <a:ahLst/>
              <a:cxnLst/>
              <a:rect l="l" t="t" r="r" b="b"/>
              <a:pathLst>
                <a:path w="1419" h="1070" extrusionOk="0">
                  <a:moveTo>
                    <a:pt x="993" y="0"/>
                  </a:moveTo>
                  <a:cubicBezTo>
                    <a:pt x="932" y="0"/>
                    <a:pt x="871" y="18"/>
                    <a:pt x="820" y="59"/>
                  </a:cubicBezTo>
                  <a:lnTo>
                    <a:pt x="221" y="405"/>
                  </a:lnTo>
                  <a:cubicBezTo>
                    <a:pt x="64" y="500"/>
                    <a:pt x="1" y="720"/>
                    <a:pt x="127" y="878"/>
                  </a:cubicBezTo>
                  <a:cubicBezTo>
                    <a:pt x="188" y="1000"/>
                    <a:pt x="288" y="1070"/>
                    <a:pt x="403" y="1070"/>
                  </a:cubicBezTo>
                  <a:cubicBezTo>
                    <a:pt x="466" y="1070"/>
                    <a:pt x="533" y="1049"/>
                    <a:pt x="599" y="1004"/>
                  </a:cubicBezTo>
                  <a:lnTo>
                    <a:pt x="1167" y="657"/>
                  </a:lnTo>
                  <a:cubicBezTo>
                    <a:pt x="1324" y="563"/>
                    <a:pt x="1419" y="342"/>
                    <a:pt x="1293" y="185"/>
                  </a:cubicBezTo>
                  <a:cubicBezTo>
                    <a:pt x="1250" y="78"/>
                    <a:pt x="1121" y="0"/>
                    <a:pt x="99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0" name="Google Shape;7690;p78"/>
            <p:cNvSpPr/>
            <p:nvPr/>
          </p:nvSpPr>
          <p:spPr>
            <a:xfrm>
              <a:off x="-45993850" y="4034625"/>
              <a:ext cx="35475" cy="25850"/>
            </a:xfrm>
            <a:custGeom>
              <a:avLst/>
              <a:gdLst/>
              <a:ahLst/>
              <a:cxnLst/>
              <a:rect l="l" t="t" r="r" b="b"/>
              <a:pathLst>
                <a:path w="1419" h="1034" extrusionOk="0">
                  <a:moveTo>
                    <a:pt x="1014" y="0"/>
                  </a:moveTo>
                  <a:cubicBezTo>
                    <a:pt x="958" y="0"/>
                    <a:pt x="901" y="10"/>
                    <a:pt x="851" y="30"/>
                  </a:cubicBezTo>
                  <a:lnTo>
                    <a:pt x="253" y="377"/>
                  </a:lnTo>
                  <a:cubicBezTo>
                    <a:pt x="95" y="472"/>
                    <a:pt x="1" y="692"/>
                    <a:pt x="127" y="850"/>
                  </a:cubicBezTo>
                  <a:cubicBezTo>
                    <a:pt x="191" y="956"/>
                    <a:pt x="313" y="1034"/>
                    <a:pt x="433" y="1034"/>
                  </a:cubicBezTo>
                  <a:cubicBezTo>
                    <a:pt x="491" y="1034"/>
                    <a:pt x="549" y="1016"/>
                    <a:pt x="599" y="976"/>
                  </a:cubicBezTo>
                  <a:lnTo>
                    <a:pt x="1198" y="629"/>
                  </a:lnTo>
                  <a:cubicBezTo>
                    <a:pt x="1356" y="566"/>
                    <a:pt x="1419" y="314"/>
                    <a:pt x="1324" y="156"/>
                  </a:cubicBezTo>
                  <a:cubicBezTo>
                    <a:pt x="1259" y="49"/>
                    <a:pt x="1136" y="0"/>
                    <a:pt x="10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78"/>
            <p:cNvSpPr/>
            <p:nvPr/>
          </p:nvSpPr>
          <p:spPr>
            <a:xfrm>
              <a:off x="-45825300" y="4034625"/>
              <a:ext cx="34675" cy="25725"/>
            </a:xfrm>
            <a:custGeom>
              <a:avLst/>
              <a:gdLst/>
              <a:ahLst/>
              <a:cxnLst/>
              <a:rect l="l" t="t" r="r" b="b"/>
              <a:pathLst>
                <a:path w="1387" h="1029" extrusionOk="0">
                  <a:moveTo>
                    <a:pt x="399" y="0"/>
                  </a:moveTo>
                  <a:cubicBezTo>
                    <a:pt x="270" y="0"/>
                    <a:pt x="138" y="49"/>
                    <a:pt x="95" y="156"/>
                  </a:cubicBezTo>
                  <a:cubicBezTo>
                    <a:pt x="1" y="314"/>
                    <a:pt x="32" y="566"/>
                    <a:pt x="190" y="629"/>
                  </a:cubicBezTo>
                  <a:lnTo>
                    <a:pt x="789" y="976"/>
                  </a:lnTo>
                  <a:cubicBezTo>
                    <a:pt x="848" y="1011"/>
                    <a:pt x="920" y="1029"/>
                    <a:pt x="991" y="1029"/>
                  </a:cubicBezTo>
                  <a:cubicBezTo>
                    <a:pt x="1108" y="1029"/>
                    <a:pt x="1222" y="980"/>
                    <a:pt x="1261" y="881"/>
                  </a:cubicBezTo>
                  <a:cubicBezTo>
                    <a:pt x="1387" y="692"/>
                    <a:pt x="1324" y="503"/>
                    <a:pt x="1135" y="408"/>
                  </a:cubicBezTo>
                  <a:lnTo>
                    <a:pt x="568" y="30"/>
                  </a:lnTo>
                  <a:cubicBezTo>
                    <a:pt x="518" y="10"/>
                    <a:pt x="459" y="0"/>
                    <a:pt x="39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78"/>
            <p:cNvSpPr/>
            <p:nvPr/>
          </p:nvSpPr>
          <p:spPr>
            <a:xfrm>
              <a:off x="-45992275" y="3938175"/>
              <a:ext cx="33900" cy="25525"/>
            </a:xfrm>
            <a:custGeom>
              <a:avLst/>
              <a:gdLst/>
              <a:ahLst/>
              <a:cxnLst/>
              <a:rect l="l" t="t" r="r" b="b"/>
              <a:pathLst>
                <a:path w="1356" h="1021" extrusionOk="0">
                  <a:moveTo>
                    <a:pt x="372" y="0"/>
                  </a:moveTo>
                  <a:cubicBezTo>
                    <a:pt x="250" y="0"/>
                    <a:pt x="128" y="64"/>
                    <a:pt x="64" y="171"/>
                  </a:cubicBezTo>
                  <a:cubicBezTo>
                    <a:pt x="1" y="328"/>
                    <a:pt x="32" y="549"/>
                    <a:pt x="190" y="643"/>
                  </a:cubicBezTo>
                  <a:lnTo>
                    <a:pt x="788" y="990"/>
                  </a:lnTo>
                  <a:cubicBezTo>
                    <a:pt x="838" y="1010"/>
                    <a:pt x="895" y="1020"/>
                    <a:pt x="951" y="1020"/>
                  </a:cubicBezTo>
                  <a:cubicBezTo>
                    <a:pt x="1073" y="1020"/>
                    <a:pt x="1196" y="972"/>
                    <a:pt x="1261" y="864"/>
                  </a:cubicBezTo>
                  <a:cubicBezTo>
                    <a:pt x="1356" y="706"/>
                    <a:pt x="1293" y="517"/>
                    <a:pt x="1135" y="391"/>
                  </a:cubicBezTo>
                  <a:lnTo>
                    <a:pt x="536" y="45"/>
                  </a:lnTo>
                  <a:cubicBezTo>
                    <a:pt x="486" y="15"/>
                    <a:pt x="429" y="0"/>
                    <a:pt x="3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78"/>
            <p:cNvSpPr/>
            <p:nvPr/>
          </p:nvSpPr>
          <p:spPr>
            <a:xfrm>
              <a:off x="-45953675" y="4078700"/>
              <a:ext cx="122900" cy="35450"/>
            </a:xfrm>
            <a:custGeom>
              <a:avLst/>
              <a:gdLst/>
              <a:ahLst/>
              <a:cxnLst/>
              <a:rect l="l" t="t" r="r" b="b"/>
              <a:pathLst>
                <a:path w="4916" h="1418" extrusionOk="0">
                  <a:moveTo>
                    <a:pt x="347" y="0"/>
                  </a:moveTo>
                  <a:cubicBezTo>
                    <a:pt x="158" y="0"/>
                    <a:pt x="1" y="158"/>
                    <a:pt x="1" y="378"/>
                  </a:cubicBezTo>
                  <a:cubicBezTo>
                    <a:pt x="1" y="567"/>
                    <a:pt x="158" y="725"/>
                    <a:pt x="347" y="725"/>
                  </a:cubicBezTo>
                  <a:lnTo>
                    <a:pt x="1040" y="725"/>
                  </a:lnTo>
                  <a:lnTo>
                    <a:pt x="1040" y="1418"/>
                  </a:lnTo>
                  <a:lnTo>
                    <a:pt x="3844" y="1418"/>
                  </a:lnTo>
                  <a:lnTo>
                    <a:pt x="3844" y="725"/>
                  </a:lnTo>
                  <a:lnTo>
                    <a:pt x="4569" y="725"/>
                  </a:lnTo>
                  <a:cubicBezTo>
                    <a:pt x="4758" y="725"/>
                    <a:pt x="4915" y="567"/>
                    <a:pt x="4915" y="378"/>
                  </a:cubicBezTo>
                  <a:cubicBezTo>
                    <a:pt x="4915" y="158"/>
                    <a:pt x="4758" y="0"/>
                    <a:pt x="45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78"/>
            <p:cNvSpPr/>
            <p:nvPr/>
          </p:nvSpPr>
          <p:spPr>
            <a:xfrm>
              <a:off x="-45956025" y="3938325"/>
              <a:ext cx="126025" cy="123075"/>
            </a:xfrm>
            <a:custGeom>
              <a:avLst/>
              <a:gdLst/>
              <a:ahLst/>
              <a:cxnLst/>
              <a:rect l="l" t="t" r="r" b="b"/>
              <a:pathLst>
                <a:path w="5041" h="4923" extrusionOk="0">
                  <a:moveTo>
                    <a:pt x="2557" y="1"/>
                  </a:moveTo>
                  <a:cubicBezTo>
                    <a:pt x="2408" y="1"/>
                    <a:pt x="2259" y="13"/>
                    <a:pt x="2111" y="39"/>
                  </a:cubicBezTo>
                  <a:cubicBezTo>
                    <a:pt x="1134" y="196"/>
                    <a:pt x="315" y="1016"/>
                    <a:pt x="158" y="1992"/>
                  </a:cubicBezTo>
                  <a:cubicBezTo>
                    <a:pt x="0" y="2874"/>
                    <a:pt x="284" y="3410"/>
                    <a:pt x="693" y="4103"/>
                  </a:cubicBezTo>
                  <a:cubicBezTo>
                    <a:pt x="914" y="4355"/>
                    <a:pt x="1071" y="4639"/>
                    <a:pt x="1134" y="4922"/>
                  </a:cubicBezTo>
                  <a:lnTo>
                    <a:pt x="2237" y="4922"/>
                  </a:lnTo>
                  <a:lnTo>
                    <a:pt x="2237" y="2780"/>
                  </a:lnTo>
                  <a:lnTo>
                    <a:pt x="1890" y="2780"/>
                  </a:lnTo>
                  <a:cubicBezTo>
                    <a:pt x="1701" y="2780"/>
                    <a:pt x="1544" y="2622"/>
                    <a:pt x="1544" y="2433"/>
                  </a:cubicBezTo>
                  <a:cubicBezTo>
                    <a:pt x="1544" y="2244"/>
                    <a:pt x="1701" y="2087"/>
                    <a:pt x="1890" y="2087"/>
                  </a:cubicBezTo>
                  <a:lnTo>
                    <a:pt x="3308" y="2087"/>
                  </a:lnTo>
                  <a:cubicBezTo>
                    <a:pt x="3497" y="2087"/>
                    <a:pt x="3655" y="2244"/>
                    <a:pt x="3655" y="2433"/>
                  </a:cubicBezTo>
                  <a:cubicBezTo>
                    <a:pt x="3655" y="2622"/>
                    <a:pt x="3497" y="2780"/>
                    <a:pt x="3308" y="2780"/>
                  </a:cubicBezTo>
                  <a:lnTo>
                    <a:pt x="2962" y="2780"/>
                  </a:lnTo>
                  <a:lnTo>
                    <a:pt x="2962" y="4922"/>
                  </a:lnTo>
                  <a:lnTo>
                    <a:pt x="4064" y="4922"/>
                  </a:lnTo>
                  <a:cubicBezTo>
                    <a:pt x="4127" y="4639"/>
                    <a:pt x="4348" y="4355"/>
                    <a:pt x="4505" y="4040"/>
                  </a:cubicBezTo>
                  <a:cubicBezTo>
                    <a:pt x="4820" y="3536"/>
                    <a:pt x="5041" y="3158"/>
                    <a:pt x="5041" y="2433"/>
                  </a:cubicBezTo>
                  <a:cubicBezTo>
                    <a:pt x="5041" y="1740"/>
                    <a:pt x="4726" y="1016"/>
                    <a:pt x="4190" y="543"/>
                  </a:cubicBezTo>
                  <a:cubicBezTo>
                    <a:pt x="3714" y="192"/>
                    <a:pt x="3138" y="1"/>
                    <a:pt x="25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78"/>
            <p:cNvSpPr/>
            <p:nvPr/>
          </p:nvSpPr>
          <p:spPr>
            <a:xfrm>
              <a:off x="-45927675" y="4132250"/>
              <a:ext cx="70125" cy="39400"/>
            </a:xfrm>
            <a:custGeom>
              <a:avLst/>
              <a:gdLst/>
              <a:ahLst/>
              <a:cxnLst/>
              <a:rect l="l" t="t" r="r" b="b"/>
              <a:pathLst>
                <a:path w="2805" h="1576" extrusionOk="0">
                  <a:moveTo>
                    <a:pt x="0" y="1"/>
                  </a:moveTo>
                  <a:lnTo>
                    <a:pt x="0" y="1576"/>
                  </a:lnTo>
                  <a:lnTo>
                    <a:pt x="158" y="1450"/>
                  </a:lnTo>
                  <a:cubicBezTo>
                    <a:pt x="536" y="1198"/>
                    <a:pt x="969" y="1072"/>
                    <a:pt x="1402" y="1072"/>
                  </a:cubicBezTo>
                  <a:cubicBezTo>
                    <a:pt x="1835" y="1072"/>
                    <a:pt x="2269" y="1198"/>
                    <a:pt x="2647" y="1450"/>
                  </a:cubicBezTo>
                  <a:lnTo>
                    <a:pt x="2804" y="1576"/>
                  </a:lnTo>
                  <a:lnTo>
                    <a:pt x="28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78"/>
            <p:cNvSpPr/>
            <p:nvPr/>
          </p:nvSpPr>
          <p:spPr>
            <a:xfrm>
              <a:off x="-45921375" y="4176950"/>
              <a:ext cx="59100" cy="61650"/>
            </a:xfrm>
            <a:custGeom>
              <a:avLst/>
              <a:gdLst/>
              <a:ahLst/>
              <a:cxnLst/>
              <a:rect l="l" t="t" r="r" b="b"/>
              <a:pathLst>
                <a:path w="2364" h="2466" extrusionOk="0">
                  <a:moveTo>
                    <a:pt x="1158" y="0"/>
                  </a:moveTo>
                  <a:cubicBezTo>
                    <a:pt x="859" y="0"/>
                    <a:pt x="567" y="87"/>
                    <a:pt x="315" y="260"/>
                  </a:cubicBezTo>
                  <a:lnTo>
                    <a:pt x="0" y="481"/>
                  </a:lnTo>
                  <a:lnTo>
                    <a:pt x="851" y="2277"/>
                  </a:lnTo>
                  <a:cubicBezTo>
                    <a:pt x="945" y="2371"/>
                    <a:pt x="1040" y="2466"/>
                    <a:pt x="1166" y="2466"/>
                  </a:cubicBezTo>
                  <a:cubicBezTo>
                    <a:pt x="1292" y="2466"/>
                    <a:pt x="1418" y="2371"/>
                    <a:pt x="1481" y="2277"/>
                  </a:cubicBezTo>
                  <a:lnTo>
                    <a:pt x="2363" y="481"/>
                  </a:lnTo>
                  <a:lnTo>
                    <a:pt x="2048" y="260"/>
                  </a:lnTo>
                  <a:cubicBezTo>
                    <a:pt x="1765" y="87"/>
                    <a:pt x="1457" y="0"/>
                    <a:pt x="11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7" name="Google Shape;7697;p78"/>
          <p:cNvGrpSpPr/>
          <p:nvPr/>
        </p:nvGrpSpPr>
        <p:grpSpPr>
          <a:xfrm>
            <a:off x="3993241" y="3615275"/>
            <a:ext cx="312375" cy="357596"/>
            <a:chOff x="-44895900" y="3929450"/>
            <a:chExt cx="263875" cy="302075"/>
          </a:xfrm>
        </p:grpSpPr>
        <p:sp>
          <p:nvSpPr>
            <p:cNvPr id="7698" name="Google Shape;7698;p78"/>
            <p:cNvSpPr/>
            <p:nvPr/>
          </p:nvSpPr>
          <p:spPr>
            <a:xfrm>
              <a:off x="-44813975" y="4100750"/>
              <a:ext cx="101625" cy="50425"/>
            </a:xfrm>
            <a:custGeom>
              <a:avLst/>
              <a:gdLst/>
              <a:ahLst/>
              <a:cxnLst/>
              <a:rect l="l" t="t" r="r" b="b"/>
              <a:pathLst>
                <a:path w="4065" h="2017" extrusionOk="0">
                  <a:moveTo>
                    <a:pt x="2017" y="0"/>
                  </a:moveTo>
                  <a:lnTo>
                    <a:pt x="0" y="977"/>
                  </a:lnTo>
                  <a:lnTo>
                    <a:pt x="2017" y="2017"/>
                  </a:lnTo>
                  <a:lnTo>
                    <a:pt x="4064" y="977"/>
                  </a:lnTo>
                  <a:lnTo>
                    <a:pt x="20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78"/>
            <p:cNvSpPr/>
            <p:nvPr/>
          </p:nvSpPr>
          <p:spPr>
            <a:xfrm>
              <a:off x="-44885650" y="3929450"/>
              <a:ext cx="244175" cy="87825"/>
            </a:xfrm>
            <a:custGeom>
              <a:avLst/>
              <a:gdLst/>
              <a:ahLst/>
              <a:cxnLst/>
              <a:rect l="l" t="t" r="r" b="b"/>
              <a:pathLst>
                <a:path w="9767" h="3513" extrusionOk="0">
                  <a:moveTo>
                    <a:pt x="4832" y="0"/>
                  </a:moveTo>
                  <a:cubicBezTo>
                    <a:pt x="4781" y="0"/>
                    <a:pt x="4726" y="16"/>
                    <a:pt x="4663" y="47"/>
                  </a:cubicBezTo>
                  <a:lnTo>
                    <a:pt x="0" y="2410"/>
                  </a:lnTo>
                  <a:lnTo>
                    <a:pt x="2080" y="3513"/>
                  </a:lnTo>
                  <a:lnTo>
                    <a:pt x="4726" y="2158"/>
                  </a:lnTo>
                  <a:cubicBezTo>
                    <a:pt x="4758" y="2142"/>
                    <a:pt x="4805" y="2134"/>
                    <a:pt x="4852" y="2134"/>
                  </a:cubicBezTo>
                  <a:cubicBezTo>
                    <a:pt x="4899" y="2134"/>
                    <a:pt x="4947" y="2142"/>
                    <a:pt x="4978" y="2158"/>
                  </a:cubicBezTo>
                  <a:lnTo>
                    <a:pt x="7625" y="3513"/>
                  </a:lnTo>
                  <a:lnTo>
                    <a:pt x="9767" y="2442"/>
                  </a:lnTo>
                  <a:lnTo>
                    <a:pt x="4978" y="47"/>
                  </a:lnTo>
                  <a:cubicBezTo>
                    <a:pt x="4931" y="16"/>
                    <a:pt x="4884" y="0"/>
                    <a:pt x="48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78"/>
            <p:cNvSpPr/>
            <p:nvPr/>
          </p:nvSpPr>
          <p:spPr>
            <a:xfrm>
              <a:off x="-44825000" y="4006225"/>
              <a:ext cx="52000" cy="105575"/>
            </a:xfrm>
            <a:custGeom>
              <a:avLst/>
              <a:gdLst/>
              <a:ahLst/>
              <a:cxnLst/>
              <a:rect l="l" t="t" r="r" b="b"/>
              <a:pathLst>
                <a:path w="2080" h="4223" extrusionOk="0">
                  <a:moveTo>
                    <a:pt x="2080" y="1"/>
                  </a:moveTo>
                  <a:lnTo>
                    <a:pt x="0" y="1009"/>
                  </a:lnTo>
                  <a:lnTo>
                    <a:pt x="0" y="4222"/>
                  </a:lnTo>
                  <a:lnTo>
                    <a:pt x="2080" y="3151"/>
                  </a:lnTo>
                  <a:lnTo>
                    <a:pt x="20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78"/>
            <p:cNvSpPr/>
            <p:nvPr/>
          </p:nvSpPr>
          <p:spPr>
            <a:xfrm>
              <a:off x="-44754900" y="4005450"/>
              <a:ext cx="122875" cy="222925"/>
            </a:xfrm>
            <a:custGeom>
              <a:avLst/>
              <a:gdLst/>
              <a:ahLst/>
              <a:cxnLst/>
              <a:rect l="l" t="t" r="r" b="b"/>
              <a:pathLst>
                <a:path w="4915" h="8917" extrusionOk="0">
                  <a:moveTo>
                    <a:pt x="4915" y="0"/>
                  </a:moveTo>
                  <a:lnTo>
                    <a:pt x="2804" y="1040"/>
                  </a:lnTo>
                  <a:lnTo>
                    <a:pt x="2804" y="4789"/>
                  </a:lnTo>
                  <a:cubicBezTo>
                    <a:pt x="2804" y="4915"/>
                    <a:pt x="2710" y="5041"/>
                    <a:pt x="2615" y="5104"/>
                  </a:cubicBezTo>
                  <a:lnTo>
                    <a:pt x="0" y="6396"/>
                  </a:lnTo>
                  <a:lnTo>
                    <a:pt x="0" y="8916"/>
                  </a:lnTo>
                  <a:lnTo>
                    <a:pt x="4726" y="6396"/>
                  </a:lnTo>
                  <a:cubicBezTo>
                    <a:pt x="4852" y="6333"/>
                    <a:pt x="4915" y="6207"/>
                    <a:pt x="4915" y="6081"/>
                  </a:cubicBezTo>
                  <a:lnTo>
                    <a:pt x="491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2" name="Google Shape;7702;p78"/>
            <p:cNvSpPr/>
            <p:nvPr/>
          </p:nvSpPr>
          <p:spPr>
            <a:xfrm>
              <a:off x="-44754900" y="4006225"/>
              <a:ext cx="52775" cy="105575"/>
            </a:xfrm>
            <a:custGeom>
              <a:avLst/>
              <a:gdLst/>
              <a:ahLst/>
              <a:cxnLst/>
              <a:rect l="l" t="t" r="r" b="b"/>
              <a:pathLst>
                <a:path w="2111" h="4223" extrusionOk="0">
                  <a:moveTo>
                    <a:pt x="0" y="1"/>
                  </a:moveTo>
                  <a:lnTo>
                    <a:pt x="0" y="3151"/>
                  </a:lnTo>
                  <a:lnTo>
                    <a:pt x="2111" y="4222"/>
                  </a:lnTo>
                  <a:lnTo>
                    <a:pt x="2111" y="1009"/>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78"/>
            <p:cNvSpPr/>
            <p:nvPr/>
          </p:nvSpPr>
          <p:spPr>
            <a:xfrm>
              <a:off x="-44895900" y="4006225"/>
              <a:ext cx="122900" cy="225300"/>
            </a:xfrm>
            <a:custGeom>
              <a:avLst/>
              <a:gdLst/>
              <a:ahLst/>
              <a:cxnLst/>
              <a:rect l="l" t="t" r="r" b="b"/>
              <a:pathLst>
                <a:path w="4916" h="9012" extrusionOk="0">
                  <a:moveTo>
                    <a:pt x="1" y="1"/>
                  </a:moveTo>
                  <a:lnTo>
                    <a:pt x="1" y="6176"/>
                  </a:lnTo>
                  <a:cubicBezTo>
                    <a:pt x="1" y="6302"/>
                    <a:pt x="95" y="6428"/>
                    <a:pt x="190" y="6491"/>
                  </a:cubicBezTo>
                  <a:lnTo>
                    <a:pt x="4916" y="9011"/>
                  </a:lnTo>
                  <a:lnTo>
                    <a:pt x="4916" y="6428"/>
                  </a:lnTo>
                  <a:lnTo>
                    <a:pt x="2332" y="5105"/>
                  </a:lnTo>
                  <a:lnTo>
                    <a:pt x="2301" y="5105"/>
                  </a:lnTo>
                  <a:cubicBezTo>
                    <a:pt x="2206" y="5073"/>
                    <a:pt x="2143" y="4947"/>
                    <a:pt x="2143" y="4853"/>
                  </a:cubicBezTo>
                  <a:lnTo>
                    <a:pt x="2143" y="1103"/>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04" name="Google Shape;7704;p78"/>
          <p:cNvGrpSpPr/>
          <p:nvPr/>
        </p:nvGrpSpPr>
        <p:grpSpPr>
          <a:xfrm>
            <a:off x="2167060" y="1398036"/>
            <a:ext cx="356205" cy="332885"/>
            <a:chOff x="-49397175" y="3192625"/>
            <a:chExt cx="300900" cy="281200"/>
          </a:xfrm>
        </p:grpSpPr>
        <p:sp>
          <p:nvSpPr>
            <p:cNvPr id="7705" name="Google Shape;7705;p78"/>
            <p:cNvSpPr/>
            <p:nvPr/>
          </p:nvSpPr>
          <p:spPr>
            <a:xfrm>
              <a:off x="-49325500" y="3297975"/>
              <a:ext cx="64625" cy="58500"/>
            </a:xfrm>
            <a:custGeom>
              <a:avLst/>
              <a:gdLst/>
              <a:ahLst/>
              <a:cxnLst/>
              <a:rect l="l" t="t" r="r" b="b"/>
              <a:pathLst>
                <a:path w="2585" h="2340" extrusionOk="0">
                  <a:moveTo>
                    <a:pt x="1045" y="1"/>
                  </a:moveTo>
                  <a:cubicBezTo>
                    <a:pt x="692" y="1"/>
                    <a:pt x="336" y="54"/>
                    <a:pt x="1" y="165"/>
                  </a:cubicBezTo>
                  <a:cubicBezTo>
                    <a:pt x="158" y="1079"/>
                    <a:pt x="694" y="1867"/>
                    <a:pt x="1482" y="2339"/>
                  </a:cubicBezTo>
                  <a:cubicBezTo>
                    <a:pt x="1639" y="1583"/>
                    <a:pt x="2017" y="890"/>
                    <a:pt x="2584" y="354"/>
                  </a:cubicBezTo>
                  <a:cubicBezTo>
                    <a:pt x="2126" y="126"/>
                    <a:pt x="1588" y="1"/>
                    <a:pt x="10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6" name="Google Shape;7706;p78"/>
            <p:cNvSpPr/>
            <p:nvPr/>
          </p:nvSpPr>
          <p:spPr>
            <a:xfrm>
              <a:off x="-49345975" y="3192625"/>
              <a:ext cx="199300" cy="103975"/>
            </a:xfrm>
            <a:custGeom>
              <a:avLst/>
              <a:gdLst/>
              <a:ahLst/>
              <a:cxnLst/>
              <a:rect l="l" t="t" r="r" b="b"/>
              <a:pathLst>
                <a:path w="7972" h="4159" extrusionOk="0">
                  <a:moveTo>
                    <a:pt x="3970" y="0"/>
                  </a:moveTo>
                  <a:cubicBezTo>
                    <a:pt x="1670" y="0"/>
                    <a:pt x="1" y="2048"/>
                    <a:pt x="127" y="3907"/>
                  </a:cubicBezTo>
                  <a:cubicBezTo>
                    <a:pt x="743" y="3639"/>
                    <a:pt x="1342" y="3513"/>
                    <a:pt x="1908" y="3513"/>
                  </a:cubicBezTo>
                  <a:cubicBezTo>
                    <a:pt x="2671" y="3513"/>
                    <a:pt x="3373" y="3743"/>
                    <a:pt x="3970" y="4159"/>
                  </a:cubicBezTo>
                  <a:cubicBezTo>
                    <a:pt x="4586" y="3743"/>
                    <a:pt x="5274" y="3513"/>
                    <a:pt x="6036" y="3513"/>
                  </a:cubicBezTo>
                  <a:cubicBezTo>
                    <a:pt x="6599" y="3513"/>
                    <a:pt x="7202" y="3639"/>
                    <a:pt x="7845" y="3907"/>
                  </a:cubicBezTo>
                  <a:cubicBezTo>
                    <a:pt x="7971" y="2048"/>
                    <a:pt x="6302" y="0"/>
                    <a:pt x="39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78"/>
            <p:cNvSpPr/>
            <p:nvPr/>
          </p:nvSpPr>
          <p:spPr>
            <a:xfrm>
              <a:off x="-49272725" y="3381650"/>
              <a:ext cx="52800" cy="53575"/>
            </a:xfrm>
            <a:custGeom>
              <a:avLst/>
              <a:gdLst/>
              <a:ahLst/>
              <a:cxnLst/>
              <a:rect l="l" t="t" r="r" b="b"/>
              <a:pathLst>
                <a:path w="2112" h="2143" extrusionOk="0">
                  <a:moveTo>
                    <a:pt x="2112" y="0"/>
                  </a:moveTo>
                  <a:cubicBezTo>
                    <a:pt x="1765" y="111"/>
                    <a:pt x="1403" y="166"/>
                    <a:pt x="1044" y="166"/>
                  </a:cubicBezTo>
                  <a:cubicBezTo>
                    <a:pt x="686" y="166"/>
                    <a:pt x="331" y="111"/>
                    <a:pt x="1" y="0"/>
                  </a:cubicBezTo>
                  <a:lnTo>
                    <a:pt x="1" y="0"/>
                  </a:lnTo>
                  <a:cubicBezTo>
                    <a:pt x="32" y="851"/>
                    <a:pt x="442" y="1576"/>
                    <a:pt x="1040" y="2143"/>
                  </a:cubicBezTo>
                  <a:cubicBezTo>
                    <a:pt x="1702" y="1576"/>
                    <a:pt x="2049" y="788"/>
                    <a:pt x="211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78"/>
            <p:cNvSpPr/>
            <p:nvPr/>
          </p:nvSpPr>
          <p:spPr>
            <a:xfrm>
              <a:off x="-49231775" y="3298075"/>
              <a:ext cx="63050" cy="58400"/>
            </a:xfrm>
            <a:custGeom>
              <a:avLst/>
              <a:gdLst/>
              <a:ahLst/>
              <a:cxnLst/>
              <a:rect l="l" t="t" r="r" b="b"/>
              <a:pathLst>
                <a:path w="2522" h="2336" extrusionOk="0">
                  <a:moveTo>
                    <a:pt x="1547" y="0"/>
                  </a:moveTo>
                  <a:cubicBezTo>
                    <a:pt x="1009" y="0"/>
                    <a:pt x="469" y="141"/>
                    <a:pt x="1" y="414"/>
                  </a:cubicBezTo>
                  <a:cubicBezTo>
                    <a:pt x="568" y="918"/>
                    <a:pt x="915" y="1611"/>
                    <a:pt x="1072" y="2335"/>
                  </a:cubicBezTo>
                  <a:cubicBezTo>
                    <a:pt x="1860" y="1863"/>
                    <a:pt x="2364" y="1075"/>
                    <a:pt x="2521" y="161"/>
                  </a:cubicBezTo>
                  <a:cubicBezTo>
                    <a:pt x="2209" y="53"/>
                    <a:pt x="1879" y="0"/>
                    <a:pt x="15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78"/>
            <p:cNvSpPr/>
            <p:nvPr/>
          </p:nvSpPr>
          <p:spPr>
            <a:xfrm>
              <a:off x="-49271925" y="3317850"/>
              <a:ext cx="48850" cy="49850"/>
            </a:xfrm>
            <a:custGeom>
              <a:avLst/>
              <a:gdLst/>
              <a:ahLst/>
              <a:cxnLst/>
              <a:rect l="l" t="t" r="r" b="b"/>
              <a:pathLst>
                <a:path w="1954" h="1994" extrusionOk="0">
                  <a:moveTo>
                    <a:pt x="977" y="1"/>
                  </a:moveTo>
                  <a:cubicBezTo>
                    <a:pt x="441" y="505"/>
                    <a:pt x="158" y="1040"/>
                    <a:pt x="0" y="1828"/>
                  </a:cubicBezTo>
                  <a:cubicBezTo>
                    <a:pt x="347" y="1938"/>
                    <a:pt x="670" y="1993"/>
                    <a:pt x="989" y="1993"/>
                  </a:cubicBezTo>
                  <a:cubicBezTo>
                    <a:pt x="1308" y="1993"/>
                    <a:pt x="1623" y="1938"/>
                    <a:pt x="1953" y="1828"/>
                  </a:cubicBezTo>
                  <a:cubicBezTo>
                    <a:pt x="1859" y="1103"/>
                    <a:pt x="1607" y="568"/>
                    <a:pt x="9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78"/>
            <p:cNvSpPr/>
            <p:nvPr/>
          </p:nvSpPr>
          <p:spPr>
            <a:xfrm>
              <a:off x="-49245950" y="3291075"/>
              <a:ext cx="149675" cy="182750"/>
            </a:xfrm>
            <a:custGeom>
              <a:avLst/>
              <a:gdLst/>
              <a:ahLst/>
              <a:cxnLst/>
              <a:rect l="l" t="t" r="r" b="b"/>
              <a:pathLst>
                <a:path w="5987" h="7310" extrusionOk="0">
                  <a:moveTo>
                    <a:pt x="3844" y="0"/>
                  </a:moveTo>
                  <a:cubicBezTo>
                    <a:pt x="3718" y="1670"/>
                    <a:pt x="2899" y="2773"/>
                    <a:pt x="1734" y="3371"/>
                  </a:cubicBezTo>
                  <a:cubicBezTo>
                    <a:pt x="1765" y="4537"/>
                    <a:pt x="1261" y="5734"/>
                    <a:pt x="1" y="6679"/>
                  </a:cubicBezTo>
                  <a:cubicBezTo>
                    <a:pt x="631" y="7057"/>
                    <a:pt x="1324" y="7310"/>
                    <a:pt x="2080" y="7310"/>
                  </a:cubicBezTo>
                  <a:cubicBezTo>
                    <a:pt x="4191" y="7310"/>
                    <a:pt x="5987" y="5577"/>
                    <a:pt x="5987" y="3434"/>
                  </a:cubicBezTo>
                  <a:cubicBezTo>
                    <a:pt x="5955" y="1985"/>
                    <a:pt x="5105" y="630"/>
                    <a:pt x="38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78"/>
            <p:cNvSpPr/>
            <p:nvPr/>
          </p:nvSpPr>
          <p:spPr>
            <a:xfrm>
              <a:off x="-49397175" y="3291075"/>
              <a:ext cx="149675" cy="182750"/>
            </a:xfrm>
            <a:custGeom>
              <a:avLst/>
              <a:gdLst/>
              <a:ahLst/>
              <a:cxnLst/>
              <a:rect l="l" t="t" r="r" b="b"/>
              <a:pathLst>
                <a:path w="5987" h="7310" extrusionOk="0">
                  <a:moveTo>
                    <a:pt x="2143" y="0"/>
                  </a:moveTo>
                  <a:cubicBezTo>
                    <a:pt x="852" y="694"/>
                    <a:pt x="1" y="1985"/>
                    <a:pt x="1" y="3434"/>
                  </a:cubicBezTo>
                  <a:cubicBezTo>
                    <a:pt x="1" y="5577"/>
                    <a:pt x="1797" y="7310"/>
                    <a:pt x="3908" y="7310"/>
                  </a:cubicBezTo>
                  <a:cubicBezTo>
                    <a:pt x="4664" y="7310"/>
                    <a:pt x="5357" y="7057"/>
                    <a:pt x="5987" y="6679"/>
                  </a:cubicBezTo>
                  <a:cubicBezTo>
                    <a:pt x="4727" y="5734"/>
                    <a:pt x="4223" y="4537"/>
                    <a:pt x="4254" y="3371"/>
                  </a:cubicBezTo>
                  <a:cubicBezTo>
                    <a:pt x="3088" y="2773"/>
                    <a:pt x="2301" y="1670"/>
                    <a:pt x="21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2" name="Google Shape;7712;p78"/>
          <p:cNvGrpSpPr/>
          <p:nvPr/>
        </p:nvGrpSpPr>
        <p:grpSpPr>
          <a:xfrm>
            <a:off x="2193163" y="1822251"/>
            <a:ext cx="304000" cy="356205"/>
            <a:chOff x="-49375900" y="3550975"/>
            <a:chExt cx="256800" cy="300900"/>
          </a:xfrm>
        </p:grpSpPr>
        <p:sp>
          <p:nvSpPr>
            <p:cNvPr id="7713" name="Google Shape;7713;p78"/>
            <p:cNvSpPr/>
            <p:nvPr/>
          </p:nvSpPr>
          <p:spPr>
            <a:xfrm>
              <a:off x="-49231775" y="3638425"/>
              <a:ext cx="59100" cy="59075"/>
            </a:xfrm>
            <a:custGeom>
              <a:avLst/>
              <a:gdLst/>
              <a:ahLst/>
              <a:cxnLst/>
              <a:rect l="l" t="t" r="r" b="b"/>
              <a:pathLst>
                <a:path w="2364" h="2363" extrusionOk="0">
                  <a:moveTo>
                    <a:pt x="1" y="0"/>
                  </a:moveTo>
                  <a:lnTo>
                    <a:pt x="1513" y="2363"/>
                  </a:lnTo>
                  <a:lnTo>
                    <a:pt x="23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4" name="Google Shape;7714;p78"/>
            <p:cNvSpPr/>
            <p:nvPr/>
          </p:nvSpPr>
          <p:spPr>
            <a:xfrm>
              <a:off x="-49291625" y="3726625"/>
              <a:ext cx="87450" cy="123675"/>
            </a:xfrm>
            <a:custGeom>
              <a:avLst/>
              <a:gdLst/>
              <a:ahLst/>
              <a:cxnLst/>
              <a:rect l="l" t="t" r="r" b="b"/>
              <a:pathLst>
                <a:path w="3498" h="4947" extrusionOk="0">
                  <a:moveTo>
                    <a:pt x="1" y="1"/>
                  </a:moveTo>
                  <a:lnTo>
                    <a:pt x="1733" y="4947"/>
                  </a:lnTo>
                  <a:lnTo>
                    <a:pt x="349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78"/>
            <p:cNvSpPr/>
            <p:nvPr/>
          </p:nvSpPr>
          <p:spPr>
            <a:xfrm>
              <a:off x="-49288475" y="3647075"/>
              <a:ext cx="81150" cy="61450"/>
            </a:xfrm>
            <a:custGeom>
              <a:avLst/>
              <a:gdLst/>
              <a:ahLst/>
              <a:cxnLst/>
              <a:rect l="l" t="t" r="r" b="b"/>
              <a:pathLst>
                <a:path w="3246" h="2458" extrusionOk="0">
                  <a:moveTo>
                    <a:pt x="1607" y="1"/>
                  </a:moveTo>
                  <a:lnTo>
                    <a:pt x="1" y="2458"/>
                  </a:lnTo>
                  <a:lnTo>
                    <a:pt x="3246" y="2458"/>
                  </a:lnTo>
                  <a:lnTo>
                    <a:pt x="16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78"/>
            <p:cNvSpPr/>
            <p:nvPr/>
          </p:nvSpPr>
          <p:spPr>
            <a:xfrm>
              <a:off x="-49375900" y="3648650"/>
              <a:ext cx="59100" cy="59875"/>
            </a:xfrm>
            <a:custGeom>
              <a:avLst/>
              <a:gdLst/>
              <a:ahLst/>
              <a:cxnLst/>
              <a:rect l="l" t="t" r="r" b="b"/>
              <a:pathLst>
                <a:path w="2364" h="2395" extrusionOk="0">
                  <a:moveTo>
                    <a:pt x="1513" y="1"/>
                  </a:moveTo>
                  <a:lnTo>
                    <a:pt x="1" y="2395"/>
                  </a:lnTo>
                  <a:lnTo>
                    <a:pt x="2363" y="2395"/>
                  </a:lnTo>
                  <a:lnTo>
                    <a:pt x="15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7" name="Google Shape;7717;p78"/>
            <p:cNvSpPr/>
            <p:nvPr/>
          </p:nvSpPr>
          <p:spPr>
            <a:xfrm>
              <a:off x="-49229400" y="3726625"/>
              <a:ext cx="109500" cy="125250"/>
            </a:xfrm>
            <a:custGeom>
              <a:avLst/>
              <a:gdLst/>
              <a:ahLst/>
              <a:cxnLst/>
              <a:rect l="l" t="t" r="r" b="b"/>
              <a:pathLst>
                <a:path w="4380" h="5010" extrusionOk="0">
                  <a:moveTo>
                    <a:pt x="1765" y="1"/>
                  </a:moveTo>
                  <a:lnTo>
                    <a:pt x="0" y="5010"/>
                  </a:lnTo>
                  <a:lnTo>
                    <a:pt x="438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8" name="Google Shape;7718;p78"/>
            <p:cNvSpPr/>
            <p:nvPr/>
          </p:nvSpPr>
          <p:spPr>
            <a:xfrm>
              <a:off x="-49179000" y="3648650"/>
              <a:ext cx="59900" cy="59875"/>
            </a:xfrm>
            <a:custGeom>
              <a:avLst/>
              <a:gdLst/>
              <a:ahLst/>
              <a:cxnLst/>
              <a:rect l="l" t="t" r="r" b="b"/>
              <a:pathLst>
                <a:path w="2396" h="2395" extrusionOk="0">
                  <a:moveTo>
                    <a:pt x="851" y="1"/>
                  </a:moveTo>
                  <a:lnTo>
                    <a:pt x="1" y="2395"/>
                  </a:lnTo>
                  <a:lnTo>
                    <a:pt x="2395" y="2395"/>
                  </a:lnTo>
                  <a:lnTo>
                    <a:pt x="8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9" name="Google Shape;7719;p78"/>
            <p:cNvSpPr/>
            <p:nvPr/>
          </p:nvSpPr>
          <p:spPr>
            <a:xfrm>
              <a:off x="-49323125" y="3638425"/>
              <a:ext cx="59100" cy="59075"/>
            </a:xfrm>
            <a:custGeom>
              <a:avLst/>
              <a:gdLst/>
              <a:ahLst/>
              <a:cxnLst/>
              <a:rect l="l" t="t" r="r" b="b"/>
              <a:pathLst>
                <a:path w="2364" h="2363" extrusionOk="0">
                  <a:moveTo>
                    <a:pt x="0" y="0"/>
                  </a:moveTo>
                  <a:lnTo>
                    <a:pt x="819" y="2363"/>
                  </a:lnTo>
                  <a:lnTo>
                    <a:pt x="236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0" name="Google Shape;7720;p78"/>
            <p:cNvSpPr/>
            <p:nvPr/>
          </p:nvSpPr>
          <p:spPr>
            <a:xfrm>
              <a:off x="-49375100" y="3726625"/>
              <a:ext cx="108700" cy="125250"/>
            </a:xfrm>
            <a:custGeom>
              <a:avLst/>
              <a:gdLst/>
              <a:ahLst/>
              <a:cxnLst/>
              <a:rect l="l" t="t" r="r" b="b"/>
              <a:pathLst>
                <a:path w="4348" h="5010" extrusionOk="0">
                  <a:moveTo>
                    <a:pt x="0" y="1"/>
                  </a:moveTo>
                  <a:lnTo>
                    <a:pt x="4348" y="5010"/>
                  </a:lnTo>
                  <a:lnTo>
                    <a:pt x="25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78"/>
            <p:cNvSpPr/>
            <p:nvPr/>
          </p:nvSpPr>
          <p:spPr>
            <a:xfrm>
              <a:off x="-49256975" y="3550975"/>
              <a:ext cx="17350" cy="53600"/>
            </a:xfrm>
            <a:custGeom>
              <a:avLst/>
              <a:gdLst/>
              <a:ahLst/>
              <a:cxnLst/>
              <a:rect l="l" t="t" r="r" b="b"/>
              <a:pathLst>
                <a:path w="694" h="2144" extrusionOk="0">
                  <a:moveTo>
                    <a:pt x="347" y="1"/>
                  </a:moveTo>
                  <a:cubicBezTo>
                    <a:pt x="158" y="1"/>
                    <a:pt x="1" y="159"/>
                    <a:pt x="1" y="348"/>
                  </a:cubicBezTo>
                  <a:lnTo>
                    <a:pt x="1" y="1797"/>
                  </a:lnTo>
                  <a:cubicBezTo>
                    <a:pt x="1" y="1986"/>
                    <a:pt x="158" y="2143"/>
                    <a:pt x="347" y="2143"/>
                  </a:cubicBezTo>
                  <a:cubicBezTo>
                    <a:pt x="536" y="2143"/>
                    <a:pt x="694" y="1986"/>
                    <a:pt x="694" y="1797"/>
                  </a:cubicBezTo>
                  <a:lnTo>
                    <a:pt x="694" y="348"/>
                  </a:lnTo>
                  <a:cubicBezTo>
                    <a:pt x="694" y="159"/>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2" name="Google Shape;7722;p78"/>
            <p:cNvSpPr/>
            <p:nvPr/>
          </p:nvSpPr>
          <p:spPr>
            <a:xfrm>
              <a:off x="-49323125" y="3575850"/>
              <a:ext cx="43350" cy="32650"/>
            </a:xfrm>
            <a:custGeom>
              <a:avLst/>
              <a:gdLst/>
              <a:ahLst/>
              <a:cxnLst/>
              <a:rect l="l" t="t" r="r" b="b"/>
              <a:pathLst>
                <a:path w="1734" h="1306" extrusionOk="0">
                  <a:moveTo>
                    <a:pt x="371" y="0"/>
                  </a:moveTo>
                  <a:cubicBezTo>
                    <a:pt x="259" y="0"/>
                    <a:pt x="147" y="56"/>
                    <a:pt x="63" y="140"/>
                  </a:cubicBezTo>
                  <a:cubicBezTo>
                    <a:pt x="0" y="298"/>
                    <a:pt x="32" y="518"/>
                    <a:pt x="189" y="613"/>
                  </a:cubicBezTo>
                  <a:lnTo>
                    <a:pt x="1166" y="1274"/>
                  </a:lnTo>
                  <a:cubicBezTo>
                    <a:pt x="1261" y="1306"/>
                    <a:pt x="1292" y="1306"/>
                    <a:pt x="1387" y="1306"/>
                  </a:cubicBezTo>
                  <a:cubicBezTo>
                    <a:pt x="1481" y="1306"/>
                    <a:pt x="1607" y="1211"/>
                    <a:pt x="1639" y="1148"/>
                  </a:cubicBezTo>
                  <a:cubicBezTo>
                    <a:pt x="1733" y="991"/>
                    <a:pt x="1702" y="802"/>
                    <a:pt x="1544" y="676"/>
                  </a:cubicBezTo>
                  <a:lnTo>
                    <a:pt x="536" y="46"/>
                  </a:lnTo>
                  <a:cubicBezTo>
                    <a:pt x="483" y="14"/>
                    <a:pt x="427" y="0"/>
                    <a:pt x="3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3" name="Google Shape;7723;p78"/>
            <p:cNvSpPr/>
            <p:nvPr/>
          </p:nvSpPr>
          <p:spPr>
            <a:xfrm>
              <a:off x="-49217575" y="3575525"/>
              <a:ext cx="44900" cy="32975"/>
            </a:xfrm>
            <a:custGeom>
              <a:avLst/>
              <a:gdLst/>
              <a:ahLst/>
              <a:cxnLst/>
              <a:rect l="l" t="t" r="r" b="b"/>
              <a:pathLst>
                <a:path w="1796" h="1319" extrusionOk="0">
                  <a:moveTo>
                    <a:pt x="1370" y="0"/>
                  </a:moveTo>
                  <a:cubicBezTo>
                    <a:pt x="1309" y="0"/>
                    <a:pt x="1248" y="18"/>
                    <a:pt x="1197" y="59"/>
                  </a:cubicBezTo>
                  <a:lnTo>
                    <a:pt x="221" y="689"/>
                  </a:lnTo>
                  <a:cubicBezTo>
                    <a:pt x="63" y="752"/>
                    <a:pt x="0" y="1004"/>
                    <a:pt x="95" y="1161"/>
                  </a:cubicBezTo>
                  <a:cubicBezTo>
                    <a:pt x="158" y="1287"/>
                    <a:pt x="252" y="1319"/>
                    <a:pt x="378" y="1319"/>
                  </a:cubicBezTo>
                  <a:cubicBezTo>
                    <a:pt x="473" y="1319"/>
                    <a:pt x="536" y="1287"/>
                    <a:pt x="567" y="1287"/>
                  </a:cubicBezTo>
                  <a:lnTo>
                    <a:pt x="1575" y="657"/>
                  </a:lnTo>
                  <a:cubicBezTo>
                    <a:pt x="1733" y="563"/>
                    <a:pt x="1796" y="342"/>
                    <a:pt x="1670" y="185"/>
                  </a:cubicBezTo>
                  <a:cubicBezTo>
                    <a:pt x="1627" y="78"/>
                    <a:pt x="1498" y="0"/>
                    <a:pt x="13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4" name="Google Shape;7724;p78"/>
          <p:cNvGrpSpPr/>
          <p:nvPr/>
        </p:nvGrpSpPr>
        <p:grpSpPr>
          <a:xfrm>
            <a:off x="2188516" y="2259546"/>
            <a:ext cx="313293" cy="356205"/>
            <a:chOff x="-49378250" y="3920375"/>
            <a:chExt cx="264650" cy="300900"/>
          </a:xfrm>
        </p:grpSpPr>
        <p:sp>
          <p:nvSpPr>
            <p:cNvPr id="7725" name="Google Shape;7725;p78"/>
            <p:cNvSpPr/>
            <p:nvPr/>
          </p:nvSpPr>
          <p:spPr>
            <a:xfrm>
              <a:off x="-49272725" y="4185025"/>
              <a:ext cx="70925" cy="35475"/>
            </a:xfrm>
            <a:custGeom>
              <a:avLst/>
              <a:gdLst/>
              <a:ahLst/>
              <a:cxnLst/>
              <a:rect l="l" t="t" r="r" b="b"/>
              <a:pathLst>
                <a:path w="2837" h="1419" extrusionOk="0">
                  <a:moveTo>
                    <a:pt x="32" y="0"/>
                  </a:moveTo>
                  <a:lnTo>
                    <a:pt x="32" y="378"/>
                  </a:lnTo>
                  <a:lnTo>
                    <a:pt x="1" y="378"/>
                  </a:lnTo>
                  <a:cubicBezTo>
                    <a:pt x="1" y="945"/>
                    <a:pt x="473" y="1418"/>
                    <a:pt x="1040" y="1418"/>
                  </a:cubicBezTo>
                  <a:lnTo>
                    <a:pt x="1765" y="1418"/>
                  </a:lnTo>
                  <a:cubicBezTo>
                    <a:pt x="2364" y="1418"/>
                    <a:pt x="2836" y="945"/>
                    <a:pt x="2836" y="378"/>
                  </a:cubicBezTo>
                  <a:lnTo>
                    <a:pt x="28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78"/>
            <p:cNvSpPr/>
            <p:nvPr/>
          </p:nvSpPr>
          <p:spPr>
            <a:xfrm>
              <a:off x="-49378250" y="3920375"/>
              <a:ext cx="87425" cy="300900"/>
            </a:xfrm>
            <a:custGeom>
              <a:avLst/>
              <a:gdLst/>
              <a:ahLst/>
              <a:cxnLst/>
              <a:rect l="l" t="t" r="r" b="b"/>
              <a:pathLst>
                <a:path w="3497" h="12036" extrusionOk="0">
                  <a:moveTo>
                    <a:pt x="347" y="1"/>
                  </a:moveTo>
                  <a:cubicBezTo>
                    <a:pt x="158" y="1"/>
                    <a:pt x="0" y="158"/>
                    <a:pt x="0" y="347"/>
                  </a:cubicBezTo>
                  <a:lnTo>
                    <a:pt x="0" y="1418"/>
                  </a:lnTo>
                  <a:lnTo>
                    <a:pt x="1764" y="1418"/>
                  </a:lnTo>
                  <a:cubicBezTo>
                    <a:pt x="1953" y="1418"/>
                    <a:pt x="2111" y="1576"/>
                    <a:pt x="2111" y="1765"/>
                  </a:cubicBezTo>
                  <a:cubicBezTo>
                    <a:pt x="2111" y="1954"/>
                    <a:pt x="1953" y="2112"/>
                    <a:pt x="1764" y="2112"/>
                  </a:cubicBezTo>
                  <a:lnTo>
                    <a:pt x="0" y="2112"/>
                  </a:lnTo>
                  <a:lnTo>
                    <a:pt x="0" y="2836"/>
                  </a:lnTo>
                  <a:lnTo>
                    <a:pt x="1071" y="2836"/>
                  </a:lnTo>
                  <a:cubicBezTo>
                    <a:pt x="1260" y="2836"/>
                    <a:pt x="1418" y="2994"/>
                    <a:pt x="1418" y="3183"/>
                  </a:cubicBezTo>
                  <a:cubicBezTo>
                    <a:pt x="1418" y="3372"/>
                    <a:pt x="1260" y="3529"/>
                    <a:pt x="1071" y="3529"/>
                  </a:cubicBezTo>
                  <a:lnTo>
                    <a:pt x="0" y="3529"/>
                  </a:lnTo>
                  <a:lnTo>
                    <a:pt x="0" y="4254"/>
                  </a:lnTo>
                  <a:lnTo>
                    <a:pt x="1764" y="4254"/>
                  </a:lnTo>
                  <a:cubicBezTo>
                    <a:pt x="1953" y="4254"/>
                    <a:pt x="2111" y="4411"/>
                    <a:pt x="2111" y="4600"/>
                  </a:cubicBezTo>
                  <a:cubicBezTo>
                    <a:pt x="2111" y="4789"/>
                    <a:pt x="1953" y="4947"/>
                    <a:pt x="1764" y="4947"/>
                  </a:cubicBezTo>
                  <a:lnTo>
                    <a:pt x="0" y="4947"/>
                  </a:lnTo>
                  <a:lnTo>
                    <a:pt x="0" y="5672"/>
                  </a:lnTo>
                  <a:lnTo>
                    <a:pt x="1071" y="5672"/>
                  </a:lnTo>
                  <a:cubicBezTo>
                    <a:pt x="1260" y="5672"/>
                    <a:pt x="1418" y="5829"/>
                    <a:pt x="1418" y="6018"/>
                  </a:cubicBezTo>
                  <a:cubicBezTo>
                    <a:pt x="1418" y="6207"/>
                    <a:pt x="1260" y="6365"/>
                    <a:pt x="1071" y="6365"/>
                  </a:cubicBezTo>
                  <a:lnTo>
                    <a:pt x="0" y="6365"/>
                  </a:lnTo>
                  <a:lnTo>
                    <a:pt x="0" y="7089"/>
                  </a:lnTo>
                  <a:lnTo>
                    <a:pt x="1764" y="7089"/>
                  </a:lnTo>
                  <a:cubicBezTo>
                    <a:pt x="1953" y="7089"/>
                    <a:pt x="2111" y="7247"/>
                    <a:pt x="2111" y="7436"/>
                  </a:cubicBezTo>
                  <a:cubicBezTo>
                    <a:pt x="2111" y="7625"/>
                    <a:pt x="1953" y="7782"/>
                    <a:pt x="1764" y="7782"/>
                  </a:cubicBezTo>
                  <a:lnTo>
                    <a:pt x="0" y="7782"/>
                  </a:lnTo>
                  <a:lnTo>
                    <a:pt x="0" y="8507"/>
                  </a:lnTo>
                  <a:lnTo>
                    <a:pt x="1071" y="8507"/>
                  </a:lnTo>
                  <a:cubicBezTo>
                    <a:pt x="1260" y="8507"/>
                    <a:pt x="1418" y="8665"/>
                    <a:pt x="1418" y="8854"/>
                  </a:cubicBezTo>
                  <a:cubicBezTo>
                    <a:pt x="1418" y="9043"/>
                    <a:pt x="1260" y="9200"/>
                    <a:pt x="1071" y="9200"/>
                  </a:cubicBezTo>
                  <a:lnTo>
                    <a:pt x="0" y="9200"/>
                  </a:lnTo>
                  <a:lnTo>
                    <a:pt x="0" y="9925"/>
                  </a:lnTo>
                  <a:lnTo>
                    <a:pt x="1764" y="9925"/>
                  </a:lnTo>
                  <a:cubicBezTo>
                    <a:pt x="1953" y="9925"/>
                    <a:pt x="2111" y="10082"/>
                    <a:pt x="2111" y="10271"/>
                  </a:cubicBezTo>
                  <a:cubicBezTo>
                    <a:pt x="2111" y="10460"/>
                    <a:pt x="1953" y="10618"/>
                    <a:pt x="1764" y="10618"/>
                  </a:cubicBezTo>
                  <a:lnTo>
                    <a:pt x="0" y="10618"/>
                  </a:lnTo>
                  <a:lnTo>
                    <a:pt x="0" y="11689"/>
                  </a:lnTo>
                  <a:cubicBezTo>
                    <a:pt x="0" y="11878"/>
                    <a:pt x="158" y="12036"/>
                    <a:pt x="347" y="12036"/>
                  </a:cubicBezTo>
                  <a:lnTo>
                    <a:pt x="3151" y="12036"/>
                  </a:lnTo>
                  <a:cubicBezTo>
                    <a:pt x="3340" y="12036"/>
                    <a:pt x="3497" y="11878"/>
                    <a:pt x="3497" y="11689"/>
                  </a:cubicBezTo>
                  <a:lnTo>
                    <a:pt x="3497" y="379"/>
                  </a:lnTo>
                  <a:cubicBezTo>
                    <a:pt x="3497" y="158"/>
                    <a:pt x="3340"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78"/>
            <p:cNvSpPr/>
            <p:nvPr/>
          </p:nvSpPr>
          <p:spPr>
            <a:xfrm>
              <a:off x="-49185300" y="3920375"/>
              <a:ext cx="71700" cy="87450"/>
            </a:xfrm>
            <a:custGeom>
              <a:avLst/>
              <a:gdLst/>
              <a:ahLst/>
              <a:cxnLst/>
              <a:rect l="l" t="t" r="r" b="b"/>
              <a:pathLst>
                <a:path w="2868" h="3498" extrusionOk="0">
                  <a:moveTo>
                    <a:pt x="2490" y="1"/>
                  </a:moveTo>
                  <a:cubicBezTo>
                    <a:pt x="1765" y="1"/>
                    <a:pt x="1229" y="32"/>
                    <a:pt x="631" y="631"/>
                  </a:cubicBezTo>
                  <a:cubicBezTo>
                    <a:pt x="253" y="1040"/>
                    <a:pt x="1" y="1576"/>
                    <a:pt x="1" y="2143"/>
                  </a:cubicBezTo>
                  <a:cubicBezTo>
                    <a:pt x="1" y="2868"/>
                    <a:pt x="631" y="3498"/>
                    <a:pt x="1418" y="3498"/>
                  </a:cubicBezTo>
                  <a:cubicBezTo>
                    <a:pt x="2017" y="3498"/>
                    <a:pt x="2553" y="3120"/>
                    <a:pt x="2742" y="2553"/>
                  </a:cubicBezTo>
                  <a:cubicBezTo>
                    <a:pt x="2868" y="2238"/>
                    <a:pt x="2805" y="1923"/>
                    <a:pt x="2616" y="1702"/>
                  </a:cubicBezTo>
                  <a:cubicBezTo>
                    <a:pt x="2395" y="1450"/>
                    <a:pt x="2269" y="1135"/>
                    <a:pt x="2742" y="568"/>
                  </a:cubicBezTo>
                  <a:cubicBezTo>
                    <a:pt x="2836" y="442"/>
                    <a:pt x="2868" y="316"/>
                    <a:pt x="2805" y="190"/>
                  </a:cubicBezTo>
                  <a:cubicBezTo>
                    <a:pt x="2742" y="95"/>
                    <a:pt x="2616" y="1"/>
                    <a:pt x="24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78"/>
            <p:cNvSpPr/>
            <p:nvPr/>
          </p:nvSpPr>
          <p:spPr>
            <a:xfrm>
              <a:off x="-49182150" y="4019625"/>
              <a:ext cx="64625" cy="42550"/>
            </a:xfrm>
            <a:custGeom>
              <a:avLst/>
              <a:gdLst/>
              <a:ahLst/>
              <a:cxnLst/>
              <a:rect l="l" t="t" r="r" b="b"/>
              <a:pathLst>
                <a:path w="2585" h="1702" extrusionOk="0">
                  <a:moveTo>
                    <a:pt x="316" y="0"/>
                  </a:moveTo>
                  <a:cubicBezTo>
                    <a:pt x="158" y="473"/>
                    <a:pt x="32" y="1103"/>
                    <a:pt x="1" y="1702"/>
                  </a:cubicBezTo>
                  <a:lnTo>
                    <a:pt x="2584" y="1702"/>
                  </a:lnTo>
                  <a:cubicBezTo>
                    <a:pt x="2521" y="1103"/>
                    <a:pt x="2427" y="504"/>
                    <a:pt x="2269" y="0"/>
                  </a:cubicBezTo>
                  <a:cubicBezTo>
                    <a:pt x="1954" y="158"/>
                    <a:pt x="1639" y="252"/>
                    <a:pt x="1292" y="252"/>
                  </a:cubicBezTo>
                  <a:cubicBezTo>
                    <a:pt x="946" y="252"/>
                    <a:pt x="631" y="158"/>
                    <a:pt x="3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78"/>
            <p:cNvSpPr/>
            <p:nvPr/>
          </p:nvSpPr>
          <p:spPr>
            <a:xfrm>
              <a:off x="-49185300" y="4078700"/>
              <a:ext cx="70925" cy="141800"/>
            </a:xfrm>
            <a:custGeom>
              <a:avLst/>
              <a:gdLst/>
              <a:ahLst/>
              <a:cxnLst/>
              <a:rect l="l" t="t" r="r" b="b"/>
              <a:pathLst>
                <a:path w="2837" h="5672" extrusionOk="0">
                  <a:moveTo>
                    <a:pt x="32" y="0"/>
                  </a:moveTo>
                  <a:cubicBezTo>
                    <a:pt x="1" y="378"/>
                    <a:pt x="1" y="756"/>
                    <a:pt x="1" y="1071"/>
                  </a:cubicBezTo>
                  <a:cubicBezTo>
                    <a:pt x="1" y="2773"/>
                    <a:pt x="316" y="5671"/>
                    <a:pt x="1418" y="5671"/>
                  </a:cubicBezTo>
                  <a:cubicBezTo>
                    <a:pt x="2521" y="5671"/>
                    <a:pt x="2836" y="2804"/>
                    <a:pt x="2836" y="1071"/>
                  </a:cubicBezTo>
                  <a:cubicBezTo>
                    <a:pt x="2805" y="756"/>
                    <a:pt x="2805" y="410"/>
                    <a:pt x="27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78"/>
            <p:cNvSpPr/>
            <p:nvPr/>
          </p:nvSpPr>
          <p:spPr>
            <a:xfrm>
              <a:off x="-49271150" y="3920375"/>
              <a:ext cx="65400" cy="70125"/>
            </a:xfrm>
            <a:custGeom>
              <a:avLst/>
              <a:gdLst/>
              <a:ahLst/>
              <a:cxnLst/>
              <a:rect l="l" t="t" r="r" b="b"/>
              <a:pathLst>
                <a:path w="2616" h="2805" extrusionOk="0">
                  <a:moveTo>
                    <a:pt x="1324" y="1"/>
                  </a:moveTo>
                  <a:cubicBezTo>
                    <a:pt x="1182" y="1"/>
                    <a:pt x="1040" y="64"/>
                    <a:pt x="977" y="190"/>
                  </a:cubicBezTo>
                  <a:lnTo>
                    <a:pt x="1" y="2805"/>
                  </a:lnTo>
                  <a:lnTo>
                    <a:pt x="2616" y="2805"/>
                  </a:lnTo>
                  <a:lnTo>
                    <a:pt x="1670" y="190"/>
                  </a:lnTo>
                  <a:cubicBezTo>
                    <a:pt x="1607" y="64"/>
                    <a:pt x="1466" y="1"/>
                    <a:pt x="13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78"/>
            <p:cNvSpPr/>
            <p:nvPr/>
          </p:nvSpPr>
          <p:spPr>
            <a:xfrm>
              <a:off x="-49272725" y="4007800"/>
              <a:ext cx="70125" cy="159925"/>
            </a:xfrm>
            <a:custGeom>
              <a:avLst/>
              <a:gdLst/>
              <a:ahLst/>
              <a:cxnLst/>
              <a:rect l="l" t="t" r="r" b="b"/>
              <a:pathLst>
                <a:path w="2805" h="6397" extrusionOk="0">
                  <a:moveTo>
                    <a:pt x="1" y="1"/>
                  </a:moveTo>
                  <a:lnTo>
                    <a:pt x="1" y="6396"/>
                  </a:lnTo>
                  <a:lnTo>
                    <a:pt x="2805" y="6396"/>
                  </a:lnTo>
                  <a:lnTo>
                    <a:pt x="28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32" name="Google Shape;7732;p78"/>
          <p:cNvGrpSpPr/>
          <p:nvPr/>
        </p:nvGrpSpPr>
        <p:grpSpPr>
          <a:xfrm>
            <a:off x="907504" y="2752344"/>
            <a:ext cx="312375" cy="357123"/>
            <a:chOff x="-47505300" y="3200500"/>
            <a:chExt cx="263875" cy="301675"/>
          </a:xfrm>
        </p:grpSpPr>
        <p:sp>
          <p:nvSpPr>
            <p:cNvPr id="7733" name="Google Shape;7733;p78"/>
            <p:cNvSpPr/>
            <p:nvPr/>
          </p:nvSpPr>
          <p:spPr>
            <a:xfrm>
              <a:off x="-47382425" y="3306025"/>
              <a:ext cx="52800" cy="53600"/>
            </a:xfrm>
            <a:custGeom>
              <a:avLst/>
              <a:gdLst/>
              <a:ahLst/>
              <a:cxnLst/>
              <a:rect l="l" t="t" r="r" b="b"/>
              <a:pathLst>
                <a:path w="2112" h="2144" extrusionOk="0">
                  <a:moveTo>
                    <a:pt x="1387" y="1"/>
                  </a:moveTo>
                  <a:cubicBezTo>
                    <a:pt x="1198" y="726"/>
                    <a:pt x="694" y="1261"/>
                    <a:pt x="1" y="1387"/>
                  </a:cubicBezTo>
                  <a:lnTo>
                    <a:pt x="1" y="2143"/>
                  </a:lnTo>
                  <a:lnTo>
                    <a:pt x="2111" y="2143"/>
                  </a:ln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78"/>
            <p:cNvSpPr/>
            <p:nvPr/>
          </p:nvSpPr>
          <p:spPr>
            <a:xfrm>
              <a:off x="-47382425" y="3306025"/>
              <a:ext cx="15775" cy="15800"/>
            </a:xfrm>
            <a:custGeom>
              <a:avLst/>
              <a:gdLst/>
              <a:ahLst/>
              <a:cxnLst/>
              <a:rect l="l" t="t" r="r" b="b"/>
              <a:pathLst>
                <a:path w="631" h="632" extrusionOk="0">
                  <a:moveTo>
                    <a:pt x="1" y="1"/>
                  </a:moveTo>
                  <a:lnTo>
                    <a:pt x="1" y="631"/>
                  </a:lnTo>
                  <a:cubicBezTo>
                    <a:pt x="316" y="568"/>
                    <a:pt x="536" y="316"/>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78"/>
            <p:cNvSpPr/>
            <p:nvPr/>
          </p:nvSpPr>
          <p:spPr>
            <a:xfrm>
              <a:off x="-47487975" y="3200500"/>
              <a:ext cx="210325" cy="301675"/>
            </a:xfrm>
            <a:custGeom>
              <a:avLst/>
              <a:gdLst/>
              <a:ahLst/>
              <a:cxnLst/>
              <a:rect l="l" t="t" r="r" b="b"/>
              <a:pathLst>
                <a:path w="8413" h="12067" extrusionOk="0">
                  <a:moveTo>
                    <a:pt x="3845" y="2111"/>
                  </a:moveTo>
                  <a:cubicBezTo>
                    <a:pt x="4727" y="2111"/>
                    <a:pt x="5420" y="2678"/>
                    <a:pt x="5577" y="3529"/>
                  </a:cubicBezTo>
                  <a:lnTo>
                    <a:pt x="6680" y="3529"/>
                  </a:lnTo>
                  <a:cubicBezTo>
                    <a:pt x="6901" y="3529"/>
                    <a:pt x="7058" y="3686"/>
                    <a:pt x="7058" y="3875"/>
                  </a:cubicBezTo>
                  <a:lnTo>
                    <a:pt x="7058" y="6711"/>
                  </a:lnTo>
                  <a:lnTo>
                    <a:pt x="6995" y="6711"/>
                  </a:lnTo>
                  <a:cubicBezTo>
                    <a:pt x="6995" y="6900"/>
                    <a:pt x="6838" y="7057"/>
                    <a:pt x="6648" y="7057"/>
                  </a:cubicBezTo>
                  <a:lnTo>
                    <a:pt x="3845" y="7057"/>
                  </a:lnTo>
                  <a:cubicBezTo>
                    <a:pt x="3656" y="7057"/>
                    <a:pt x="3498" y="6900"/>
                    <a:pt x="3498" y="6711"/>
                  </a:cubicBezTo>
                  <a:lnTo>
                    <a:pt x="3498" y="5608"/>
                  </a:lnTo>
                  <a:cubicBezTo>
                    <a:pt x="2710" y="5451"/>
                    <a:pt x="2080" y="4726"/>
                    <a:pt x="2080" y="3875"/>
                  </a:cubicBezTo>
                  <a:cubicBezTo>
                    <a:pt x="2080" y="2899"/>
                    <a:pt x="2868" y="2111"/>
                    <a:pt x="3845" y="2111"/>
                  </a:cubicBezTo>
                  <a:close/>
                  <a:moveTo>
                    <a:pt x="5262" y="8444"/>
                  </a:moveTo>
                  <a:cubicBezTo>
                    <a:pt x="5483" y="8444"/>
                    <a:pt x="5640" y="8601"/>
                    <a:pt x="5640" y="8790"/>
                  </a:cubicBezTo>
                  <a:cubicBezTo>
                    <a:pt x="5640" y="8979"/>
                    <a:pt x="5483" y="9137"/>
                    <a:pt x="5262" y="9137"/>
                  </a:cubicBezTo>
                  <a:lnTo>
                    <a:pt x="2490" y="9137"/>
                  </a:lnTo>
                  <a:cubicBezTo>
                    <a:pt x="2269" y="9137"/>
                    <a:pt x="2112" y="8979"/>
                    <a:pt x="2112" y="8790"/>
                  </a:cubicBezTo>
                  <a:cubicBezTo>
                    <a:pt x="2112" y="8601"/>
                    <a:pt x="2269" y="8444"/>
                    <a:pt x="2490" y="8444"/>
                  </a:cubicBezTo>
                  <a:close/>
                  <a:moveTo>
                    <a:pt x="6680" y="8444"/>
                  </a:moveTo>
                  <a:cubicBezTo>
                    <a:pt x="6901" y="8444"/>
                    <a:pt x="7058" y="8601"/>
                    <a:pt x="7058" y="8790"/>
                  </a:cubicBezTo>
                  <a:cubicBezTo>
                    <a:pt x="6995" y="8979"/>
                    <a:pt x="6838" y="9137"/>
                    <a:pt x="6680" y="9137"/>
                  </a:cubicBezTo>
                  <a:cubicBezTo>
                    <a:pt x="6491" y="9137"/>
                    <a:pt x="6333" y="8979"/>
                    <a:pt x="6333" y="8790"/>
                  </a:cubicBezTo>
                  <a:cubicBezTo>
                    <a:pt x="6333" y="8601"/>
                    <a:pt x="6491" y="8444"/>
                    <a:pt x="6680" y="8444"/>
                  </a:cubicBezTo>
                  <a:close/>
                  <a:moveTo>
                    <a:pt x="6680" y="9861"/>
                  </a:moveTo>
                  <a:cubicBezTo>
                    <a:pt x="6901" y="9861"/>
                    <a:pt x="7058" y="10019"/>
                    <a:pt x="7058" y="10208"/>
                  </a:cubicBezTo>
                  <a:cubicBezTo>
                    <a:pt x="7058" y="10397"/>
                    <a:pt x="6838" y="10554"/>
                    <a:pt x="6680" y="10554"/>
                  </a:cubicBezTo>
                  <a:lnTo>
                    <a:pt x="2490" y="10554"/>
                  </a:lnTo>
                  <a:cubicBezTo>
                    <a:pt x="2269" y="10554"/>
                    <a:pt x="2112" y="10397"/>
                    <a:pt x="2112" y="10208"/>
                  </a:cubicBezTo>
                  <a:cubicBezTo>
                    <a:pt x="2112" y="10019"/>
                    <a:pt x="2269" y="9861"/>
                    <a:pt x="2490" y="9861"/>
                  </a:cubicBezTo>
                  <a:close/>
                  <a:moveTo>
                    <a:pt x="347" y="0"/>
                  </a:moveTo>
                  <a:cubicBezTo>
                    <a:pt x="158" y="0"/>
                    <a:pt x="1" y="158"/>
                    <a:pt x="1" y="378"/>
                  </a:cubicBezTo>
                  <a:lnTo>
                    <a:pt x="1" y="1418"/>
                  </a:lnTo>
                  <a:lnTo>
                    <a:pt x="1072" y="1418"/>
                  </a:lnTo>
                  <a:cubicBezTo>
                    <a:pt x="1261" y="1418"/>
                    <a:pt x="1419" y="1576"/>
                    <a:pt x="1419" y="1796"/>
                  </a:cubicBezTo>
                  <a:cubicBezTo>
                    <a:pt x="1419" y="1985"/>
                    <a:pt x="1261" y="2143"/>
                    <a:pt x="1072" y="2143"/>
                  </a:cubicBezTo>
                  <a:lnTo>
                    <a:pt x="1" y="2143"/>
                  </a:lnTo>
                  <a:lnTo>
                    <a:pt x="1" y="3560"/>
                  </a:lnTo>
                  <a:lnTo>
                    <a:pt x="1072" y="3560"/>
                  </a:lnTo>
                  <a:cubicBezTo>
                    <a:pt x="1261" y="3560"/>
                    <a:pt x="1419" y="3718"/>
                    <a:pt x="1419" y="3907"/>
                  </a:cubicBezTo>
                  <a:cubicBezTo>
                    <a:pt x="1419" y="4096"/>
                    <a:pt x="1261" y="4253"/>
                    <a:pt x="1072" y="4253"/>
                  </a:cubicBezTo>
                  <a:lnTo>
                    <a:pt x="1" y="4253"/>
                  </a:lnTo>
                  <a:lnTo>
                    <a:pt x="1" y="5671"/>
                  </a:lnTo>
                  <a:lnTo>
                    <a:pt x="1072" y="5671"/>
                  </a:lnTo>
                  <a:cubicBezTo>
                    <a:pt x="1261" y="5671"/>
                    <a:pt x="1419" y="5829"/>
                    <a:pt x="1419" y="6049"/>
                  </a:cubicBezTo>
                  <a:cubicBezTo>
                    <a:pt x="1419" y="6238"/>
                    <a:pt x="1261" y="6396"/>
                    <a:pt x="1072" y="6396"/>
                  </a:cubicBezTo>
                  <a:lnTo>
                    <a:pt x="1" y="6396"/>
                  </a:lnTo>
                  <a:lnTo>
                    <a:pt x="1" y="7814"/>
                  </a:lnTo>
                  <a:lnTo>
                    <a:pt x="1072" y="7814"/>
                  </a:lnTo>
                  <a:cubicBezTo>
                    <a:pt x="1261" y="7814"/>
                    <a:pt x="1419" y="7971"/>
                    <a:pt x="1419" y="8160"/>
                  </a:cubicBezTo>
                  <a:cubicBezTo>
                    <a:pt x="1419" y="8349"/>
                    <a:pt x="1261" y="8507"/>
                    <a:pt x="1072" y="8507"/>
                  </a:cubicBezTo>
                  <a:lnTo>
                    <a:pt x="1" y="8507"/>
                  </a:lnTo>
                  <a:lnTo>
                    <a:pt x="1" y="9924"/>
                  </a:lnTo>
                  <a:lnTo>
                    <a:pt x="1072" y="9924"/>
                  </a:lnTo>
                  <a:cubicBezTo>
                    <a:pt x="1261" y="9924"/>
                    <a:pt x="1419" y="10082"/>
                    <a:pt x="1419" y="10302"/>
                  </a:cubicBezTo>
                  <a:cubicBezTo>
                    <a:pt x="1419" y="10491"/>
                    <a:pt x="1261" y="10649"/>
                    <a:pt x="1072" y="10649"/>
                  </a:cubicBezTo>
                  <a:lnTo>
                    <a:pt x="1" y="10649"/>
                  </a:lnTo>
                  <a:lnTo>
                    <a:pt x="1" y="11689"/>
                  </a:lnTo>
                  <a:cubicBezTo>
                    <a:pt x="1" y="11909"/>
                    <a:pt x="158" y="12067"/>
                    <a:pt x="347" y="12067"/>
                  </a:cubicBezTo>
                  <a:lnTo>
                    <a:pt x="8066" y="12067"/>
                  </a:lnTo>
                  <a:cubicBezTo>
                    <a:pt x="8255" y="12067"/>
                    <a:pt x="8413" y="11909"/>
                    <a:pt x="8413" y="11689"/>
                  </a:cubicBezTo>
                  <a:lnTo>
                    <a:pt x="8413" y="410"/>
                  </a:lnTo>
                  <a:cubicBezTo>
                    <a:pt x="8413" y="158"/>
                    <a:pt x="8255" y="0"/>
                    <a:pt x="80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78"/>
            <p:cNvSpPr/>
            <p:nvPr/>
          </p:nvSpPr>
          <p:spPr>
            <a:xfrm>
              <a:off x="-47417875" y="3271375"/>
              <a:ext cx="51225" cy="51225"/>
            </a:xfrm>
            <a:custGeom>
              <a:avLst/>
              <a:gdLst/>
              <a:ahLst/>
              <a:cxnLst/>
              <a:rect l="l" t="t" r="r" b="b"/>
              <a:pathLst>
                <a:path w="2049" h="2049" extrusionOk="0">
                  <a:moveTo>
                    <a:pt x="1041" y="1"/>
                  </a:moveTo>
                  <a:cubicBezTo>
                    <a:pt x="473" y="1"/>
                    <a:pt x="1" y="473"/>
                    <a:pt x="1" y="1072"/>
                  </a:cubicBezTo>
                  <a:cubicBezTo>
                    <a:pt x="1" y="1545"/>
                    <a:pt x="253" y="1891"/>
                    <a:pt x="694" y="2049"/>
                  </a:cubicBezTo>
                  <a:lnTo>
                    <a:pt x="694" y="1072"/>
                  </a:lnTo>
                  <a:cubicBezTo>
                    <a:pt x="694" y="883"/>
                    <a:pt x="852" y="725"/>
                    <a:pt x="1041" y="725"/>
                  </a:cubicBezTo>
                  <a:lnTo>
                    <a:pt x="2049" y="725"/>
                  </a:lnTo>
                  <a:cubicBezTo>
                    <a:pt x="1923" y="284"/>
                    <a:pt x="1513" y="1"/>
                    <a:pt x="1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7" name="Google Shape;7737;p78"/>
            <p:cNvSpPr/>
            <p:nvPr/>
          </p:nvSpPr>
          <p:spPr>
            <a:xfrm>
              <a:off x="-47505300" y="3235950"/>
              <a:ext cx="17350" cy="18125"/>
            </a:xfrm>
            <a:custGeom>
              <a:avLst/>
              <a:gdLst/>
              <a:ahLst/>
              <a:cxnLst/>
              <a:rect l="l" t="t" r="r" b="b"/>
              <a:pathLst>
                <a:path w="694" h="725" extrusionOk="0">
                  <a:moveTo>
                    <a:pt x="347" y="0"/>
                  </a:moveTo>
                  <a:cubicBezTo>
                    <a:pt x="127" y="0"/>
                    <a:pt x="1" y="158"/>
                    <a:pt x="1" y="378"/>
                  </a:cubicBezTo>
                  <a:cubicBezTo>
                    <a:pt x="1" y="567"/>
                    <a:pt x="127" y="725"/>
                    <a:pt x="347" y="725"/>
                  </a:cubicBezTo>
                  <a:lnTo>
                    <a:pt x="694" y="725"/>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8" name="Google Shape;7738;p78"/>
            <p:cNvSpPr/>
            <p:nvPr/>
          </p:nvSpPr>
          <p:spPr>
            <a:xfrm>
              <a:off x="-47505300" y="3447025"/>
              <a:ext cx="17350" cy="17350"/>
            </a:xfrm>
            <a:custGeom>
              <a:avLst/>
              <a:gdLst/>
              <a:ahLst/>
              <a:cxnLst/>
              <a:rect l="l" t="t" r="r" b="b"/>
              <a:pathLst>
                <a:path w="694" h="694" extrusionOk="0">
                  <a:moveTo>
                    <a:pt x="347" y="0"/>
                  </a:moveTo>
                  <a:cubicBezTo>
                    <a:pt x="127" y="0"/>
                    <a:pt x="1" y="158"/>
                    <a:pt x="1" y="347"/>
                  </a:cubicBezTo>
                  <a:cubicBezTo>
                    <a:pt x="1" y="536"/>
                    <a:pt x="127" y="693"/>
                    <a:pt x="347" y="693"/>
                  </a:cubicBezTo>
                  <a:lnTo>
                    <a:pt x="694" y="693"/>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78"/>
            <p:cNvSpPr/>
            <p:nvPr/>
          </p:nvSpPr>
          <p:spPr>
            <a:xfrm>
              <a:off x="-47505300" y="3394250"/>
              <a:ext cx="17350" cy="18150"/>
            </a:xfrm>
            <a:custGeom>
              <a:avLst/>
              <a:gdLst/>
              <a:ahLst/>
              <a:cxnLst/>
              <a:rect l="l" t="t" r="r" b="b"/>
              <a:pathLst>
                <a:path w="694" h="726" extrusionOk="0">
                  <a:moveTo>
                    <a:pt x="347" y="1"/>
                  </a:moveTo>
                  <a:lnTo>
                    <a:pt x="347" y="32"/>
                  </a:lnTo>
                  <a:cubicBezTo>
                    <a:pt x="127" y="32"/>
                    <a:pt x="1" y="190"/>
                    <a:pt x="1" y="379"/>
                  </a:cubicBezTo>
                  <a:cubicBezTo>
                    <a:pt x="1" y="568"/>
                    <a:pt x="127" y="725"/>
                    <a:pt x="347" y="725"/>
                  </a:cubicBezTo>
                  <a:lnTo>
                    <a:pt x="694" y="725"/>
                  </a:lnTo>
                  <a:lnTo>
                    <a:pt x="6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0" name="Google Shape;7740;p78"/>
            <p:cNvSpPr/>
            <p:nvPr/>
          </p:nvSpPr>
          <p:spPr>
            <a:xfrm>
              <a:off x="-47505300" y="3341475"/>
              <a:ext cx="17350" cy="18150"/>
            </a:xfrm>
            <a:custGeom>
              <a:avLst/>
              <a:gdLst/>
              <a:ahLst/>
              <a:cxnLst/>
              <a:rect l="l" t="t" r="r" b="b"/>
              <a:pathLst>
                <a:path w="694" h="726" extrusionOk="0">
                  <a:moveTo>
                    <a:pt x="347" y="1"/>
                  </a:moveTo>
                  <a:cubicBezTo>
                    <a:pt x="127" y="1"/>
                    <a:pt x="1" y="158"/>
                    <a:pt x="1" y="347"/>
                  </a:cubicBezTo>
                  <a:cubicBezTo>
                    <a:pt x="1" y="568"/>
                    <a:pt x="127" y="725"/>
                    <a:pt x="347" y="725"/>
                  </a:cubicBezTo>
                  <a:lnTo>
                    <a:pt x="694" y="725"/>
                  </a:lnTo>
                  <a:lnTo>
                    <a:pt x="6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1" name="Google Shape;7741;p78"/>
            <p:cNvSpPr/>
            <p:nvPr/>
          </p:nvSpPr>
          <p:spPr>
            <a:xfrm>
              <a:off x="-47505300" y="3289500"/>
              <a:ext cx="17350" cy="17350"/>
            </a:xfrm>
            <a:custGeom>
              <a:avLst/>
              <a:gdLst/>
              <a:ahLst/>
              <a:cxnLst/>
              <a:rect l="l" t="t" r="r" b="b"/>
              <a:pathLst>
                <a:path w="694" h="694" extrusionOk="0">
                  <a:moveTo>
                    <a:pt x="347" y="0"/>
                  </a:moveTo>
                  <a:cubicBezTo>
                    <a:pt x="127" y="0"/>
                    <a:pt x="1" y="158"/>
                    <a:pt x="1" y="347"/>
                  </a:cubicBezTo>
                  <a:cubicBezTo>
                    <a:pt x="1" y="536"/>
                    <a:pt x="127" y="693"/>
                    <a:pt x="347" y="693"/>
                  </a:cubicBezTo>
                  <a:lnTo>
                    <a:pt x="694" y="693"/>
                  </a:lnTo>
                  <a:lnTo>
                    <a:pt x="69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2" name="Google Shape;7742;p78"/>
            <p:cNvSpPr/>
            <p:nvPr/>
          </p:nvSpPr>
          <p:spPr>
            <a:xfrm>
              <a:off x="-47259550" y="3411575"/>
              <a:ext cx="18125" cy="51225"/>
            </a:xfrm>
            <a:custGeom>
              <a:avLst/>
              <a:gdLst/>
              <a:ahLst/>
              <a:cxnLst/>
              <a:rect l="l" t="t" r="r" b="b"/>
              <a:pathLst>
                <a:path w="725" h="2049" extrusionOk="0">
                  <a:moveTo>
                    <a:pt x="0" y="1"/>
                  </a:moveTo>
                  <a:lnTo>
                    <a:pt x="0" y="2048"/>
                  </a:lnTo>
                  <a:cubicBezTo>
                    <a:pt x="410" y="1891"/>
                    <a:pt x="725" y="1481"/>
                    <a:pt x="725" y="1072"/>
                  </a:cubicBez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78"/>
            <p:cNvSpPr/>
            <p:nvPr/>
          </p:nvSpPr>
          <p:spPr>
            <a:xfrm>
              <a:off x="-47259550" y="3306025"/>
              <a:ext cx="18125" cy="35475"/>
            </a:xfrm>
            <a:custGeom>
              <a:avLst/>
              <a:gdLst/>
              <a:ahLst/>
              <a:cxnLst/>
              <a:rect l="l" t="t" r="r" b="b"/>
              <a:pathLst>
                <a:path w="725" h="1419" extrusionOk="0">
                  <a:moveTo>
                    <a:pt x="0" y="1"/>
                  </a:moveTo>
                  <a:lnTo>
                    <a:pt x="0" y="1419"/>
                  </a:lnTo>
                  <a:lnTo>
                    <a:pt x="725" y="1419"/>
                  </a:ln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78"/>
            <p:cNvSpPr/>
            <p:nvPr/>
          </p:nvSpPr>
          <p:spPr>
            <a:xfrm>
              <a:off x="-47259550" y="3359600"/>
              <a:ext cx="18125" cy="34675"/>
            </a:xfrm>
            <a:custGeom>
              <a:avLst/>
              <a:gdLst/>
              <a:ahLst/>
              <a:cxnLst/>
              <a:rect l="l" t="t" r="r" b="b"/>
              <a:pathLst>
                <a:path w="725" h="1387" extrusionOk="0">
                  <a:moveTo>
                    <a:pt x="0" y="0"/>
                  </a:moveTo>
                  <a:lnTo>
                    <a:pt x="0" y="1387"/>
                  </a:lnTo>
                  <a:lnTo>
                    <a:pt x="725" y="1387"/>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5" name="Google Shape;7745;p78"/>
            <p:cNvSpPr/>
            <p:nvPr/>
          </p:nvSpPr>
          <p:spPr>
            <a:xfrm>
              <a:off x="-47259550" y="3238300"/>
              <a:ext cx="18125" cy="51225"/>
            </a:xfrm>
            <a:custGeom>
              <a:avLst/>
              <a:gdLst/>
              <a:ahLst/>
              <a:cxnLst/>
              <a:rect l="l" t="t" r="r" b="b"/>
              <a:pathLst>
                <a:path w="725" h="2049" extrusionOk="0">
                  <a:moveTo>
                    <a:pt x="0" y="1"/>
                  </a:moveTo>
                  <a:lnTo>
                    <a:pt x="0" y="2048"/>
                  </a:lnTo>
                  <a:lnTo>
                    <a:pt x="725" y="2048"/>
                  </a:lnTo>
                  <a:lnTo>
                    <a:pt x="725" y="977"/>
                  </a:lnTo>
                  <a:cubicBezTo>
                    <a:pt x="693" y="505"/>
                    <a:pt x="410" y="127"/>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6" name="Google Shape;7746;p78"/>
          <p:cNvGrpSpPr/>
          <p:nvPr/>
        </p:nvGrpSpPr>
        <p:grpSpPr>
          <a:xfrm>
            <a:off x="885604" y="3188692"/>
            <a:ext cx="356176" cy="355051"/>
            <a:chOff x="-47524975" y="3569100"/>
            <a:chExt cx="300875" cy="299925"/>
          </a:xfrm>
        </p:grpSpPr>
        <p:sp>
          <p:nvSpPr>
            <p:cNvPr id="7747" name="Google Shape;7747;p78"/>
            <p:cNvSpPr/>
            <p:nvPr/>
          </p:nvSpPr>
          <p:spPr>
            <a:xfrm>
              <a:off x="-47524975" y="3755775"/>
              <a:ext cx="115000" cy="113250"/>
            </a:xfrm>
            <a:custGeom>
              <a:avLst/>
              <a:gdLst/>
              <a:ahLst/>
              <a:cxnLst/>
              <a:rect l="l" t="t" r="r" b="b"/>
              <a:pathLst>
                <a:path w="4600" h="4530" extrusionOk="0">
                  <a:moveTo>
                    <a:pt x="3088" y="0"/>
                  </a:moveTo>
                  <a:lnTo>
                    <a:pt x="378" y="2741"/>
                  </a:lnTo>
                  <a:cubicBezTo>
                    <a:pt x="0" y="3119"/>
                    <a:pt x="0" y="3781"/>
                    <a:pt x="378" y="4222"/>
                  </a:cubicBezTo>
                  <a:cubicBezTo>
                    <a:pt x="583" y="4427"/>
                    <a:pt x="851" y="4529"/>
                    <a:pt x="1123" y="4529"/>
                  </a:cubicBezTo>
                  <a:cubicBezTo>
                    <a:pt x="1394" y="4529"/>
                    <a:pt x="1670" y="4427"/>
                    <a:pt x="1890" y="4222"/>
                  </a:cubicBezTo>
                  <a:lnTo>
                    <a:pt x="4600" y="1512"/>
                  </a:lnTo>
                  <a:cubicBezTo>
                    <a:pt x="4001" y="1103"/>
                    <a:pt x="3497" y="599"/>
                    <a:pt x="30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78"/>
            <p:cNvSpPr/>
            <p:nvPr/>
          </p:nvSpPr>
          <p:spPr>
            <a:xfrm>
              <a:off x="-47346200" y="3674650"/>
              <a:ext cx="15775" cy="15775"/>
            </a:xfrm>
            <a:custGeom>
              <a:avLst/>
              <a:gdLst/>
              <a:ahLst/>
              <a:cxnLst/>
              <a:rect l="l" t="t" r="r" b="b"/>
              <a:pathLst>
                <a:path w="631" h="631" extrusionOk="0">
                  <a:moveTo>
                    <a:pt x="1" y="0"/>
                  </a:moveTo>
                  <a:lnTo>
                    <a:pt x="1" y="630"/>
                  </a:lnTo>
                  <a:cubicBezTo>
                    <a:pt x="284" y="536"/>
                    <a:pt x="505" y="315"/>
                    <a:pt x="6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78"/>
            <p:cNvSpPr/>
            <p:nvPr/>
          </p:nvSpPr>
          <p:spPr>
            <a:xfrm>
              <a:off x="-47382425" y="3640000"/>
              <a:ext cx="51225" cy="51200"/>
            </a:xfrm>
            <a:custGeom>
              <a:avLst/>
              <a:gdLst/>
              <a:ahLst/>
              <a:cxnLst/>
              <a:rect l="l" t="t" r="r" b="b"/>
              <a:pathLst>
                <a:path w="2049" h="2048" extrusionOk="0">
                  <a:moveTo>
                    <a:pt x="1040" y="0"/>
                  </a:moveTo>
                  <a:cubicBezTo>
                    <a:pt x="473" y="0"/>
                    <a:pt x="1" y="473"/>
                    <a:pt x="1" y="1071"/>
                  </a:cubicBezTo>
                  <a:cubicBezTo>
                    <a:pt x="1" y="1512"/>
                    <a:pt x="253" y="1890"/>
                    <a:pt x="694" y="2048"/>
                  </a:cubicBezTo>
                  <a:lnTo>
                    <a:pt x="694" y="1071"/>
                  </a:lnTo>
                  <a:cubicBezTo>
                    <a:pt x="694" y="851"/>
                    <a:pt x="851" y="693"/>
                    <a:pt x="1040" y="693"/>
                  </a:cubicBezTo>
                  <a:lnTo>
                    <a:pt x="2048" y="693"/>
                  </a:lnTo>
                  <a:cubicBezTo>
                    <a:pt x="1922" y="284"/>
                    <a:pt x="1513"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78"/>
            <p:cNvSpPr/>
            <p:nvPr/>
          </p:nvSpPr>
          <p:spPr>
            <a:xfrm>
              <a:off x="-47346975" y="3674650"/>
              <a:ext cx="52800" cy="52800"/>
            </a:xfrm>
            <a:custGeom>
              <a:avLst/>
              <a:gdLst/>
              <a:ahLst/>
              <a:cxnLst/>
              <a:rect l="l" t="t" r="r" b="b"/>
              <a:pathLst>
                <a:path w="2112" h="2112" extrusionOk="0">
                  <a:moveTo>
                    <a:pt x="1355" y="0"/>
                  </a:moveTo>
                  <a:cubicBezTo>
                    <a:pt x="1261" y="693"/>
                    <a:pt x="693" y="1260"/>
                    <a:pt x="0" y="1355"/>
                  </a:cubicBezTo>
                  <a:lnTo>
                    <a:pt x="0" y="2111"/>
                  </a:lnTo>
                  <a:lnTo>
                    <a:pt x="2111" y="2111"/>
                  </a:lnTo>
                  <a:lnTo>
                    <a:pt x="21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1" name="Google Shape;7751;p78"/>
            <p:cNvSpPr/>
            <p:nvPr/>
          </p:nvSpPr>
          <p:spPr>
            <a:xfrm>
              <a:off x="-47452525" y="3569100"/>
              <a:ext cx="228425" cy="228425"/>
            </a:xfrm>
            <a:custGeom>
              <a:avLst/>
              <a:gdLst/>
              <a:ahLst/>
              <a:cxnLst/>
              <a:rect l="l" t="t" r="r" b="b"/>
              <a:pathLst>
                <a:path w="9137" h="9137" extrusionOk="0">
                  <a:moveTo>
                    <a:pt x="3907" y="2080"/>
                  </a:moveTo>
                  <a:cubicBezTo>
                    <a:pt x="4758" y="2080"/>
                    <a:pt x="5483" y="2679"/>
                    <a:pt x="5640" y="3498"/>
                  </a:cubicBezTo>
                  <a:lnTo>
                    <a:pt x="6743" y="3498"/>
                  </a:lnTo>
                  <a:cubicBezTo>
                    <a:pt x="6932" y="3498"/>
                    <a:pt x="7089" y="3655"/>
                    <a:pt x="7089" y="3844"/>
                  </a:cubicBezTo>
                  <a:lnTo>
                    <a:pt x="7089" y="6680"/>
                  </a:lnTo>
                  <a:lnTo>
                    <a:pt x="7058" y="6680"/>
                  </a:lnTo>
                  <a:cubicBezTo>
                    <a:pt x="7058" y="6900"/>
                    <a:pt x="6900" y="7058"/>
                    <a:pt x="6680" y="7058"/>
                  </a:cubicBezTo>
                  <a:lnTo>
                    <a:pt x="3907" y="7058"/>
                  </a:lnTo>
                  <a:cubicBezTo>
                    <a:pt x="3687" y="7058"/>
                    <a:pt x="3529" y="6900"/>
                    <a:pt x="3529" y="6680"/>
                  </a:cubicBezTo>
                  <a:lnTo>
                    <a:pt x="3529" y="5577"/>
                  </a:lnTo>
                  <a:cubicBezTo>
                    <a:pt x="2742" y="5419"/>
                    <a:pt x="2111" y="4726"/>
                    <a:pt x="2111" y="3844"/>
                  </a:cubicBezTo>
                  <a:cubicBezTo>
                    <a:pt x="2111" y="2868"/>
                    <a:pt x="2899" y="2080"/>
                    <a:pt x="3907" y="2080"/>
                  </a:cubicBezTo>
                  <a:close/>
                  <a:moveTo>
                    <a:pt x="4569" y="1"/>
                  </a:moveTo>
                  <a:cubicBezTo>
                    <a:pt x="2048" y="1"/>
                    <a:pt x="1" y="2048"/>
                    <a:pt x="1" y="4569"/>
                  </a:cubicBezTo>
                  <a:cubicBezTo>
                    <a:pt x="1" y="7089"/>
                    <a:pt x="2048" y="9137"/>
                    <a:pt x="4569" y="9137"/>
                  </a:cubicBezTo>
                  <a:cubicBezTo>
                    <a:pt x="7089" y="9137"/>
                    <a:pt x="9137" y="7089"/>
                    <a:pt x="9137" y="4569"/>
                  </a:cubicBezTo>
                  <a:cubicBezTo>
                    <a:pt x="9137" y="2048"/>
                    <a:pt x="7089" y="1"/>
                    <a:pt x="45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2" name="Google Shape;7752;p78"/>
          <p:cNvGrpSpPr/>
          <p:nvPr/>
        </p:nvGrpSpPr>
        <p:grpSpPr>
          <a:xfrm>
            <a:off x="886062" y="3667954"/>
            <a:ext cx="355258" cy="270410"/>
            <a:chOff x="-47523400" y="3973950"/>
            <a:chExt cx="300100" cy="228425"/>
          </a:xfrm>
        </p:grpSpPr>
        <p:sp>
          <p:nvSpPr>
            <p:cNvPr id="7753" name="Google Shape;7753;p78"/>
            <p:cNvSpPr/>
            <p:nvPr/>
          </p:nvSpPr>
          <p:spPr>
            <a:xfrm>
              <a:off x="-47417075" y="4061375"/>
              <a:ext cx="15775" cy="15775"/>
            </a:xfrm>
            <a:custGeom>
              <a:avLst/>
              <a:gdLst/>
              <a:ahLst/>
              <a:cxnLst/>
              <a:rect l="l" t="t" r="r" b="b"/>
              <a:pathLst>
                <a:path w="631" h="631" extrusionOk="0">
                  <a:moveTo>
                    <a:pt x="0" y="0"/>
                  </a:moveTo>
                  <a:lnTo>
                    <a:pt x="0" y="630"/>
                  </a:lnTo>
                  <a:cubicBezTo>
                    <a:pt x="284" y="536"/>
                    <a:pt x="504" y="315"/>
                    <a:pt x="6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78"/>
            <p:cNvSpPr/>
            <p:nvPr/>
          </p:nvSpPr>
          <p:spPr>
            <a:xfrm>
              <a:off x="-47417875" y="4061375"/>
              <a:ext cx="52800" cy="52775"/>
            </a:xfrm>
            <a:custGeom>
              <a:avLst/>
              <a:gdLst/>
              <a:ahLst/>
              <a:cxnLst/>
              <a:rect l="l" t="t" r="r" b="b"/>
              <a:pathLst>
                <a:path w="2112" h="2111" extrusionOk="0">
                  <a:moveTo>
                    <a:pt x="1356" y="0"/>
                  </a:moveTo>
                  <a:cubicBezTo>
                    <a:pt x="1261" y="693"/>
                    <a:pt x="694" y="1260"/>
                    <a:pt x="1" y="1386"/>
                  </a:cubicBezTo>
                  <a:lnTo>
                    <a:pt x="1" y="2111"/>
                  </a:lnTo>
                  <a:lnTo>
                    <a:pt x="2112" y="2111"/>
                  </a:lnTo>
                  <a:lnTo>
                    <a:pt x="211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5" name="Google Shape;7755;p78"/>
            <p:cNvSpPr/>
            <p:nvPr/>
          </p:nvSpPr>
          <p:spPr>
            <a:xfrm>
              <a:off x="-47453300" y="4026700"/>
              <a:ext cx="51200" cy="51225"/>
            </a:xfrm>
            <a:custGeom>
              <a:avLst/>
              <a:gdLst/>
              <a:ahLst/>
              <a:cxnLst/>
              <a:rect l="l" t="t" r="r" b="b"/>
              <a:pathLst>
                <a:path w="2048" h="2049" extrusionOk="0">
                  <a:moveTo>
                    <a:pt x="1071" y="1"/>
                  </a:moveTo>
                  <a:cubicBezTo>
                    <a:pt x="473" y="1"/>
                    <a:pt x="0" y="473"/>
                    <a:pt x="0" y="1072"/>
                  </a:cubicBezTo>
                  <a:cubicBezTo>
                    <a:pt x="0" y="1545"/>
                    <a:pt x="284" y="1891"/>
                    <a:pt x="693" y="2049"/>
                  </a:cubicBezTo>
                  <a:lnTo>
                    <a:pt x="693" y="1072"/>
                  </a:lnTo>
                  <a:cubicBezTo>
                    <a:pt x="693" y="883"/>
                    <a:pt x="851" y="725"/>
                    <a:pt x="1071" y="725"/>
                  </a:cubicBezTo>
                  <a:lnTo>
                    <a:pt x="2048" y="725"/>
                  </a:lnTo>
                  <a:cubicBezTo>
                    <a:pt x="1922" y="284"/>
                    <a:pt x="1512"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6" name="Google Shape;7756;p78"/>
            <p:cNvSpPr/>
            <p:nvPr/>
          </p:nvSpPr>
          <p:spPr>
            <a:xfrm>
              <a:off x="-47506875" y="3973950"/>
              <a:ext cx="264675" cy="174875"/>
            </a:xfrm>
            <a:custGeom>
              <a:avLst/>
              <a:gdLst/>
              <a:ahLst/>
              <a:cxnLst/>
              <a:rect l="l" t="t" r="r" b="b"/>
              <a:pathLst>
                <a:path w="10587" h="6995" extrusionOk="0">
                  <a:moveTo>
                    <a:pt x="8854" y="1418"/>
                  </a:moveTo>
                  <a:cubicBezTo>
                    <a:pt x="9074" y="1418"/>
                    <a:pt x="9232" y="1575"/>
                    <a:pt x="9232" y="1764"/>
                  </a:cubicBezTo>
                  <a:cubicBezTo>
                    <a:pt x="9232" y="1953"/>
                    <a:pt x="9074" y="2111"/>
                    <a:pt x="8854" y="2111"/>
                  </a:cubicBezTo>
                  <a:lnTo>
                    <a:pt x="7436" y="2111"/>
                  </a:lnTo>
                  <a:cubicBezTo>
                    <a:pt x="7247" y="2111"/>
                    <a:pt x="7089" y="1953"/>
                    <a:pt x="7089" y="1764"/>
                  </a:cubicBezTo>
                  <a:cubicBezTo>
                    <a:pt x="7089" y="1575"/>
                    <a:pt x="7247" y="1418"/>
                    <a:pt x="7436" y="1418"/>
                  </a:cubicBezTo>
                  <a:close/>
                  <a:moveTo>
                    <a:pt x="8854" y="2772"/>
                  </a:moveTo>
                  <a:cubicBezTo>
                    <a:pt x="9074" y="2772"/>
                    <a:pt x="9232" y="2930"/>
                    <a:pt x="9232" y="3151"/>
                  </a:cubicBezTo>
                  <a:cubicBezTo>
                    <a:pt x="9232" y="3340"/>
                    <a:pt x="9074" y="3497"/>
                    <a:pt x="8854" y="3497"/>
                  </a:cubicBezTo>
                  <a:lnTo>
                    <a:pt x="7436" y="3497"/>
                  </a:lnTo>
                  <a:cubicBezTo>
                    <a:pt x="7247" y="3497"/>
                    <a:pt x="7089" y="3340"/>
                    <a:pt x="7089" y="3151"/>
                  </a:cubicBezTo>
                  <a:cubicBezTo>
                    <a:pt x="7089" y="2930"/>
                    <a:pt x="7247" y="2772"/>
                    <a:pt x="7436" y="2772"/>
                  </a:cubicBezTo>
                  <a:close/>
                  <a:moveTo>
                    <a:pt x="8854" y="4190"/>
                  </a:moveTo>
                  <a:cubicBezTo>
                    <a:pt x="9074" y="4190"/>
                    <a:pt x="9232" y="4348"/>
                    <a:pt x="9232" y="4568"/>
                  </a:cubicBezTo>
                  <a:cubicBezTo>
                    <a:pt x="9232" y="4757"/>
                    <a:pt x="9074" y="4915"/>
                    <a:pt x="8854" y="4915"/>
                  </a:cubicBezTo>
                  <a:lnTo>
                    <a:pt x="7436" y="4915"/>
                  </a:lnTo>
                  <a:cubicBezTo>
                    <a:pt x="7247" y="4915"/>
                    <a:pt x="7089" y="4757"/>
                    <a:pt x="7089" y="4568"/>
                  </a:cubicBezTo>
                  <a:cubicBezTo>
                    <a:pt x="7089" y="4348"/>
                    <a:pt x="7247" y="4190"/>
                    <a:pt x="7436" y="4190"/>
                  </a:cubicBezTo>
                  <a:close/>
                  <a:moveTo>
                    <a:pt x="3246" y="1355"/>
                  </a:moveTo>
                  <a:cubicBezTo>
                    <a:pt x="4096" y="1355"/>
                    <a:pt x="4821" y="1953"/>
                    <a:pt x="4979" y="2772"/>
                  </a:cubicBezTo>
                  <a:lnTo>
                    <a:pt x="6081" y="2772"/>
                  </a:lnTo>
                  <a:cubicBezTo>
                    <a:pt x="6270" y="2772"/>
                    <a:pt x="6428" y="2930"/>
                    <a:pt x="6428" y="3151"/>
                  </a:cubicBezTo>
                  <a:lnTo>
                    <a:pt x="6428" y="5986"/>
                  </a:lnTo>
                  <a:lnTo>
                    <a:pt x="6396" y="5986"/>
                  </a:lnTo>
                  <a:cubicBezTo>
                    <a:pt x="6396" y="6175"/>
                    <a:pt x="6239" y="6333"/>
                    <a:pt x="6018" y="6333"/>
                  </a:cubicBezTo>
                  <a:lnTo>
                    <a:pt x="3246" y="6333"/>
                  </a:lnTo>
                  <a:cubicBezTo>
                    <a:pt x="3025" y="6333"/>
                    <a:pt x="2868" y="6175"/>
                    <a:pt x="2868" y="5986"/>
                  </a:cubicBezTo>
                  <a:lnTo>
                    <a:pt x="2868" y="4883"/>
                  </a:lnTo>
                  <a:cubicBezTo>
                    <a:pt x="2080" y="4726"/>
                    <a:pt x="1450" y="4001"/>
                    <a:pt x="1450" y="3151"/>
                  </a:cubicBezTo>
                  <a:cubicBezTo>
                    <a:pt x="1450" y="2142"/>
                    <a:pt x="2238" y="1355"/>
                    <a:pt x="3246" y="1355"/>
                  </a:cubicBezTo>
                  <a:close/>
                  <a:moveTo>
                    <a:pt x="8854" y="5608"/>
                  </a:moveTo>
                  <a:cubicBezTo>
                    <a:pt x="9074" y="5608"/>
                    <a:pt x="9232" y="5765"/>
                    <a:pt x="9232" y="5986"/>
                  </a:cubicBezTo>
                  <a:cubicBezTo>
                    <a:pt x="9232" y="6175"/>
                    <a:pt x="9074" y="6333"/>
                    <a:pt x="8854" y="6333"/>
                  </a:cubicBezTo>
                  <a:lnTo>
                    <a:pt x="7436" y="6333"/>
                  </a:lnTo>
                  <a:cubicBezTo>
                    <a:pt x="7247" y="6333"/>
                    <a:pt x="7089" y="6175"/>
                    <a:pt x="7089" y="5986"/>
                  </a:cubicBezTo>
                  <a:cubicBezTo>
                    <a:pt x="7089" y="5765"/>
                    <a:pt x="7247" y="5608"/>
                    <a:pt x="7436" y="5608"/>
                  </a:cubicBezTo>
                  <a:close/>
                  <a:moveTo>
                    <a:pt x="347" y="0"/>
                  </a:moveTo>
                  <a:cubicBezTo>
                    <a:pt x="158" y="0"/>
                    <a:pt x="1" y="158"/>
                    <a:pt x="1" y="347"/>
                  </a:cubicBezTo>
                  <a:lnTo>
                    <a:pt x="1" y="6994"/>
                  </a:lnTo>
                  <a:lnTo>
                    <a:pt x="10586" y="6994"/>
                  </a:lnTo>
                  <a:lnTo>
                    <a:pt x="10586" y="347"/>
                  </a:lnTo>
                  <a:cubicBezTo>
                    <a:pt x="10586" y="158"/>
                    <a:pt x="10429" y="0"/>
                    <a:pt x="102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7" name="Google Shape;7757;p78"/>
            <p:cNvSpPr/>
            <p:nvPr/>
          </p:nvSpPr>
          <p:spPr>
            <a:xfrm>
              <a:off x="-47523400" y="4166900"/>
              <a:ext cx="300100" cy="35475"/>
            </a:xfrm>
            <a:custGeom>
              <a:avLst/>
              <a:gdLst/>
              <a:ahLst/>
              <a:cxnLst/>
              <a:rect l="l" t="t" r="r" b="b"/>
              <a:pathLst>
                <a:path w="12004" h="1419" extrusionOk="0">
                  <a:moveTo>
                    <a:pt x="0" y="1"/>
                  </a:moveTo>
                  <a:lnTo>
                    <a:pt x="0" y="1040"/>
                  </a:lnTo>
                  <a:cubicBezTo>
                    <a:pt x="0" y="1261"/>
                    <a:pt x="158" y="1418"/>
                    <a:pt x="347" y="1418"/>
                  </a:cubicBezTo>
                  <a:lnTo>
                    <a:pt x="11657" y="1418"/>
                  </a:lnTo>
                  <a:cubicBezTo>
                    <a:pt x="11846" y="1418"/>
                    <a:pt x="12004" y="1261"/>
                    <a:pt x="12004" y="1040"/>
                  </a:cubicBezTo>
                  <a:lnTo>
                    <a:pt x="120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8" name="Google Shape;7758;p78"/>
          <p:cNvGrpSpPr/>
          <p:nvPr/>
        </p:nvGrpSpPr>
        <p:grpSpPr>
          <a:xfrm>
            <a:off x="3091183" y="2750953"/>
            <a:ext cx="354341" cy="357596"/>
            <a:chOff x="-45673275" y="3199325"/>
            <a:chExt cx="299325" cy="302075"/>
          </a:xfrm>
        </p:grpSpPr>
        <p:sp>
          <p:nvSpPr>
            <p:cNvPr id="7759" name="Google Shape;7759;p78"/>
            <p:cNvSpPr/>
            <p:nvPr/>
          </p:nvSpPr>
          <p:spPr>
            <a:xfrm>
              <a:off x="-45672500" y="3199325"/>
              <a:ext cx="298550" cy="194175"/>
            </a:xfrm>
            <a:custGeom>
              <a:avLst/>
              <a:gdLst/>
              <a:ahLst/>
              <a:cxnLst/>
              <a:rect l="l" t="t" r="r" b="b"/>
              <a:pathLst>
                <a:path w="11942" h="7767" extrusionOk="0">
                  <a:moveTo>
                    <a:pt x="5947" y="0"/>
                  </a:moveTo>
                  <a:cubicBezTo>
                    <a:pt x="5884" y="0"/>
                    <a:pt x="5829" y="16"/>
                    <a:pt x="5798" y="47"/>
                  </a:cubicBezTo>
                  <a:lnTo>
                    <a:pt x="158" y="3607"/>
                  </a:lnTo>
                  <a:cubicBezTo>
                    <a:pt x="32" y="3670"/>
                    <a:pt x="1" y="3765"/>
                    <a:pt x="1" y="3922"/>
                  </a:cubicBezTo>
                  <a:cubicBezTo>
                    <a:pt x="1" y="4017"/>
                    <a:pt x="64" y="4143"/>
                    <a:pt x="158" y="4237"/>
                  </a:cubicBezTo>
                  <a:lnTo>
                    <a:pt x="5735" y="7735"/>
                  </a:lnTo>
                  <a:cubicBezTo>
                    <a:pt x="5798" y="7766"/>
                    <a:pt x="5861" y="7766"/>
                    <a:pt x="5955" y="7766"/>
                  </a:cubicBezTo>
                  <a:cubicBezTo>
                    <a:pt x="6018" y="7766"/>
                    <a:pt x="6050" y="7766"/>
                    <a:pt x="6144" y="7735"/>
                  </a:cubicBezTo>
                  <a:lnTo>
                    <a:pt x="11784" y="4237"/>
                  </a:lnTo>
                  <a:cubicBezTo>
                    <a:pt x="11878" y="4143"/>
                    <a:pt x="11941" y="4080"/>
                    <a:pt x="11941" y="3922"/>
                  </a:cubicBezTo>
                  <a:cubicBezTo>
                    <a:pt x="11941" y="3796"/>
                    <a:pt x="11847" y="3670"/>
                    <a:pt x="11784" y="3607"/>
                  </a:cubicBezTo>
                  <a:lnTo>
                    <a:pt x="6144" y="47"/>
                  </a:lnTo>
                  <a:cubicBezTo>
                    <a:pt x="6081" y="16"/>
                    <a:pt x="6010" y="0"/>
                    <a:pt x="59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0" name="Google Shape;7760;p78"/>
            <p:cNvSpPr/>
            <p:nvPr/>
          </p:nvSpPr>
          <p:spPr>
            <a:xfrm>
              <a:off x="-45673275" y="3387150"/>
              <a:ext cx="299325" cy="114250"/>
            </a:xfrm>
            <a:custGeom>
              <a:avLst/>
              <a:gdLst/>
              <a:ahLst/>
              <a:cxnLst/>
              <a:rect l="l" t="t" r="r" b="b"/>
              <a:pathLst>
                <a:path w="11973" h="4570" extrusionOk="0">
                  <a:moveTo>
                    <a:pt x="693" y="1"/>
                  </a:moveTo>
                  <a:lnTo>
                    <a:pt x="158" y="348"/>
                  </a:lnTo>
                  <a:cubicBezTo>
                    <a:pt x="32" y="411"/>
                    <a:pt x="0" y="505"/>
                    <a:pt x="0" y="663"/>
                  </a:cubicBezTo>
                  <a:cubicBezTo>
                    <a:pt x="0" y="789"/>
                    <a:pt x="63" y="883"/>
                    <a:pt x="158" y="978"/>
                  </a:cubicBezTo>
                  <a:lnTo>
                    <a:pt x="5797" y="4506"/>
                  </a:lnTo>
                  <a:cubicBezTo>
                    <a:pt x="5829" y="4569"/>
                    <a:pt x="5892" y="4569"/>
                    <a:pt x="5986" y="4569"/>
                  </a:cubicBezTo>
                  <a:cubicBezTo>
                    <a:pt x="6049" y="4569"/>
                    <a:pt x="6112" y="4569"/>
                    <a:pt x="6175" y="4506"/>
                  </a:cubicBezTo>
                  <a:lnTo>
                    <a:pt x="11815" y="978"/>
                  </a:lnTo>
                  <a:cubicBezTo>
                    <a:pt x="11941" y="883"/>
                    <a:pt x="11972" y="820"/>
                    <a:pt x="11972" y="663"/>
                  </a:cubicBezTo>
                  <a:cubicBezTo>
                    <a:pt x="11972" y="537"/>
                    <a:pt x="11878" y="411"/>
                    <a:pt x="11815" y="348"/>
                  </a:cubicBezTo>
                  <a:lnTo>
                    <a:pt x="11248" y="1"/>
                  </a:lnTo>
                  <a:lnTo>
                    <a:pt x="6175" y="3151"/>
                  </a:lnTo>
                  <a:cubicBezTo>
                    <a:pt x="6144" y="3183"/>
                    <a:pt x="6049" y="3183"/>
                    <a:pt x="5986" y="3183"/>
                  </a:cubicBezTo>
                  <a:cubicBezTo>
                    <a:pt x="5892" y="3183"/>
                    <a:pt x="5860" y="3183"/>
                    <a:pt x="5797" y="3151"/>
                  </a:cubicBezTo>
                  <a:lnTo>
                    <a:pt x="6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1" name="Google Shape;7761;p78"/>
            <p:cNvSpPr/>
            <p:nvPr/>
          </p:nvSpPr>
          <p:spPr>
            <a:xfrm>
              <a:off x="-45673275" y="3334400"/>
              <a:ext cx="299325" cy="113425"/>
            </a:xfrm>
            <a:custGeom>
              <a:avLst/>
              <a:gdLst/>
              <a:ahLst/>
              <a:cxnLst/>
              <a:rect l="l" t="t" r="r" b="b"/>
              <a:pathLst>
                <a:path w="11973" h="4537" extrusionOk="0">
                  <a:moveTo>
                    <a:pt x="693" y="0"/>
                  </a:moveTo>
                  <a:lnTo>
                    <a:pt x="158" y="378"/>
                  </a:lnTo>
                  <a:cubicBezTo>
                    <a:pt x="32" y="441"/>
                    <a:pt x="0" y="536"/>
                    <a:pt x="0" y="693"/>
                  </a:cubicBezTo>
                  <a:cubicBezTo>
                    <a:pt x="0" y="851"/>
                    <a:pt x="63" y="914"/>
                    <a:pt x="158" y="1008"/>
                  </a:cubicBezTo>
                  <a:lnTo>
                    <a:pt x="5797" y="4505"/>
                  </a:lnTo>
                  <a:cubicBezTo>
                    <a:pt x="5829" y="4537"/>
                    <a:pt x="5892" y="4537"/>
                    <a:pt x="5986" y="4537"/>
                  </a:cubicBezTo>
                  <a:cubicBezTo>
                    <a:pt x="6049" y="4537"/>
                    <a:pt x="6112" y="4537"/>
                    <a:pt x="6175" y="4505"/>
                  </a:cubicBezTo>
                  <a:lnTo>
                    <a:pt x="11815" y="1008"/>
                  </a:lnTo>
                  <a:cubicBezTo>
                    <a:pt x="11941" y="914"/>
                    <a:pt x="11972" y="851"/>
                    <a:pt x="11972" y="693"/>
                  </a:cubicBezTo>
                  <a:cubicBezTo>
                    <a:pt x="11972" y="536"/>
                    <a:pt x="11878" y="441"/>
                    <a:pt x="11815" y="378"/>
                  </a:cubicBezTo>
                  <a:lnTo>
                    <a:pt x="11248" y="0"/>
                  </a:lnTo>
                  <a:lnTo>
                    <a:pt x="6175" y="3214"/>
                  </a:lnTo>
                  <a:cubicBezTo>
                    <a:pt x="6144" y="3245"/>
                    <a:pt x="6049" y="3245"/>
                    <a:pt x="5986" y="3245"/>
                  </a:cubicBezTo>
                  <a:cubicBezTo>
                    <a:pt x="5892" y="3245"/>
                    <a:pt x="5860" y="3245"/>
                    <a:pt x="5797" y="3214"/>
                  </a:cubicBezTo>
                  <a:lnTo>
                    <a:pt x="6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62" name="Google Shape;7762;p78"/>
          <p:cNvGrpSpPr/>
          <p:nvPr/>
        </p:nvGrpSpPr>
        <p:grpSpPr>
          <a:xfrm>
            <a:off x="3090251" y="3209202"/>
            <a:ext cx="356205" cy="314240"/>
            <a:chOff x="-45674075" y="3586425"/>
            <a:chExt cx="300900" cy="265450"/>
          </a:xfrm>
        </p:grpSpPr>
        <p:sp>
          <p:nvSpPr>
            <p:cNvPr id="7763" name="Google Shape;7763;p78"/>
            <p:cNvSpPr/>
            <p:nvPr/>
          </p:nvSpPr>
          <p:spPr>
            <a:xfrm>
              <a:off x="-45674075" y="3586425"/>
              <a:ext cx="300125" cy="70925"/>
            </a:xfrm>
            <a:custGeom>
              <a:avLst/>
              <a:gdLst/>
              <a:ahLst/>
              <a:cxnLst/>
              <a:rect l="l" t="t" r="r" b="b"/>
              <a:pathLst>
                <a:path w="12005" h="2837" extrusionOk="0">
                  <a:moveTo>
                    <a:pt x="6018" y="1418"/>
                  </a:moveTo>
                  <a:cubicBezTo>
                    <a:pt x="6207" y="1418"/>
                    <a:pt x="6365" y="1576"/>
                    <a:pt x="6365" y="1765"/>
                  </a:cubicBezTo>
                  <a:cubicBezTo>
                    <a:pt x="6365" y="1986"/>
                    <a:pt x="6207" y="2143"/>
                    <a:pt x="6018" y="2143"/>
                  </a:cubicBezTo>
                  <a:lnTo>
                    <a:pt x="5294" y="2143"/>
                  </a:lnTo>
                  <a:cubicBezTo>
                    <a:pt x="5105" y="2143"/>
                    <a:pt x="4947" y="1986"/>
                    <a:pt x="4947" y="1765"/>
                  </a:cubicBezTo>
                  <a:cubicBezTo>
                    <a:pt x="4947" y="1576"/>
                    <a:pt x="5105" y="1418"/>
                    <a:pt x="5294" y="1418"/>
                  </a:cubicBezTo>
                  <a:close/>
                  <a:moveTo>
                    <a:pt x="8129" y="1418"/>
                  </a:moveTo>
                  <a:cubicBezTo>
                    <a:pt x="8318" y="1418"/>
                    <a:pt x="8476" y="1576"/>
                    <a:pt x="8476" y="1765"/>
                  </a:cubicBezTo>
                  <a:cubicBezTo>
                    <a:pt x="8476" y="1986"/>
                    <a:pt x="8318" y="2143"/>
                    <a:pt x="8129" y="2143"/>
                  </a:cubicBezTo>
                  <a:lnTo>
                    <a:pt x="7436" y="2143"/>
                  </a:lnTo>
                  <a:cubicBezTo>
                    <a:pt x="7215" y="2143"/>
                    <a:pt x="7089" y="1986"/>
                    <a:pt x="7089" y="1765"/>
                  </a:cubicBezTo>
                  <a:cubicBezTo>
                    <a:pt x="7089" y="1576"/>
                    <a:pt x="7215" y="1418"/>
                    <a:pt x="7436" y="1418"/>
                  </a:cubicBezTo>
                  <a:close/>
                  <a:moveTo>
                    <a:pt x="10240" y="1418"/>
                  </a:moveTo>
                  <a:cubicBezTo>
                    <a:pt x="10429" y="1418"/>
                    <a:pt x="10587" y="1576"/>
                    <a:pt x="10587" y="1765"/>
                  </a:cubicBezTo>
                  <a:cubicBezTo>
                    <a:pt x="10587" y="1986"/>
                    <a:pt x="10429" y="2143"/>
                    <a:pt x="10240" y="2143"/>
                  </a:cubicBezTo>
                  <a:lnTo>
                    <a:pt x="9515" y="2143"/>
                  </a:lnTo>
                  <a:cubicBezTo>
                    <a:pt x="9326" y="2143"/>
                    <a:pt x="9169" y="1986"/>
                    <a:pt x="9169" y="1765"/>
                  </a:cubicBezTo>
                  <a:cubicBezTo>
                    <a:pt x="9169" y="1576"/>
                    <a:pt x="9326" y="1418"/>
                    <a:pt x="9515" y="1418"/>
                  </a:cubicBezTo>
                  <a:close/>
                  <a:moveTo>
                    <a:pt x="1041" y="1"/>
                  </a:moveTo>
                  <a:cubicBezTo>
                    <a:pt x="442" y="1"/>
                    <a:pt x="1" y="473"/>
                    <a:pt x="1" y="1072"/>
                  </a:cubicBezTo>
                  <a:lnTo>
                    <a:pt x="1" y="2836"/>
                  </a:lnTo>
                  <a:lnTo>
                    <a:pt x="12004" y="2836"/>
                  </a:lnTo>
                  <a:lnTo>
                    <a:pt x="12004" y="1072"/>
                  </a:lnTo>
                  <a:cubicBezTo>
                    <a:pt x="12004" y="473"/>
                    <a:pt x="11532" y="1"/>
                    <a:pt x="109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4" name="Google Shape;7764;p78"/>
            <p:cNvSpPr/>
            <p:nvPr/>
          </p:nvSpPr>
          <p:spPr>
            <a:xfrm>
              <a:off x="-45673275" y="3675425"/>
              <a:ext cx="300100" cy="176450"/>
            </a:xfrm>
            <a:custGeom>
              <a:avLst/>
              <a:gdLst/>
              <a:ahLst/>
              <a:cxnLst/>
              <a:rect l="l" t="t" r="r" b="b"/>
              <a:pathLst>
                <a:path w="12004" h="7058" extrusionOk="0">
                  <a:moveTo>
                    <a:pt x="3852" y="1387"/>
                  </a:moveTo>
                  <a:cubicBezTo>
                    <a:pt x="3946" y="1387"/>
                    <a:pt x="4049" y="1418"/>
                    <a:pt x="4128" y="1481"/>
                  </a:cubicBezTo>
                  <a:cubicBezTo>
                    <a:pt x="4254" y="1607"/>
                    <a:pt x="4254" y="1828"/>
                    <a:pt x="4128" y="2017"/>
                  </a:cubicBezTo>
                  <a:lnTo>
                    <a:pt x="2993" y="3151"/>
                  </a:lnTo>
                  <a:lnTo>
                    <a:pt x="4128" y="4317"/>
                  </a:lnTo>
                  <a:cubicBezTo>
                    <a:pt x="4254" y="4443"/>
                    <a:pt x="4254" y="4695"/>
                    <a:pt x="4128" y="4852"/>
                  </a:cubicBezTo>
                  <a:cubicBezTo>
                    <a:pt x="4064" y="4900"/>
                    <a:pt x="3978" y="4923"/>
                    <a:pt x="3887" y="4923"/>
                  </a:cubicBezTo>
                  <a:cubicBezTo>
                    <a:pt x="3797" y="4923"/>
                    <a:pt x="3702" y="4900"/>
                    <a:pt x="3623" y="4852"/>
                  </a:cubicBezTo>
                  <a:lnTo>
                    <a:pt x="2206" y="3435"/>
                  </a:lnTo>
                  <a:cubicBezTo>
                    <a:pt x="2080" y="3309"/>
                    <a:pt x="2080" y="3057"/>
                    <a:pt x="2206" y="2899"/>
                  </a:cubicBezTo>
                  <a:lnTo>
                    <a:pt x="3623" y="1481"/>
                  </a:lnTo>
                  <a:cubicBezTo>
                    <a:pt x="3671" y="1418"/>
                    <a:pt x="3757" y="1387"/>
                    <a:pt x="3852" y="1387"/>
                  </a:cubicBezTo>
                  <a:close/>
                  <a:moveTo>
                    <a:pt x="8070" y="1450"/>
                  </a:moveTo>
                  <a:cubicBezTo>
                    <a:pt x="8168" y="1450"/>
                    <a:pt x="8270" y="1481"/>
                    <a:pt x="8349" y="1544"/>
                  </a:cubicBezTo>
                  <a:lnTo>
                    <a:pt x="9767" y="2962"/>
                  </a:lnTo>
                  <a:cubicBezTo>
                    <a:pt x="9861" y="3025"/>
                    <a:pt x="9861" y="3246"/>
                    <a:pt x="9767" y="3435"/>
                  </a:cubicBezTo>
                  <a:lnTo>
                    <a:pt x="8349" y="4852"/>
                  </a:lnTo>
                  <a:cubicBezTo>
                    <a:pt x="8286" y="4900"/>
                    <a:pt x="8192" y="4923"/>
                    <a:pt x="8093" y="4923"/>
                  </a:cubicBezTo>
                  <a:cubicBezTo>
                    <a:pt x="7995" y="4923"/>
                    <a:pt x="7892" y="4900"/>
                    <a:pt x="7814" y="4852"/>
                  </a:cubicBezTo>
                  <a:cubicBezTo>
                    <a:pt x="7719" y="4726"/>
                    <a:pt x="7719" y="4474"/>
                    <a:pt x="7814" y="4317"/>
                  </a:cubicBezTo>
                  <a:lnTo>
                    <a:pt x="8979" y="3183"/>
                  </a:lnTo>
                  <a:lnTo>
                    <a:pt x="7814" y="2049"/>
                  </a:lnTo>
                  <a:cubicBezTo>
                    <a:pt x="7719" y="1923"/>
                    <a:pt x="7719" y="1702"/>
                    <a:pt x="7814" y="1544"/>
                  </a:cubicBezTo>
                  <a:cubicBezTo>
                    <a:pt x="7877" y="1481"/>
                    <a:pt x="7971" y="1450"/>
                    <a:pt x="8070" y="1450"/>
                  </a:cubicBezTo>
                  <a:close/>
                  <a:moveTo>
                    <a:pt x="6704" y="737"/>
                  </a:moveTo>
                  <a:cubicBezTo>
                    <a:pt x="6738" y="737"/>
                    <a:pt x="6773" y="744"/>
                    <a:pt x="6805" y="757"/>
                  </a:cubicBezTo>
                  <a:cubicBezTo>
                    <a:pt x="6994" y="788"/>
                    <a:pt x="7089" y="977"/>
                    <a:pt x="7057" y="1166"/>
                  </a:cubicBezTo>
                  <a:lnTo>
                    <a:pt x="5608" y="5388"/>
                  </a:lnTo>
                  <a:cubicBezTo>
                    <a:pt x="5553" y="5553"/>
                    <a:pt x="5402" y="5646"/>
                    <a:pt x="5260" y="5646"/>
                  </a:cubicBezTo>
                  <a:cubicBezTo>
                    <a:pt x="5239" y="5646"/>
                    <a:pt x="5219" y="5644"/>
                    <a:pt x="5199" y="5640"/>
                  </a:cubicBezTo>
                  <a:cubicBezTo>
                    <a:pt x="4978" y="5546"/>
                    <a:pt x="4915" y="5357"/>
                    <a:pt x="4947" y="5199"/>
                  </a:cubicBezTo>
                  <a:lnTo>
                    <a:pt x="6364" y="977"/>
                  </a:lnTo>
                  <a:cubicBezTo>
                    <a:pt x="6439" y="828"/>
                    <a:pt x="6573" y="737"/>
                    <a:pt x="6704" y="737"/>
                  </a:cubicBezTo>
                  <a:close/>
                  <a:moveTo>
                    <a:pt x="0" y="1"/>
                  </a:moveTo>
                  <a:lnTo>
                    <a:pt x="0" y="5987"/>
                  </a:lnTo>
                  <a:cubicBezTo>
                    <a:pt x="0" y="6585"/>
                    <a:pt x="473" y="7058"/>
                    <a:pt x="1040" y="7058"/>
                  </a:cubicBezTo>
                  <a:lnTo>
                    <a:pt x="10933" y="7058"/>
                  </a:lnTo>
                  <a:cubicBezTo>
                    <a:pt x="11531" y="7058"/>
                    <a:pt x="12004" y="6585"/>
                    <a:pt x="12004" y="5987"/>
                  </a:cubicBezTo>
                  <a:lnTo>
                    <a:pt x="1200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65" name="Google Shape;7765;p78"/>
          <p:cNvGrpSpPr/>
          <p:nvPr/>
        </p:nvGrpSpPr>
        <p:grpSpPr>
          <a:xfrm>
            <a:off x="3091183" y="3625041"/>
            <a:ext cx="354341" cy="356205"/>
            <a:chOff x="-45673275" y="3937700"/>
            <a:chExt cx="299325" cy="300900"/>
          </a:xfrm>
        </p:grpSpPr>
        <p:sp>
          <p:nvSpPr>
            <p:cNvPr id="7766" name="Google Shape;7766;p78"/>
            <p:cNvSpPr/>
            <p:nvPr/>
          </p:nvSpPr>
          <p:spPr>
            <a:xfrm>
              <a:off x="-45673275" y="3937700"/>
              <a:ext cx="285925" cy="135500"/>
            </a:xfrm>
            <a:custGeom>
              <a:avLst/>
              <a:gdLst/>
              <a:ahLst/>
              <a:cxnLst/>
              <a:rect l="l" t="t" r="r" b="b"/>
              <a:pathLst>
                <a:path w="11437" h="5420" extrusionOk="0">
                  <a:moveTo>
                    <a:pt x="11437" y="1"/>
                  </a:moveTo>
                  <a:lnTo>
                    <a:pt x="221" y="3435"/>
                  </a:lnTo>
                  <a:cubicBezTo>
                    <a:pt x="63" y="3466"/>
                    <a:pt x="0" y="3624"/>
                    <a:pt x="0" y="3781"/>
                  </a:cubicBezTo>
                  <a:cubicBezTo>
                    <a:pt x="0" y="3939"/>
                    <a:pt x="95" y="4065"/>
                    <a:pt x="221" y="4159"/>
                  </a:cubicBezTo>
                  <a:lnTo>
                    <a:pt x="4348" y="5420"/>
                  </a:lnTo>
                  <a:lnTo>
                    <a:pt x="11405" y="64"/>
                  </a:lnTo>
                  <a:lnTo>
                    <a:pt x="1143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78"/>
            <p:cNvSpPr/>
            <p:nvPr/>
          </p:nvSpPr>
          <p:spPr>
            <a:xfrm>
              <a:off x="-45577975" y="3990475"/>
              <a:ext cx="151250" cy="150925"/>
            </a:xfrm>
            <a:custGeom>
              <a:avLst/>
              <a:gdLst/>
              <a:ahLst/>
              <a:cxnLst/>
              <a:rect l="l" t="t" r="r" b="b"/>
              <a:pathLst>
                <a:path w="6050" h="6037" extrusionOk="0">
                  <a:moveTo>
                    <a:pt x="6049" y="1"/>
                  </a:moveTo>
                  <a:lnTo>
                    <a:pt x="536" y="4159"/>
                  </a:lnTo>
                  <a:lnTo>
                    <a:pt x="32" y="5577"/>
                  </a:lnTo>
                  <a:cubicBezTo>
                    <a:pt x="0" y="5703"/>
                    <a:pt x="32" y="5861"/>
                    <a:pt x="126" y="5955"/>
                  </a:cubicBezTo>
                  <a:cubicBezTo>
                    <a:pt x="186" y="6015"/>
                    <a:pt x="259" y="6037"/>
                    <a:pt x="336" y="6037"/>
                  </a:cubicBezTo>
                  <a:cubicBezTo>
                    <a:pt x="381" y="6037"/>
                    <a:pt x="427" y="6030"/>
                    <a:pt x="473" y="6018"/>
                  </a:cubicBezTo>
                  <a:lnTo>
                    <a:pt x="1891" y="5514"/>
                  </a:lnTo>
                  <a:lnTo>
                    <a:pt x="60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78"/>
            <p:cNvSpPr/>
            <p:nvPr/>
          </p:nvSpPr>
          <p:spPr>
            <a:xfrm>
              <a:off x="-45509450" y="3951100"/>
              <a:ext cx="135500" cy="286725"/>
            </a:xfrm>
            <a:custGeom>
              <a:avLst/>
              <a:gdLst/>
              <a:ahLst/>
              <a:cxnLst/>
              <a:rect l="l" t="t" r="r" b="b"/>
              <a:pathLst>
                <a:path w="5420" h="11469" extrusionOk="0">
                  <a:moveTo>
                    <a:pt x="5419" y="0"/>
                  </a:moveTo>
                  <a:lnTo>
                    <a:pt x="5356" y="32"/>
                  </a:lnTo>
                  <a:lnTo>
                    <a:pt x="0" y="7089"/>
                  </a:lnTo>
                  <a:lnTo>
                    <a:pt x="1261" y="11216"/>
                  </a:lnTo>
                  <a:cubicBezTo>
                    <a:pt x="1324" y="11374"/>
                    <a:pt x="1481" y="11468"/>
                    <a:pt x="1639" y="11468"/>
                  </a:cubicBezTo>
                  <a:cubicBezTo>
                    <a:pt x="1796" y="11468"/>
                    <a:pt x="1891" y="11342"/>
                    <a:pt x="1985" y="11216"/>
                  </a:cubicBezTo>
                  <a:lnTo>
                    <a:pt x="5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78"/>
            <p:cNvSpPr/>
            <p:nvPr/>
          </p:nvSpPr>
          <p:spPr>
            <a:xfrm>
              <a:off x="-45670925" y="4114125"/>
              <a:ext cx="72500" cy="70325"/>
            </a:xfrm>
            <a:custGeom>
              <a:avLst/>
              <a:gdLst/>
              <a:ahLst/>
              <a:cxnLst/>
              <a:rect l="l" t="t" r="r" b="b"/>
              <a:pathLst>
                <a:path w="2900" h="2813" extrusionOk="0">
                  <a:moveTo>
                    <a:pt x="2521" y="1"/>
                  </a:moveTo>
                  <a:cubicBezTo>
                    <a:pt x="2435" y="1"/>
                    <a:pt x="2348" y="32"/>
                    <a:pt x="2269" y="95"/>
                  </a:cubicBezTo>
                  <a:lnTo>
                    <a:pt x="127" y="2206"/>
                  </a:lnTo>
                  <a:cubicBezTo>
                    <a:pt x="1" y="2332"/>
                    <a:pt x="1" y="2553"/>
                    <a:pt x="127" y="2742"/>
                  </a:cubicBezTo>
                  <a:cubicBezTo>
                    <a:pt x="190" y="2789"/>
                    <a:pt x="277" y="2813"/>
                    <a:pt x="371" y="2813"/>
                  </a:cubicBezTo>
                  <a:cubicBezTo>
                    <a:pt x="466" y="2813"/>
                    <a:pt x="568" y="2789"/>
                    <a:pt x="662" y="2742"/>
                  </a:cubicBezTo>
                  <a:lnTo>
                    <a:pt x="2773" y="600"/>
                  </a:lnTo>
                  <a:cubicBezTo>
                    <a:pt x="2899" y="473"/>
                    <a:pt x="2899" y="253"/>
                    <a:pt x="2773" y="95"/>
                  </a:cubicBezTo>
                  <a:cubicBezTo>
                    <a:pt x="2695" y="32"/>
                    <a:pt x="2608" y="1"/>
                    <a:pt x="252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78"/>
            <p:cNvSpPr/>
            <p:nvPr/>
          </p:nvSpPr>
          <p:spPr>
            <a:xfrm>
              <a:off x="-45620500" y="4163550"/>
              <a:ext cx="70900" cy="71125"/>
            </a:xfrm>
            <a:custGeom>
              <a:avLst/>
              <a:gdLst/>
              <a:ahLst/>
              <a:cxnLst/>
              <a:rect l="l" t="t" r="r" b="b"/>
              <a:pathLst>
                <a:path w="2836" h="2845" extrusionOk="0">
                  <a:moveTo>
                    <a:pt x="2489" y="1"/>
                  </a:moveTo>
                  <a:cubicBezTo>
                    <a:pt x="2395" y="1"/>
                    <a:pt x="2300" y="24"/>
                    <a:pt x="2237" y="72"/>
                  </a:cubicBezTo>
                  <a:lnTo>
                    <a:pt x="126" y="2214"/>
                  </a:lnTo>
                  <a:cubicBezTo>
                    <a:pt x="0" y="2340"/>
                    <a:pt x="0" y="2561"/>
                    <a:pt x="126" y="2718"/>
                  </a:cubicBezTo>
                  <a:cubicBezTo>
                    <a:pt x="221" y="2781"/>
                    <a:pt x="284" y="2844"/>
                    <a:pt x="378" y="2844"/>
                  </a:cubicBezTo>
                  <a:cubicBezTo>
                    <a:pt x="441" y="2844"/>
                    <a:pt x="567" y="2781"/>
                    <a:pt x="599" y="2718"/>
                  </a:cubicBezTo>
                  <a:lnTo>
                    <a:pt x="2741" y="607"/>
                  </a:lnTo>
                  <a:cubicBezTo>
                    <a:pt x="2836" y="481"/>
                    <a:pt x="2836" y="229"/>
                    <a:pt x="2741" y="72"/>
                  </a:cubicBezTo>
                  <a:cubicBezTo>
                    <a:pt x="2678" y="24"/>
                    <a:pt x="2584"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1" name="Google Shape;7771;p78"/>
            <p:cNvSpPr/>
            <p:nvPr/>
          </p:nvSpPr>
          <p:spPr>
            <a:xfrm>
              <a:off x="-45673275" y="4159625"/>
              <a:ext cx="79575" cy="78975"/>
            </a:xfrm>
            <a:custGeom>
              <a:avLst/>
              <a:gdLst/>
              <a:ahLst/>
              <a:cxnLst/>
              <a:rect l="l" t="t" r="r" b="b"/>
              <a:pathLst>
                <a:path w="3183" h="3159" extrusionOk="0">
                  <a:moveTo>
                    <a:pt x="2816" y="0"/>
                  </a:moveTo>
                  <a:cubicBezTo>
                    <a:pt x="2726" y="0"/>
                    <a:pt x="2631" y="24"/>
                    <a:pt x="2552" y="71"/>
                  </a:cubicBezTo>
                  <a:lnTo>
                    <a:pt x="95" y="2529"/>
                  </a:lnTo>
                  <a:cubicBezTo>
                    <a:pt x="0" y="2655"/>
                    <a:pt x="0" y="2875"/>
                    <a:pt x="95" y="3033"/>
                  </a:cubicBezTo>
                  <a:cubicBezTo>
                    <a:pt x="189" y="3127"/>
                    <a:pt x="252" y="3159"/>
                    <a:pt x="347" y="3159"/>
                  </a:cubicBezTo>
                  <a:cubicBezTo>
                    <a:pt x="441" y="3159"/>
                    <a:pt x="536" y="3127"/>
                    <a:pt x="599" y="3033"/>
                  </a:cubicBezTo>
                  <a:lnTo>
                    <a:pt x="3025" y="607"/>
                  </a:lnTo>
                  <a:cubicBezTo>
                    <a:pt x="3182" y="449"/>
                    <a:pt x="3182" y="197"/>
                    <a:pt x="3056" y="71"/>
                  </a:cubicBezTo>
                  <a:cubicBezTo>
                    <a:pt x="2993" y="24"/>
                    <a:pt x="2907" y="0"/>
                    <a:pt x="28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72" name="Google Shape;7772;p78"/>
          <p:cNvGrpSpPr/>
          <p:nvPr/>
        </p:nvGrpSpPr>
        <p:grpSpPr>
          <a:xfrm>
            <a:off x="2205349" y="4117825"/>
            <a:ext cx="356205" cy="356205"/>
            <a:chOff x="-44512325" y="3176075"/>
            <a:chExt cx="300900" cy="300900"/>
          </a:xfrm>
        </p:grpSpPr>
        <p:sp>
          <p:nvSpPr>
            <p:cNvPr id="7773" name="Google Shape;7773;p78"/>
            <p:cNvSpPr/>
            <p:nvPr/>
          </p:nvSpPr>
          <p:spPr>
            <a:xfrm>
              <a:off x="-44512325" y="3176075"/>
              <a:ext cx="300900" cy="300900"/>
            </a:xfrm>
            <a:custGeom>
              <a:avLst/>
              <a:gdLst/>
              <a:ahLst/>
              <a:cxnLst/>
              <a:rect l="l" t="t" r="r" b="b"/>
              <a:pathLst>
                <a:path w="12036" h="12036" extrusionOk="0">
                  <a:moveTo>
                    <a:pt x="3246" y="2868"/>
                  </a:moveTo>
                  <a:cubicBezTo>
                    <a:pt x="3435" y="2868"/>
                    <a:pt x="3592" y="3025"/>
                    <a:pt x="3592" y="3246"/>
                  </a:cubicBezTo>
                  <a:cubicBezTo>
                    <a:pt x="3592" y="3435"/>
                    <a:pt x="3435" y="3592"/>
                    <a:pt x="3246" y="3592"/>
                  </a:cubicBezTo>
                  <a:cubicBezTo>
                    <a:pt x="3057" y="3592"/>
                    <a:pt x="2899" y="3435"/>
                    <a:pt x="2899" y="3246"/>
                  </a:cubicBezTo>
                  <a:cubicBezTo>
                    <a:pt x="2899" y="3025"/>
                    <a:pt x="3057" y="2868"/>
                    <a:pt x="3246" y="2868"/>
                  </a:cubicBezTo>
                  <a:close/>
                  <a:moveTo>
                    <a:pt x="8854" y="2868"/>
                  </a:moveTo>
                  <a:cubicBezTo>
                    <a:pt x="9043" y="2868"/>
                    <a:pt x="9200" y="3025"/>
                    <a:pt x="9200" y="3246"/>
                  </a:cubicBezTo>
                  <a:cubicBezTo>
                    <a:pt x="9200" y="3435"/>
                    <a:pt x="9043" y="3592"/>
                    <a:pt x="8854" y="3592"/>
                  </a:cubicBezTo>
                  <a:cubicBezTo>
                    <a:pt x="8665" y="3592"/>
                    <a:pt x="8507" y="3435"/>
                    <a:pt x="8507" y="3246"/>
                  </a:cubicBezTo>
                  <a:cubicBezTo>
                    <a:pt x="8507" y="3025"/>
                    <a:pt x="8665" y="2868"/>
                    <a:pt x="8854" y="2868"/>
                  </a:cubicBezTo>
                  <a:close/>
                  <a:moveTo>
                    <a:pt x="6774" y="3277"/>
                  </a:moveTo>
                  <a:cubicBezTo>
                    <a:pt x="6963" y="3277"/>
                    <a:pt x="7121" y="3435"/>
                    <a:pt x="7121" y="3624"/>
                  </a:cubicBezTo>
                  <a:lnTo>
                    <a:pt x="7121" y="3876"/>
                  </a:lnTo>
                  <a:cubicBezTo>
                    <a:pt x="7247" y="3907"/>
                    <a:pt x="7341" y="3970"/>
                    <a:pt x="7467" y="4065"/>
                  </a:cubicBezTo>
                  <a:lnTo>
                    <a:pt x="7656" y="3939"/>
                  </a:lnTo>
                  <a:cubicBezTo>
                    <a:pt x="7706" y="3919"/>
                    <a:pt x="7766" y="3908"/>
                    <a:pt x="7825" y="3908"/>
                  </a:cubicBezTo>
                  <a:cubicBezTo>
                    <a:pt x="7955" y="3908"/>
                    <a:pt x="8086" y="3957"/>
                    <a:pt x="8129" y="4065"/>
                  </a:cubicBezTo>
                  <a:lnTo>
                    <a:pt x="8854" y="5294"/>
                  </a:lnTo>
                  <a:cubicBezTo>
                    <a:pt x="8917" y="5451"/>
                    <a:pt x="8885" y="5672"/>
                    <a:pt x="8728" y="5735"/>
                  </a:cubicBezTo>
                  <a:lnTo>
                    <a:pt x="8539" y="5861"/>
                  </a:lnTo>
                  <a:lnTo>
                    <a:pt x="8539" y="6270"/>
                  </a:lnTo>
                  <a:lnTo>
                    <a:pt x="8728" y="6396"/>
                  </a:lnTo>
                  <a:cubicBezTo>
                    <a:pt x="8885" y="6459"/>
                    <a:pt x="8980" y="6711"/>
                    <a:pt x="8854" y="6869"/>
                  </a:cubicBezTo>
                  <a:lnTo>
                    <a:pt x="8129" y="8066"/>
                  </a:lnTo>
                  <a:cubicBezTo>
                    <a:pt x="8043" y="8174"/>
                    <a:pt x="7927" y="8222"/>
                    <a:pt x="7812" y="8222"/>
                  </a:cubicBezTo>
                  <a:cubicBezTo>
                    <a:pt x="7759" y="8222"/>
                    <a:pt x="7706" y="8212"/>
                    <a:pt x="7656" y="8192"/>
                  </a:cubicBezTo>
                  <a:lnTo>
                    <a:pt x="7467" y="8066"/>
                  </a:lnTo>
                  <a:cubicBezTo>
                    <a:pt x="7341" y="8160"/>
                    <a:pt x="7215" y="8223"/>
                    <a:pt x="7121" y="8255"/>
                  </a:cubicBezTo>
                  <a:lnTo>
                    <a:pt x="7121" y="8507"/>
                  </a:lnTo>
                  <a:cubicBezTo>
                    <a:pt x="7121" y="8696"/>
                    <a:pt x="6963" y="8854"/>
                    <a:pt x="6774" y="8854"/>
                  </a:cubicBezTo>
                  <a:lnTo>
                    <a:pt x="5357" y="8854"/>
                  </a:lnTo>
                  <a:cubicBezTo>
                    <a:pt x="5136" y="8854"/>
                    <a:pt x="4978" y="8696"/>
                    <a:pt x="4978" y="8507"/>
                  </a:cubicBezTo>
                  <a:lnTo>
                    <a:pt x="4978" y="8255"/>
                  </a:lnTo>
                  <a:cubicBezTo>
                    <a:pt x="4884" y="8223"/>
                    <a:pt x="4758" y="8160"/>
                    <a:pt x="4632" y="8066"/>
                  </a:cubicBezTo>
                  <a:lnTo>
                    <a:pt x="4443" y="8192"/>
                  </a:lnTo>
                  <a:cubicBezTo>
                    <a:pt x="4393" y="8212"/>
                    <a:pt x="4334" y="8222"/>
                    <a:pt x="4274" y="8222"/>
                  </a:cubicBezTo>
                  <a:cubicBezTo>
                    <a:pt x="4145" y="8222"/>
                    <a:pt x="4013" y="8174"/>
                    <a:pt x="3970" y="8066"/>
                  </a:cubicBezTo>
                  <a:lnTo>
                    <a:pt x="3246" y="6869"/>
                  </a:lnTo>
                  <a:cubicBezTo>
                    <a:pt x="3183" y="6680"/>
                    <a:pt x="3214" y="6459"/>
                    <a:pt x="3372" y="6396"/>
                  </a:cubicBezTo>
                  <a:lnTo>
                    <a:pt x="3561" y="6270"/>
                  </a:lnTo>
                  <a:lnTo>
                    <a:pt x="3561" y="5861"/>
                  </a:lnTo>
                  <a:lnTo>
                    <a:pt x="3372" y="5735"/>
                  </a:lnTo>
                  <a:cubicBezTo>
                    <a:pt x="3214" y="5672"/>
                    <a:pt x="3151" y="5420"/>
                    <a:pt x="3246" y="5294"/>
                  </a:cubicBezTo>
                  <a:lnTo>
                    <a:pt x="3970" y="4065"/>
                  </a:lnTo>
                  <a:cubicBezTo>
                    <a:pt x="4013" y="3958"/>
                    <a:pt x="4142" y="3880"/>
                    <a:pt x="4270" y="3880"/>
                  </a:cubicBezTo>
                  <a:cubicBezTo>
                    <a:pt x="4331" y="3880"/>
                    <a:pt x="4392" y="3898"/>
                    <a:pt x="4443" y="3939"/>
                  </a:cubicBezTo>
                  <a:lnTo>
                    <a:pt x="4632" y="4065"/>
                  </a:lnTo>
                  <a:cubicBezTo>
                    <a:pt x="4758" y="3970"/>
                    <a:pt x="4884" y="3907"/>
                    <a:pt x="4978" y="3876"/>
                  </a:cubicBezTo>
                  <a:lnTo>
                    <a:pt x="4978" y="3624"/>
                  </a:lnTo>
                  <a:cubicBezTo>
                    <a:pt x="4978" y="3435"/>
                    <a:pt x="5136" y="3277"/>
                    <a:pt x="5357" y="3277"/>
                  </a:cubicBezTo>
                  <a:close/>
                  <a:moveTo>
                    <a:pt x="3246" y="8475"/>
                  </a:moveTo>
                  <a:cubicBezTo>
                    <a:pt x="3435" y="8475"/>
                    <a:pt x="3592" y="8633"/>
                    <a:pt x="3592" y="8822"/>
                  </a:cubicBezTo>
                  <a:cubicBezTo>
                    <a:pt x="3592" y="9043"/>
                    <a:pt x="3435" y="9169"/>
                    <a:pt x="3246" y="9169"/>
                  </a:cubicBezTo>
                  <a:cubicBezTo>
                    <a:pt x="3057" y="9169"/>
                    <a:pt x="2899" y="9011"/>
                    <a:pt x="2899" y="8822"/>
                  </a:cubicBezTo>
                  <a:cubicBezTo>
                    <a:pt x="2899" y="8633"/>
                    <a:pt x="3057" y="8475"/>
                    <a:pt x="3246" y="8475"/>
                  </a:cubicBezTo>
                  <a:close/>
                  <a:moveTo>
                    <a:pt x="8854" y="8475"/>
                  </a:moveTo>
                  <a:cubicBezTo>
                    <a:pt x="9043" y="8475"/>
                    <a:pt x="9200" y="8633"/>
                    <a:pt x="9200" y="8822"/>
                  </a:cubicBezTo>
                  <a:cubicBezTo>
                    <a:pt x="9200" y="9043"/>
                    <a:pt x="9043" y="9169"/>
                    <a:pt x="8854" y="9169"/>
                  </a:cubicBezTo>
                  <a:cubicBezTo>
                    <a:pt x="8665" y="9169"/>
                    <a:pt x="8507" y="9011"/>
                    <a:pt x="8507" y="8822"/>
                  </a:cubicBezTo>
                  <a:cubicBezTo>
                    <a:pt x="8507" y="8633"/>
                    <a:pt x="8665" y="8475"/>
                    <a:pt x="8854" y="8475"/>
                  </a:cubicBezTo>
                  <a:close/>
                  <a:moveTo>
                    <a:pt x="3183" y="1"/>
                  </a:moveTo>
                  <a:cubicBezTo>
                    <a:pt x="2994" y="1"/>
                    <a:pt x="2836" y="158"/>
                    <a:pt x="2836" y="347"/>
                  </a:cubicBezTo>
                  <a:lnTo>
                    <a:pt x="2836" y="1418"/>
                  </a:lnTo>
                  <a:lnTo>
                    <a:pt x="2458" y="1418"/>
                  </a:lnTo>
                  <a:cubicBezTo>
                    <a:pt x="1891" y="1418"/>
                    <a:pt x="1418" y="1891"/>
                    <a:pt x="1418" y="2490"/>
                  </a:cubicBezTo>
                  <a:lnTo>
                    <a:pt x="1418" y="2836"/>
                  </a:lnTo>
                  <a:lnTo>
                    <a:pt x="347" y="2836"/>
                  </a:lnTo>
                  <a:cubicBezTo>
                    <a:pt x="158" y="2836"/>
                    <a:pt x="1" y="2994"/>
                    <a:pt x="1" y="3183"/>
                  </a:cubicBezTo>
                  <a:cubicBezTo>
                    <a:pt x="1" y="3372"/>
                    <a:pt x="158" y="3529"/>
                    <a:pt x="347" y="3529"/>
                  </a:cubicBezTo>
                  <a:lnTo>
                    <a:pt x="1418" y="3529"/>
                  </a:lnTo>
                  <a:lnTo>
                    <a:pt x="1418" y="4254"/>
                  </a:lnTo>
                  <a:lnTo>
                    <a:pt x="347" y="4254"/>
                  </a:lnTo>
                  <a:cubicBezTo>
                    <a:pt x="158" y="4254"/>
                    <a:pt x="1" y="4411"/>
                    <a:pt x="1" y="4600"/>
                  </a:cubicBezTo>
                  <a:cubicBezTo>
                    <a:pt x="1" y="4821"/>
                    <a:pt x="158" y="4978"/>
                    <a:pt x="347" y="4978"/>
                  </a:cubicBezTo>
                  <a:lnTo>
                    <a:pt x="1418" y="4978"/>
                  </a:lnTo>
                  <a:lnTo>
                    <a:pt x="1418" y="5672"/>
                  </a:lnTo>
                  <a:lnTo>
                    <a:pt x="347" y="5672"/>
                  </a:lnTo>
                  <a:cubicBezTo>
                    <a:pt x="158" y="5672"/>
                    <a:pt x="1" y="5829"/>
                    <a:pt x="1" y="6018"/>
                  </a:cubicBezTo>
                  <a:cubicBezTo>
                    <a:pt x="1" y="6239"/>
                    <a:pt x="158" y="6396"/>
                    <a:pt x="347" y="6396"/>
                  </a:cubicBezTo>
                  <a:lnTo>
                    <a:pt x="1418" y="6396"/>
                  </a:lnTo>
                  <a:lnTo>
                    <a:pt x="1418" y="7089"/>
                  </a:lnTo>
                  <a:lnTo>
                    <a:pt x="347" y="7089"/>
                  </a:lnTo>
                  <a:cubicBezTo>
                    <a:pt x="158" y="7089"/>
                    <a:pt x="1" y="7247"/>
                    <a:pt x="1" y="7436"/>
                  </a:cubicBezTo>
                  <a:cubicBezTo>
                    <a:pt x="1" y="7656"/>
                    <a:pt x="158" y="7814"/>
                    <a:pt x="347" y="7814"/>
                  </a:cubicBezTo>
                  <a:lnTo>
                    <a:pt x="1418" y="7814"/>
                  </a:lnTo>
                  <a:lnTo>
                    <a:pt x="1418" y="8507"/>
                  </a:lnTo>
                  <a:lnTo>
                    <a:pt x="347" y="8507"/>
                  </a:lnTo>
                  <a:cubicBezTo>
                    <a:pt x="158" y="8507"/>
                    <a:pt x="1" y="8665"/>
                    <a:pt x="1" y="8854"/>
                  </a:cubicBezTo>
                  <a:cubicBezTo>
                    <a:pt x="1" y="9074"/>
                    <a:pt x="158" y="9232"/>
                    <a:pt x="347" y="9232"/>
                  </a:cubicBezTo>
                  <a:lnTo>
                    <a:pt x="1418" y="9232"/>
                  </a:lnTo>
                  <a:lnTo>
                    <a:pt x="1418" y="9578"/>
                  </a:lnTo>
                  <a:cubicBezTo>
                    <a:pt x="1418" y="10177"/>
                    <a:pt x="1891" y="10618"/>
                    <a:pt x="2458" y="10618"/>
                  </a:cubicBezTo>
                  <a:lnTo>
                    <a:pt x="2836" y="10618"/>
                  </a:lnTo>
                  <a:lnTo>
                    <a:pt x="2836" y="11689"/>
                  </a:lnTo>
                  <a:cubicBezTo>
                    <a:pt x="2836" y="11878"/>
                    <a:pt x="2994" y="12036"/>
                    <a:pt x="3183" y="12036"/>
                  </a:cubicBezTo>
                  <a:cubicBezTo>
                    <a:pt x="3372" y="12036"/>
                    <a:pt x="3529" y="11878"/>
                    <a:pt x="3529" y="11689"/>
                  </a:cubicBezTo>
                  <a:lnTo>
                    <a:pt x="3529" y="10618"/>
                  </a:lnTo>
                  <a:lnTo>
                    <a:pt x="4254" y="10618"/>
                  </a:lnTo>
                  <a:lnTo>
                    <a:pt x="4254" y="11689"/>
                  </a:lnTo>
                  <a:cubicBezTo>
                    <a:pt x="4254" y="11878"/>
                    <a:pt x="4411" y="12036"/>
                    <a:pt x="4600" y="12036"/>
                  </a:cubicBezTo>
                  <a:cubicBezTo>
                    <a:pt x="4789" y="12036"/>
                    <a:pt x="4947" y="11878"/>
                    <a:pt x="4947" y="11689"/>
                  </a:cubicBezTo>
                  <a:lnTo>
                    <a:pt x="4947" y="10618"/>
                  </a:lnTo>
                  <a:lnTo>
                    <a:pt x="5672" y="10618"/>
                  </a:lnTo>
                  <a:lnTo>
                    <a:pt x="5672" y="11689"/>
                  </a:lnTo>
                  <a:cubicBezTo>
                    <a:pt x="5672" y="11878"/>
                    <a:pt x="5829" y="12036"/>
                    <a:pt x="6018" y="12036"/>
                  </a:cubicBezTo>
                  <a:cubicBezTo>
                    <a:pt x="6207" y="12036"/>
                    <a:pt x="6365" y="11878"/>
                    <a:pt x="6365" y="11689"/>
                  </a:cubicBezTo>
                  <a:lnTo>
                    <a:pt x="6365" y="10618"/>
                  </a:lnTo>
                  <a:lnTo>
                    <a:pt x="7089" y="10618"/>
                  </a:lnTo>
                  <a:lnTo>
                    <a:pt x="7089" y="11689"/>
                  </a:lnTo>
                  <a:cubicBezTo>
                    <a:pt x="7089" y="11878"/>
                    <a:pt x="7247" y="12036"/>
                    <a:pt x="7436" y="12036"/>
                  </a:cubicBezTo>
                  <a:cubicBezTo>
                    <a:pt x="7625" y="12036"/>
                    <a:pt x="7782" y="11878"/>
                    <a:pt x="7782" y="11689"/>
                  </a:cubicBezTo>
                  <a:lnTo>
                    <a:pt x="7782" y="10618"/>
                  </a:lnTo>
                  <a:lnTo>
                    <a:pt x="8507" y="10618"/>
                  </a:lnTo>
                  <a:lnTo>
                    <a:pt x="8507" y="11689"/>
                  </a:lnTo>
                  <a:cubicBezTo>
                    <a:pt x="8507" y="11878"/>
                    <a:pt x="8665" y="12036"/>
                    <a:pt x="8854" y="12036"/>
                  </a:cubicBezTo>
                  <a:cubicBezTo>
                    <a:pt x="9043" y="12036"/>
                    <a:pt x="9200" y="11878"/>
                    <a:pt x="9200" y="11689"/>
                  </a:cubicBezTo>
                  <a:lnTo>
                    <a:pt x="9200" y="10618"/>
                  </a:lnTo>
                  <a:lnTo>
                    <a:pt x="9547" y="10618"/>
                  </a:lnTo>
                  <a:cubicBezTo>
                    <a:pt x="10145" y="10618"/>
                    <a:pt x="10618" y="10177"/>
                    <a:pt x="10618" y="9578"/>
                  </a:cubicBezTo>
                  <a:lnTo>
                    <a:pt x="10618" y="9232"/>
                  </a:lnTo>
                  <a:lnTo>
                    <a:pt x="11689" y="9232"/>
                  </a:lnTo>
                  <a:cubicBezTo>
                    <a:pt x="11878" y="9232"/>
                    <a:pt x="12036" y="9074"/>
                    <a:pt x="12036" y="8854"/>
                  </a:cubicBezTo>
                  <a:cubicBezTo>
                    <a:pt x="12036" y="8665"/>
                    <a:pt x="11878" y="8507"/>
                    <a:pt x="11689" y="8507"/>
                  </a:cubicBezTo>
                  <a:lnTo>
                    <a:pt x="10618" y="8507"/>
                  </a:lnTo>
                  <a:lnTo>
                    <a:pt x="10618" y="7814"/>
                  </a:lnTo>
                  <a:lnTo>
                    <a:pt x="11689" y="7814"/>
                  </a:lnTo>
                  <a:cubicBezTo>
                    <a:pt x="11878" y="7814"/>
                    <a:pt x="12036" y="7656"/>
                    <a:pt x="12036" y="7436"/>
                  </a:cubicBezTo>
                  <a:cubicBezTo>
                    <a:pt x="12036" y="7247"/>
                    <a:pt x="11878" y="7089"/>
                    <a:pt x="11689" y="7089"/>
                  </a:cubicBezTo>
                  <a:lnTo>
                    <a:pt x="10618" y="7089"/>
                  </a:lnTo>
                  <a:lnTo>
                    <a:pt x="10618" y="6396"/>
                  </a:lnTo>
                  <a:lnTo>
                    <a:pt x="11689" y="6396"/>
                  </a:lnTo>
                  <a:cubicBezTo>
                    <a:pt x="11878" y="6396"/>
                    <a:pt x="12036" y="6239"/>
                    <a:pt x="12036" y="6018"/>
                  </a:cubicBezTo>
                  <a:cubicBezTo>
                    <a:pt x="12036" y="5829"/>
                    <a:pt x="11878" y="5672"/>
                    <a:pt x="11689" y="5672"/>
                  </a:cubicBezTo>
                  <a:lnTo>
                    <a:pt x="10618" y="5672"/>
                  </a:lnTo>
                  <a:lnTo>
                    <a:pt x="10618" y="4978"/>
                  </a:lnTo>
                  <a:lnTo>
                    <a:pt x="11689" y="4978"/>
                  </a:lnTo>
                  <a:cubicBezTo>
                    <a:pt x="11878" y="4978"/>
                    <a:pt x="12036" y="4821"/>
                    <a:pt x="12036" y="4600"/>
                  </a:cubicBezTo>
                  <a:cubicBezTo>
                    <a:pt x="12036" y="4411"/>
                    <a:pt x="11878" y="4254"/>
                    <a:pt x="11689" y="4254"/>
                  </a:cubicBezTo>
                  <a:lnTo>
                    <a:pt x="10618" y="4254"/>
                  </a:lnTo>
                  <a:lnTo>
                    <a:pt x="10618" y="3529"/>
                  </a:lnTo>
                  <a:lnTo>
                    <a:pt x="11689" y="3529"/>
                  </a:lnTo>
                  <a:cubicBezTo>
                    <a:pt x="11878" y="3529"/>
                    <a:pt x="12036" y="3372"/>
                    <a:pt x="12036" y="3183"/>
                  </a:cubicBezTo>
                  <a:cubicBezTo>
                    <a:pt x="12036" y="2994"/>
                    <a:pt x="11878" y="2836"/>
                    <a:pt x="11689" y="2836"/>
                  </a:cubicBezTo>
                  <a:lnTo>
                    <a:pt x="10618" y="2836"/>
                  </a:lnTo>
                  <a:lnTo>
                    <a:pt x="10618" y="2490"/>
                  </a:lnTo>
                  <a:cubicBezTo>
                    <a:pt x="10618" y="1891"/>
                    <a:pt x="10145" y="1418"/>
                    <a:pt x="9547" y="1418"/>
                  </a:cubicBezTo>
                  <a:lnTo>
                    <a:pt x="9200" y="1418"/>
                  </a:lnTo>
                  <a:lnTo>
                    <a:pt x="9200" y="347"/>
                  </a:lnTo>
                  <a:cubicBezTo>
                    <a:pt x="9200" y="158"/>
                    <a:pt x="9043" y="1"/>
                    <a:pt x="8854" y="1"/>
                  </a:cubicBezTo>
                  <a:cubicBezTo>
                    <a:pt x="8665" y="1"/>
                    <a:pt x="8507" y="158"/>
                    <a:pt x="8507" y="347"/>
                  </a:cubicBezTo>
                  <a:lnTo>
                    <a:pt x="8507" y="1418"/>
                  </a:lnTo>
                  <a:lnTo>
                    <a:pt x="7782" y="1418"/>
                  </a:lnTo>
                  <a:lnTo>
                    <a:pt x="7782" y="347"/>
                  </a:lnTo>
                  <a:cubicBezTo>
                    <a:pt x="7782" y="158"/>
                    <a:pt x="7625" y="1"/>
                    <a:pt x="7436" y="1"/>
                  </a:cubicBezTo>
                  <a:cubicBezTo>
                    <a:pt x="7247" y="1"/>
                    <a:pt x="7089" y="158"/>
                    <a:pt x="7089" y="347"/>
                  </a:cubicBezTo>
                  <a:lnTo>
                    <a:pt x="7089" y="1418"/>
                  </a:lnTo>
                  <a:lnTo>
                    <a:pt x="6365" y="1418"/>
                  </a:lnTo>
                  <a:lnTo>
                    <a:pt x="6365" y="347"/>
                  </a:lnTo>
                  <a:cubicBezTo>
                    <a:pt x="6365" y="158"/>
                    <a:pt x="6207" y="1"/>
                    <a:pt x="6018" y="1"/>
                  </a:cubicBezTo>
                  <a:cubicBezTo>
                    <a:pt x="5829" y="1"/>
                    <a:pt x="5672" y="158"/>
                    <a:pt x="5672" y="347"/>
                  </a:cubicBezTo>
                  <a:lnTo>
                    <a:pt x="5672" y="1418"/>
                  </a:lnTo>
                  <a:lnTo>
                    <a:pt x="4947" y="1418"/>
                  </a:lnTo>
                  <a:lnTo>
                    <a:pt x="4947" y="347"/>
                  </a:lnTo>
                  <a:cubicBezTo>
                    <a:pt x="4947" y="158"/>
                    <a:pt x="4789" y="1"/>
                    <a:pt x="4600" y="1"/>
                  </a:cubicBezTo>
                  <a:cubicBezTo>
                    <a:pt x="4411" y="1"/>
                    <a:pt x="4254" y="158"/>
                    <a:pt x="4254" y="347"/>
                  </a:cubicBezTo>
                  <a:lnTo>
                    <a:pt x="4254" y="1418"/>
                  </a:lnTo>
                  <a:lnTo>
                    <a:pt x="3529" y="1418"/>
                  </a:lnTo>
                  <a:lnTo>
                    <a:pt x="3529" y="347"/>
                  </a:lnTo>
                  <a:cubicBezTo>
                    <a:pt x="3529" y="158"/>
                    <a:pt x="3372" y="1"/>
                    <a:pt x="31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78"/>
            <p:cNvSpPr/>
            <p:nvPr/>
          </p:nvSpPr>
          <p:spPr>
            <a:xfrm>
              <a:off x="-44369750" y="3317850"/>
              <a:ext cx="17350" cy="18150"/>
            </a:xfrm>
            <a:custGeom>
              <a:avLst/>
              <a:gdLst/>
              <a:ahLst/>
              <a:cxnLst/>
              <a:rect l="l" t="t" r="r" b="b"/>
              <a:pathLst>
                <a:path w="694"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5" name="Google Shape;7775;p78"/>
            <p:cNvSpPr/>
            <p:nvPr/>
          </p:nvSpPr>
          <p:spPr>
            <a:xfrm>
              <a:off x="-44411500" y="3275325"/>
              <a:ext cx="100825" cy="102400"/>
            </a:xfrm>
            <a:custGeom>
              <a:avLst/>
              <a:gdLst/>
              <a:ahLst/>
              <a:cxnLst/>
              <a:rect l="l" t="t" r="r" b="b"/>
              <a:pathLst>
                <a:path w="4033" h="4096" extrusionOk="0">
                  <a:moveTo>
                    <a:pt x="2017" y="1008"/>
                  </a:moveTo>
                  <a:cubicBezTo>
                    <a:pt x="2615" y="1008"/>
                    <a:pt x="3088" y="1481"/>
                    <a:pt x="3088" y="2048"/>
                  </a:cubicBezTo>
                  <a:cubicBezTo>
                    <a:pt x="3088" y="2647"/>
                    <a:pt x="2615" y="3119"/>
                    <a:pt x="2017" y="3119"/>
                  </a:cubicBezTo>
                  <a:cubicBezTo>
                    <a:pt x="1418" y="3119"/>
                    <a:pt x="945" y="2647"/>
                    <a:pt x="945" y="2048"/>
                  </a:cubicBezTo>
                  <a:cubicBezTo>
                    <a:pt x="945" y="1481"/>
                    <a:pt x="1418" y="1008"/>
                    <a:pt x="2017" y="1008"/>
                  </a:cubicBezTo>
                  <a:close/>
                  <a:moveTo>
                    <a:pt x="1670" y="0"/>
                  </a:moveTo>
                  <a:lnTo>
                    <a:pt x="1670" y="126"/>
                  </a:lnTo>
                  <a:cubicBezTo>
                    <a:pt x="1670" y="284"/>
                    <a:pt x="1576" y="410"/>
                    <a:pt x="1418" y="441"/>
                  </a:cubicBezTo>
                  <a:cubicBezTo>
                    <a:pt x="1229" y="536"/>
                    <a:pt x="1040" y="630"/>
                    <a:pt x="882" y="756"/>
                  </a:cubicBezTo>
                  <a:cubicBezTo>
                    <a:pt x="809" y="811"/>
                    <a:pt x="725" y="845"/>
                    <a:pt x="643" y="845"/>
                  </a:cubicBezTo>
                  <a:cubicBezTo>
                    <a:pt x="584" y="845"/>
                    <a:pt x="526" y="828"/>
                    <a:pt x="473" y="788"/>
                  </a:cubicBezTo>
                  <a:lnTo>
                    <a:pt x="347" y="725"/>
                  </a:lnTo>
                  <a:lnTo>
                    <a:pt x="0" y="1324"/>
                  </a:lnTo>
                  <a:lnTo>
                    <a:pt x="126" y="1387"/>
                  </a:lnTo>
                  <a:cubicBezTo>
                    <a:pt x="252" y="1481"/>
                    <a:pt x="315" y="1639"/>
                    <a:pt x="284" y="1733"/>
                  </a:cubicBezTo>
                  <a:cubicBezTo>
                    <a:pt x="252" y="1985"/>
                    <a:pt x="252" y="2143"/>
                    <a:pt x="284" y="2363"/>
                  </a:cubicBezTo>
                  <a:cubicBezTo>
                    <a:pt x="315" y="2521"/>
                    <a:pt x="252" y="2647"/>
                    <a:pt x="126" y="2741"/>
                  </a:cubicBezTo>
                  <a:lnTo>
                    <a:pt x="0" y="2804"/>
                  </a:lnTo>
                  <a:lnTo>
                    <a:pt x="347" y="3403"/>
                  </a:lnTo>
                  <a:lnTo>
                    <a:pt x="473" y="3308"/>
                  </a:lnTo>
                  <a:cubicBezTo>
                    <a:pt x="518" y="3286"/>
                    <a:pt x="566" y="3276"/>
                    <a:pt x="616" y="3276"/>
                  </a:cubicBezTo>
                  <a:cubicBezTo>
                    <a:pt x="707" y="3276"/>
                    <a:pt x="801" y="3310"/>
                    <a:pt x="882" y="3371"/>
                  </a:cubicBezTo>
                  <a:cubicBezTo>
                    <a:pt x="1040" y="3529"/>
                    <a:pt x="1229" y="3592"/>
                    <a:pt x="1418" y="3686"/>
                  </a:cubicBezTo>
                  <a:cubicBezTo>
                    <a:pt x="1576" y="3718"/>
                    <a:pt x="1670" y="3875"/>
                    <a:pt x="1670" y="4001"/>
                  </a:cubicBezTo>
                  <a:lnTo>
                    <a:pt x="1670" y="4096"/>
                  </a:lnTo>
                  <a:lnTo>
                    <a:pt x="2363" y="4096"/>
                  </a:lnTo>
                  <a:lnTo>
                    <a:pt x="2363" y="4001"/>
                  </a:lnTo>
                  <a:cubicBezTo>
                    <a:pt x="2363" y="3844"/>
                    <a:pt x="2458" y="3718"/>
                    <a:pt x="2615" y="3686"/>
                  </a:cubicBezTo>
                  <a:cubicBezTo>
                    <a:pt x="2804" y="3592"/>
                    <a:pt x="2993" y="3466"/>
                    <a:pt x="3151" y="3371"/>
                  </a:cubicBezTo>
                  <a:cubicBezTo>
                    <a:pt x="3232" y="3310"/>
                    <a:pt x="3327" y="3276"/>
                    <a:pt x="3417" y="3276"/>
                  </a:cubicBezTo>
                  <a:cubicBezTo>
                    <a:pt x="3467" y="3276"/>
                    <a:pt x="3516" y="3286"/>
                    <a:pt x="3560" y="3308"/>
                  </a:cubicBezTo>
                  <a:lnTo>
                    <a:pt x="3686" y="3403"/>
                  </a:lnTo>
                  <a:lnTo>
                    <a:pt x="4033" y="2804"/>
                  </a:lnTo>
                  <a:lnTo>
                    <a:pt x="3907" y="2741"/>
                  </a:lnTo>
                  <a:cubicBezTo>
                    <a:pt x="3781" y="2647"/>
                    <a:pt x="3718" y="2489"/>
                    <a:pt x="3749" y="2363"/>
                  </a:cubicBezTo>
                  <a:cubicBezTo>
                    <a:pt x="3781" y="2143"/>
                    <a:pt x="3781" y="1985"/>
                    <a:pt x="3749" y="1733"/>
                  </a:cubicBezTo>
                  <a:cubicBezTo>
                    <a:pt x="3718" y="1576"/>
                    <a:pt x="3781" y="1481"/>
                    <a:pt x="3907" y="1387"/>
                  </a:cubicBezTo>
                  <a:lnTo>
                    <a:pt x="4033" y="1324"/>
                  </a:lnTo>
                  <a:lnTo>
                    <a:pt x="3686" y="725"/>
                  </a:lnTo>
                  <a:lnTo>
                    <a:pt x="3560" y="788"/>
                  </a:lnTo>
                  <a:cubicBezTo>
                    <a:pt x="3502" y="832"/>
                    <a:pt x="3437" y="855"/>
                    <a:pt x="3371" y="855"/>
                  </a:cubicBezTo>
                  <a:cubicBezTo>
                    <a:pt x="3295" y="855"/>
                    <a:pt x="3218" y="824"/>
                    <a:pt x="3151" y="756"/>
                  </a:cubicBezTo>
                  <a:cubicBezTo>
                    <a:pt x="2993" y="599"/>
                    <a:pt x="2804" y="536"/>
                    <a:pt x="2615" y="441"/>
                  </a:cubicBezTo>
                  <a:cubicBezTo>
                    <a:pt x="2458" y="410"/>
                    <a:pt x="2363" y="252"/>
                    <a:pt x="2363" y="126"/>
                  </a:cubicBezTo>
                  <a:lnTo>
                    <a:pt x="236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76" name="Google Shape;7776;p78"/>
          <p:cNvGrpSpPr/>
          <p:nvPr/>
        </p:nvGrpSpPr>
        <p:grpSpPr>
          <a:xfrm>
            <a:off x="2608689" y="1386849"/>
            <a:ext cx="354341" cy="354341"/>
            <a:chOff x="-49027775" y="3183175"/>
            <a:chExt cx="299325" cy="299325"/>
          </a:xfrm>
        </p:grpSpPr>
        <p:sp>
          <p:nvSpPr>
            <p:cNvPr id="7777" name="Google Shape;7777;p78"/>
            <p:cNvSpPr/>
            <p:nvPr/>
          </p:nvSpPr>
          <p:spPr>
            <a:xfrm>
              <a:off x="-48870250" y="3183175"/>
              <a:ext cx="141800" cy="185900"/>
            </a:xfrm>
            <a:custGeom>
              <a:avLst/>
              <a:gdLst/>
              <a:ahLst/>
              <a:cxnLst/>
              <a:rect l="l" t="t" r="r" b="b"/>
              <a:pathLst>
                <a:path w="5672" h="7436" extrusionOk="0">
                  <a:moveTo>
                    <a:pt x="1" y="0"/>
                  </a:moveTo>
                  <a:lnTo>
                    <a:pt x="1" y="1796"/>
                  </a:lnTo>
                  <a:lnTo>
                    <a:pt x="32" y="1796"/>
                  </a:lnTo>
                  <a:cubicBezTo>
                    <a:pt x="158" y="1765"/>
                    <a:pt x="284" y="1765"/>
                    <a:pt x="379" y="1765"/>
                  </a:cubicBezTo>
                  <a:cubicBezTo>
                    <a:pt x="1166" y="1765"/>
                    <a:pt x="1828" y="2395"/>
                    <a:pt x="1828" y="3182"/>
                  </a:cubicBezTo>
                  <a:cubicBezTo>
                    <a:pt x="1828" y="3970"/>
                    <a:pt x="1166" y="4600"/>
                    <a:pt x="379" y="4600"/>
                  </a:cubicBezTo>
                  <a:cubicBezTo>
                    <a:pt x="284" y="4600"/>
                    <a:pt x="158" y="4600"/>
                    <a:pt x="32" y="4568"/>
                  </a:cubicBezTo>
                  <a:lnTo>
                    <a:pt x="32" y="5671"/>
                  </a:lnTo>
                  <a:lnTo>
                    <a:pt x="1702" y="5671"/>
                  </a:lnTo>
                  <a:cubicBezTo>
                    <a:pt x="2017" y="5671"/>
                    <a:pt x="2175" y="6018"/>
                    <a:pt x="1954" y="6270"/>
                  </a:cubicBezTo>
                  <a:cubicBezTo>
                    <a:pt x="1860" y="6364"/>
                    <a:pt x="1765" y="6585"/>
                    <a:pt x="1765" y="6742"/>
                  </a:cubicBezTo>
                  <a:cubicBezTo>
                    <a:pt x="1765" y="7120"/>
                    <a:pt x="2080" y="7435"/>
                    <a:pt x="2490" y="7435"/>
                  </a:cubicBezTo>
                  <a:cubicBezTo>
                    <a:pt x="2868" y="7435"/>
                    <a:pt x="3183" y="7120"/>
                    <a:pt x="3183" y="6742"/>
                  </a:cubicBezTo>
                  <a:cubicBezTo>
                    <a:pt x="3183" y="6585"/>
                    <a:pt x="3120" y="6364"/>
                    <a:pt x="2994" y="6270"/>
                  </a:cubicBezTo>
                  <a:cubicBezTo>
                    <a:pt x="2805" y="6018"/>
                    <a:pt x="2962" y="5671"/>
                    <a:pt x="3277" y="5671"/>
                  </a:cubicBezTo>
                  <a:lnTo>
                    <a:pt x="5672" y="5671"/>
                  </a:lnTo>
                  <a:lnTo>
                    <a:pt x="5672" y="1765"/>
                  </a:lnTo>
                  <a:cubicBezTo>
                    <a:pt x="5672" y="788"/>
                    <a:pt x="4884" y="0"/>
                    <a:pt x="390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78"/>
            <p:cNvSpPr/>
            <p:nvPr/>
          </p:nvSpPr>
          <p:spPr>
            <a:xfrm>
              <a:off x="-49027775" y="3183175"/>
              <a:ext cx="185900" cy="141800"/>
            </a:xfrm>
            <a:custGeom>
              <a:avLst/>
              <a:gdLst/>
              <a:ahLst/>
              <a:cxnLst/>
              <a:rect l="l" t="t" r="r" b="b"/>
              <a:pathLst>
                <a:path w="7436" h="5672" extrusionOk="0">
                  <a:moveTo>
                    <a:pt x="1765" y="0"/>
                  </a:moveTo>
                  <a:cubicBezTo>
                    <a:pt x="788" y="0"/>
                    <a:pt x="1" y="788"/>
                    <a:pt x="1" y="1765"/>
                  </a:cubicBezTo>
                  <a:lnTo>
                    <a:pt x="1" y="5671"/>
                  </a:lnTo>
                  <a:lnTo>
                    <a:pt x="1828" y="5671"/>
                  </a:lnTo>
                  <a:lnTo>
                    <a:pt x="1828" y="5640"/>
                  </a:lnTo>
                  <a:cubicBezTo>
                    <a:pt x="1765" y="5514"/>
                    <a:pt x="1765" y="5388"/>
                    <a:pt x="1765" y="5262"/>
                  </a:cubicBezTo>
                  <a:cubicBezTo>
                    <a:pt x="1765" y="4474"/>
                    <a:pt x="2395" y="3844"/>
                    <a:pt x="3183" y="3844"/>
                  </a:cubicBezTo>
                  <a:cubicBezTo>
                    <a:pt x="3970" y="3844"/>
                    <a:pt x="4600" y="4474"/>
                    <a:pt x="4600" y="5262"/>
                  </a:cubicBezTo>
                  <a:cubicBezTo>
                    <a:pt x="4600" y="5388"/>
                    <a:pt x="4569" y="5514"/>
                    <a:pt x="4569" y="5640"/>
                  </a:cubicBezTo>
                  <a:lnTo>
                    <a:pt x="5672" y="5640"/>
                  </a:lnTo>
                  <a:lnTo>
                    <a:pt x="5672" y="3970"/>
                  </a:lnTo>
                  <a:cubicBezTo>
                    <a:pt x="5672" y="3748"/>
                    <a:pt x="5843" y="3605"/>
                    <a:pt x="6032" y="3605"/>
                  </a:cubicBezTo>
                  <a:cubicBezTo>
                    <a:pt x="6112" y="3605"/>
                    <a:pt x="6195" y="3630"/>
                    <a:pt x="6270" y="3686"/>
                  </a:cubicBezTo>
                  <a:cubicBezTo>
                    <a:pt x="6396" y="3812"/>
                    <a:pt x="6585" y="3907"/>
                    <a:pt x="6743" y="3907"/>
                  </a:cubicBezTo>
                  <a:cubicBezTo>
                    <a:pt x="7121" y="3907"/>
                    <a:pt x="7436" y="3592"/>
                    <a:pt x="7436" y="3182"/>
                  </a:cubicBezTo>
                  <a:cubicBezTo>
                    <a:pt x="7436" y="2804"/>
                    <a:pt x="7121" y="2489"/>
                    <a:pt x="6743" y="2489"/>
                  </a:cubicBezTo>
                  <a:cubicBezTo>
                    <a:pt x="6585" y="2489"/>
                    <a:pt x="6396" y="2552"/>
                    <a:pt x="6270" y="2678"/>
                  </a:cubicBezTo>
                  <a:cubicBezTo>
                    <a:pt x="6195" y="2734"/>
                    <a:pt x="6112" y="2760"/>
                    <a:pt x="6032" y="2760"/>
                  </a:cubicBezTo>
                  <a:cubicBezTo>
                    <a:pt x="5843" y="2760"/>
                    <a:pt x="5672" y="2616"/>
                    <a:pt x="5672" y="2395"/>
                  </a:cubicBezTo>
                  <a:lnTo>
                    <a:pt x="567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78"/>
            <p:cNvSpPr/>
            <p:nvPr/>
          </p:nvSpPr>
          <p:spPr>
            <a:xfrm>
              <a:off x="-49027775" y="3295800"/>
              <a:ext cx="141800" cy="186700"/>
            </a:xfrm>
            <a:custGeom>
              <a:avLst/>
              <a:gdLst/>
              <a:ahLst/>
              <a:cxnLst/>
              <a:rect l="l" t="t" r="r" b="b"/>
              <a:pathLst>
                <a:path w="5672" h="7468" extrusionOk="0">
                  <a:moveTo>
                    <a:pt x="3183" y="0"/>
                  </a:moveTo>
                  <a:cubicBezTo>
                    <a:pt x="2805" y="0"/>
                    <a:pt x="2490" y="315"/>
                    <a:pt x="2490" y="725"/>
                  </a:cubicBezTo>
                  <a:cubicBezTo>
                    <a:pt x="2490" y="883"/>
                    <a:pt x="2553" y="1072"/>
                    <a:pt x="2679" y="1198"/>
                  </a:cubicBezTo>
                  <a:cubicBezTo>
                    <a:pt x="2868" y="1418"/>
                    <a:pt x="2710" y="1796"/>
                    <a:pt x="2395" y="1796"/>
                  </a:cubicBezTo>
                  <a:lnTo>
                    <a:pt x="1" y="1796"/>
                  </a:lnTo>
                  <a:lnTo>
                    <a:pt x="1" y="5671"/>
                  </a:lnTo>
                  <a:cubicBezTo>
                    <a:pt x="1" y="6679"/>
                    <a:pt x="788" y="7467"/>
                    <a:pt x="1765" y="7467"/>
                  </a:cubicBezTo>
                  <a:lnTo>
                    <a:pt x="5672" y="7467"/>
                  </a:lnTo>
                  <a:lnTo>
                    <a:pt x="5672" y="5640"/>
                  </a:lnTo>
                  <a:lnTo>
                    <a:pt x="5640" y="5640"/>
                  </a:lnTo>
                  <a:cubicBezTo>
                    <a:pt x="5514" y="5703"/>
                    <a:pt x="5388" y="5703"/>
                    <a:pt x="5294" y="5703"/>
                  </a:cubicBezTo>
                  <a:cubicBezTo>
                    <a:pt x="4506" y="5703"/>
                    <a:pt x="3844" y="5041"/>
                    <a:pt x="3844" y="4254"/>
                  </a:cubicBezTo>
                  <a:cubicBezTo>
                    <a:pt x="3844" y="3466"/>
                    <a:pt x="4506" y="2867"/>
                    <a:pt x="5294" y="2867"/>
                  </a:cubicBezTo>
                  <a:cubicBezTo>
                    <a:pt x="5388" y="2867"/>
                    <a:pt x="5514" y="2867"/>
                    <a:pt x="5640" y="2899"/>
                  </a:cubicBezTo>
                  <a:lnTo>
                    <a:pt x="5640" y="1796"/>
                  </a:lnTo>
                  <a:lnTo>
                    <a:pt x="3970" y="1796"/>
                  </a:lnTo>
                  <a:cubicBezTo>
                    <a:pt x="3655" y="1796"/>
                    <a:pt x="3498" y="1418"/>
                    <a:pt x="3718" y="1198"/>
                  </a:cubicBezTo>
                  <a:cubicBezTo>
                    <a:pt x="3813" y="1072"/>
                    <a:pt x="3907" y="883"/>
                    <a:pt x="3907" y="725"/>
                  </a:cubicBezTo>
                  <a:cubicBezTo>
                    <a:pt x="3907" y="315"/>
                    <a:pt x="3592" y="0"/>
                    <a:pt x="318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78"/>
            <p:cNvSpPr/>
            <p:nvPr/>
          </p:nvSpPr>
          <p:spPr>
            <a:xfrm>
              <a:off x="-48914350" y="3340700"/>
              <a:ext cx="185900" cy="141800"/>
            </a:xfrm>
            <a:custGeom>
              <a:avLst/>
              <a:gdLst/>
              <a:ahLst/>
              <a:cxnLst/>
              <a:rect l="l" t="t" r="r" b="b"/>
              <a:pathLst>
                <a:path w="7436" h="5672" extrusionOk="0">
                  <a:moveTo>
                    <a:pt x="5608" y="0"/>
                  </a:moveTo>
                  <a:lnTo>
                    <a:pt x="5608" y="32"/>
                  </a:lnTo>
                  <a:cubicBezTo>
                    <a:pt x="5671" y="158"/>
                    <a:pt x="5671" y="284"/>
                    <a:pt x="5671" y="378"/>
                  </a:cubicBezTo>
                  <a:cubicBezTo>
                    <a:pt x="5671" y="1166"/>
                    <a:pt x="5041" y="1796"/>
                    <a:pt x="4254" y="1796"/>
                  </a:cubicBezTo>
                  <a:cubicBezTo>
                    <a:pt x="3466" y="1796"/>
                    <a:pt x="2836" y="1166"/>
                    <a:pt x="2836" y="378"/>
                  </a:cubicBezTo>
                  <a:cubicBezTo>
                    <a:pt x="2836" y="284"/>
                    <a:pt x="2867" y="158"/>
                    <a:pt x="2867" y="32"/>
                  </a:cubicBezTo>
                  <a:lnTo>
                    <a:pt x="1765" y="32"/>
                  </a:lnTo>
                  <a:lnTo>
                    <a:pt x="1765" y="1670"/>
                  </a:lnTo>
                  <a:cubicBezTo>
                    <a:pt x="1765" y="1907"/>
                    <a:pt x="1602" y="2041"/>
                    <a:pt x="1419" y="2041"/>
                  </a:cubicBezTo>
                  <a:cubicBezTo>
                    <a:pt x="1334" y="2041"/>
                    <a:pt x="1245" y="2013"/>
                    <a:pt x="1166" y="1954"/>
                  </a:cubicBezTo>
                  <a:cubicBezTo>
                    <a:pt x="1040" y="1827"/>
                    <a:pt x="851" y="1764"/>
                    <a:pt x="694" y="1764"/>
                  </a:cubicBezTo>
                  <a:cubicBezTo>
                    <a:pt x="315" y="1764"/>
                    <a:pt x="0" y="2080"/>
                    <a:pt x="0" y="2458"/>
                  </a:cubicBezTo>
                  <a:cubicBezTo>
                    <a:pt x="0" y="2867"/>
                    <a:pt x="315" y="3182"/>
                    <a:pt x="694" y="3182"/>
                  </a:cubicBezTo>
                  <a:cubicBezTo>
                    <a:pt x="851" y="3182"/>
                    <a:pt x="1040" y="3119"/>
                    <a:pt x="1166" y="2993"/>
                  </a:cubicBezTo>
                  <a:cubicBezTo>
                    <a:pt x="1247" y="2933"/>
                    <a:pt x="1337" y="2904"/>
                    <a:pt x="1423" y="2904"/>
                  </a:cubicBezTo>
                  <a:cubicBezTo>
                    <a:pt x="1605" y="2904"/>
                    <a:pt x="1765" y="3031"/>
                    <a:pt x="1765" y="3245"/>
                  </a:cubicBezTo>
                  <a:lnTo>
                    <a:pt x="1765" y="5671"/>
                  </a:lnTo>
                  <a:lnTo>
                    <a:pt x="5671" y="5671"/>
                  </a:lnTo>
                  <a:cubicBezTo>
                    <a:pt x="6648" y="5671"/>
                    <a:pt x="7436" y="4883"/>
                    <a:pt x="7436" y="3907"/>
                  </a:cubicBezTo>
                  <a:lnTo>
                    <a:pt x="74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1" name="Google Shape;7781;p78"/>
          <p:cNvGrpSpPr/>
          <p:nvPr/>
        </p:nvGrpSpPr>
        <p:grpSpPr>
          <a:xfrm>
            <a:off x="2608230" y="1822251"/>
            <a:ext cx="355258" cy="357152"/>
            <a:chOff x="-49027775" y="3550975"/>
            <a:chExt cx="300100" cy="301700"/>
          </a:xfrm>
        </p:grpSpPr>
        <p:sp>
          <p:nvSpPr>
            <p:cNvPr id="7782" name="Google Shape;7782;p78"/>
            <p:cNvSpPr/>
            <p:nvPr/>
          </p:nvSpPr>
          <p:spPr>
            <a:xfrm>
              <a:off x="-48941125" y="3613200"/>
              <a:ext cx="74050" cy="26825"/>
            </a:xfrm>
            <a:custGeom>
              <a:avLst/>
              <a:gdLst/>
              <a:ahLst/>
              <a:cxnLst/>
              <a:rect l="l" t="t" r="r" b="b"/>
              <a:pathLst>
                <a:path w="2962" h="1073" extrusionOk="0">
                  <a:moveTo>
                    <a:pt x="1260" y="1"/>
                  </a:moveTo>
                  <a:lnTo>
                    <a:pt x="0" y="1072"/>
                  </a:lnTo>
                  <a:lnTo>
                    <a:pt x="1702" y="1072"/>
                  </a:lnTo>
                  <a:lnTo>
                    <a:pt x="29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3" name="Google Shape;7783;p78"/>
            <p:cNvSpPr/>
            <p:nvPr/>
          </p:nvSpPr>
          <p:spPr>
            <a:xfrm>
              <a:off x="-48871025" y="3613200"/>
              <a:ext cx="73275" cy="26825"/>
            </a:xfrm>
            <a:custGeom>
              <a:avLst/>
              <a:gdLst/>
              <a:ahLst/>
              <a:cxnLst/>
              <a:rect l="l" t="t" r="r" b="b"/>
              <a:pathLst>
                <a:path w="2931" h="1073" extrusionOk="0">
                  <a:moveTo>
                    <a:pt x="1260" y="1"/>
                  </a:moveTo>
                  <a:lnTo>
                    <a:pt x="0" y="1072"/>
                  </a:lnTo>
                  <a:lnTo>
                    <a:pt x="1670" y="1072"/>
                  </a:lnTo>
                  <a:lnTo>
                    <a:pt x="29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4" name="Google Shape;7784;p78"/>
            <p:cNvSpPr/>
            <p:nvPr/>
          </p:nvSpPr>
          <p:spPr>
            <a:xfrm>
              <a:off x="-48893075" y="3552550"/>
              <a:ext cx="95325" cy="43350"/>
            </a:xfrm>
            <a:custGeom>
              <a:avLst/>
              <a:gdLst/>
              <a:ahLst/>
              <a:cxnLst/>
              <a:rect l="l" t="t" r="r" b="b"/>
              <a:pathLst>
                <a:path w="3813" h="1734" extrusionOk="0">
                  <a:moveTo>
                    <a:pt x="0" y="1"/>
                  </a:moveTo>
                  <a:lnTo>
                    <a:pt x="2142" y="1734"/>
                  </a:lnTo>
                  <a:lnTo>
                    <a:pt x="3812" y="1734"/>
                  </a:lnTo>
                  <a:lnTo>
                    <a:pt x="173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78"/>
            <p:cNvSpPr/>
            <p:nvPr/>
          </p:nvSpPr>
          <p:spPr>
            <a:xfrm>
              <a:off x="-49027775" y="3550975"/>
              <a:ext cx="100050" cy="87475"/>
            </a:xfrm>
            <a:custGeom>
              <a:avLst/>
              <a:gdLst/>
              <a:ahLst/>
              <a:cxnLst/>
              <a:rect l="l" t="t" r="r" b="b"/>
              <a:pathLst>
                <a:path w="4002" h="3499" extrusionOk="0">
                  <a:moveTo>
                    <a:pt x="2112" y="1797"/>
                  </a:moveTo>
                  <a:cubicBezTo>
                    <a:pt x="2332" y="1797"/>
                    <a:pt x="2490" y="1923"/>
                    <a:pt x="2490" y="2143"/>
                  </a:cubicBezTo>
                  <a:cubicBezTo>
                    <a:pt x="2490" y="2332"/>
                    <a:pt x="2332" y="2490"/>
                    <a:pt x="2112" y="2490"/>
                  </a:cubicBezTo>
                  <a:cubicBezTo>
                    <a:pt x="1923" y="2490"/>
                    <a:pt x="1765" y="2332"/>
                    <a:pt x="1765" y="2143"/>
                  </a:cubicBezTo>
                  <a:cubicBezTo>
                    <a:pt x="1765" y="1923"/>
                    <a:pt x="1923" y="1797"/>
                    <a:pt x="2112" y="1797"/>
                  </a:cubicBezTo>
                  <a:close/>
                  <a:moveTo>
                    <a:pt x="1072" y="1"/>
                  </a:moveTo>
                  <a:cubicBezTo>
                    <a:pt x="473" y="1"/>
                    <a:pt x="1" y="474"/>
                    <a:pt x="1" y="1072"/>
                  </a:cubicBezTo>
                  <a:lnTo>
                    <a:pt x="1" y="3498"/>
                  </a:lnTo>
                  <a:lnTo>
                    <a:pt x="2364" y="3498"/>
                  </a:lnTo>
                  <a:lnTo>
                    <a:pt x="4002" y="2143"/>
                  </a:lnTo>
                  <a:lnTo>
                    <a:pt x="14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78"/>
            <p:cNvSpPr/>
            <p:nvPr/>
          </p:nvSpPr>
          <p:spPr>
            <a:xfrm>
              <a:off x="-48962400" y="3552550"/>
              <a:ext cx="95325" cy="43350"/>
            </a:xfrm>
            <a:custGeom>
              <a:avLst/>
              <a:gdLst/>
              <a:ahLst/>
              <a:cxnLst/>
              <a:rect l="l" t="t" r="r" b="b"/>
              <a:pathLst>
                <a:path w="3813" h="1734" extrusionOk="0">
                  <a:moveTo>
                    <a:pt x="1" y="1"/>
                  </a:moveTo>
                  <a:lnTo>
                    <a:pt x="2111" y="1734"/>
                  </a:lnTo>
                  <a:lnTo>
                    <a:pt x="3813" y="1734"/>
                  </a:lnTo>
                  <a:lnTo>
                    <a:pt x="170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78"/>
            <p:cNvSpPr/>
            <p:nvPr/>
          </p:nvSpPr>
          <p:spPr>
            <a:xfrm>
              <a:off x="-49027775" y="3657325"/>
              <a:ext cx="300100" cy="195350"/>
            </a:xfrm>
            <a:custGeom>
              <a:avLst/>
              <a:gdLst/>
              <a:ahLst/>
              <a:cxnLst/>
              <a:rect l="l" t="t" r="r" b="b"/>
              <a:pathLst>
                <a:path w="12004" h="7814" extrusionOk="0">
                  <a:moveTo>
                    <a:pt x="5987" y="410"/>
                  </a:moveTo>
                  <a:cubicBezTo>
                    <a:pt x="7719" y="410"/>
                    <a:pt x="9137" y="1827"/>
                    <a:pt x="9137" y="3560"/>
                  </a:cubicBezTo>
                  <a:cubicBezTo>
                    <a:pt x="9137" y="5293"/>
                    <a:pt x="7719" y="6711"/>
                    <a:pt x="5987" y="6711"/>
                  </a:cubicBezTo>
                  <a:cubicBezTo>
                    <a:pt x="4254" y="6711"/>
                    <a:pt x="2836" y="5293"/>
                    <a:pt x="2836" y="3560"/>
                  </a:cubicBezTo>
                  <a:cubicBezTo>
                    <a:pt x="2836" y="1827"/>
                    <a:pt x="4254" y="410"/>
                    <a:pt x="5987" y="410"/>
                  </a:cubicBezTo>
                  <a:close/>
                  <a:moveTo>
                    <a:pt x="1" y="0"/>
                  </a:moveTo>
                  <a:lnTo>
                    <a:pt x="1" y="6742"/>
                  </a:lnTo>
                  <a:cubicBezTo>
                    <a:pt x="1" y="7341"/>
                    <a:pt x="473" y="7813"/>
                    <a:pt x="1072" y="7813"/>
                  </a:cubicBezTo>
                  <a:lnTo>
                    <a:pt x="10933" y="7813"/>
                  </a:lnTo>
                  <a:cubicBezTo>
                    <a:pt x="11532" y="7813"/>
                    <a:pt x="12004" y="7341"/>
                    <a:pt x="12004" y="6742"/>
                  </a:cubicBezTo>
                  <a:lnTo>
                    <a:pt x="120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8" name="Google Shape;7788;p78"/>
            <p:cNvSpPr/>
            <p:nvPr/>
          </p:nvSpPr>
          <p:spPr>
            <a:xfrm>
              <a:off x="-48886775" y="3726625"/>
              <a:ext cx="28375" cy="37050"/>
            </a:xfrm>
            <a:custGeom>
              <a:avLst/>
              <a:gdLst/>
              <a:ahLst/>
              <a:cxnLst/>
              <a:rect l="l" t="t" r="r" b="b"/>
              <a:pathLst>
                <a:path w="1135" h="1482" extrusionOk="0">
                  <a:moveTo>
                    <a:pt x="0" y="1"/>
                  </a:moveTo>
                  <a:lnTo>
                    <a:pt x="0" y="1481"/>
                  </a:lnTo>
                  <a:lnTo>
                    <a:pt x="1134" y="757"/>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9" name="Google Shape;7789;p78"/>
            <p:cNvSpPr/>
            <p:nvPr/>
          </p:nvSpPr>
          <p:spPr>
            <a:xfrm>
              <a:off x="-48822975" y="3550975"/>
              <a:ext cx="94525" cy="44925"/>
            </a:xfrm>
            <a:custGeom>
              <a:avLst/>
              <a:gdLst/>
              <a:ahLst/>
              <a:cxnLst/>
              <a:rect l="l" t="t" r="r" b="b"/>
              <a:pathLst>
                <a:path w="3781" h="1797" extrusionOk="0">
                  <a:moveTo>
                    <a:pt x="0" y="1"/>
                  </a:moveTo>
                  <a:lnTo>
                    <a:pt x="2111" y="1797"/>
                  </a:lnTo>
                  <a:lnTo>
                    <a:pt x="3781" y="1797"/>
                  </a:lnTo>
                  <a:lnTo>
                    <a:pt x="3781" y="1072"/>
                  </a:lnTo>
                  <a:cubicBezTo>
                    <a:pt x="3781" y="474"/>
                    <a:pt x="3308" y="1"/>
                    <a:pt x="27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0" name="Google Shape;7790;p78"/>
            <p:cNvSpPr/>
            <p:nvPr/>
          </p:nvSpPr>
          <p:spPr>
            <a:xfrm>
              <a:off x="-48939550" y="3684100"/>
              <a:ext cx="122100" cy="122100"/>
            </a:xfrm>
            <a:custGeom>
              <a:avLst/>
              <a:gdLst/>
              <a:ahLst/>
              <a:cxnLst/>
              <a:rect l="l" t="t" r="r" b="b"/>
              <a:pathLst>
                <a:path w="4884" h="4884" extrusionOk="0">
                  <a:moveTo>
                    <a:pt x="1741" y="757"/>
                  </a:moveTo>
                  <a:cubicBezTo>
                    <a:pt x="1812" y="757"/>
                    <a:pt x="1885" y="777"/>
                    <a:pt x="1954" y="819"/>
                  </a:cubicBezTo>
                  <a:lnTo>
                    <a:pt x="4064" y="2237"/>
                  </a:lnTo>
                  <a:cubicBezTo>
                    <a:pt x="4253" y="2300"/>
                    <a:pt x="4253" y="2615"/>
                    <a:pt x="4064" y="2773"/>
                  </a:cubicBezTo>
                  <a:lnTo>
                    <a:pt x="1954" y="4190"/>
                  </a:lnTo>
                  <a:cubicBezTo>
                    <a:pt x="1885" y="4233"/>
                    <a:pt x="1812" y="4253"/>
                    <a:pt x="1741" y="4253"/>
                  </a:cubicBezTo>
                  <a:cubicBezTo>
                    <a:pt x="1553" y="4253"/>
                    <a:pt x="1387" y="4113"/>
                    <a:pt x="1387" y="3907"/>
                  </a:cubicBezTo>
                  <a:lnTo>
                    <a:pt x="1387" y="1103"/>
                  </a:lnTo>
                  <a:cubicBezTo>
                    <a:pt x="1387" y="897"/>
                    <a:pt x="1553" y="757"/>
                    <a:pt x="1741" y="757"/>
                  </a:cubicBezTo>
                  <a:close/>
                  <a:moveTo>
                    <a:pt x="2458" y="0"/>
                  </a:moveTo>
                  <a:cubicBezTo>
                    <a:pt x="1103" y="0"/>
                    <a:pt x="0" y="1103"/>
                    <a:pt x="0" y="2458"/>
                  </a:cubicBezTo>
                  <a:cubicBezTo>
                    <a:pt x="0" y="3781"/>
                    <a:pt x="1103" y="4884"/>
                    <a:pt x="2458" y="4884"/>
                  </a:cubicBezTo>
                  <a:cubicBezTo>
                    <a:pt x="3781" y="4884"/>
                    <a:pt x="4884" y="3781"/>
                    <a:pt x="4884" y="2458"/>
                  </a:cubicBezTo>
                  <a:cubicBezTo>
                    <a:pt x="4884" y="1103"/>
                    <a:pt x="3812"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1" name="Google Shape;7791;p78"/>
            <p:cNvSpPr/>
            <p:nvPr/>
          </p:nvSpPr>
          <p:spPr>
            <a:xfrm>
              <a:off x="-48801725" y="3613200"/>
              <a:ext cx="73275" cy="26825"/>
            </a:xfrm>
            <a:custGeom>
              <a:avLst/>
              <a:gdLst/>
              <a:ahLst/>
              <a:cxnLst/>
              <a:rect l="l" t="t" r="r" b="b"/>
              <a:pathLst>
                <a:path w="2931" h="1073" extrusionOk="0">
                  <a:moveTo>
                    <a:pt x="1261" y="1"/>
                  </a:moveTo>
                  <a:lnTo>
                    <a:pt x="1" y="1072"/>
                  </a:lnTo>
                  <a:lnTo>
                    <a:pt x="2931" y="1072"/>
                  </a:lnTo>
                  <a:lnTo>
                    <a:pt x="293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2" name="Google Shape;7792;p78"/>
          <p:cNvGrpSpPr/>
          <p:nvPr/>
        </p:nvGrpSpPr>
        <p:grpSpPr>
          <a:xfrm>
            <a:off x="2606306" y="2259310"/>
            <a:ext cx="359106" cy="355525"/>
            <a:chOff x="-49031025" y="3920175"/>
            <a:chExt cx="303350" cy="300325"/>
          </a:xfrm>
        </p:grpSpPr>
        <p:sp>
          <p:nvSpPr>
            <p:cNvPr id="7793" name="Google Shape;7793;p78"/>
            <p:cNvSpPr/>
            <p:nvPr/>
          </p:nvSpPr>
          <p:spPr>
            <a:xfrm>
              <a:off x="-49031025" y="4131875"/>
              <a:ext cx="109600" cy="88625"/>
            </a:xfrm>
            <a:custGeom>
              <a:avLst/>
              <a:gdLst/>
              <a:ahLst/>
              <a:cxnLst/>
              <a:rect l="l" t="t" r="r" b="b"/>
              <a:pathLst>
                <a:path w="4384" h="3545" extrusionOk="0">
                  <a:moveTo>
                    <a:pt x="472" y="1"/>
                  </a:moveTo>
                  <a:cubicBezTo>
                    <a:pt x="202" y="1"/>
                    <a:pt x="0" y="326"/>
                    <a:pt x="225" y="551"/>
                  </a:cubicBezTo>
                  <a:lnTo>
                    <a:pt x="2336" y="3387"/>
                  </a:lnTo>
                  <a:cubicBezTo>
                    <a:pt x="2399" y="3481"/>
                    <a:pt x="2494" y="3544"/>
                    <a:pt x="2620" y="3544"/>
                  </a:cubicBezTo>
                  <a:lnTo>
                    <a:pt x="4384" y="3544"/>
                  </a:lnTo>
                  <a:lnTo>
                    <a:pt x="2620" y="583"/>
                  </a:lnTo>
                  <a:lnTo>
                    <a:pt x="572" y="16"/>
                  </a:lnTo>
                  <a:cubicBezTo>
                    <a:pt x="538" y="5"/>
                    <a:pt x="505" y="1"/>
                    <a:pt x="4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78"/>
            <p:cNvSpPr/>
            <p:nvPr/>
          </p:nvSpPr>
          <p:spPr>
            <a:xfrm>
              <a:off x="-48921450" y="3920175"/>
              <a:ext cx="79575" cy="130975"/>
            </a:xfrm>
            <a:custGeom>
              <a:avLst/>
              <a:gdLst/>
              <a:ahLst/>
              <a:cxnLst/>
              <a:rect l="l" t="t" r="r" b="b"/>
              <a:pathLst>
                <a:path w="3183" h="5239" extrusionOk="0">
                  <a:moveTo>
                    <a:pt x="302" y="1"/>
                  </a:moveTo>
                  <a:cubicBezTo>
                    <a:pt x="275" y="1"/>
                    <a:pt x="248" y="3"/>
                    <a:pt x="221" y="9"/>
                  </a:cubicBezTo>
                  <a:cubicBezTo>
                    <a:pt x="64" y="40"/>
                    <a:pt x="1" y="198"/>
                    <a:pt x="1" y="355"/>
                  </a:cubicBezTo>
                  <a:lnTo>
                    <a:pt x="64" y="1269"/>
                  </a:lnTo>
                  <a:lnTo>
                    <a:pt x="2584" y="5239"/>
                  </a:lnTo>
                  <a:lnTo>
                    <a:pt x="3183" y="4199"/>
                  </a:lnTo>
                  <a:lnTo>
                    <a:pt x="631" y="166"/>
                  </a:lnTo>
                  <a:cubicBezTo>
                    <a:pt x="553" y="62"/>
                    <a:pt x="431" y="1"/>
                    <a:pt x="3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5" name="Google Shape;7795;p78"/>
            <p:cNvSpPr/>
            <p:nvPr/>
          </p:nvSpPr>
          <p:spPr>
            <a:xfrm>
              <a:off x="-48842675" y="4008100"/>
              <a:ext cx="115000" cy="53300"/>
            </a:xfrm>
            <a:custGeom>
              <a:avLst/>
              <a:gdLst/>
              <a:ahLst/>
              <a:cxnLst/>
              <a:rect l="l" t="t" r="r" b="b"/>
              <a:pathLst>
                <a:path w="4600" h="2132" extrusionOk="0">
                  <a:moveTo>
                    <a:pt x="1359" y="0"/>
                  </a:moveTo>
                  <a:cubicBezTo>
                    <a:pt x="1245" y="0"/>
                    <a:pt x="1132" y="57"/>
                    <a:pt x="1072" y="178"/>
                  </a:cubicBezTo>
                  <a:lnTo>
                    <a:pt x="0" y="2131"/>
                  </a:lnTo>
                  <a:lnTo>
                    <a:pt x="4191" y="2131"/>
                  </a:lnTo>
                  <a:cubicBezTo>
                    <a:pt x="4317" y="2131"/>
                    <a:pt x="4506" y="2005"/>
                    <a:pt x="4537" y="1848"/>
                  </a:cubicBezTo>
                  <a:cubicBezTo>
                    <a:pt x="4600" y="1690"/>
                    <a:pt x="4537" y="1533"/>
                    <a:pt x="4380" y="1469"/>
                  </a:cubicBezTo>
                  <a:lnTo>
                    <a:pt x="1544" y="52"/>
                  </a:lnTo>
                  <a:cubicBezTo>
                    <a:pt x="1488" y="18"/>
                    <a:pt x="1423" y="0"/>
                    <a:pt x="13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6" name="Google Shape;7796;p78"/>
            <p:cNvSpPr/>
            <p:nvPr/>
          </p:nvSpPr>
          <p:spPr>
            <a:xfrm>
              <a:off x="-48838750" y="4078700"/>
              <a:ext cx="51225" cy="66975"/>
            </a:xfrm>
            <a:custGeom>
              <a:avLst/>
              <a:gdLst/>
              <a:ahLst/>
              <a:cxnLst/>
              <a:rect l="l" t="t" r="r" b="b"/>
              <a:pathLst>
                <a:path w="2049" h="2679" extrusionOk="0">
                  <a:moveTo>
                    <a:pt x="1" y="0"/>
                  </a:moveTo>
                  <a:lnTo>
                    <a:pt x="1734" y="2678"/>
                  </a:lnTo>
                  <a:lnTo>
                    <a:pt x="204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78"/>
            <p:cNvSpPr/>
            <p:nvPr/>
          </p:nvSpPr>
          <p:spPr>
            <a:xfrm>
              <a:off x="-48975000" y="3920575"/>
              <a:ext cx="173300" cy="248725"/>
            </a:xfrm>
            <a:custGeom>
              <a:avLst/>
              <a:gdLst/>
              <a:ahLst/>
              <a:cxnLst/>
              <a:rect l="l" t="t" r="r" b="b"/>
              <a:pathLst>
                <a:path w="6932" h="9949" extrusionOk="0">
                  <a:moveTo>
                    <a:pt x="374" y="0"/>
                  </a:moveTo>
                  <a:cubicBezTo>
                    <a:pt x="334" y="0"/>
                    <a:pt x="293" y="8"/>
                    <a:pt x="253" y="24"/>
                  </a:cubicBezTo>
                  <a:cubicBezTo>
                    <a:pt x="95" y="87"/>
                    <a:pt x="1" y="245"/>
                    <a:pt x="1" y="402"/>
                  </a:cubicBezTo>
                  <a:lnTo>
                    <a:pt x="694" y="7585"/>
                  </a:lnTo>
                  <a:lnTo>
                    <a:pt x="6932" y="9948"/>
                  </a:lnTo>
                  <a:lnTo>
                    <a:pt x="694" y="182"/>
                  </a:lnTo>
                  <a:cubicBezTo>
                    <a:pt x="600" y="65"/>
                    <a:pt x="489" y="0"/>
                    <a:pt x="3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78"/>
            <p:cNvSpPr/>
            <p:nvPr/>
          </p:nvSpPr>
          <p:spPr>
            <a:xfrm>
              <a:off x="-48955300" y="4129900"/>
              <a:ext cx="151250" cy="89800"/>
            </a:xfrm>
            <a:custGeom>
              <a:avLst/>
              <a:gdLst/>
              <a:ahLst/>
              <a:cxnLst/>
              <a:rect l="l" t="t" r="r" b="b"/>
              <a:pathLst>
                <a:path w="6050" h="3592" extrusionOk="0">
                  <a:moveTo>
                    <a:pt x="0" y="0"/>
                  </a:moveTo>
                  <a:lnTo>
                    <a:pt x="2174" y="3592"/>
                  </a:lnTo>
                  <a:lnTo>
                    <a:pt x="5167" y="3592"/>
                  </a:lnTo>
                  <a:cubicBezTo>
                    <a:pt x="5293" y="3592"/>
                    <a:pt x="5419" y="3529"/>
                    <a:pt x="5482" y="3403"/>
                  </a:cubicBezTo>
                  <a:lnTo>
                    <a:pt x="6049" y="2268"/>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9" name="Google Shape;7799;p78"/>
          <p:cNvGrpSpPr/>
          <p:nvPr/>
        </p:nvGrpSpPr>
        <p:grpSpPr>
          <a:xfrm>
            <a:off x="1322411" y="2752344"/>
            <a:ext cx="356176" cy="354341"/>
            <a:chOff x="-47155575" y="3200500"/>
            <a:chExt cx="300875" cy="299325"/>
          </a:xfrm>
        </p:grpSpPr>
        <p:sp>
          <p:nvSpPr>
            <p:cNvPr id="7800" name="Google Shape;7800;p78"/>
            <p:cNvSpPr/>
            <p:nvPr/>
          </p:nvSpPr>
          <p:spPr>
            <a:xfrm>
              <a:off x="-46943725" y="3206000"/>
              <a:ext cx="47300" cy="48075"/>
            </a:xfrm>
            <a:custGeom>
              <a:avLst/>
              <a:gdLst/>
              <a:ahLst/>
              <a:cxnLst/>
              <a:rect l="l" t="t" r="r" b="b"/>
              <a:pathLst>
                <a:path w="1892" h="1923" extrusionOk="0">
                  <a:moveTo>
                    <a:pt x="1" y="1"/>
                  </a:moveTo>
                  <a:lnTo>
                    <a:pt x="1" y="1923"/>
                  </a:lnTo>
                  <a:lnTo>
                    <a:pt x="1891" y="1923"/>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78"/>
            <p:cNvSpPr/>
            <p:nvPr/>
          </p:nvSpPr>
          <p:spPr>
            <a:xfrm>
              <a:off x="-47118575" y="3200500"/>
              <a:ext cx="228450" cy="89025"/>
            </a:xfrm>
            <a:custGeom>
              <a:avLst/>
              <a:gdLst/>
              <a:ahLst/>
              <a:cxnLst/>
              <a:rect l="l" t="t" r="r" b="b"/>
              <a:pathLst>
                <a:path w="9138" h="3561" extrusionOk="0">
                  <a:moveTo>
                    <a:pt x="347" y="0"/>
                  </a:moveTo>
                  <a:cubicBezTo>
                    <a:pt x="158" y="0"/>
                    <a:pt x="1" y="158"/>
                    <a:pt x="1" y="378"/>
                  </a:cubicBezTo>
                  <a:lnTo>
                    <a:pt x="1" y="2143"/>
                  </a:lnTo>
                  <a:lnTo>
                    <a:pt x="2017" y="2143"/>
                  </a:lnTo>
                  <a:cubicBezTo>
                    <a:pt x="2679" y="2143"/>
                    <a:pt x="3246" y="2489"/>
                    <a:pt x="3561" y="3119"/>
                  </a:cubicBezTo>
                  <a:lnTo>
                    <a:pt x="3813" y="3560"/>
                  </a:lnTo>
                  <a:lnTo>
                    <a:pt x="9137" y="3560"/>
                  </a:lnTo>
                  <a:lnTo>
                    <a:pt x="9137" y="2836"/>
                  </a:lnTo>
                  <a:lnTo>
                    <a:pt x="6680" y="2836"/>
                  </a:lnTo>
                  <a:cubicBezTo>
                    <a:pt x="6491" y="2836"/>
                    <a:pt x="6333" y="2678"/>
                    <a:pt x="6333" y="2489"/>
                  </a:cubicBezTo>
                  <a:lnTo>
                    <a:pt x="633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2" name="Google Shape;7802;p78"/>
            <p:cNvSpPr/>
            <p:nvPr/>
          </p:nvSpPr>
          <p:spPr>
            <a:xfrm>
              <a:off x="-47013825" y="3395050"/>
              <a:ext cx="15775" cy="15775"/>
            </a:xfrm>
            <a:custGeom>
              <a:avLst/>
              <a:gdLst/>
              <a:ahLst/>
              <a:cxnLst/>
              <a:rect l="l" t="t" r="r" b="b"/>
              <a:pathLst>
                <a:path w="631" h="631" extrusionOk="0">
                  <a:moveTo>
                    <a:pt x="1" y="0"/>
                  </a:moveTo>
                  <a:lnTo>
                    <a:pt x="1" y="630"/>
                  </a:lnTo>
                  <a:cubicBezTo>
                    <a:pt x="284" y="504"/>
                    <a:pt x="536" y="252"/>
                    <a:pt x="6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3" name="Google Shape;7803;p78"/>
            <p:cNvSpPr/>
            <p:nvPr/>
          </p:nvSpPr>
          <p:spPr>
            <a:xfrm>
              <a:off x="-47049250" y="3359600"/>
              <a:ext cx="51200" cy="51225"/>
            </a:xfrm>
            <a:custGeom>
              <a:avLst/>
              <a:gdLst/>
              <a:ahLst/>
              <a:cxnLst/>
              <a:rect l="l" t="t" r="r" b="b"/>
              <a:pathLst>
                <a:path w="2048" h="2049" extrusionOk="0">
                  <a:moveTo>
                    <a:pt x="1071" y="0"/>
                  </a:moveTo>
                  <a:cubicBezTo>
                    <a:pt x="473" y="0"/>
                    <a:pt x="0" y="473"/>
                    <a:pt x="0" y="1040"/>
                  </a:cubicBezTo>
                  <a:cubicBezTo>
                    <a:pt x="0" y="1513"/>
                    <a:pt x="284" y="1891"/>
                    <a:pt x="725" y="2048"/>
                  </a:cubicBezTo>
                  <a:lnTo>
                    <a:pt x="725" y="1040"/>
                  </a:lnTo>
                  <a:cubicBezTo>
                    <a:pt x="725" y="851"/>
                    <a:pt x="882" y="693"/>
                    <a:pt x="1071" y="693"/>
                  </a:cubicBezTo>
                  <a:lnTo>
                    <a:pt x="2048" y="693"/>
                  </a:lnTo>
                  <a:cubicBezTo>
                    <a:pt x="1890" y="252"/>
                    <a:pt x="1512" y="0"/>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78"/>
            <p:cNvSpPr/>
            <p:nvPr/>
          </p:nvSpPr>
          <p:spPr>
            <a:xfrm>
              <a:off x="-47013025" y="3393475"/>
              <a:ext cx="52800" cy="53575"/>
            </a:xfrm>
            <a:custGeom>
              <a:avLst/>
              <a:gdLst/>
              <a:ahLst/>
              <a:cxnLst/>
              <a:rect l="l" t="t" r="r" b="b"/>
              <a:pathLst>
                <a:path w="2112" h="2143" extrusionOk="0">
                  <a:moveTo>
                    <a:pt x="1355" y="0"/>
                  </a:moveTo>
                  <a:cubicBezTo>
                    <a:pt x="1198" y="725"/>
                    <a:pt x="662" y="1260"/>
                    <a:pt x="0" y="1386"/>
                  </a:cubicBezTo>
                  <a:lnTo>
                    <a:pt x="0" y="2142"/>
                  </a:lnTo>
                  <a:lnTo>
                    <a:pt x="2111" y="2142"/>
                  </a:lnTo>
                  <a:lnTo>
                    <a:pt x="21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5" name="Google Shape;7805;p78"/>
            <p:cNvSpPr/>
            <p:nvPr/>
          </p:nvSpPr>
          <p:spPr>
            <a:xfrm>
              <a:off x="-47155575" y="3270600"/>
              <a:ext cx="300875" cy="229225"/>
            </a:xfrm>
            <a:custGeom>
              <a:avLst/>
              <a:gdLst/>
              <a:ahLst/>
              <a:cxnLst/>
              <a:rect l="l" t="t" r="r" b="b"/>
              <a:pathLst>
                <a:path w="12035" h="9169" extrusionOk="0">
                  <a:moveTo>
                    <a:pt x="5324" y="2804"/>
                  </a:moveTo>
                  <a:cubicBezTo>
                    <a:pt x="6206" y="2804"/>
                    <a:pt x="6900" y="3403"/>
                    <a:pt x="7057" y="4222"/>
                  </a:cubicBezTo>
                  <a:lnTo>
                    <a:pt x="8160" y="4222"/>
                  </a:lnTo>
                  <a:cubicBezTo>
                    <a:pt x="8349" y="4222"/>
                    <a:pt x="8506" y="4379"/>
                    <a:pt x="8506" y="4568"/>
                  </a:cubicBezTo>
                  <a:lnTo>
                    <a:pt x="8506" y="7404"/>
                  </a:lnTo>
                  <a:lnTo>
                    <a:pt x="8475" y="7404"/>
                  </a:lnTo>
                  <a:cubicBezTo>
                    <a:pt x="8475" y="7593"/>
                    <a:pt x="8317" y="7750"/>
                    <a:pt x="8128" y="7750"/>
                  </a:cubicBezTo>
                  <a:lnTo>
                    <a:pt x="5324" y="7750"/>
                  </a:lnTo>
                  <a:cubicBezTo>
                    <a:pt x="5135" y="7750"/>
                    <a:pt x="4978" y="7593"/>
                    <a:pt x="4978" y="7404"/>
                  </a:cubicBezTo>
                  <a:lnTo>
                    <a:pt x="4978" y="6301"/>
                  </a:lnTo>
                  <a:cubicBezTo>
                    <a:pt x="4190" y="6144"/>
                    <a:pt x="3560" y="5451"/>
                    <a:pt x="3560" y="4568"/>
                  </a:cubicBezTo>
                  <a:cubicBezTo>
                    <a:pt x="3560" y="3592"/>
                    <a:pt x="4348" y="2804"/>
                    <a:pt x="5324" y="2804"/>
                  </a:cubicBezTo>
                  <a:close/>
                  <a:moveTo>
                    <a:pt x="1071" y="0"/>
                  </a:moveTo>
                  <a:cubicBezTo>
                    <a:pt x="473" y="0"/>
                    <a:pt x="0" y="473"/>
                    <a:pt x="0" y="1071"/>
                  </a:cubicBezTo>
                  <a:lnTo>
                    <a:pt x="0" y="8097"/>
                  </a:lnTo>
                  <a:cubicBezTo>
                    <a:pt x="0" y="8696"/>
                    <a:pt x="473" y="9168"/>
                    <a:pt x="1071" y="9168"/>
                  </a:cubicBezTo>
                  <a:lnTo>
                    <a:pt x="10964" y="9168"/>
                  </a:lnTo>
                  <a:cubicBezTo>
                    <a:pt x="11562" y="9168"/>
                    <a:pt x="12035" y="8696"/>
                    <a:pt x="12035" y="8097"/>
                  </a:cubicBezTo>
                  <a:lnTo>
                    <a:pt x="12035" y="2489"/>
                  </a:lnTo>
                  <a:cubicBezTo>
                    <a:pt x="12035" y="1891"/>
                    <a:pt x="11562" y="1418"/>
                    <a:pt x="10964" y="1418"/>
                  </a:cubicBezTo>
                  <a:lnTo>
                    <a:pt x="4820" y="1418"/>
                  </a:lnTo>
                  <a:lnTo>
                    <a:pt x="4411" y="599"/>
                  </a:lnTo>
                  <a:cubicBezTo>
                    <a:pt x="4222" y="252"/>
                    <a:pt x="3875" y="0"/>
                    <a:pt x="34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06" name="Google Shape;7806;p78"/>
          <p:cNvGrpSpPr/>
          <p:nvPr/>
        </p:nvGrpSpPr>
        <p:grpSpPr>
          <a:xfrm>
            <a:off x="1322870" y="3188692"/>
            <a:ext cx="355258" cy="355258"/>
            <a:chOff x="-47154800" y="3569100"/>
            <a:chExt cx="300100" cy="300100"/>
          </a:xfrm>
        </p:grpSpPr>
        <p:sp>
          <p:nvSpPr>
            <p:cNvPr id="7807" name="Google Shape;7807;p78"/>
            <p:cNvSpPr/>
            <p:nvPr/>
          </p:nvSpPr>
          <p:spPr>
            <a:xfrm>
              <a:off x="-46994900" y="3728200"/>
              <a:ext cx="140200" cy="141000"/>
            </a:xfrm>
            <a:custGeom>
              <a:avLst/>
              <a:gdLst/>
              <a:ahLst/>
              <a:cxnLst/>
              <a:rect l="l" t="t" r="r" b="b"/>
              <a:pathLst>
                <a:path w="5608" h="5640" extrusionOk="0">
                  <a:moveTo>
                    <a:pt x="2772" y="1733"/>
                  </a:moveTo>
                  <a:cubicBezTo>
                    <a:pt x="2961" y="1733"/>
                    <a:pt x="3119" y="1891"/>
                    <a:pt x="3119" y="2111"/>
                  </a:cubicBezTo>
                  <a:lnTo>
                    <a:pt x="3119" y="2458"/>
                  </a:lnTo>
                  <a:lnTo>
                    <a:pt x="3466" y="2458"/>
                  </a:lnTo>
                  <a:cubicBezTo>
                    <a:pt x="3655" y="2458"/>
                    <a:pt x="3812" y="2615"/>
                    <a:pt x="3812" y="2804"/>
                  </a:cubicBezTo>
                  <a:cubicBezTo>
                    <a:pt x="3812" y="2994"/>
                    <a:pt x="3655" y="3151"/>
                    <a:pt x="3466" y="3151"/>
                  </a:cubicBezTo>
                  <a:lnTo>
                    <a:pt x="2772" y="3151"/>
                  </a:lnTo>
                  <a:cubicBezTo>
                    <a:pt x="2552" y="3151"/>
                    <a:pt x="2426" y="2994"/>
                    <a:pt x="2426" y="2804"/>
                  </a:cubicBezTo>
                  <a:lnTo>
                    <a:pt x="2426" y="2111"/>
                  </a:lnTo>
                  <a:cubicBezTo>
                    <a:pt x="2426" y="1891"/>
                    <a:pt x="2552" y="1733"/>
                    <a:pt x="2772" y="1733"/>
                  </a:cubicBezTo>
                  <a:close/>
                  <a:moveTo>
                    <a:pt x="2457" y="1"/>
                  </a:moveTo>
                  <a:cubicBezTo>
                    <a:pt x="1197" y="158"/>
                    <a:pt x="221" y="1166"/>
                    <a:pt x="0" y="2458"/>
                  </a:cubicBezTo>
                  <a:lnTo>
                    <a:pt x="693" y="2458"/>
                  </a:lnTo>
                  <a:cubicBezTo>
                    <a:pt x="882" y="2458"/>
                    <a:pt x="1040" y="2615"/>
                    <a:pt x="1040" y="2804"/>
                  </a:cubicBezTo>
                  <a:cubicBezTo>
                    <a:pt x="1040" y="2994"/>
                    <a:pt x="882" y="3151"/>
                    <a:pt x="693" y="3151"/>
                  </a:cubicBezTo>
                  <a:lnTo>
                    <a:pt x="0" y="3151"/>
                  </a:lnTo>
                  <a:cubicBezTo>
                    <a:pt x="158" y="4411"/>
                    <a:pt x="1166" y="5451"/>
                    <a:pt x="2457" y="5608"/>
                  </a:cubicBezTo>
                  <a:lnTo>
                    <a:pt x="2457" y="4947"/>
                  </a:lnTo>
                  <a:cubicBezTo>
                    <a:pt x="2457" y="4726"/>
                    <a:pt x="2615" y="4569"/>
                    <a:pt x="2804" y="4569"/>
                  </a:cubicBezTo>
                  <a:cubicBezTo>
                    <a:pt x="2993" y="4569"/>
                    <a:pt x="3151" y="4726"/>
                    <a:pt x="3151" y="4947"/>
                  </a:cubicBezTo>
                  <a:lnTo>
                    <a:pt x="3151" y="5640"/>
                  </a:lnTo>
                  <a:cubicBezTo>
                    <a:pt x="4411" y="5482"/>
                    <a:pt x="5450" y="4474"/>
                    <a:pt x="5608" y="3214"/>
                  </a:cubicBezTo>
                  <a:lnTo>
                    <a:pt x="4883" y="3214"/>
                  </a:lnTo>
                  <a:cubicBezTo>
                    <a:pt x="4694" y="3151"/>
                    <a:pt x="4537" y="2994"/>
                    <a:pt x="4537" y="2804"/>
                  </a:cubicBezTo>
                  <a:cubicBezTo>
                    <a:pt x="4537" y="2615"/>
                    <a:pt x="4694" y="2458"/>
                    <a:pt x="4883" y="2458"/>
                  </a:cubicBezTo>
                  <a:lnTo>
                    <a:pt x="5608" y="2458"/>
                  </a:lnTo>
                  <a:cubicBezTo>
                    <a:pt x="5450" y="1198"/>
                    <a:pt x="4411" y="221"/>
                    <a:pt x="3151" y="1"/>
                  </a:cubicBezTo>
                  <a:lnTo>
                    <a:pt x="3151" y="694"/>
                  </a:lnTo>
                  <a:cubicBezTo>
                    <a:pt x="3151" y="883"/>
                    <a:pt x="2993" y="1040"/>
                    <a:pt x="2804" y="1040"/>
                  </a:cubicBezTo>
                  <a:cubicBezTo>
                    <a:pt x="2615" y="1040"/>
                    <a:pt x="2457" y="883"/>
                    <a:pt x="2457" y="694"/>
                  </a:cubicBezTo>
                  <a:lnTo>
                    <a:pt x="24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8" name="Google Shape;7808;p78"/>
            <p:cNvSpPr/>
            <p:nvPr/>
          </p:nvSpPr>
          <p:spPr>
            <a:xfrm>
              <a:off x="-46978375" y="3574625"/>
              <a:ext cx="47275" cy="47275"/>
            </a:xfrm>
            <a:custGeom>
              <a:avLst/>
              <a:gdLst/>
              <a:ahLst/>
              <a:cxnLst/>
              <a:rect l="l" t="t" r="r" b="b"/>
              <a:pathLst>
                <a:path w="1891" h="1891" extrusionOk="0">
                  <a:moveTo>
                    <a:pt x="1" y="0"/>
                  </a:moveTo>
                  <a:lnTo>
                    <a:pt x="1" y="1890"/>
                  </a:lnTo>
                  <a:lnTo>
                    <a:pt x="1891" y="1890"/>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9" name="Google Shape;7809;p78"/>
            <p:cNvSpPr/>
            <p:nvPr/>
          </p:nvSpPr>
          <p:spPr>
            <a:xfrm>
              <a:off x="-47075250" y="3665200"/>
              <a:ext cx="15775" cy="15775"/>
            </a:xfrm>
            <a:custGeom>
              <a:avLst/>
              <a:gdLst/>
              <a:ahLst/>
              <a:cxnLst/>
              <a:rect l="l" t="t" r="r" b="b"/>
              <a:pathLst>
                <a:path w="631" h="631" extrusionOk="0">
                  <a:moveTo>
                    <a:pt x="1" y="0"/>
                  </a:moveTo>
                  <a:lnTo>
                    <a:pt x="1" y="630"/>
                  </a:lnTo>
                  <a:cubicBezTo>
                    <a:pt x="316" y="536"/>
                    <a:pt x="505" y="284"/>
                    <a:pt x="6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0" name="Google Shape;7810;p78"/>
            <p:cNvSpPr/>
            <p:nvPr/>
          </p:nvSpPr>
          <p:spPr>
            <a:xfrm>
              <a:off x="-47110700" y="3631325"/>
              <a:ext cx="51225" cy="51225"/>
            </a:xfrm>
            <a:custGeom>
              <a:avLst/>
              <a:gdLst/>
              <a:ahLst/>
              <a:cxnLst/>
              <a:rect l="l" t="t" r="r" b="b"/>
              <a:pathLst>
                <a:path w="2049" h="2049" extrusionOk="0">
                  <a:moveTo>
                    <a:pt x="1040" y="0"/>
                  </a:moveTo>
                  <a:cubicBezTo>
                    <a:pt x="473" y="0"/>
                    <a:pt x="1" y="473"/>
                    <a:pt x="1" y="1040"/>
                  </a:cubicBezTo>
                  <a:cubicBezTo>
                    <a:pt x="1" y="1481"/>
                    <a:pt x="253" y="1859"/>
                    <a:pt x="694" y="2048"/>
                  </a:cubicBezTo>
                  <a:lnTo>
                    <a:pt x="694" y="1040"/>
                  </a:lnTo>
                  <a:cubicBezTo>
                    <a:pt x="694" y="851"/>
                    <a:pt x="851" y="694"/>
                    <a:pt x="1040" y="694"/>
                  </a:cubicBezTo>
                  <a:lnTo>
                    <a:pt x="2049" y="694"/>
                  </a:lnTo>
                  <a:cubicBezTo>
                    <a:pt x="1891" y="316"/>
                    <a:pt x="1482"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1" name="Google Shape;7811;p78"/>
            <p:cNvSpPr/>
            <p:nvPr/>
          </p:nvSpPr>
          <p:spPr>
            <a:xfrm>
              <a:off x="-47075250" y="3665200"/>
              <a:ext cx="53575" cy="54350"/>
            </a:xfrm>
            <a:custGeom>
              <a:avLst/>
              <a:gdLst/>
              <a:ahLst/>
              <a:cxnLst/>
              <a:rect l="l" t="t" r="r" b="b"/>
              <a:pathLst>
                <a:path w="2143" h="2174" extrusionOk="0">
                  <a:moveTo>
                    <a:pt x="1355" y="0"/>
                  </a:moveTo>
                  <a:cubicBezTo>
                    <a:pt x="1229" y="693"/>
                    <a:pt x="694" y="1229"/>
                    <a:pt x="1" y="1386"/>
                  </a:cubicBezTo>
                  <a:lnTo>
                    <a:pt x="1" y="2174"/>
                  </a:lnTo>
                  <a:lnTo>
                    <a:pt x="2143" y="2174"/>
                  </a:lnTo>
                  <a:lnTo>
                    <a:pt x="214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2" name="Google Shape;7812;p78"/>
            <p:cNvSpPr/>
            <p:nvPr/>
          </p:nvSpPr>
          <p:spPr>
            <a:xfrm>
              <a:off x="-47154800" y="3569100"/>
              <a:ext cx="229225" cy="300100"/>
            </a:xfrm>
            <a:custGeom>
              <a:avLst/>
              <a:gdLst/>
              <a:ahLst/>
              <a:cxnLst/>
              <a:rect l="l" t="t" r="r" b="b"/>
              <a:pathLst>
                <a:path w="9169" h="12004" extrusionOk="0">
                  <a:moveTo>
                    <a:pt x="2804" y="1765"/>
                  </a:moveTo>
                  <a:cubicBezTo>
                    <a:pt x="3687" y="1765"/>
                    <a:pt x="4380" y="2363"/>
                    <a:pt x="4537" y="3183"/>
                  </a:cubicBezTo>
                  <a:lnTo>
                    <a:pt x="5703" y="3183"/>
                  </a:lnTo>
                  <a:cubicBezTo>
                    <a:pt x="5892" y="3183"/>
                    <a:pt x="6049" y="3340"/>
                    <a:pt x="6049" y="3529"/>
                  </a:cubicBezTo>
                  <a:lnTo>
                    <a:pt x="6049" y="6428"/>
                  </a:lnTo>
                  <a:cubicBezTo>
                    <a:pt x="6049" y="6617"/>
                    <a:pt x="5892" y="6774"/>
                    <a:pt x="5703" y="6774"/>
                  </a:cubicBezTo>
                  <a:lnTo>
                    <a:pt x="2804" y="6774"/>
                  </a:lnTo>
                  <a:cubicBezTo>
                    <a:pt x="2615" y="6774"/>
                    <a:pt x="2458" y="6617"/>
                    <a:pt x="2458" y="6428"/>
                  </a:cubicBezTo>
                  <a:lnTo>
                    <a:pt x="2458" y="5262"/>
                  </a:lnTo>
                  <a:cubicBezTo>
                    <a:pt x="1670" y="5104"/>
                    <a:pt x="1040" y="4411"/>
                    <a:pt x="1040" y="3529"/>
                  </a:cubicBezTo>
                  <a:cubicBezTo>
                    <a:pt x="1040" y="2552"/>
                    <a:pt x="1828" y="1765"/>
                    <a:pt x="2804" y="1765"/>
                  </a:cubicBezTo>
                  <a:close/>
                  <a:moveTo>
                    <a:pt x="4191" y="8160"/>
                  </a:moveTo>
                  <a:cubicBezTo>
                    <a:pt x="4380" y="8160"/>
                    <a:pt x="4537" y="8318"/>
                    <a:pt x="4537" y="8507"/>
                  </a:cubicBezTo>
                  <a:cubicBezTo>
                    <a:pt x="4537" y="8696"/>
                    <a:pt x="4380" y="8853"/>
                    <a:pt x="4191" y="8853"/>
                  </a:cubicBezTo>
                  <a:lnTo>
                    <a:pt x="1387" y="8853"/>
                  </a:lnTo>
                  <a:cubicBezTo>
                    <a:pt x="1198" y="8853"/>
                    <a:pt x="1040" y="8696"/>
                    <a:pt x="1040" y="8507"/>
                  </a:cubicBezTo>
                  <a:cubicBezTo>
                    <a:pt x="1040" y="8318"/>
                    <a:pt x="1198" y="8160"/>
                    <a:pt x="1387" y="8160"/>
                  </a:cubicBezTo>
                  <a:close/>
                  <a:moveTo>
                    <a:pt x="4191" y="9515"/>
                  </a:moveTo>
                  <a:cubicBezTo>
                    <a:pt x="4380" y="9515"/>
                    <a:pt x="4537" y="9673"/>
                    <a:pt x="4537" y="9893"/>
                  </a:cubicBezTo>
                  <a:cubicBezTo>
                    <a:pt x="4537" y="10082"/>
                    <a:pt x="4380" y="10240"/>
                    <a:pt x="4191" y="10240"/>
                  </a:cubicBezTo>
                  <a:lnTo>
                    <a:pt x="1387" y="10240"/>
                  </a:lnTo>
                  <a:cubicBezTo>
                    <a:pt x="1198" y="10240"/>
                    <a:pt x="1040" y="10082"/>
                    <a:pt x="1040" y="9893"/>
                  </a:cubicBezTo>
                  <a:cubicBezTo>
                    <a:pt x="1040" y="9673"/>
                    <a:pt x="1198" y="9515"/>
                    <a:pt x="1387" y="9515"/>
                  </a:cubicBezTo>
                  <a:close/>
                  <a:moveTo>
                    <a:pt x="347" y="1"/>
                  </a:moveTo>
                  <a:cubicBezTo>
                    <a:pt x="158" y="1"/>
                    <a:pt x="1" y="158"/>
                    <a:pt x="1" y="347"/>
                  </a:cubicBezTo>
                  <a:lnTo>
                    <a:pt x="1" y="11657"/>
                  </a:lnTo>
                  <a:cubicBezTo>
                    <a:pt x="1" y="11846"/>
                    <a:pt x="158" y="12004"/>
                    <a:pt x="347" y="12004"/>
                  </a:cubicBezTo>
                  <a:lnTo>
                    <a:pt x="7089" y="12004"/>
                  </a:lnTo>
                  <a:cubicBezTo>
                    <a:pt x="6239" y="11342"/>
                    <a:pt x="5671" y="10366"/>
                    <a:pt x="5671" y="9168"/>
                  </a:cubicBezTo>
                  <a:cubicBezTo>
                    <a:pt x="5671" y="7247"/>
                    <a:pt x="7247" y="5671"/>
                    <a:pt x="9168" y="5671"/>
                  </a:cubicBezTo>
                  <a:lnTo>
                    <a:pt x="9168" y="2805"/>
                  </a:lnTo>
                  <a:lnTo>
                    <a:pt x="6711" y="2805"/>
                  </a:lnTo>
                  <a:cubicBezTo>
                    <a:pt x="6522" y="2805"/>
                    <a:pt x="6365" y="2647"/>
                    <a:pt x="6365" y="2426"/>
                  </a:cubicBezTo>
                  <a:lnTo>
                    <a:pt x="636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3" name="Google Shape;7813;p78"/>
          <p:cNvGrpSpPr/>
          <p:nvPr/>
        </p:nvGrpSpPr>
        <p:grpSpPr>
          <a:xfrm>
            <a:off x="1323343" y="3626905"/>
            <a:ext cx="354311" cy="353423"/>
            <a:chOff x="-47154000" y="3939275"/>
            <a:chExt cx="299300" cy="298550"/>
          </a:xfrm>
        </p:grpSpPr>
        <p:sp>
          <p:nvSpPr>
            <p:cNvPr id="7814" name="Google Shape;7814;p78"/>
            <p:cNvSpPr/>
            <p:nvPr/>
          </p:nvSpPr>
          <p:spPr>
            <a:xfrm>
              <a:off x="-47084700" y="4131475"/>
              <a:ext cx="159125" cy="106350"/>
            </a:xfrm>
            <a:custGeom>
              <a:avLst/>
              <a:gdLst/>
              <a:ahLst/>
              <a:cxnLst/>
              <a:rect l="l" t="t" r="r" b="b"/>
              <a:pathLst>
                <a:path w="6365" h="4254" extrusionOk="0">
                  <a:moveTo>
                    <a:pt x="4569" y="693"/>
                  </a:moveTo>
                  <a:cubicBezTo>
                    <a:pt x="4789" y="693"/>
                    <a:pt x="4947" y="851"/>
                    <a:pt x="4947" y="1040"/>
                  </a:cubicBezTo>
                  <a:cubicBezTo>
                    <a:pt x="4947" y="1260"/>
                    <a:pt x="4789" y="1418"/>
                    <a:pt x="4569" y="1418"/>
                  </a:cubicBezTo>
                  <a:lnTo>
                    <a:pt x="1796" y="1418"/>
                  </a:lnTo>
                  <a:cubicBezTo>
                    <a:pt x="1576" y="1418"/>
                    <a:pt x="1418" y="1260"/>
                    <a:pt x="1418" y="1040"/>
                  </a:cubicBezTo>
                  <a:cubicBezTo>
                    <a:pt x="1418" y="851"/>
                    <a:pt x="1576" y="693"/>
                    <a:pt x="1796" y="693"/>
                  </a:cubicBezTo>
                  <a:close/>
                  <a:moveTo>
                    <a:pt x="4569" y="2111"/>
                  </a:moveTo>
                  <a:cubicBezTo>
                    <a:pt x="4789" y="2111"/>
                    <a:pt x="4947" y="2268"/>
                    <a:pt x="4947" y="2457"/>
                  </a:cubicBezTo>
                  <a:cubicBezTo>
                    <a:pt x="4947" y="2678"/>
                    <a:pt x="4789" y="2835"/>
                    <a:pt x="4569" y="2835"/>
                  </a:cubicBezTo>
                  <a:lnTo>
                    <a:pt x="1796" y="2835"/>
                  </a:lnTo>
                  <a:cubicBezTo>
                    <a:pt x="1576" y="2835"/>
                    <a:pt x="1418" y="2678"/>
                    <a:pt x="1418" y="2457"/>
                  </a:cubicBezTo>
                  <a:cubicBezTo>
                    <a:pt x="1418" y="2268"/>
                    <a:pt x="1576" y="2111"/>
                    <a:pt x="1796" y="2111"/>
                  </a:cubicBezTo>
                  <a:close/>
                  <a:moveTo>
                    <a:pt x="0" y="0"/>
                  </a:moveTo>
                  <a:lnTo>
                    <a:pt x="0" y="1418"/>
                  </a:lnTo>
                  <a:lnTo>
                    <a:pt x="0" y="3875"/>
                  </a:lnTo>
                  <a:cubicBezTo>
                    <a:pt x="0" y="4096"/>
                    <a:pt x="158" y="4253"/>
                    <a:pt x="379" y="4253"/>
                  </a:cubicBezTo>
                  <a:lnTo>
                    <a:pt x="5986" y="4253"/>
                  </a:lnTo>
                  <a:cubicBezTo>
                    <a:pt x="6207" y="4253"/>
                    <a:pt x="6364" y="4096"/>
                    <a:pt x="6364" y="3875"/>
                  </a:cubicBezTo>
                  <a:lnTo>
                    <a:pt x="6364" y="1418"/>
                  </a:lnTo>
                  <a:lnTo>
                    <a:pt x="63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5" name="Google Shape;7815;p78"/>
            <p:cNvSpPr/>
            <p:nvPr/>
          </p:nvSpPr>
          <p:spPr>
            <a:xfrm>
              <a:off x="-46979150" y="3943225"/>
              <a:ext cx="48050" cy="47275"/>
            </a:xfrm>
            <a:custGeom>
              <a:avLst/>
              <a:gdLst/>
              <a:ahLst/>
              <a:cxnLst/>
              <a:rect l="l" t="t" r="r" b="b"/>
              <a:pathLst>
                <a:path w="1922" h="1891" extrusionOk="0">
                  <a:moveTo>
                    <a:pt x="0" y="0"/>
                  </a:moveTo>
                  <a:lnTo>
                    <a:pt x="0" y="1891"/>
                  </a:lnTo>
                  <a:lnTo>
                    <a:pt x="1922" y="1891"/>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78"/>
            <p:cNvSpPr/>
            <p:nvPr/>
          </p:nvSpPr>
          <p:spPr>
            <a:xfrm>
              <a:off x="-47154000" y="4026700"/>
              <a:ext cx="299300" cy="141025"/>
            </a:xfrm>
            <a:custGeom>
              <a:avLst/>
              <a:gdLst/>
              <a:ahLst/>
              <a:cxnLst/>
              <a:rect l="l" t="t" r="r" b="b"/>
              <a:pathLst>
                <a:path w="11972" h="5641" extrusionOk="0">
                  <a:moveTo>
                    <a:pt x="3151" y="2080"/>
                  </a:moveTo>
                  <a:cubicBezTo>
                    <a:pt x="3340" y="2080"/>
                    <a:pt x="3497" y="2238"/>
                    <a:pt x="3497" y="2458"/>
                  </a:cubicBezTo>
                  <a:cubicBezTo>
                    <a:pt x="3497" y="2647"/>
                    <a:pt x="3340" y="2805"/>
                    <a:pt x="3151" y="2805"/>
                  </a:cubicBezTo>
                  <a:cubicBezTo>
                    <a:pt x="2930" y="2805"/>
                    <a:pt x="2804" y="2647"/>
                    <a:pt x="2804" y="2458"/>
                  </a:cubicBezTo>
                  <a:cubicBezTo>
                    <a:pt x="2804" y="2238"/>
                    <a:pt x="2930" y="2080"/>
                    <a:pt x="3151" y="2080"/>
                  </a:cubicBezTo>
                  <a:close/>
                  <a:moveTo>
                    <a:pt x="4568" y="2080"/>
                  </a:moveTo>
                  <a:cubicBezTo>
                    <a:pt x="4757" y="2080"/>
                    <a:pt x="4915" y="2238"/>
                    <a:pt x="4915" y="2458"/>
                  </a:cubicBezTo>
                  <a:cubicBezTo>
                    <a:pt x="4915" y="2647"/>
                    <a:pt x="4757" y="2805"/>
                    <a:pt x="4568" y="2805"/>
                  </a:cubicBezTo>
                  <a:cubicBezTo>
                    <a:pt x="4348" y="2805"/>
                    <a:pt x="4190" y="2647"/>
                    <a:pt x="4190" y="2458"/>
                  </a:cubicBezTo>
                  <a:cubicBezTo>
                    <a:pt x="4190" y="2238"/>
                    <a:pt x="4348" y="2080"/>
                    <a:pt x="4568" y="2080"/>
                  </a:cubicBezTo>
                  <a:close/>
                  <a:moveTo>
                    <a:pt x="6648" y="2080"/>
                  </a:moveTo>
                  <a:cubicBezTo>
                    <a:pt x="6837" y="2080"/>
                    <a:pt x="6994" y="2238"/>
                    <a:pt x="6994" y="2458"/>
                  </a:cubicBezTo>
                  <a:cubicBezTo>
                    <a:pt x="6994" y="2647"/>
                    <a:pt x="6837" y="2805"/>
                    <a:pt x="6648" y="2805"/>
                  </a:cubicBezTo>
                  <a:lnTo>
                    <a:pt x="5923" y="2805"/>
                  </a:lnTo>
                  <a:cubicBezTo>
                    <a:pt x="5734" y="2805"/>
                    <a:pt x="5576" y="2647"/>
                    <a:pt x="5576" y="2458"/>
                  </a:cubicBezTo>
                  <a:cubicBezTo>
                    <a:pt x="5576" y="2238"/>
                    <a:pt x="5734" y="2080"/>
                    <a:pt x="5923" y="2080"/>
                  </a:cubicBezTo>
                  <a:close/>
                  <a:moveTo>
                    <a:pt x="8790" y="2080"/>
                  </a:moveTo>
                  <a:cubicBezTo>
                    <a:pt x="8979" y="2080"/>
                    <a:pt x="9136" y="2238"/>
                    <a:pt x="9136" y="2458"/>
                  </a:cubicBezTo>
                  <a:cubicBezTo>
                    <a:pt x="9136" y="2647"/>
                    <a:pt x="8979" y="2805"/>
                    <a:pt x="8790" y="2805"/>
                  </a:cubicBezTo>
                  <a:lnTo>
                    <a:pt x="8065" y="2805"/>
                  </a:lnTo>
                  <a:cubicBezTo>
                    <a:pt x="7876" y="2805"/>
                    <a:pt x="7719" y="2647"/>
                    <a:pt x="7719" y="2458"/>
                  </a:cubicBezTo>
                  <a:cubicBezTo>
                    <a:pt x="7719" y="2238"/>
                    <a:pt x="7876" y="2080"/>
                    <a:pt x="8065" y="2080"/>
                  </a:cubicBezTo>
                  <a:close/>
                  <a:moveTo>
                    <a:pt x="1071" y="1"/>
                  </a:moveTo>
                  <a:cubicBezTo>
                    <a:pt x="473" y="1"/>
                    <a:pt x="0" y="473"/>
                    <a:pt x="0" y="1072"/>
                  </a:cubicBezTo>
                  <a:lnTo>
                    <a:pt x="0" y="4569"/>
                  </a:lnTo>
                  <a:cubicBezTo>
                    <a:pt x="0" y="5168"/>
                    <a:pt x="473" y="5640"/>
                    <a:pt x="1071" y="5640"/>
                  </a:cubicBezTo>
                  <a:lnTo>
                    <a:pt x="2111" y="5640"/>
                  </a:lnTo>
                  <a:lnTo>
                    <a:pt x="2111" y="4223"/>
                  </a:lnTo>
                  <a:lnTo>
                    <a:pt x="1764" y="4223"/>
                  </a:lnTo>
                  <a:cubicBezTo>
                    <a:pt x="1575" y="4223"/>
                    <a:pt x="1418" y="4065"/>
                    <a:pt x="1418" y="3876"/>
                  </a:cubicBezTo>
                  <a:cubicBezTo>
                    <a:pt x="1418" y="3655"/>
                    <a:pt x="1575" y="3498"/>
                    <a:pt x="1764" y="3498"/>
                  </a:cubicBezTo>
                  <a:lnTo>
                    <a:pt x="10208" y="3498"/>
                  </a:lnTo>
                  <a:cubicBezTo>
                    <a:pt x="10397" y="3498"/>
                    <a:pt x="10554" y="3655"/>
                    <a:pt x="10554" y="3876"/>
                  </a:cubicBezTo>
                  <a:cubicBezTo>
                    <a:pt x="10554" y="4065"/>
                    <a:pt x="10397" y="4223"/>
                    <a:pt x="10208" y="4223"/>
                  </a:cubicBezTo>
                  <a:lnTo>
                    <a:pt x="9830" y="4223"/>
                  </a:lnTo>
                  <a:lnTo>
                    <a:pt x="9830" y="5640"/>
                  </a:lnTo>
                  <a:lnTo>
                    <a:pt x="10901" y="5640"/>
                  </a:lnTo>
                  <a:cubicBezTo>
                    <a:pt x="11499" y="5640"/>
                    <a:pt x="11972" y="5168"/>
                    <a:pt x="11972" y="4569"/>
                  </a:cubicBezTo>
                  <a:lnTo>
                    <a:pt x="11972" y="1072"/>
                  </a:lnTo>
                  <a:cubicBezTo>
                    <a:pt x="11972" y="473"/>
                    <a:pt x="11499" y="1"/>
                    <a:pt x="10901" y="1"/>
                  </a:cubicBezTo>
                  <a:lnTo>
                    <a:pt x="9830" y="1"/>
                  </a:lnTo>
                  <a:lnTo>
                    <a:pt x="9830" y="1072"/>
                  </a:lnTo>
                  <a:cubicBezTo>
                    <a:pt x="9830" y="1261"/>
                    <a:pt x="9672" y="1419"/>
                    <a:pt x="9483" y="1419"/>
                  </a:cubicBezTo>
                  <a:lnTo>
                    <a:pt x="2489" y="1419"/>
                  </a:lnTo>
                  <a:cubicBezTo>
                    <a:pt x="2268" y="1419"/>
                    <a:pt x="2111" y="1261"/>
                    <a:pt x="2111" y="1072"/>
                  </a:cubicBezTo>
                  <a:lnTo>
                    <a:pt x="21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7" name="Google Shape;7817;p78"/>
            <p:cNvSpPr/>
            <p:nvPr/>
          </p:nvSpPr>
          <p:spPr>
            <a:xfrm>
              <a:off x="-47083125" y="3939275"/>
              <a:ext cx="158325" cy="106350"/>
            </a:xfrm>
            <a:custGeom>
              <a:avLst/>
              <a:gdLst/>
              <a:ahLst/>
              <a:cxnLst/>
              <a:rect l="l" t="t" r="r" b="b"/>
              <a:pathLst>
                <a:path w="6333" h="4254" extrusionOk="0">
                  <a:moveTo>
                    <a:pt x="347" y="1"/>
                  </a:moveTo>
                  <a:cubicBezTo>
                    <a:pt x="158" y="1"/>
                    <a:pt x="0" y="158"/>
                    <a:pt x="0" y="347"/>
                  </a:cubicBezTo>
                  <a:lnTo>
                    <a:pt x="0" y="3529"/>
                  </a:lnTo>
                  <a:lnTo>
                    <a:pt x="0" y="4254"/>
                  </a:lnTo>
                  <a:lnTo>
                    <a:pt x="6333" y="4254"/>
                  </a:lnTo>
                  <a:lnTo>
                    <a:pt x="6333" y="3498"/>
                  </a:lnTo>
                  <a:lnTo>
                    <a:pt x="6301" y="3498"/>
                  </a:lnTo>
                  <a:lnTo>
                    <a:pt x="6301" y="2805"/>
                  </a:lnTo>
                  <a:lnTo>
                    <a:pt x="3844" y="2805"/>
                  </a:lnTo>
                  <a:cubicBezTo>
                    <a:pt x="3655" y="2805"/>
                    <a:pt x="3498" y="2647"/>
                    <a:pt x="3498" y="2427"/>
                  </a:cubicBezTo>
                  <a:lnTo>
                    <a:pt x="349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8" name="Google Shape;7818;p78"/>
          <p:cNvGrpSpPr/>
          <p:nvPr/>
        </p:nvGrpSpPr>
        <p:grpSpPr>
          <a:xfrm>
            <a:off x="3548633" y="2752344"/>
            <a:ext cx="312375" cy="354341"/>
            <a:chOff x="-45286550" y="3200500"/>
            <a:chExt cx="263875" cy="299325"/>
          </a:xfrm>
        </p:grpSpPr>
        <p:sp>
          <p:nvSpPr>
            <p:cNvPr id="7819" name="Google Shape;7819;p78"/>
            <p:cNvSpPr/>
            <p:nvPr/>
          </p:nvSpPr>
          <p:spPr>
            <a:xfrm>
              <a:off x="-45233000" y="3200500"/>
              <a:ext cx="210325" cy="247325"/>
            </a:xfrm>
            <a:custGeom>
              <a:avLst/>
              <a:gdLst/>
              <a:ahLst/>
              <a:cxnLst/>
              <a:rect l="l" t="t" r="r" b="b"/>
              <a:pathLst>
                <a:path w="8413" h="9893" extrusionOk="0">
                  <a:moveTo>
                    <a:pt x="3151" y="0"/>
                  </a:moveTo>
                  <a:cubicBezTo>
                    <a:pt x="1891" y="0"/>
                    <a:pt x="851" y="945"/>
                    <a:pt x="694" y="2174"/>
                  </a:cubicBezTo>
                  <a:cubicBezTo>
                    <a:pt x="347" y="2300"/>
                    <a:pt x="64" y="2615"/>
                    <a:pt x="1" y="2962"/>
                  </a:cubicBezTo>
                  <a:cubicBezTo>
                    <a:pt x="316" y="2899"/>
                    <a:pt x="662" y="2804"/>
                    <a:pt x="1009" y="2804"/>
                  </a:cubicBezTo>
                  <a:cubicBezTo>
                    <a:pt x="1355" y="2804"/>
                    <a:pt x="1733" y="2836"/>
                    <a:pt x="2048" y="2962"/>
                  </a:cubicBezTo>
                  <a:cubicBezTo>
                    <a:pt x="1954" y="2615"/>
                    <a:pt x="1733" y="2332"/>
                    <a:pt x="1355" y="2174"/>
                  </a:cubicBezTo>
                  <a:cubicBezTo>
                    <a:pt x="1481" y="1355"/>
                    <a:pt x="2237" y="693"/>
                    <a:pt x="3088" y="693"/>
                  </a:cubicBezTo>
                  <a:cubicBezTo>
                    <a:pt x="4096" y="693"/>
                    <a:pt x="4884" y="1481"/>
                    <a:pt x="4884" y="2458"/>
                  </a:cubicBezTo>
                  <a:lnTo>
                    <a:pt x="4884" y="8475"/>
                  </a:lnTo>
                  <a:cubicBezTo>
                    <a:pt x="4884" y="9263"/>
                    <a:pt x="5514" y="9893"/>
                    <a:pt x="6302" y="9893"/>
                  </a:cubicBezTo>
                  <a:cubicBezTo>
                    <a:pt x="7089" y="9893"/>
                    <a:pt x="7719" y="9263"/>
                    <a:pt x="7719" y="8475"/>
                  </a:cubicBezTo>
                  <a:lnTo>
                    <a:pt x="7719" y="6270"/>
                  </a:lnTo>
                  <a:cubicBezTo>
                    <a:pt x="8097" y="6112"/>
                    <a:pt x="8412" y="5766"/>
                    <a:pt x="8412" y="5293"/>
                  </a:cubicBezTo>
                  <a:lnTo>
                    <a:pt x="8412" y="3875"/>
                  </a:lnTo>
                  <a:cubicBezTo>
                    <a:pt x="8412" y="3686"/>
                    <a:pt x="8255" y="3529"/>
                    <a:pt x="8066" y="3529"/>
                  </a:cubicBezTo>
                  <a:lnTo>
                    <a:pt x="7688" y="3529"/>
                  </a:lnTo>
                  <a:lnTo>
                    <a:pt x="7688" y="2458"/>
                  </a:lnTo>
                  <a:cubicBezTo>
                    <a:pt x="7688" y="2269"/>
                    <a:pt x="7562" y="2111"/>
                    <a:pt x="7341" y="2111"/>
                  </a:cubicBezTo>
                  <a:cubicBezTo>
                    <a:pt x="7152" y="2111"/>
                    <a:pt x="6995" y="2269"/>
                    <a:pt x="6995" y="2458"/>
                  </a:cubicBezTo>
                  <a:lnTo>
                    <a:pt x="6995" y="3529"/>
                  </a:lnTo>
                  <a:lnTo>
                    <a:pt x="6648" y="3529"/>
                  </a:lnTo>
                  <a:cubicBezTo>
                    <a:pt x="6459" y="3529"/>
                    <a:pt x="6302" y="3686"/>
                    <a:pt x="6302" y="3875"/>
                  </a:cubicBezTo>
                  <a:lnTo>
                    <a:pt x="6302" y="5293"/>
                  </a:lnTo>
                  <a:cubicBezTo>
                    <a:pt x="6302" y="5766"/>
                    <a:pt x="6554" y="6112"/>
                    <a:pt x="6995" y="6270"/>
                  </a:cubicBezTo>
                  <a:lnTo>
                    <a:pt x="6995" y="8475"/>
                  </a:lnTo>
                  <a:cubicBezTo>
                    <a:pt x="6995" y="8885"/>
                    <a:pt x="6680" y="9200"/>
                    <a:pt x="6302" y="9200"/>
                  </a:cubicBezTo>
                  <a:cubicBezTo>
                    <a:pt x="5892" y="9200"/>
                    <a:pt x="5577" y="8885"/>
                    <a:pt x="5577" y="8475"/>
                  </a:cubicBezTo>
                  <a:lnTo>
                    <a:pt x="5577" y="2458"/>
                  </a:lnTo>
                  <a:cubicBezTo>
                    <a:pt x="5577" y="1103"/>
                    <a:pt x="4474" y="0"/>
                    <a:pt x="31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0" name="Google Shape;7820;p78"/>
            <p:cNvSpPr/>
            <p:nvPr/>
          </p:nvSpPr>
          <p:spPr>
            <a:xfrm>
              <a:off x="-45216450" y="3340700"/>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1" name="Google Shape;7821;p78"/>
            <p:cNvSpPr/>
            <p:nvPr/>
          </p:nvSpPr>
          <p:spPr>
            <a:xfrm>
              <a:off x="-45286550" y="3289500"/>
              <a:ext cx="158325" cy="210325"/>
            </a:xfrm>
            <a:custGeom>
              <a:avLst/>
              <a:gdLst/>
              <a:ahLst/>
              <a:cxnLst/>
              <a:rect l="l" t="t" r="r" b="b"/>
              <a:pathLst>
                <a:path w="6333" h="8413" extrusionOk="0">
                  <a:moveTo>
                    <a:pt x="2804" y="0"/>
                  </a:moveTo>
                  <a:cubicBezTo>
                    <a:pt x="1229" y="189"/>
                    <a:pt x="0" y="1481"/>
                    <a:pt x="0" y="3119"/>
                  </a:cubicBezTo>
                  <a:lnTo>
                    <a:pt x="0" y="5262"/>
                  </a:lnTo>
                  <a:cubicBezTo>
                    <a:pt x="0" y="6994"/>
                    <a:pt x="1418" y="8412"/>
                    <a:pt x="3151" y="8412"/>
                  </a:cubicBezTo>
                  <a:cubicBezTo>
                    <a:pt x="4884" y="8412"/>
                    <a:pt x="6301" y="6994"/>
                    <a:pt x="6301" y="5262"/>
                  </a:cubicBezTo>
                  <a:lnTo>
                    <a:pt x="6301" y="3119"/>
                  </a:lnTo>
                  <a:cubicBezTo>
                    <a:pt x="6333" y="1481"/>
                    <a:pt x="5073" y="158"/>
                    <a:pt x="3497" y="0"/>
                  </a:cubicBezTo>
                  <a:lnTo>
                    <a:pt x="3497" y="1418"/>
                  </a:lnTo>
                  <a:cubicBezTo>
                    <a:pt x="3907" y="1576"/>
                    <a:pt x="4222" y="1954"/>
                    <a:pt x="4222" y="2395"/>
                  </a:cubicBezTo>
                  <a:cubicBezTo>
                    <a:pt x="4222" y="2836"/>
                    <a:pt x="3938" y="3214"/>
                    <a:pt x="3497" y="3371"/>
                  </a:cubicBezTo>
                  <a:lnTo>
                    <a:pt x="3497" y="3844"/>
                  </a:lnTo>
                  <a:cubicBezTo>
                    <a:pt x="3497" y="4065"/>
                    <a:pt x="3340" y="4191"/>
                    <a:pt x="3151" y="4191"/>
                  </a:cubicBezTo>
                  <a:cubicBezTo>
                    <a:pt x="2962" y="4191"/>
                    <a:pt x="2804" y="4065"/>
                    <a:pt x="2804" y="3844"/>
                  </a:cubicBezTo>
                  <a:lnTo>
                    <a:pt x="2804" y="3371"/>
                  </a:lnTo>
                  <a:cubicBezTo>
                    <a:pt x="2395" y="3214"/>
                    <a:pt x="2080" y="2836"/>
                    <a:pt x="2080" y="2395"/>
                  </a:cubicBezTo>
                  <a:cubicBezTo>
                    <a:pt x="2080" y="1954"/>
                    <a:pt x="2363" y="1576"/>
                    <a:pt x="2804" y="1418"/>
                  </a:cubicBezTo>
                  <a:lnTo>
                    <a:pt x="280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2" name="Google Shape;7822;p78"/>
          <p:cNvGrpSpPr/>
          <p:nvPr/>
        </p:nvGrpSpPr>
        <p:grpSpPr>
          <a:xfrm>
            <a:off x="3548633" y="3189639"/>
            <a:ext cx="312375" cy="354311"/>
            <a:chOff x="-45286550" y="3569900"/>
            <a:chExt cx="263875" cy="299300"/>
          </a:xfrm>
        </p:grpSpPr>
        <p:sp>
          <p:nvSpPr>
            <p:cNvPr id="7823" name="Google Shape;7823;p78"/>
            <p:cNvSpPr/>
            <p:nvPr/>
          </p:nvSpPr>
          <p:spPr>
            <a:xfrm>
              <a:off x="-45234575" y="3728200"/>
              <a:ext cx="18150" cy="18150"/>
            </a:xfrm>
            <a:custGeom>
              <a:avLst/>
              <a:gdLst/>
              <a:ahLst/>
              <a:cxnLst/>
              <a:rect l="l" t="t" r="r" b="b"/>
              <a:pathLst>
                <a:path w="726" h="726" extrusionOk="0">
                  <a:moveTo>
                    <a:pt x="1" y="1"/>
                  </a:moveTo>
                  <a:lnTo>
                    <a:pt x="1" y="725"/>
                  </a:lnTo>
                  <a:lnTo>
                    <a:pt x="347" y="725"/>
                  </a:lnTo>
                  <a:cubicBezTo>
                    <a:pt x="568" y="725"/>
                    <a:pt x="725" y="568"/>
                    <a:pt x="725" y="379"/>
                  </a:cubicBezTo>
                  <a:cubicBezTo>
                    <a:pt x="725" y="127"/>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4" name="Google Shape;7824;p78"/>
            <p:cNvSpPr/>
            <p:nvPr/>
          </p:nvSpPr>
          <p:spPr>
            <a:xfrm>
              <a:off x="-45286550" y="3692750"/>
              <a:ext cx="263875" cy="122900"/>
            </a:xfrm>
            <a:custGeom>
              <a:avLst/>
              <a:gdLst/>
              <a:ahLst/>
              <a:cxnLst/>
              <a:rect l="l" t="t" r="r" b="b"/>
              <a:pathLst>
                <a:path w="10555" h="4916" extrusionOk="0">
                  <a:moveTo>
                    <a:pt x="2458" y="725"/>
                  </a:moveTo>
                  <a:cubicBezTo>
                    <a:pt x="3025" y="725"/>
                    <a:pt x="3497" y="1198"/>
                    <a:pt x="3497" y="1765"/>
                  </a:cubicBezTo>
                  <a:cubicBezTo>
                    <a:pt x="3497" y="2364"/>
                    <a:pt x="3025" y="2805"/>
                    <a:pt x="2426" y="2805"/>
                  </a:cubicBezTo>
                  <a:lnTo>
                    <a:pt x="2080" y="2805"/>
                  </a:lnTo>
                  <a:lnTo>
                    <a:pt x="2080" y="3876"/>
                  </a:lnTo>
                  <a:cubicBezTo>
                    <a:pt x="2080" y="4065"/>
                    <a:pt x="1922" y="4222"/>
                    <a:pt x="1733" y="4222"/>
                  </a:cubicBezTo>
                  <a:cubicBezTo>
                    <a:pt x="1544" y="4222"/>
                    <a:pt x="1387" y="4065"/>
                    <a:pt x="1387" y="3876"/>
                  </a:cubicBezTo>
                  <a:lnTo>
                    <a:pt x="1387" y="1072"/>
                  </a:lnTo>
                  <a:cubicBezTo>
                    <a:pt x="1387" y="883"/>
                    <a:pt x="1544" y="725"/>
                    <a:pt x="1733" y="725"/>
                  </a:cubicBezTo>
                  <a:close/>
                  <a:moveTo>
                    <a:pt x="5262" y="694"/>
                  </a:moveTo>
                  <a:cubicBezTo>
                    <a:pt x="5860" y="694"/>
                    <a:pt x="6333" y="1167"/>
                    <a:pt x="6333" y="1734"/>
                  </a:cubicBezTo>
                  <a:cubicBezTo>
                    <a:pt x="6333" y="1954"/>
                    <a:pt x="6175" y="2112"/>
                    <a:pt x="5986" y="2112"/>
                  </a:cubicBezTo>
                  <a:cubicBezTo>
                    <a:pt x="5797" y="2112"/>
                    <a:pt x="5640" y="1954"/>
                    <a:pt x="5640" y="1734"/>
                  </a:cubicBezTo>
                  <a:cubicBezTo>
                    <a:pt x="5640" y="1545"/>
                    <a:pt x="5482" y="1387"/>
                    <a:pt x="5262" y="1387"/>
                  </a:cubicBezTo>
                  <a:cubicBezTo>
                    <a:pt x="5073" y="1387"/>
                    <a:pt x="4915" y="1545"/>
                    <a:pt x="4915" y="1734"/>
                  </a:cubicBezTo>
                  <a:cubicBezTo>
                    <a:pt x="4915" y="1954"/>
                    <a:pt x="5073" y="2112"/>
                    <a:pt x="5262" y="2112"/>
                  </a:cubicBezTo>
                  <a:cubicBezTo>
                    <a:pt x="5860" y="2112"/>
                    <a:pt x="6333" y="2553"/>
                    <a:pt x="6333" y="3151"/>
                  </a:cubicBezTo>
                  <a:cubicBezTo>
                    <a:pt x="6333" y="3750"/>
                    <a:pt x="5860" y="4222"/>
                    <a:pt x="5262" y="4222"/>
                  </a:cubicBezTo>
                  <a:cubicBezTo>
                    <a:pt x="4695" y="4222"/>
                    <a:pt x="4222" y="3750"/>
                    <a:pt x="4222" y="3151"/>
                  </a:cubicBezTo>
                  <a:cubicBezTo>
                    <a:pt x="4222" y="2962"/>
                    <a:pt x="4379" y="2805"/>
                    <a:pt x="4569" y="2805"/>
                  </a:cubicBezTo>
                  <a:cubicBezTo>
                    <a:pt x="4758" y="2805"/>
                    <a:pt x="4915" y="2962"/>
                    <a:pt x="4915" y="3151"/>
                  </a:cubicBezTo>
                  <a:cubicBezTo>
                    <a:pt x="4915" y="3340"/>
                    <a:pt x="5073" y="3498"/>
                    <a:pt x="5262" y="3498"/>
                  </a:cubicBezTo>
                  <a:cubicBezTo>
                    <a:pt x="5482" y="3498"/>
                    <a:pt x="5640" y="3340"/>
                    <a:pt x="5640" y="3151"/>
                  </a:cubicBezTo>
                  <a:cubicBezTo>
                    <a:pt x="5640" y="2962"/>
                    <a:pt x="5482" y="2805"/>
                    <a:pt x="5262" y="2805"/>
                  </a:cubicBezTo>
                  <a:cubicBezTo>
                    <a:pt x="4695" y="2805"/>
                    <a:pt x="4222" y="2332"/>
                    <a:pt x="4222" y="1734"/>
                  </a:cubicBezTo>
                  <a:cubicBezTo>
                    <a:pt x="4222" y="1167"/>
                    <a:pt x="4695" y="694"/>
                    <a:pt x="5262" y="694"/>
                  </a:cubicBezTo>
                  <a:close/>
                  <a:moveTo>
                    <a:pt x="8066" y="725"/>
                  </a:moveTo>
                  <a:cubicBezTo>
                    <a:pt x="8664" y="725"/>
                    <a:pt x="9137" y="1198"/>
                    <a:pt x="9137" y="1765"/>
                  </a:cubicBezTo>
                  <a:lnTo>
                    <a:pt x="9137" y="3151"/>
                  </a:lnTo>
                  <a:cubicBezTo>
                    <a:pt x="9137" y="3750"/>
                    <a:pt x="8664" y="4222"/>
                    <a:pt x="8066" y="4222"/>
                  </a:cubicBezTo>
                  <a:lnTo>
                    <a:pt x="7372" y="4222"/>
                  </a:lnTo>
                  <a:cubicBezTo>
                    <a:pt x="7152" y="4222"/>
                    <a:pt x="6994" y="4065"/>
                    <a:pt x="6994" y="3876"/>
                  </a:cubicBezTo>
                  <a:lnTo>
                    <a:pt x="6994" y="1072"/>
                  </a:lnTo>
                  <a:cubicBezTo>
                    <a:pt x="6994" y="883"/>
                    <a:pt x="7152" y="725"/>
                    <a:pt x="7372" y="725"/>
                  </a:cubicBezTo>
                  <a:close/>
                  <a:moveTo>
                    <a:pt x="347" y="1"/>
                  </a:moveTo>
                  <a:cubicBezTo>
                    <a:pt x="158" y="1"/>
                    <a:pt x="0" y="158"/>
                    <a:pt x="0" y="347"/>
                  </a:cubicBezTo>
                  <a:lnTo>
                    <a:pt x="0" y="4569"/>
                  </a:lnTo>
                  <a:cubicBezTo>
                    <a:pt x="0" y="4758"/>
                    <a:pt x="158" y="4916"/>
                    <a:pt x="347" y="4916"/>
                  </a:cubicBezTo>
                  <a:lnTo>
                    <a:pt x="10208" y="4916"/>
                  </a:lnTo>
                  <a:cubicBezTo>
                    <a:pt x="10397" y="4916"/>
                    <a:pt x="10554" y="4758"/>
                    <a:pt x="10554" y="4569"/>
                  </a:cubicBezTo>
                  <a:lnTo>
                    <a:pt x="10554" y="347"/>
                  </a:lnTo>
                  <a:cubicBezTo>
                    <a:pt x="10554" y="158"/>
                    <a:pt x="10397" y="1"/>
                    <a:pt x="102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5" name="Google Shape;7825;p78"/>
            <p:cNvSpPr/>
            <p:nvPr/>
          </p:nvSpPr>
          <p:spPr>
            <a:xfrm>
              <a:off x="-45093575" y="3728200"/>
              <a:ext cx="17325" cy="53575"/>
            </a:xfrm>
            <a:custGeom>
              <a:avLst/>
              <a:gdLst/>
              <a:ahLst/>
              <a:cxnLst/>
              <a:rect l="l" t="t" r="r" b="b"/>
              <a:pathLst>
                <a:path w="693" h="2143" extrusionOk="0">
                  <a:moveTo>
                    <a:pt x="0" y="1"/>
                  </a:moveTo>
                  <a:lnTo>
                    <a:pt x="0" y="2143"/>
                  </a:lnTo>
                  <a:lnTo>
                    <a:pt x="347" y="2143"/>
                  </a:lnTo>
                  <a:cubicBezTo>
                    <a:pt x="536" y="2143"/>
                    <a:pt x="693" y="1985"/>
                    <a:pt x="693" y="1796"/>
                  </a:cubicBezTo>
                  <a:lnTo>
                    <a:pt x="693" y="347"/>
                  </a:lnTo>
                  <a:cubicBezTo>
                    <a:pt x="693" y="127"/>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78"/>
            <p:cNvSpPr/>
            <p:nvPr/>
          </p:nvSpPr>
          <p:spPr>
            <a:xfrm>
              <a:off x="-45268450" y="3569900"/>
              <a:ext cx="228450" cy="106350"/>
            </a:xfrm>
            <a:custGeom>
              <a:avLst/>
              <a:gdLst/>
              <a:ahLst/>
              <a:cxnLst/>
              <a:rect l="l" t="t" r="r" b="b"/>
              <a:pathLst>
                <a:path w="9138" h="4254" extrusionOk="0">
                  <a:moveTo>
                    <a:pt x="347" y="0"/>
                  </a:moveTo>
                  <a:cubicBezTo>
                    <a:pt x="158" y="0"/>
                    <a:pt x="1" y="158"/>
                    <a:pt x="1" y="347"/>
                  </a:cubicBezTo>
                  <a:lnTo>
                    <a:pt x="1" y="4253"/>
                  </a:lnTo>
                  <a:lnTo>
                    <a:pt x="9137" y="4253"/>
                  </a:lnTo>
                  <a:lnTo>
                    <a:pt x="9137" y="2804"/>
                  </a:lnTo>
                  <a:lnTo>
                    <a:pt x="6680" y="2804"/>
                  </a:lnTo>
                  <a:cubicBezTo>
                    <a:pt x="6491" y="2804"/>
                    <a:pt x="6333" y="2647"/>
                    <a:pt x="6333" y="2457"/>
                  </a:cubicBezTo>
                  <a:lnTo>
                    <a:pt x="633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78"/>
            <p:cNvSpPr/>
            <p:nvPr/>
          </p:nvSpPr>
          <p:spPr>
            <a:xfrm>
              <a:off x="-45093575" y="3574625"/>
              <a:ext cx="47275" cy="47275"/>
            </a:xfrm>
            <a:custGeom>
              <a:avLst/>
              <a:gdLst/>
              <a:ahLst/>
              <a:cxnLst/>
              <a:rect l="l" t="t" r="r" b="b"/>
              <a:pathLst>
                <a:path w="1891" h="1891" extrusionOk="0">
                  <a:moveTo>
                    <a:pt x="0" y="0"/>
                  </a:moveTo>
                  <a:lnTo>
                    <a:pt x="0" y="1890"/>
                  </a:lnTo>
                  <a:lnTo>
                    <a:pt x="1890" y="1890"/>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78"/>
            <p:cNvSpPr/>
            <p:nvPr/>
          </p:nvSpPr>
          <p:spPr>
            <a:xfrm>
              <a:off x="-45269225" y="3833750"/>
              <a:ext cx="228425" cy="35450"/>
            </a:xfrm>
            <a:custGeom>
              <a:avLst/>
              <a:gdLst/>
              <a:ahLst/>
              <a:cxnLst/>
              <a:rect l="l" t="t" r="r" b="b"/>
              <a:pathLst>
                <a:path w="9137" h="1418" extrusionOk="0">
                  <a:moveTo>
                    <a:pt x="0" y="0"/>
                  </a:moveTo>
                  <a:lnTo>
                    <a:pt x="0" y="1071"/>
                  </a:lnTo>
                  <a:cubicBezTo>
                    <a:pt x="0" y="1260"/>
                    <a:pt x="158" y="1418"/>
                    <a:pt x="378" y="1418"/>
                  </a:cubicBezTo>
                  <a:lnTo>
                    <a:pt x="8790" y="1418"/>
                  </a:lnTo>
                  <a:cubicBezTo>
                    <a:pt x="8979" y="1418"/>
                    <a:pt x="9137" y="1260"/>
                    <a:pt x="9137" y="1071"/>
                  </a:cubicBezTo>
                  <a:lnTo>
                    <a:pt x="91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9" name="Google Shape;7829;p78"/>
          <p:cNvGrpSpPr/>
          <p:nvPr/>
        </p:nvGrpSpPr>
        <p:grpSpPr>
          <a:xfrm>
            <a:off x="3559820" y="3625988"/>
            <a:ext cx="290001" cy="355258"/>
            <a:chOff x="-45277900" y="3938500"/>
            <a:chExt cx="244975" cy="300100"/>
          </a:xfrm>
        </p:grpSpPr>
        <p:sp>
          <p:nvSpPr>
            <p:cNvPr id="7830" name="Google Shape;7830;p78"/>
            <p:cNvSpPr/>
            <p:nvPr/>
          </p:nvSpPr>
          <p:spPr>
            <a:xfrm>
              <a:off x="-45210950" y="4107825"/>
              <a:ext cx="23650" cy="24450"/>
            </a:xfrm>
            <a:custGeom>
              <a:avLst/>
              <a:gdLst/>
              <a:ahLst/>
              <a:cxnLst/>
              <a:rect l="l" t="t" r="r" b="b"/>
              <a:pathLst>
                <a:path w="946" h="978" extrusionOk="0">
                  <a:moveTo>
                    <a:pt x="473" y="1"/>
                  </a:moveTo>
                  <a:lnTo>
                    <a:pt x="1" y="978"/>
                  </a:lnTo>
                  <a:lnTo>
                    <a:pt x="946" y="978"/>
                  </a:lnTo>
                  <a:lnTo>
                    <a:pt x="4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78"/>
            <p:cNvSpPr/>
            <p:nvPr/>
          </p:nvSpPr>
          <p:spPr>
            <a:xfrm>
              <a:off x="-45084925" y="3943225"/>
              <a:ext cx="47275" cy="47275"/>
            </a:xfrm>
            <a:custGeom>
              <a:avLst/>
              <a:gdLst/>
              <a:ahLst/>
              <a:cxnLst/>
              <a:rect l="l" t="t" r="r" b="b"/>
              <a:pathLst>
                <a:path w="1891" h="1891" extrusionOk="0">
                  <a:moveTo>
                    <a:pt x="1" y="0"/>
                  </a:moveTo>
                  <a:lnTo>
                    <a:pt x="1" y="1891"/>
                  </a:lnTo>
                  <a:lnTo>
                    <a:pt x="1891" y="1891"/>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78"/>
            <p:cNvSpPr/>
            <p:nvPr/>
          </p:nvSpPr>
          <p:spPr>
            <a:xfrm>
              <a:off x="-45260575" y="3938500"/>
              <a:ext cx="227650" cy="300100"/>
            </a:xfrm>
            <a:custGeom>
              <a:avLst/>
              <a:gdLst/>
              <a:ahLst/>
              <a:cxnLst/>
              <a:rect l="l" t="t" r="r" b="b"/>
              <a:pathLst>
                <a:path w="9106" h="12004" extrusionOk="0">
                  <a:moveTo>
                    <a:pt x="348" y="0"/>
                  </a:moveTo>
                  <a:cubicBezTo>
                    <a:pt x="158" y="0"/>
                    <a:pt x="1" y="158"/>
                    <a:pt x="1" y="347"/>
                  </a:cubicBezTo>
                  <a:lnTo>
                    <a:pt x="1" y="4222"/>
                  </a:lnTo>
                  <a:lnTo>
                    <a:pt x="7342" y="4222"/>
                  </a:lnTo>
                  <a:cubicBezTo>
                    <a:pt x="7562" y="4222"/>
                    <a:pt x="7720" y="4380"/>
                    <a:pt x="7720" y="4600"/>
                  </a:cubicBezTo>
                  <a:lnTo>
                    <a:pt x="7720" y="10208"/>
                  </a:lnTo>
                  <a:cubicBezTo>
                    <a:pt x="7720" y="10428"/>
                    <a:pt x="7562" y="10586"/>
                    <a:pt x="7342" y="10586"/>
                  </a:cubicBezTo>
                  <a:lnTo>
                    <a:pt x="1" y="10586"/>
                  </a:lnTo>
                  <a:lnTo>
                    <a:pt x="1" y="11626"/>
                  </a:lnTo>
                  <a:cubicBezTo>
                    <a:pt x="1" y="11846"/>
                    <a:pt x="158" y="12004"/>
                    <a:pt x="348" y="12004"/>
                  </a:cubicBezTo>
                  <a:lnTo>
                    <a:pt x="8759" y="12004"/>
                  </a:lnTo>
                  <a:cubicBezTo>
                    <a:pt x="8980" y="12004"/>
                    <a:pt x="9106" y="11846"/>
                    <a:pt x="9106" y="11626"/>
                  </a:cubicBezTo>
                  <a:lnTo>
                    <a:pt x="9106" y="2804"/>
                  </a:lnTo>
                  <a:lnTo>
                    <a:pt x="6680" y="2804"/>
                  </a:lnTo>
                  <a:lnTo>
                    <a:pt x="6680" y="2773"/>
                  </a:lnTo>
                  <a:cubicBezTo>
                    <a:pt x="6491" y="2773"/>
                    <a:pt x="6333" y="2615"/>
                    <a:pt x="6333" y="2426"/>
                  </a:cubicBezTo>
                  <a:lnTo>
                    <a:pt x="633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78"/>
            <p:cNvSpPr/>
            <p:nvPr/>
          </p:nvSpPr>
          <p:spPr>
            <a:xfrm>
              <a:off x="-45277900" y="4061375"/>
              <a:ext cx="193000" cy="122875"/>
            </a:xfrm>
            <a:custGeom>
              <a:avLst/>
              <a:gdLst/>
              <a:ahLst/>
              <a:cxnLst/>
              <a:rect l="l" t="t" r="r" b="b"/>
              <a:pathLst>
                <a:path w="7720" h="4915" extrusionOk="0">
                  <a:moveTo>
                    <a:pt x="5987" y="693"/>
                  </a:moveTo>
                  <a:cubicBezTo>
                    <a:pt x="6207" y="693"/>
                    <a:pt x="6333" y="851"/>
                    <a:pt x="6333" y="1071"/>
                  </a:cubicBezTo>
                  <a:cubicBezTo>
                    <a:pt x="6302" y="1260"/>
                    <a:pt x="6144" y="1418"/>
                    <a:pt x="5987" y="1418"/>
                  </a:cubicBezTo>
                  <a:cubicBezTo>
                    <a:pt x="5798" y="1418"/>
                    <a:pt x="5640" y="1260"/>
                    <a:pt x="5640" y="1071"/>
                  </a:cubicBezTo>
                  <a:cubicBezTo>
                    <a:pt x="5640" y="851"/>
                    <a:pt x="5798" y="693"/>
                    <a:pt x="5987" y="693"/>
                  </a:cubicBezTo>
                  <a:close/>
                  <a:moveTo>
                    <a:pt x="3246" y="701"/>
                  </a:moveTo>
                  <a:cubicBezTo>
                    <a:pt x="3372" y="701"/>
                    <a:pt x="3498" y="772"/>
                    <a:pt x="3561" y="914"/>
                  </a:cubicBezTo>
                  <a:lnTo>
                    <a:pt x="4979" y="3686"/>
                  </a:lnTo>
                  <a:cubicBezTo>
                    <a:pt x="4979" y="3907"/>
                    <a:pt x="4884" y="4096"/>
                    <a:pt x="4727" y="4159"/>
                  </a:cubicBezTo>
                  <a:cubicBezTo>
                    <a:pt x="4695" y="4222"/>
                    <a:pt x="4601" y="4222"/>
                    <a:pt x="4569" y="4222"/>
                  </a:cubicBezTo>
                  <a:cubicBezTo>
                    <a:pt x="4443" y="4222"/>
                    <a:pt x="4349" y="4127"/>
                    <a:pt x="4254" y="4001"/>
                  </a:cubicBezTo>
                  <a:lnTo>
                    <a:pt x="4033" y="3497"/>
                  </a:lnTo>
                  <a:lnTo>
                    <a:pt x="2364" y="3497"/>
                  </a:lnTo>
                  <a:lnTo>
                    <a:pt x="2143" y="4001"/>
                  </a:lnTo>
                  <a:cubicBezTo>
                    <a:pt x="2075" y="4115"/>
                    <a:pt x="1940" y="4196"/>
                    <a:pt x="1811" y="4196"/>
                  </a:cubicBezTo>
                  <a:cubicBezTo>
                    <a:pt x="1762" y="4196"/>
                    <a:pt x="1714" y="4185"/>
                    <a:pt x="1671" y="4159"/>
                  </a:cubicBezTo>
                  <a:cubicBezTo>
                    <a:pt x="1513" y="4096"/>
                    <a:pt x="1419" y="3844"/>
                    <a:pt x="1513" y="3686"/>
                  </a:cubicBezTo>
                  <a:lnTo>
                    <a:pt x="2931" y="914"/>
                  </a:lnTo>
                  <a:cubicBezTo>
                    <a:pt x="2994" y="772"/>
                    <a:pt x="3120" y="701"/>
                    <a:pt x="3246" y="701"/>
                  </a:cubicBezTo>
                  <a:close/>
                  <a:moveTo>
                    <a:pt x="5955" y="2079"/>
                  </a:moveTo>
                  <a:cubicBezTo>
                    <a:pt x="6144" y="2079"/>
                    <a:pt x="6302" y="2237"/>
                    <a:pt x="6302" y="2426"/>
                  </a:cubicBezTo>
                  <a:lnTo>
                    <a:pt x="6302" y="3844"/>
                  </a:lnTo>
                  <a:cubicBezTo>
                    <a:pt x="6302" y="4064"/>
                    <a:pt x="6144" y="4222"/>
                    <a:pt x="5955" y="4222"/>
                  </a:cubicBezTo>
                  <a:cubicBezTo>
                    <a:pt x="5766" y="4222"/>
                    <a:pt x="5609" y="4064"/>
                    <a:pt x="5609" y="3844"/>
                  </a:cubicBezTo>
                  <a:lnTo>
                    <a:pt x="5609" y="2426"/>
                  </a:lnTo>
                  <a:cubicBezTo>
                    <a:pt x="5609" y="2237"/>
                    <a:pt x="5766" y="2079"/>
                    <a:pt x="5955" y="2079"/>
                  </a:cubicBezTo>
                  <a:close/>
                  <a:moveTo>
                    <a:pt x="347" y="0"/>
                  </a:moveTo>
                  <a:cubicBezTo>
                    <a:pt x="158" y="0"/>
                    <a:pt x="1" y="158"/>
                    <a:pt x="1" y="347"/>
                  </a:cubicBezTo>
                  <a:lnTo>
                    <a:pt x="1" y="4568"/>
                  </a:lnTo>
                  <a:cubicBezTo>
                    <a:pt x="1" y="4757"/>
                    <a:pt x="158" y="4915"/>
                    <a:pt x="347" y="4915"/>
                  </a:cubicBezTo>
                  <a:lnTo>
                    <a:pt x="7720" y="4915"/>
                  </a:lnTo>
                  <a:lnTo>
                    <a:pt x="77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34" name="Google Shape;7834;p78"/>
          <p:cNvGrpSpPr/>
          <p:nvPr/>
        </p:nvGrpSpPr>
        <p:grpSpPr>
          <a:xfrm>
            <a:off x="2645769" y="4095090"/>
            <a:ext cx="355258" cy="355258"/>
            <a:chOff x="-44502875" y="3576975"/>
            <a:chExt cx="300100" cy="300100"/>
          </a:xfrm>
        </p:grpSpPr>
        <p:sp>
          <p:nvSpPr>
            <p:cNvPr id="7835" name="Google Shape;7835;p78"/>
            <p:cNvSpPr/>
            <p:nvPr/>
          </p:nvSpPr>
          <p:spPr>
            <a:xfrm>
              <a:off x="-44466650" y="3576975"/>
              <a:ext cx="53600" cy="18925"/>
            </a:xfrm>
            <a:custGeom>
              <a:avLst/>
              <a:gdLst/>
              <a:ahLst/>
              <a:cxnLst/>
              <a:rect l="l" t="t" r="r" b="b"/>
              <a:pathLst>
                <a:path w="2144" h="757" extrusionOk="0">
                  <a:moveTo>
                    <a:pt x="348" y="1"/>
                  </a:moveTo>
                  <a:cubicBezTo>
                    <a:pt x="158" y="1"/>
                    <a:pt x="1" y="158"/>
                    <a:pt x="1" y="347"/>
                  </a:cubicBezTo>
                  <a:lnTo>
                    <a:pt x="1" y="757"/>
                  </a:lnTo>
                  <a:lnTo>
                    <a:pt x="2143" y="757"/>
                  </a:lnTo>
                  <a:lnTo>
                    <a:pt x="2143" y="347"/>
                  </a:lnTo>
                  <a:cubicBezTo>
                    <a:pt x="2143" y="158"/>
                    <a:pt x="1986"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6" name="Google Shape;7836;p78"/>
            <p:cNvSpPr/>
            <p:nvPr/>
          </p:nvSpPr>
          <p:spPr>
            <a:xfrm>
              <a:off x="-44502875" y="3595100"/>
              <a:ext cx="283575" cy="281975"/>
            </a:xfrm>
            <a:custGeom>
              <a:avLst/>
              <a:gdLst/>
              <a:ahLst/>
              <a:cxnLst/>
              <a:rect l="l" t="t" r="r" b="b"/>
              <a:pathLst>
                <a:path w="11343" h="11279" extrusionOk="0">
                  <a:moveTo>
                    <a:pt x="10945" y="0"/>
                  </a:moveTo>
                  <a:cubicBezTo>
                    <a:pt x="10854" y="0"/>
                    <a:pt x="10760" y="32"/>
                    <a:pt x="10681" y="95"/>
                  </a:cubicBezTo>
                  <a:lnTo>
                    <a:pt x="10082" y="693"/>
                  </a:lnTo>
                  <a:lnTo>
                    <a:pt x="347" y="693"/>
                  </a:lnTo>
                  <a:cubicBezTo>
                    <a:pt x="158" y="693"/>
                    <a:pt x="1" y="851"/>
                    <a:pt x="1" y="1040"/>
                  </a:cubicBezTo>
                  <a:lnTo>
                    <a:pt x="1" y="2458"/>
                  </a:lnTo>
                  <a:cubicBezTo>
                    <a:pt x="1" y="2647"/>
                    <a:pt x="158" y="2804"/>
                    <a:pt x="347" y="2804"/>
                  </a:cubicBezTo>
                  <a:lnTo>
                    <a:pt x="7940" y="2804"/>
                  </a:lnTo>
                  <a:lnTo>
                    <a:pt x="3561" y="7215"/>
                  </a:lnTo>
                  <a:lnTo>
                    <a:pt x="3561" y="3529"/>
                  </a:lnTo>
                  <a:lnTo>
                    <a:pt x="1418" y="3529"/>
                  </a:lnTo>
                  <a:lnTo>
                    <a:pt x="1418" y="9357"/>
                  </a:lnTo>
                  <a:lnTo>
                    <a:pt x="820" y="9956"/>
                  </a:lnTo>
                  <a:cubicBezTo>
                    <a:pt x="725" y="10050"/>
                    <a:pt x="725" y="10302"/>
                    <a:pt x="820" y="10460"/>
                  </a:cubicBezTo>
                  <a:cubicBezTo>
                    <a:pt x="914" y="10523"/>
                    <a:pt x="977" y="10586"/>
                    <a:pt x="1072" y="10586"/>
                  </a:cubicBezTo>
                  <a:cubicBezTo>
                    <a:pt x="1135" y="10586"/>
                    <a:pt x="1261" y="10523"/>
                    <a:pt x="1292" y="10460"/>
                  </a:cubicBezTo>
                  <a:lnTo>
                    <a:pt x="1891" y="9861"/>
                  </a:lnTo>
                  <a:lnTo>
                    <a:pt x="7719" y="9861"/>
                  </a:lnTo>
                  <a:lnTo>
                    <a:pt x="7719" y="7750"/>
                  </a:lnTo>
                  <a:lnTo>
                    <a:pt x="4033" y="7750"/>
                  </a:lnTo>
                  <a:lnTo>
                    <a:pt x="8444" y="3340"/>
                  </a:lnTo>
                  <a:lnTo>
                    <a:pt x="8444" y="10932"/>
                  </a:lnTo>
                  <a:cubicBezTo>
                    <a:pt x="8444" y="11121"/>
                    <a:pt x="8602" y="11279"/>
                    <a:pt x="8791" y="11279"/>
                  </a:cubicBezTo>
                  <a:lnTo>
                    <a:pt x="10208" y="11279"/>
                  </a:lnTo>
                  <a:cubicBezTo>
                    <a:pt x="10397" y="11279"/>
                    <a:pt x="10555" y="11121"/>
                    <a:pt x="10555" y="10932"/>
                  </a:cubicBezTo>
                  <a:lnTo>
                    <a:pt x="10555" y="1197"/>
                  </a:lnTo>
                  <a:lnTo>
                    <a:pt x="11153" y="599"/>
                  </a:lnTo>
                  <a:cubicBezTo>
                    <a:pt x="11343" y="441"/>
                    <a:pt x="11343" y="252"/>
                    <a:pt x="11185" y="95"/>
                  </a:cubicBezTo>
                  <a:cubicBezTo>
                    <a:pt x="11122" y="32"/>
                    <a:pt x="11035" y="0"/>
                    <a:pt x="109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7" name="Google Shape;7837;p78"/>
            <p:cNvSpPr/>
            <p:nvPr/>
          </p:nvSpPr>
          <p:spPr>
            <a:xfrm>
              <a:off x="-44221675" y="3788850"/>
              <a:ext cx="18900" cy="52800"/>
            </a:xfrm>
            <a:custGeom>
              <a:avLst/>
              <a:gdLst/>
              <a:ahLst/>
              <a:cxnLst/>
              <a:rect l="l" t="t" r="r" b="b"/>
              <a:pathLst>
                <a:path w="756" h="2112" extrusionOk="0">
                  <a:moveTo>
                    <a:pt x="0" y="0"/>
                  </a:moveTo>
                  <a:lnTo>
                    <a:pt x="0" y="2111"/>
                  </a:lnTo>
                  <a:lnTo>
                    <a:pt x="410" y="2111"/>
                  </a:lnTo>
                  <a:cubicBezTo>
                    <a:pt x="599" y="2111"/>
                    <a:pt x="756" y="1954"/>
                    <a:pt x="756" y="1765"/>
                  </a:cubicBezTo>
                  <a:lnTo>
                    <a:pt x="756" y="347"/>
                  </a:lnTo>
                  <a:cubicBezTo>
                    <a:pt x="756" y="158"/>
                    <a:pt x="599"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38" name="Google Shape;7838;p78"/>
          <p:cNvGrpSpPr/>
          <p:nvPr/>
        </p:nvGrpSpPr>
        <p:grpSpPr>
          <a:xfrm>
            <a:off x="4858981" y="1820745"/>
            <a:ext cx="356196" cy="354670"/>
            <a:chOff x="-13946200" y="3647075"/>
            <a:chExt cx="353650" cy="352100"/>
          </a:xfrm>
        </p:grpSpPr>
        <p:sp>
          <p:nvSpPr>
            <p:cNvPr id="7839" name="Google Shape;7839;p78"/>
            <p:cNvSpPr/>
            <p:nvPr/>
          </p:nvSpPr>
          <p:spPr>
            <a:xfrm>
              <a:off x="-13717000" y="3647075"/>
              <a:ext cx="124450" cy="144150"/>
            </a:xfrm>
            <a:custGeom>
              <a:avLst/>
              <a:gdLst/>
              <a:ahLst/>
              <a:cxnLst/>
              <a:rect l="l" t="t" r="r" b="b"/>
              <a:pathLst>
                <a:path w="4978" h="5766" extrusionOk="0">
                  <a:moveTo>
                    <a:pt x="0" y="1"/>
                  </a:moveTo>
                  <a:lnTo>
                    <a:pt x="0" y="2868"/>
                  </a:lnTo>
                  <a:cubicBezTo>
                    <a:pt x="0" y="4317"/>
                    <a:pt x="1103" y="5514"/>
                    <a:pt x="2489" y="5703"/>
                  </a:cubicBezTo>
                  <a:cubicBezTo>
                    <a:pt x="1985" y="5167"/>
                    <a:pt x="1670" y="4474"/>
                    <a:pt x="1670" y="3687"/>
                  </a:cubicBezTo>
                  <a:lnTo>
                    <a:pt x="1670" y="2017"/>
                  </a:lnTo>
                  <a:cubicBezTo>
                    <a:pt x="1670" y="1796"/>
                    <a:pt x="1859" y="1607"/>
                    <a:pt x="2079" y="1607"/>
                  </a:cubicBezTo>
                  <a:cubicBezTo>
                    <a:pt x="2268" y="1607"/>
                    <a:pt x="2489" y="1796"/>
                    <a:pt x="2489" y="2017"/>
                  </a:cubicBezTo>
                  <a:lnTo>
                    <a:pt x="2489" y="3687"/>
                  </a:lnTo>
                  <a:cubicBezTo>
                    <a:pt x="2489" y="4821"/>
                    <a:pt x="3434" y="5766"/>
                    <a:pt x="4568" y="5766"/>
                  </a:cubicBezTo>
                  <a:lnTo>
                    <a:pt x="4978" y="5766"/>
                  </a:lnTo>
                  <a:lnTo>
                    <a:pt x="4978" y="379"/>
                  </a:lnTo>
                  <a:cubicBezTo>
                    <a:pt x="4978" y="127"/>
                    <a:pt x="4789" y="1"/>
                    <a:pt x="45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0" name="Google Shape;7840;p78"/>
            <p:cNvSpPr/>
            <p:nvPr/>
          </p:nvSpPr>
          <p:spPr>
            <a:xfrm>
              <a:off x="-13801275" y="3647075"/>
              <a:ext cx="63025" cy="61075"/>
            </a:xfrm>
            <a:custGeom>
              <a:avLst/>
              <a:gdLst/>
              <a:ahLst/>
              <a:cxnLst/>
              <a:rect l="l" t="t" r="r" b="b"/>
              <a:pathLst>
                <a:path w="2521" h="2443" extrusionOk="0">
                  <a:moveTo>
                    <a:pt x="0" y="1"/>
                  </a:moveTo>
                  <a:lnTo>
                    <a:pt x="0" y="2017"/>
                  </a:lnTo>
                  <a:cubicBezTo>
                    <a:pt x="347" y="2300"/>
                    <a:pt x="796" y="2442"/>
                    <a:pt x="1248" y="2442"/>
                  </a:cubicBezTo>
                  <a:cubicBezTo>
                    <a:pt x="1701" y="2442"/>
                    <a:pt x="2158" y="2300"/>
                    <a:pt x="2520" y="2017"/>
                  </a:cubicBezTo>
                  <a:lnTo>
                    <a:pt x="25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1" name="Google Shape;7841;p78"/>
            <p:cNvSpPr/>
            <p:nvPr/>
          </p:nvSpPr>
          <p:spPr>
            <a:xfrm>
              <a:off x="-13946200" y="3647075"/>
              <a:ext cx="124450" cy="143400"/>
            </a:xfrm>
            <a:custGeom>
              <a:avLst/>
              <a:gdLst/>
              <a:ahLst/>
              <a:cxnLst/>
              <a:rect l="l" t="t" r="r" b="b"/>
              <a:pathLst>
                <a:path w="4978" h="5736" extrusionOk="0">
                  <a:moveTo>
                    <a:pt x="441" y="1"/>
                  </a:moveTo>
                  <a:cubicBezTo>
                    <a:pt x="189" y="1"/>
                    <a:pt x="0" y="190"/>
                    <a:pt x="0" y="379"/>
                  </a:cubicBezTo>
                  <a:lnTo>
                    <a:pt x="0" y="5734"/>
                  </a:lnTo>
                  <a:lnTo>
                    <a:pt x="441" y="5734"/>
                  </a:lnTo>
                  <a:cubicBezTo>
                    <a:pt x="460" y="5735"/>
                    <a:pt x="478" y="5735"/>
                    <a:pt x="496" y="5735"/>
                  </a:cubicBezTo>
                  <a:cubicBezTo>
                    <a:pt x="1605" y="5735"/>
                    <a:pt x="2489" y="4802"/>
                    <a:pt x="2489" y="3687"/>
                  </a:cubicBezTo>
                  <a:lnTo>
                    <a:pt x="2489" y="2048"/>
                  </a:lnTo>
                  <a:cubicBezTo>
                    <a:pt x="2489" y="1796"/>
                    <a:pt x="2678" y="1607"/>
                    <a:pt x="2867" y="1607"/>
                  </a:cubicBezTo>
                  <a:cubicBezTo>
                    <a:pt x="3119" y="1607"/>
                    <a:pt x="3308" y="1796"/>
                    <a:pt x="3308" y="2048"/>
                  </a:cubicBezTo>
                  <a:lnTo>
                    <a:pt x="3308" y="3687"/>
                  </a:lnTo>
                  <a:cubicBezTo>
                    <a:pt x="3308" y="4474"/>
                    <a:pt x="2993" y="5199"/>
                    <a:pt x="2489" y="5703"/>
                  </a:cubicBezTo>
                  <a:cubicBezTo>
                    <a:pt x="3907" y="5514"/>
                    <a:pt x="4978" y="4317"/>
                    <a:pt x="4978" y="2868"/>
                  </a:cubicBezTo>
                  <a:lnTo>
                    <a:pt x="497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2" name="Google Shape;7842;p78"/>
            <p:cNvSpPr/>
            <p:nvPr/>
          </p:nvSpPr>
          <p:spPr>
            <a:xfrm>
              <a:off x="-13946200" y="3873900"/>
              <a:ext cx="352875" cy="125275"/>
            </a:xfrm>
            <a:custGeom>
              <a:avLst/>
              <a:gdLst/>
              <a:ahLst/>
              <a:cxnLst/>
              <a:rect l="l" t="t" r="r" b="b"/>
              <a:pathLst>
                <a:path w="14115" h="5011" extrusionOk="0">
                  <a:moveTo>
                    <a:pt x="4915" y="1"/>
                  </a:moveTo>
                  <a:lnTo>
                    <a:pt x="5766" y="1639"/>
                  </a:lnTo>
                  <a:cubicBezTo>
                    <a:pt x="5829" y="1797"/>
                    <a:pt x="5797" y="1986"/>
                    <a:pt x="5671" y="2112"/>
                  </a:cubicBezTo>
                  <a:cubicBezTo>
                    <a:pt x="5388" y="2332"/>
                    <a:pt x="5072" y="2458"/>
                    <a:pt x="4726" y="2458"/>
                  </a:cubicBezTo>
                  <a:cubicBezTo>
                    <a:pt x="4253" y="2458"/>
                    <a:pt x="3812" y="2206"/>
                    <a:pt x="3560" y="1828"/>
                  </a:cubicBezTo>
                  <a:cubicBezTo>
                    <a:pt x="3434" y="1671"/>
                    <a:pt x="3245" y="1592"/>
                    <a:pt x="3056" y="1592"/>
                  </a:cubicBezTo>
                  <a:cubicBezTo>
                    <a:pt x="2867" y="1592"/>
                    <a:pt x="2678" y="1671"/>
                    <a:pt x="2552" y="1828"/>
                  </a:cubicBezTo>
                  <a:cubicBezTo>
                    <a:pt x="2289" y="2214"/>
                    <a:pt x="1845" y="2411"/>
                    <a:pt x="1397" y="2411"/>
                  </a:cubicBezTo>
                  <a:cubicBezTo>
                    <a:pt x="931" y="2411"/>
                    <a:pt x="462" y="2199"/>
                    <a:pt x="189" y="1765"/>
                  </a:cubicBezTo>
                  <a:cubicBezTo>
                    <a:pt x="158" y="1702"/>
                    <a:pt x="95" y="1671"/>
                    <a:pt x="0" y="1608"/>
                  </a:cubicBezTo>
                  <a:lnTo>
                    <a:pt x="0" y="4569"/>
                  </a:lnTo>
                  <a:cubicBezTo>
                    <a:pt x="0" y="4821"/>
                    <a:pt x="189" y="5010"/>
                    <a:pt x="441" y="5010"/>
                  </a:cubicBezTo>
                  <a:lnTo>
                    <a:pt x="13705" y="5010"/>
                  </a:lnTo>
                  <a:cubicBezTo>
                    <a:pt x="13957" y="5010"/>
                    <a:pt x="14114" y="4821"/>
                    <a:pt x="14114" y="4569"/>
                  </a:cubicBezTo>
                  <a:lnTo>
                    <a:pt x="14114" y="1608"/>
                  </a:lnTo>
                  <a:cubicBezTo>
                    <a:pt x="14020" y="1671"/>
                    <a:pt x="13957" y="1702"/>
                    <a:pt x="13894" y="1765"/>
                  </a:cubicBezTo>
                  <a:cubicBezTo>
                    <a:pt x="13637" y="2199"/>
                    <a:pt x="13176" y="2411"/>
                    <a:pt x="12710" y="2411"/>
                  </a:cubicBezTo>
                  <a:cubicBezTo>
                    <a:pt x="12261" y="2411"/>
                    <a:pt x="11809" y="2214"/>
                    <a:pt x="11531" y="1828"/>
                  </a:cubicBezTo>
                  <a:cubicBezTo>
                    <a:pt x="11421" y="1671"/>
                    <a:pt x="11240" y="1592"/>
                    <a:pt x="11054" y="1592"/>
                  </a:cubicBezTo>
                  <a:cubicBezTo>
                    <a:pt x="10869" y="1592"/>
                    <a:pt x="10680" y="1671"/>
                    <a:pt x="10554" y="1828"/>
                  </a:cubicBezTo>
                  <a:cubicBezTo>
                    <a:pt x="10271" y="2206"/>
                    <a:pt x="9861" y="2458"/>
                    <a:pt x="9389" y="2458"/>
                  </a:cubicBezTo>
                  <a:cubicBezTo>
                    <a:pt x="9011" y="2458"/>
                    <a:pt x="8664" y="2332"/>
                    <a:pt x="8444" y="2112"/>
                  </a:cubicBezTo>
                  <a:cubicBezTo>
                    <a:pt x="8317" y="1986"/>
                    <a:pt x="8286" y="1797"/>
                    <a:pt x="8349" y="1639"/>
                  </a:cubicBezTo>
                  <a:lnTo>
                    <a:pt x="91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3" name="Google Shape;7843;p78"/>
            <p:cNvSpPr/>
            <p:nvPr/>
          </p:nvSpPr>
          <p:spPr>
            <a:xfrm>
              <a:off x="-13713850" y="3810125"/>
              <a:ext cx="120525" cy="105075"/>
            </a:xfrm>
            <a:custGeom>
              <a:avLst/>
              <a:gdLst/>
              <a:ahLst/>
              <a:cxnLst/>
              <a:rect l="l" t="t" r="r" b="b"/>
              <a:pathLst>
                <a:path w="4821" h="4203" extrusionOk="0">
                  <a:moveTo>
                    <a:pt x="2079" y="0"/>
                  </a:moveTo>
                  <a:lnTo>
                    <a:pt x="0" y="4190"/>
                  </a:lnTo>
                  <a:lnTo>
                    <a:pt x="189" y="4190"/>
                  </a:lnTo>
                  <a:cubicBezTo>
                    <a:pt x="378" y="4127"/>
                    <a:pt x="504" y="4064"/>
                    <a:pt x="599" y="3938"/>
                  </a:cubicBezTo>
                  <a:cubicBezTo>
                    <a:pt x="882" y="3529"/>
                    <a:pt x="1323" y="3324"/>
                    <a:pt x="1764" y="3324"/>
                  </a:cubicBezTo>
                  <a:cubicBezTo>
                    <a:pt x="2205" y="3324"/>
                    <a:pt x="2647" y="3529"/>
                    <a:pt x="2930" y="3938"/>
                  </a:cubicBezTo>
                  <a:cubicBezTo>
                    <a:pt x="3027" y="4099"/>
                    <a:pt x="3197" y="4202"/>
                    <a:pt x="3386" y="4202"/>
                  </a:cubicBezTo>
                  <a:cubicBezTo>
                    <a:pt x="3568" y="4202"/>
                    <a:pt x="3768" y="4107"/>
                    <a:pt x="3938" y="3875"/>
                  </a:cubicBezTo>
                  <a:cubicBezTo>
                    <a:pt x="4190" y="3560"/>
                    <a:pt x="4505" y="3403"/>
                    <a:pt x="4820" y="3308"/>
                  </a:cubicBezTo>
                  <a:lnTo>
                    <a:pt x="4820" y="95"/>
                  </a:lnTo>
                  <a:lnTo>
                    <a:pt x="2741" y="95"/>
                  </a:lnTo>
                  <a:cubicBezTo>
                    <a:pt x="2521" y="95"/>
                    <a:pt x="2332" y="32"/>
                    <a:pt x="20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4" name="Google Shape;7844;p78"/>
            <p:cNvSpPr/>
            <p:nvPr/>
          </p:nvSpPr>
          <p:spPr>
            <a:xfrm>
              <a:off x="-13946200" y="3810125"/>
              <a:ext cx="121300" cy="105175"/>
            </a:xfrm>
            <a:custGeom>
              <a:avLst/>
              <a:gdLst/>
              <a:ahLst/>
              <a:cxnLst/>
              <a:rect l="l" t="t" r="r" b="b"/>
              <a:pathLst>
                <a:path w="4852" h="4207" extrusionOk="0">
                  <a:moveTo>
                    <a:pt x="2773" y="0"/>
                  </a:moveTo>
                  <a:cubicBezTo>
                    <a:pt x="2521" y="32"/>
                    <a:pt x="2332" y="95"/>
                    <a:pt x="2080" y="95"/>
                  </a:cubicBezTo>
                  <a:lnTo>
                    <a:pt x="0" y="95"/>
                  </a:lnTo>
                  <a:lnTo>
                    <a:pt x="0" y="3340"/>
                  </a:lnTo>
                  <a:cubicBezTo>
                    <a:pt x="315" y="3434"/>
                    <a:pt x="630" y="3592"/>
                    <a:pt x="882" y="3907"/>
                  </a:cubicBezTo>
                  <a:cubicBezTo>
                    <a:pt x="1048" y="4118"/>
                    <a:pt x="1244" y="4206"/>
                    <a:pt x="1422" y="4206"/>
                  </a:cubicBezTo>
                  <a:cubicBezTo>
                    <a:pt x="1617" y="4206"/>
                    <a:pt x="1792" y="4102"/>
                    <a:pt x="1890" y="3938"/>
                  </a:cubicBezTo>
                  <a:cubicBezTo>
                    <a:pt x="2174" y="3529"/>
                    <a:pt x="2615" y="3324"/>
                    <a:pt x="3056" y="3324"/>
                  </a:cubicBezTo>
                  <a:cubicBezTo>
                    <a:pt x="3497" y="3324"/>
                    <a:pt x="3938" y="3529"/>
                    <a:pt x="4222" y="3938"/>
                  </a:cubicBezTo>
                  <a:cubicBezTo>
                    <a:pt x="4285" y="4096"/>
                    <a:pt x="4442" y="4190"/>
                    <a:pt x="4663" y="4190"/>
                  </a:cubicBezTo>
                  <a:lnTo>
                    <a:pt x="4852" y="4190"/>
                  </a:lnTo>
                  <a:lnTo>
                    <a:pt x="27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5" name="Google Shape;7845;p78"/>
          <p:cNvGrpSpPr/>
          <p:nvPr/>
        </p:nvGrpSpPr>
        <p:grpSpPr>
          <a:xfrm>
            <a:off x="6642374" y="1380228"/>
            <a:ext cx="357002" cy="354267"/>
            <a:chOff x="-12163025" y="3214275"/>
            <a:chExt cx="354450" cy="351700"/>
          </a:xfrm>
        </p:grpSpPr>
        <p:sp>
          <p:nvSpPr>
            <p:cNvPr id="7846" name="Google Shape;7846;p78"/>
            <p:cNvSpPr/>
            <p:nvPr/>
          </p:nvSpPr>
          <p:spPr>
            <a:xfrm>
              <a:off x="-12163025" y="3214275"/>
              <a:ext cx="354450" cy="165025"/>
            </a:xfrm>
            <a:custGeom>
              <a:avLst/>
              <a:gdLst/>
              <a:ahLst/>
              <a:cxnLst/>
              <a:rect l="l" t="t" r="r" b="b"/>
              <a:pathLst>
                <a:path w="14178" h="6601" extrusionOk="0">
                  <a:moveTo>
                    <a:pt x="10271" y="1812"/>
                  </a:moveTo>
                  <a:cubicBezTo>
                    <a:pt x="10649" y="1812"/>
                    <a:pt x="10996" y="1844"/>
                    <a:pt x="11342" y="1970"/>
                  </a:cubicBezTo>
                  <a:cubicBezTo>
                    <a:pt x="11626" y="2064"/>
                    <a:pt x="11846" y="2096"/>
                    <a:pt x="12130" y="2096"/>
                  </a:cubicBezTo>
                  <a:cubicBezTo>
                    <a:pt x="12350" y="2096"/>
                    <a:pt x="12508" y="2285"/>
                    <a:pt x="12508" y="2505"/>
                  </a:cubicBezTo>
                  <a:lnTo>
                    <a:pt x="12508" y="2820"/>
                  </a:lnTo>
                  <a:cubicBezTo>
                    <a:pt x="12508" y="3955"/>
                    <a:pt x="11563" y="4900"/>
                    <a:pt x="10429" y="4900"/>
                  </a:cubicBezTo>
                  <a:lnTo>
                    <a:pt x="9767" y="4900"/>
                  </a:lnTo>
                  <a:cubicBezTo>
                    <a:pt x="9105" y="4900"/>
                    <a:pt x="8507" y="4553"/>
                    <a:pt x="8192" y="3923"/>
                  </a:cubicBezTo>
                  <a:lnTo>
                    <a:pt x="7908" y="3324"/>
                  </a:lnTo>
                  <a:cubicBezTo>
                    <a:pt x="7877" y="3198"/>
                    <a:pt x="7908" y="3041"/>
                    <a:pt x="8034" y="2883"/>
                  </a:cubicBezTo>
                  <a:lnTo>
                    <a:pt x="8349" y="2568"/>
                  </a:lnTo>
                  <a:cubicBezTo>
                    <a:pt x="8979" y="1938"/>
                    <a:pt x="9735" y="1812"/>
                    <a:pt x="10271" y="1812"/>
                  </a:cubicBezTo>
                  <a:close/>
                  <a:moveTo>
                    <a:pt x="3939" y="1844"/>
                  </a:moveTo>
                  <a:cubicBezTo>
                    <a:pt x="4474" y="1844"/>
                    <a:pt x="5262" y="1970"/>
                    <a:pt x="5892" y="2600"/>
                  </a:cubicBezTo>
                  <a:lnTo>
                    <a:pt x="6207" y="2915"/>
                  </a:lnTo>
                  <a:cubicBezTo>
                    <a:pt x="6333" y="3041"/>
                    <a:pt x="6364" y="3230"/>
                    <a:pt x="6301" y="3387"/>
                  </a:cubicBezTo>
                  <a:lnTo>
                    <a:pt x="6018" y="3986"/>
                  </a:lnTo>
                  <a:cubicBezTo>
                    <a:pt x="5703" y="4585"/>
                    <a:pt x="5104" y="4963"/>
                    <a:pt x="4443" y="4963"/>
                  </a:cubicBezTo>
                  <a:lnTo>
                    <a:pt x="3781" y="4963"/>
                  </a:lnTo>
                  <a:cubicBezTo>
                    <a:pt x="2647" y="4963"/>
                    <a:pt x="1702" y="4018"/>
                    <a:pt x="1702" y="2883"/>
                  </a:cubicBezTo>
                  <a:lnTo>
                    <a:pt x="1702" y="2537"/>
                  </a:lnTo>
                  <a:lnTo>
                    <a:pt x="1733" y="2537"/>
                  </a:lnTo>
                  <a:cubicBezTo>
                    <a:pt x="1733" y="2285"/>
                    <a:pt x="1891" y="2127"/>
                    <a:pt x="2111" y="2127"/>
                  </a:cubicBezTo>
                  <a:cubicBezTo>
                    <a:pt x="2395" y="2127"/>
                    <a:pt x="2678" y="2096"/>
                    <a:pt x="2899" y="2001"/>
                  </a:cubicBezTo>
                  <a:cubicBezTo>
                    <a:pt x="3277" y="1907"/>
                    <a:pt x="3623" y="1844"/>
                    <a:pt x="3939" y="1844"/>
                  </a:cubicBezTo>
                  <a:close/>
                  <a:moveTo>
                    <a:pt x="13784" y="1"/>
                  </a:moveTo>
                  <a:cubicBezTo>
                    <a:pt x="13713" y="1"/>
                    <a:pt x="13642" y="16"/>
                    <a:pt x="13579" y="48"/>
                  </a:cubicBezTo>
                  <a:lnTo>
                    <a:pt x="13043" y="331"/>
                  </a:lnTo>
                  <a:cubicBezTo>
                    <a:pt x="12798" y="445"/>
                    <a:pt x="12552" y="502"/>
                    <a:pt x="12299" y="502"/>
                  </a:cubicBezTo>
                  <a:cubicBezTo>
                    <a:pt x="12131" y="502"/>
                    <a:pt x="11960" y="476"/>
                    <a:pt x="11783" y="426"/>
                  </a:cubicBezTo>
                  <a:cubicBezTo>
                    <a:pt x="11291" y="283"/>
                    <a:pt x="10793" y="213"/>
                    <a:pt x="10307" y="213"/>
                  </a:cubicBezTo>
                  <a:cubicBezTo>
                    <a:pt x="9083" y="213"/>
                    <a:pt x="7932" y="654"/>
                    <a:pt x="7121" y="1466"/>
                  </a:cubicBezTo>
                  <a:lnTo>
                    <a:pt x="7089" y="1497"/>
                  </a:lnTo>
                  <a:lnTo>
                    <a:pt x="7058" y="1466"/>
                  </a:lnTo>
                  <a:cubicBezTo>
                    <a:pt x="6246" y="654"/>
                    <a:pt x="5127" y="213"/>
                    <a:pt x="3898" y="213"/>
                  </a:cubicBezTo>
                  <a:cubicBezTo>
                    <a:pt x="3410" y="213"/>
                    <a:pt x="2905" y="283"/>
                    <a:pt x="2395" y="426"/>
                  </a:cubicBezTo>
                  <a:cubicBezTo>
                    <a:pt x="2231" y="476"/>
                    <a:pt x="2062" y="502"/>
                    <a:pt x="1892" y="502"/>
                  </a:cubicBezTo>
                  <a:cubicBezTo>
                    <a:pt x="1637" y="502"/>
                    <a:pt x="1380" y="445"/>
                    <a:pt x="1135" y="331"/>
                  </a:cubicBezTo>
                  <a:lnTo>
                    <a:pt x="599" y="48"/>
                  </a:lnTo>
                  <a:cubicBezTo>
                    <a:pt x="546" y="21"/>
                    <a:pt x="487" y="12"/>
                    <a:pt x="427" y="12"/>
                  </a:cubicBezTo>
                  <a:cubicBezTo>
                    <a:pt x="345" y="12"/>
                    <a:pt x="262" y="30"/>
                    <a:pt x="189" y="48"/>
                  </a:cubicBezTo>
                  <a:cubicBezTo>
                    <a:pt x="95" y="111"/>
                    <a:pt x="0" y="237"/>
                    <a:pt x="0" y="394"/>
                  </a:cubicBezTo>
                  <a:lnTo>
                    <a:pt x="0" y="2883"/>
                  </a:lnTo>
                  <a:cubicBezTo>
                    <a:pt x="63" y="4931"/>
                    <a:pt x="1733" y="6601"/>
                    <a:pt x="3781" y="6601"/>
                  </a:cubicBezTo>
                  <a:lnTo>
                    <a:pt x="4443" y="6601"/>
                  </a:lnTo>
                  <a:cubicBezTo>
                    <a:pt x="5514" y="6601"/>
                    <a:pt x="6490" y="6128"/>
                    <a:pt x="7121" y="5278"/>
                  </a:cubicBezTo>
                  <a:cubicBezTo>
                    <a:pt x="7751" y="6128"/>
                    <a:pt x="8727" y="6601"/>
                    <a:pt x="9798" y="6601"/>
                  </a:cubicBezTo>
                  <a:lnTo>
                    <a:pt x="10460" y="6601"/>
                  </a:lnTo>
                  <a:cubicBezTo>
                    <a:pt x="12508" y="6601"/>
                    <a:pt x="14178" y="4931"/>
                    <a:pt x="14178" y="2883"/>
                  </a:cubicBezTo>
                  <a:lnTo>
                    <a:pt x="14178" y="394"/>
                  </a:lnTo>
                  <a:cubicBezTo>
                    <a:pt x="14178" y="237"/>
                    <a:pt x="14083" y="142"/>
                    <a:pt x="13989" y="48"/>
                  </a:cubicBezTo>
                  <a:cubicBezTo>
                    <a:pt x="13926" y="16"/>
                    <a:pt x="13855" y="1"/>
                    <a:pt x="137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7" name="Google Shape;7847;p78"/>
            <p:cNvSpPr/>
            <p:nvPr/>
          </p:nvSpPr>
          <p:spPr>
            <a:xfrm>
              <a:off x="-12161450" y="3503725"/>
              <a:ext cx="41775" cy="62250"/>
            </a:xfrm>
            <a:custGeom>
              <a:avLst/>
              <a:gdLst/>
              <a:ahLst/>
              <a:cxnLst/>
              <a:rect l="l" t="t" r="r" b="b"/>
              <a:pathLst>
                <a:path w="1671" h="2490" extrusionOk="0">
                  <a:moveTo>
                    <a:pt x="0" y="1"/>
                  </a:moveTo>
                  <a:lnTo>
                    <a:pt x="0" y="1670"/>
                  </a:lnTo>
                  <a:cubicBezTo>
                    <a:pt x="0" y="2143"/>
                    <a:pt x="378" y="2490"/>
                    <a:pt x="851" y="2490"/>
                  </a:cubicBezTo>
                  <a:cubicBezTo>
                    <a:pt x="1324" y="2490"/>
                    <a:pt x="1670" y="2143"/>
                    <a:pt x="1670" y="1670"/>
                  </a:cubicBezTo>
                  <a:lnTo>
                    <a:pt x="16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8" name="Google Shape;7848;p78"/>
            <p:cNvSpPr/>
            <p:nvPr/>
          </p:nvSpPr>
          <p:spPr>
            <a:xfrm>
              <a:off x="-12161450" y="3350150"/>
              <a:ext cx="41775" cy="133125"/>
            </a:xfrm>
            <a:custGeom>
              <a:avLst/>
              <a:gdLst/>
              <a:ahLst/>
              <a:cxnLst/>
              <a:rect l="l" t="t" r="r" b="b"/>
              <a:pathLst>
                <a:path w="1671" h="5325" extrusionOk="0">
                  <a:moveTo>
                    <a:pt x="0" y="0"/>
                  </a:moveTo>
                  <a:lnTo>
                    <a:pt x="0" y="5325"/>
                  </a:lnTo>
                  <a:lnTo>
                    <a:pt x="1670" y="5325"/>
                  </a:lnTo>
                  <a:lnTo>
                    <a:pt x="1670" y="1481"/>
                  </a:lnTo>
                  <a:cubicBezTo>
                    <a:pt x="1009" y="1103"/>
                    <a:pt x="441" y="630"/>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9" name="Google Shape;7849;p78"/>
          <p:cNvGrpSpPr/>
          <p:nvPr/>
        </p:nvGrpSpPr>
        <p:grpSpPr>
          <a:xfrm>
            <a:off x="6643154" y="1819965"/>
            <a:ext cx="355441" cy="356232"/>
            <a:chOff x="-12160675" y="3647875"/>
            <a:chExt cx="352900" cy="353650"/>
          </a:xfrm>
        </p:grpSpPr>
        <p:sp>
          <p:nvSpPr>
            <p:cNvPr id="7850" name="Google Shape;7850;p78"/>
            <p:cNvSpPr/>
            <p:nvPr/>
          </p:nvSpPr>
          <p:spPr>
            <a:xfrm>
              <a:off x="-12059850" y="3958975"/>
              <a:ext cx="149675" cy="42550"/>
            </a:xfrm>
            <a:custGeom>
              <a:avLst/>
              <a:gdLst/>
              <a:ahLst/>
              <a:cxnLst/>
              <a:rect l="l" t="t" r="r" b="b"/>
              <a:pathLst>
                <a:path w="5987" h="1702" extrusionOk="0">
                  <a:moveTo>
                    <a:pt x="1" y="0"/>
                  </a:moveTo>
                  <a:lnTo>
                    <a:pt x="1009" y="1481"/>
                  </a:lnTo>
                  <a:cubicBezTo>
                    <a:pt x="1072" y="1607"/>
                    <a:pt x="1198" y="1702"/>
                    <a:pt x="1355" y="1702"/>
                  </a:cubicBezTo>
                  <a:lnTo>
                    <a:pt x="4663" y="1702"/>
                  </a:lnTo>
                  <a:cubicBezTo>
                    <a:pt x="4821" y="1702"/>
                    <a:pt x="4947" y="1607"/>
                    <a:pt x="5010" y="1481"/>
                  </a:cubicBezTo>
                  <a:lnTo>
                    <a:pt x="59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78"/>
            <p:cNvSpPr/>
            <p:nvPr/>
          </p:nvSpPr>
          <p:spPr>
            <a:xfrm>
              <a:off x="-11850350" y="3749475"/>
              <a:ext cx="42575" cy="149675"/>
            </a:xfrm>
            <a:custGeom>
              <a:avLst/>
              <a:gdLst/>
              <a:ahLst/>
              <a:cxnLst/>
              <a:rect l="l" t="t" r="r" b="b"/>
              <a:pathLst>
                <a:path w="1703" h="5987" extrusionOk="0">
                  <a:moveTo>
                    <a:pt x="1" y="0"/>
                  </a:moveTo>
                  <a:lnTo>
                    <a:pt x="1" y="5986"/>
                  </a:lnTo>
                  <a:lnTo>
                    <a:pt x="1513" y="4978"/>
                  </a:lnTo>
                  <a:cubicBezTo>
                    <a:pt x="1639" y="4915"/>
                    <a:pt x="1702" y="4789"/>
                    <a:pt x="1702" y="4631"/>
                  </a:cubicBezTo>
                  <a:lnTo>
                    <a:pt x="1702" y="1323"/>
                  </a:lnTo>
                  <a:cubicBezTo>
                    <a:pt x="1702" y="1166"/>
                    <a:pt x="1639" y="1040"/>
                    <a:pt x="1513" y="977"/>
                  </a:cubicBez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2" name="Google Shape;7852;p78"/>
            <p:cNvSpPr/>
            <p:nvPr/>
          </p:nvSpPr>
          <p:spPr>
            <a:xfrm>
              <a:off x="-12059850" y="3647875"/>
              <a:ext cx="148875" cy="42550"/>
            </a:xfrm>
            <a:custGeom>
              <a:avLst/>
              <a:gdLst/>
              <a:ahLst/>
              <a:cxnLst/>
              <a:rect l="l" t="t" r="r" b="b"/>
              <a:pathLst>
                <a:path w="5955" h="1702" extrusionOk="0">
                  <a:moveTo>
                    <a:pt x="1355" y="0"/>
                  </a:moveTo>
                  <a:cubicBezTo>
                    <a:pt x="1198" y="0"/>
                    <a:pt x="1072" y="63"/>
                    <a:pt x="977" y="189"/>
                  </a:cubicBezTo>
                  <a:lnTo>
                    <a:pt x="1" y="1701"/>
                  </a:lnTo>
                  <a:lnTo>
                    <a:pt x="5955" y="1701"/>
                  </a:lnTo>
                  <a:lnTo>
                    <a:pt x="4978" y="189"/>
                  </a:lnTo>
                  <a:cubicBezTo>
                    <a:pt x="4947" y="63"/>
                    <a:pt x="4821" y="0"/>
                    <a:pt x="4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3" name="Google Shape;7853;p78"/>
            <p:cNvSpPr/>
            <p:nvPr/>
          </p:nvSpPr>
          <p:spPr>
            <a:xfrm>
              <a:off x="-12160675" y="3750250"/>
              <a:ext cx="41775" cy="148900"/>
            </a:xfrm>
            <a:custGeom>
              <a:avLst/>
              <a:gdLst/>
              <a:ahLst/>
              <a:cxnLst/>
              <a:rect l="l" t="t" r="r" b="b"/>
              <a:pathLst>
                <a:path w="1671" h="5956" extrusionOk="0">
                  <a:moveTo>
                    <a:pt x="1671" y="1"/>
                  </a:moveTo>
                  <a:lnTo>
                    <a:pt x="190" y="977"/>
                  </a:lnTo>
                  <a:cubicBezTo>
                    <a:pt x="64" y="1040"/>
                    <a:pt x="1" y="1166"/>
                    <a:pt x="1" y="1324"/>
                  </a:cubicBezTo>
                  <a:lnTo>
                    <a:pt x="1" y="4632"/>
                  </a:lnTo>
                  <a:cubicBezTo>
                    <a:pt x="1" y="4789"/>
                    <a:pt x="64" y="4915"/>
                    <a:pt x="190" y="4978"/>
                  </a:cubicBezTo>
                  <a:lnTo>
                    <a:pt x="1671" y="5955"/>
                  </a:lnTo>
                  <a:lnTo>
                    <a:pt x="167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78"/>
            <p:cNvSpPr/>
            <p:nvPr/>
          </p:nvSpPr>
          <p:spPr>
            <a:xfrm>
              <a:off x="-12099225" y="3710875"/>
              <a:ext cx="228425" cy="226200"/>
            </a:xfrm>
            <a:custGeom>
              <a:avLst/>
              <a:gdLst/>
              <a:ahLst/>
              <a:cxnLst/>
              <a:rect l="l" t="t" r="r" b="b"/>
              <a:pathLst>
                <a:path w="9137" h="9048" extrusionOk="0">
                  <a:moveTo>
                    <a:pt x="4569" y="820"/>
                  </a:moveTo>
                  <a:cubicBezTo>
                    <a:pt x="6616" y="820"/>
                    <a:pt x="8318" y="2489"/>
                    <a:pt x="8318" y="4537"/>
                  </a:cubicBezTo>
                  <a:cubicBezTo>
                    <a:pt x="8318" y="6553"/>
                    <a:pt x="6616" y="8255"/>
                    <a:pt x="4569" y="8255"/>
                  </a:cubicBezTo>
                  <a:cubicBezTo>
                    <a:pt x="2521" y="8255"/>
                    <a:pt x="882" y="6616"/>
                    <a:pt x="882" y="4537"/>
                  </a:cubicBezTo>
                  <a:cubicBezTo>
                    <a:pt x="882" y="2426"/>
                    <a:pt x="2521" y="820"/>
                    <a:pt x="4569" y="820"/>
                  </a:cubicBezTo>
                  <a:close/>
                  <a:moveTo>
                    <a:pt x="1260" y="0"/>
                  </a:moveTo>
                  <a:cubicBezTo>
                    <a:pt x="599" y="0"/>
                    <a:pt x="0" y="536"/>
                    <a:pt x="0" y="1229"/>
                  </a:cubicBezTo>
                  <a:lnTo>
                    <a:pt x="0" y="7845"/>
                  </a:lnTo>
                  <a:cubicBezTo>
                    <a:pt x="0" y="8507"/>
                    <a:pt x="567" y="9042"/>
                    <a:pt x="1260" y="9042"/>
                  </a:cubicBezTo>
                  <a:lnTo>
                    <a:pt x="7877" y="9042"/>
                  </a:lnTo>
                  <a:cubicBezTo>
                    <a:pt x="7910" y="9046"/>
                    <a:pt x="7944" y="9047"/>
                    <a:pt x="7977" y="9047"/>
                  </a:cubicBezTo>
                  <a:cubicBezTo>
                    <a:pt x="8598" y="9047"/>
                    <a:pt x="9137" y="8503"/>
                    <a:pt x="9137" y="7845"/>
                  </a:cubicBezTo>
                  <a:lnTo>
                    <a:pt x="9137" y="1229"/>
                  </a:lnTo>
                  <a:cubicBezTo>
                    <a:pt x="9137" y="536"/>
                    <a:pt x="8601" y="0"/>
                    <a:pt x="78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5" name="Google Shape;7855;p78"/>
            <p:cNvSpPr/>
            <p:nvPr/>
          </p:nvSpPr>
          <p:spPr>
            <a:xfrm>
              <a:off x="-12056700" y="3751825"/>
              <a:ext cx="144950" cy="144950"/>
            </a:xfrm>
            <a:custGeom>
              <a:avLst/>
              <a:gdLst/>
              <a:ahLst/>
              <a:cxnLst/>
              <a:rect l="l" t="t" r="r" b="b"/>
              <a:pathLst>
                <a:path w="5798" h="5798" extrusionOk="0">
                  <a:moveTo>
                    <a:pt x="2868" y="788"/>
                  </a:moveTo>
                  <a:cubicBezTo>
                    <a:pt x="4033" y="788"/>
                    <a:pt x="4947" y="1733"/>
                    <a:pt x="4947" y="2899"/>
                  </a:cubicBezTo>
                  <a:cubicBezTo>
                    <a:pt x="4947" y="4033"/>
                    <a:pt x="4033" y="4978"/>
                    <a:pt x="2868" y="4978"/>
                  </a:cubicBezTo>
                  <a:cubicBezTo>
                    <a:pt x="1733" y="4978"/>
                    <a:pt x="788" y="4033"/>
                    <a:pt x="788" y="2899"/>
                  </a:cubicBezTo>
                  <a:cubicBezTo>
                    <a:pt x="788" y="1733"/>
                    <a:pt x="1733" y="788"/>
                    <a:pt x="2868" y="788"/>
                  </a:cubicBezTo>
                  <a:close/>
                  <a:moveTo>
                    <a:pt x="2868" y="1"/>
                  </a:moveTo>
                  <a:cubicBezTo>
                    <a:pt x="1261" y="1"/>
                    <a:pt x="1" y="1324"/>
                    <a:pt x="1" y="2899"/>
                  </a:cubicBezTo>
                  <a:cubicBezTo>
                    <a:pt x="1" y="4506"/>
                    <a:pt x="1292" y="5798"/>
                    <a:pt x="2868" y="5798"/>
                  </a:cubicBezTo>
                  <a:cubicBezTo>
                    <a:pt x="4474" y="5798"/>
                    <a:pt x="5797" y="4506"/>
                    <a:pt x="5797" y="2899"/>
                  </a:cubicBezTo>
                  <a:cubicBezTo>
                    <a:pt x="5797" y="1324"/>
                    <a:pt x="4474" y="1"/>
                    <a:pt x="28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6" name="Google Shape;7856;p78"/>
            <p:cNvSpPr/>
            <p:nvPr/>
          </p:nvSpPr>
          <p:spPr>
            <a:xfrm>
              <a:off x="-12016525" y="3792775"/>
              <a:ext cx="63025" cy="63050"/>
            </a:xfrm>
            <a:custGeom>
              <a:avLst/>
              <a:gdLst/>
              <a:ahLst/>
              <a:cxnLst/>
              <a:rect l="l" t="t" r="r" b="b"/>
              <a:pathLst>
                <a:path w="2521" h="2522" extrusionOk="0">
                  <a:moveTo>
                    <a:pt x="1261" y="1"/>
                  </a:moveTo>
                  <a:cubicBezTo>
                    <a:pt x="567" y="1"/>
                    <a:pt x="0" y="537"/>
                    <a:pt x="0" y="1261"/>
                  </a:cubicBezTo>
                  <a:cubicBezTo>
                    <a:pt x="0" y="1954"/>
                    <a:pt x="567" y="2521"/>
                    <a:pt x="1261" y="2521"/>
                  </a:cubicBezTo>
                  <a:cubicBezTo>
                    <a:pt x="1954" y="2521"/>
                    <a:pt x="2521" y="1954"/>
                    <a:pt x="2521" y="1261"/>
                  </a:cubicBezTo>
                  <a:cubicBezTo>
                    <a:pt x="2521" y="537"/>
                    <a:pt x="1954"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7" name="Google Shape;7857;p78"/>
          <p:cNvGrpSpPr/>
          <p:nvPr/>
        </p:nvGrpSpPr>
        <p:grpSpPr>
          <a:xfrm>
            <a:off x="6653870" y="2264421"/>
            <a:ext cx="354635" cy="356232"/>
            <a:chOff x="-12160675" y="4081850"/>
            <a:chExt cx="352100" cy="353650"/>
          </a:xfrm>
        </p:grpSpPr>
        <p:sp>
          <p:nvSpPr>
            <p:cNvPr id="7858" name="Google Shape;7858;p78"/>
            <p:cNvSpPr/>
            <p:nvPr/>
          </p:nvSpPr>
          <p:spPr>
            <a:xfrm>
              <a:off x="-12014950" y="4081850"/>
              <a:ext cx="61450" cy="62275"/>
            </a:xfrm>
            <a:custGeom>
              <a:avLst/>
              <a:gdLst/>
              <a:ahLst/>
              <a:cxnLst/>
              <a:rect l="l" t="t" r="r" b="b"/>
              <a:pathLst>
                <a:path w="2458" h="2491" extrusionOk="0">
                  <a:moveTo>
                    <a:pt x="1198" y="0"/>
                  </a:moveTo>
                  <a:cubicBezTo>
                    <a:pt x="536" y="0"/>
                    <a:pt x="0" y="599"/>
                    <a:pt x="0" y="1260"/>
                  </a:cubicBezTo>
                  <a:cubicBezTo>
                    <a:pt x="0" y="1922"/>
                    <a:pt x="536" y="2489"/>
                    <a:pt x="1198" y="2489"/>
                  </a:cubicBezTo>
                  <a:cubicBezTo>
                    <a:pt x="1216" y="2490"/>
                    <a:pt x="1235" y="2490"/>
                    <a:pt x="1253" y="2490"/>
                  </a:cubicBezTo>
                  <a:cubicBezTo>
                    <a:pt x="1892" y="2490"/>
                    <a:pt x="2458" y="1965"/>
                    <a:pt x="2458" y="1260"/>
                  </a:cubicBezTo>
                  <a:cubicBezTo>
                    <a:pt x="2458" y="599"/>
                    <a:pt x="1922" y="0"/>
                    <a:pt x="11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9" name="Google Shape;7859;p78"/>
            <p:cNvSpPr/>
            <p:nvPr/>
          </p:nvSpPr>
          <p:spPr>
            <a:xfrm>
              <a:off x="-12077175" y="4352000"/>
              <a:ext cx="186700" cy="83500"/>
            </a:xfrm>
            <a:custGeom>
              <a:avLst/>
              <a:gdLst/>
              <a:ahLst/>
              <a:cxnLst/>
              <a:rect l="l" t="t" r="r" b="b"/>
              <a:pathLst>
                <a:path w="7468" h="3340" extrusionOk="0">
                  <a:moveTo>
                    <a:pt x="1639" y="0"/>
                  </a:moveTo>
                  <a:cubicBezTo>
                    <a:pt x="1166" y="0"/>
                    <a:pt x="820" y="347"/>
                    <a:pt x="820" y="819"/>
                  </a:cubicBezTo>
                  <a:lnTo>
                    <a:pt x="820" y="1670"/>
                  </a:lnTo>
                  <a:cubicBezTo>
                    <a:pt x="347" y="1670"/>
                    <a:pt x="0" y="2048"/>
                    <a:pt x="0" y="2521"/>
                  </a:cubicBezTo>
                  <a:lnTo>
                    <a:pt x="0" y="2899"/>
                  </a:lnTo>
                  <a:cubicBezTo>
                    <a:pt x="0" y="3151"/>
                    <a:pt x="189" y="3340"/>
                    <a:pt x="410" y="3340"/>
                  </a:cubicBezTo>
                  <a:lnTo>
                    <a:pt x="7026" y="3340"/>
                  </a:lnTo>
                  <a:cubicBezTo>
                    <a:pt x="7278" y="3340"/>
                    <a:pt x="7467" y="3151"/>
                    <a:pt x="7467" y="2899"/>
                  </a:cubicBezTo>
                  <a:lnTo>
                    <a:pt x="7467" y="2521"/>
                  </a:lnTo>
                  <a:cubicBezTo>
                    <a:pt x="7467" y="2048"/>
                    <a:pt x="7121" y="1670"/>
                    <a:pt x="6648" y="1670"/>
                  </a:cubicBezTo>
                  <a:lnTo>
                    <a:pt x="6648" y="819"/>
                  </a:lnTo>
                  <a:cubicBezTo>
                    <a:pt x="6616" y="347"/>
                    <a:pt x="6207" y="0"/>
                    <a:pt x="57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0" name="Google Shape;7860;p78"/>
            <p:cNvSpPr/>
            <p:nvPr/>
          </p:nvSpPr>
          <p:spPr>
            <a:xfrm>
              <a:off x="-11911775" y="4186000"/>
              <a:ext cx="103200" cy="101425"/>
            </a:xfrm>
            <a:custGeom>
              <a:avLst/>
              <a:gdLst/>
              <a:ahLst/>
              <a:cxnLst/>
              <a:rect l="l" t="t" r="r" b="b"/>
              <a:pathLst>
                <a:path w="4128" h="4057" extrusionOk="0">
                  <a:moveTo>
                    <a:pt x="2060" y="1"/>
                  </a:moveTo>
                  <a:cubicBezTo>
                    <a:pt x="1914" y="1"/>
                    <a:pt x="1765" y="72"/>
                    <a:pt x="1670" y="213"/>
                  </a:cubicBezTo>
                  <a:lnTo>
                    <a:pt x="1198" y="1190"/>
                  </a:lnTo>
                  <a:lnTo>
                    <a:pt x="221" y="1663"/>
                  </a:lnTo>
                  <a:cubicBezTo>
                    <a:pt x="63" y="1757"/>
                    <a:pt x="0" y="1852"/>
                    <a:pt x="0" y="2009"/>
                  </a:cubicBezTo>
                  <a:cubicBezTo>
                    <a:pt x="0" y="2167"/>
                    <a:pt x="63" y="2324"/>
                    <a:pt x="221" y="2356"/>
                  </a:cubicBezTo>
                  <a:lnTo>
                    <a:pt x="1198" y="2828"/>
                  </a:lnTo>
                  <a:lnTo>
                    <a:pt x="1670" y="3836"/>
                  </a:lnTo>
                  <a:cubicBezTo>
                    <a:pt x="1765" y="3994"/>
                    <a:pt x="1891" y="4057"/>
                    <a:pt x="2048" y="4057"/>
                  </a:cubicBezTo>
                  <a:cubicBezTo>
                    <a:pt x="2206" y="4057"/>
                    <a:pt x="2363" y="3994"/>
                    <a:pt x="2395" y="3836"/>
                  </a:cubicBezTo>
                  <a:lnTo>
                    <a:pt x="2867" y="2828"/>
                  </a:lnTo>
                  <a:lnTo>
                    <a:pt x="3907" y="2356"/>
                  </a:lnTo>
                  <a:cubicBezTo>
                    <a:pt x="4065" y="2293"/>
                    <a:pt x="4128" y="2167"/>
                    <a:pt x="4128" y="2009"/>
                  </a:cubicBezTo>
                  <a:cubicBezTo>
                    <a:pt x="4128" y="1852"/>
                    <a:pt x="4033" y="1757"/>
                    <a:pt x="3939" y="1663"/>
                  </a:cubicBezTo>
                  <a:lnTo>
                    <a:pt x="2899" y="1190"/>
                  </a:lnTo>
                  <a:lnTo>
                    <a:pt x="2426" y="213"/>
                  </a:lnTo>
                  <a:cubicBezTo>
                    <a:pt x="2348" y="72"/>
                    <a:pt x="2206" y="1"/>
                    <a:pt x="20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78"/>
            <p:cNvSpPr/>
            <p:nvPr/>
          </p:nvSpPr>
          <p:spPr>
            <a:xfrm>
              <a:off x="-12160675" y="4186000"/>
              <a:ext cx="104000" cy="101425"/>
            </a:xfrm>
            <a:custGeom>
              <a:avLst/>
              <a:gdLst/>
              <a:ahLst/>
              <a:cxnLst/>
              <a:rect l="l" t="t" r="r" b="b"/>
              <a:pathLst>
                <a:path w="4160" h="4057" extrusionOk="0">
                  <a:moveTo>
                    <a:pt x="2092" y="1"/>
                  </a:moveTo>
                  <a:cubicBezTo>
                    <a:pt x="1946" y="1"/>
                    <a:pt x="1797" y="72"/>
                    <a:pt x="1702" y="213"/>
                  </a:cubicBezTo>
                  <a:lnTo>
                    <a:pt x="1230" y="1190"/>
                  </a:lnTo>
                  <a:lnTo>
                    <a:pt x="221" y="1663"/>
                  </a:lnTo>
                  <a:cubicBezTo>
                    <a:pt x="64" y="1757"/>
                    <a:pt x="1" y="1852"/>
                    <a:pt x="1" y="2009"/>
                  </a:cubicBezTo>
                  <a:cubicBezTo>
                    <a:pt x="1" y="2167"/>
                    <a:pt x="64" y="2324"/>
                    <a:pt x="221" y="2387"/>
                  </a:cubicBezTo>
                  <a:lnTo>
                    <a:pt x="1230" y="2860"/>
                  </a:lnTo>
                  <a:lnTo>
                    <a:pt x="1702" y="3836"/>
                  </a:lnTo>
                  <a:cubicBezTo>
                    <a:pt x="1797" y="3994"/>
                    <a:pt x="1923" y="4057"/>
                    <a:pt x="2080" y="4057"/>
                  </a:cubicBezTo>
                  <a:cubicBezTo>
                    <a:pt x="2238" y="4057"/>
                    <a:pt x="2395" y="3994"/>
                    <a:pt x="2427" y="3836"/>
                  </a:cubicBezTo>
                  <a:lnTo>
                    <a:pt x="2899" y="2860"/>
                  </a:lnTo>
                  <a:lnTo>
                    <a:pt x="3876" y="2387"/>
                  </a:lnTo>
                  <a:cubicBezTo>
                    <a:pt x="4034" y="2324"/>
                    <a:pt x="4160" y="2167"/>
                    <a:pt x="4160" y="2009"/>
                  </a:cubicBezTo>
                  <a:cubicBezTo>
                    <a:pt x="4160" y="1852"/>
                    <a:pt x="4065" y="1694"/>
                    <a:pt x="3939" y="1663"/>
                  </a:cubicBezTo>
                  <a:lnTo>
                    <a:pt x="2931" y="1190"/>
                  </a:lnTo>
                  <a:lnTo>
                    <a:pt x="2458" y="213"/>
                  </a:lnTo>
                  <a:cubicBezTo>
                    <a:pt x="2380" y="72"/>
                    <a:pt x="2238" y="1"/>
                    <a:pt x="20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78"/>
            <p:cNvSpPr/>
            <p:nvPr/>
          </p:nvSpPr>
          <p:spPr>
            <a:xfrm>
              <a:off x="-12049600" y="4144075"/>
              <a:ext cx="127600" cy="67750"/>
            </a:xfrm>
            <a:custGeom>
              <a:avLst/>
              <a:gdLst/>
              <a:ahLst/>
              <a:cxnLst/>
              <a:rect l="l" t="t" r="r" b="b"/>
              <a:pathLst>
                <a:path w="5104" h="2710" extrusionOk="0">
                  <a:moveTo>
                    <a:pt x="851" y="0"/>
                  </a:moveTo>
                  <a:cubicBezTo>
                    <a:pt x="819" y="32"/>
                    <a:pt x="662" y="63"/>
                    <a:pt x="599" y="189"/>
                  </a:cubicBezTo>
                  <a:cubicBezTo>
                    <a:pt x="63" y="945"/>
                    <a:pt x="0" y="1890"/>
                    <a:pt x="347" y="2710"/>
                  </a:cubicBezTo>
                  <a:lnTo>
                    <a:pt x="2394" y="1670"/>
                  </a:lnTo>
                  <a:cubicBezTo>
                    <a:pt x="2426" y="1638"/>
                    <a:pt x="2521" y="1638"/>
                    <a:pt x="2552" y="1638"/>
                  </a:cubicBezTo>
                  <a:cubicBezTo>
                    <a:pt x="2647" y="1638"/>
                    <a:pt x="2678" y="1638"/>
                    <a:pt x="2710" y="1670"/>
                  </a:cubicBezTo>
                  <a:lnTo>
                    <a:pt x="4757" y="2710"/>
                  </a:lnTo>
                  <a:cubicBezTo>
                    <a:pt x="5104" y="1890"/>
                    <a:pt x="5041" y="945"/>
                    <a:pt x="4537" y="189"/>
                  </a:cubicBezTo>
                  <a:cubicBezTo>
                    <a:pt x="4442" y="63"/>
                    <a:pt x="4316" y="0"/>
                    <a:pt x="41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78"/>
            <p:cNvSpPr/>
            <p:nvPr/>
          </p:nvSpPr>
          <p:spPr>
            <a:xfrm>
              <a:off x="-12033850" y="4212600"/>
              <a:ext cx="99250" cy="118150"/>
            </a:xfrm>
            <a:custGeom>
              <a:avLst/>
              <a:gdLst/>
              <a:ahLst/>
              <a:cxnLst/>
              <a:rect l="l" t="t" r="r" b="b"/>
              <a:pathLst>
                <a:path w="3970" h="4726" extrusionOk="0">
                  <a:moveTo>
                    <a:pt x="1575" y="0"/>
                  </a:moveTo>
                  <a:lnTo>
                    <a:pt x="0" y="788"/>
                  </a:lnTo>
                  <a:lnTo>
                    <a:pt x="662" y="4726"/>
                  </a:lnTo>
                  <a:lnTo>
                    <a:pt x="3308" y="4726"/>
                  </a:lnTo>
                  <a:lnTo>
                    <a:pt x="3970" y="788"/>
                  </a:lnTo>
                  <a:lnTo>
                    <a:pt x="2395" y="0"/>
                  </a:lnTo>
                  <a:lnTo>
                    <a:pt x="2395" y="1827"/>
                  </a:lnTo>
                  <a:cubicBezTo>
                    <a:pt x="2395" y="2048"/>
                    <a:pt x="2206" y="2268"/>
                    <a:pt x="1954" y="2268"/>
                  </a:cubicBezTo>
                  <a:cubicBezTo>
                    <a:pt x="1733" y="2268"/>
                    <a:pt x="1575" y="2048"/>
                    <a:pt x="1575" y="1827"/>
                  </a:cubicBezTo>
                  <a:lnTo>
                    <a:pt x="157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64" name="Google Shape;7864;p78"/>
          <p:cNvGrpSpPr/>
          <p:nvPr/>
        </p:nvGrpSpPr>
        <p:grpSpPr>
          <a:xfrm>
            <a:off x="4858836" y="2738864"/>
            <a:ext cx="355416" cy="355652"/>
            <a:chOff x="-10391650" y="3180600"/>
            <a:chExt cx="352875" cy="353075"/>
          </a:xfrm>
        </p:grpSpPr>
        <p:sp>
          <p:nvSpPr>
            <p:cNvPr id="7865" name="Google Shape;7865;p78"/>
            <p:cNvSpPr/>
            <p:nvPr/>
          </p:nvSpPr>
          <p:spPr>
            <a:xfrm>
              <a:off x="-10390875" y="3263500"/>
              <a:ext cx="352100" cy="42550"/>
            </a:xfrm>
            <a:custGeom>
              <a:avLst/>
              <a:gdLst/>
              <a:ahLst/>
              <a:cxnLst/>
              <a:rect l="l" t="t" r="r" b="b"/>
              <a:pathLst>
                <a:path w="14084" h="1702" extrusionOk="0">
                  <a:moveTo>
                    <a:pt x="820" y="1"/>
                  </a:moveTo>
                  <a:cubicBezTo>
                    <a:pt x="347" y="1"/>
                    <a:pt x="1" y="379"/>
                    <a:pt x="1" y="851"/>
                  </a:cubicBezTo>
                  <a:lnTo>
                    <a:pt x="1" y="1261"/>
                  </a:lnTo>
                  <a:cubicBezTo>
                    <a:pt x="1" y="1513"/>
                    <a:pt x="190" y="1702"/>
                    <a:pt x="410" y="1702"/>
                  </a:cubicBezTo>
                  <a:lnTo>
                    <a:pt x="13674" y="1702"/>
                  </a:lnTo>
                  <a:cubicBezTo>
                    <a:pt x="13894" y="1702"/>
                    <a:pt x="14083" y="1513"/>
                    <a:pt x="14083" y="1261"/>
                  </a:cubicBezTo>
                  <a:lnTo>
                    <a:pt x="14083" y="851"/>
                  </a:lnTo>
                  <a:cubicBezTo>
                    <a:pt x="14083" y="410"/>
                    <a:pt x="13705" y="1"/>
                    <a:pt x="132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6" name="Google Shape;7866;p78"/>
            <p:cNvSpPr/>
            <p:nvPr/>
          </p:nvSpPr>
          <p:spPr>
            <a:xfrm>
              <a:off x="-10391650" y="3451750"/>
              <a:ext cx="352875" cy="81925"/>
            </a:xfrm>
            <a:custGeom>
              <a:avLst/>
              <a:gdLst/>
              <a:ahLst/>
              <a:cxnLst/>
              <a:rect l="l" t="t" r="r" b="b"/>
              <a:pathLst>
                <a:path w="14115" h="3277" extrusionOk="0">
                  <a:moveTo>
                    <a:pt x="2079" y="0"/>
                  </a:moveTo>
                  <a:cubicBezTo>
                    <a:pt x="1418" y="0"/>
                    <a:pt x="819" y="536"/>
                    <a:pt x="819" y="1229"/>
                  </a:cubicBezTo>
                  <a:lnTo>
                    <a:pt x="819" y="1607"/>
                  </a:lnTo>
                  <a:cubicBezTo>
                    <a:pt x="347" y="1607"/>
                    <a:pt x="0" y="1954"/>
                    <a:pt x="0" y="2458"/>
                  </a:cubicBezTo>
                  <a:lnTo>
                    <a:pt x="0" y="2867"/>
                  </a:lnTo>
                  <a:cubicBezTo>
                    <a:pt x="0" y="3119"/>
                    <a:pt x="189" y="3277"/>
                    <a:pt x="378" y="3277"/>
                  </a:cubicBezTo>
                  <a:lnTo>
                    <a:pt x="13642" y="3277"/>
                  </a:lnTo>
                  <a:cubicBezTo>
                    <a:pt x="13894" y="3277"/>
                    <a:pt x="14083" y="3088"/>
                    <a:pt x="14083" y="2867"/>
                  </a:cubicBezTo>
                  <a:lnTo>
                    <a:pt x="14083" y="2458"/>
                  </a:lnTo>
                  <a:cubicBezTo>
                    <a:pt x="14114" y="1954"/>
                    <a:pt x="13736" y="1607"/>
                    <a:pt x="13295" y="1607"/>
                  </a:cubicBezTo>
                  <a:lnTo>
                    <a:pt x="13295" y="1229"/>
                  </a:lnTo>
                  <a:cubicBezTo>
                    <a:pt x="13295" y="567"/>
                    <a:pt x="12760" y="0"/>
                    <a:pt x="120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78"/>
            <p:cNvSpPr/>
            <p:nvPr/>
          </p:nvSpPr>
          <p:spPr>
            <a:xfrm>
              <a:off x="-10327075" y="3180600"/>
              <a:ext cx="223700" cy="62450"/>
            </a:xfrm>
            <a:custGeom>
              <a:avLst/>
              <a:gdLst/>
              <a:ahLst/>
              <a:cxnLst/>
              <a:rect l="l" t="t" r="r" b="b"/>
              <a:pathLst>
                <a:path w="8948" h="2498" extrusionOk="0">
                  <a:moveTo>
                    <a:pt x="4490" y="1"/>
                  </a:moveTo>
                  <a:cubicBezTo>
                    <a:pt x="4419" y="1"/>
                    <a:pt x="4348" y="24"/>
                    <a:pt x="4285" y="72"/>
                  </a:cubicBezTo>
                  <a:lnTo>
                    <a:pt x="0" y="2498"/>
                  </a:lnTo>
                  <a:lnTo>
                    <a:pt x="8948" y="2498"/>
                  </a:lnTo>
                  <a:lnTo>
                    <a:pt x="4695" y="72"/>
                  </a:lnTo>
                  <a:cubicBezTo>
                    <a:pt x="4632" y="24"/>
                    <a:pt x="4561" y="1"/>
                    <a:pt x="44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78"/>
            <p:cNvSpPr/>
            <p:nvPr/>
          </p:nvSpPr>
          <p:spPr>
            <a:xfrm>
              <a:off x="-10245950" y="3325725"/>
              <a:ext cx="61450" cy="104775"/>
            </a:xfrm>
            <a:custGeom>
              <a:avLst/>
              <a:gdLst/>
              <a:ahLst/>
              <a:cxnLst/>
              <a:rect l="l" t="t" r="r" b="b"/>
              <a:pathLst>
                <a:path w="2458" h="4191" extrusionOk="0">
                  <a:moveTo>
                    <a:pt x="0" y="1"/>
                  </a:moveTo>
                  <a:lnTo>
                    <a:pt x="0" y="4191"/>
                  </a:lnTo>
                  <a:lnTo>
                    <a:pt x="2458" y="4191"/>
                  </a:lnTo>
                  <a:lnTo>
                    <a:pt x="245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78"/>
            <p:cNvSpPr/>
            <p:nvPr/>
          </p:nvSpPr>
          <p:spPr>
            <a:xfrm>
              <a:off x="-10142775" y="3325725"/>
              <a:ext cx="63025" cy="104775"/>
            </a:xfrm>
            <a:custGeom>
              <a:avLst/>
              <a:gdLst/>
              <a:ahLst/>
              <a:cxnLst/>
              <a:rect l="l" t="t" r="r" b="b"/>
              <a:pathLst>
                <a:path w="2521" h="4191" extrusionOk="0">
                  <a:moveTo>
                    <a:pt x="1" y="1"/>
                  </a:moveTo>
                  <a:lnTo>
                    <a:pt x="1" y="4191"/>
                  </a:lnTo>
                  <a:lnTo>
                    <a:pt x="2521" y="4191"/>
                  </a:lnTo>
                  <a:lnTo>
                    <a:pt x="25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78"/>
            <p:cNvSpPr/>
            <p:nvPr/>
          </p:nvSpPr>
          <p:spPr>
            <a:xfrm>
              <a:off x="-10350700" y="3325725"/>
              <a:ext cx="62250" cy="104775"/>
            </a:xfrm>
            <a:custGeom>
              <a:avLst/>
              <a:gdLst/>
              <a:ahLst/>
              <a:cxnLst/>
              <a:rect l="l" t="t" r="r" b="b"/>
              <a:pathLst>
                <a:path w="2490" h="4191" extrusionOk="0">
                  <a:moveTo>
                    <a:pt x="0" y="1"/>
                  </a:moveTo>
                  <a:lnTo>
                    <a:pt x="0" y="4191"/>
                  </a:lnTo>
                  <a:lnTo>
                    <a:pt x="2489" y="4191"/>
                  </a:lnTo>
                  <a:lnTo>
                    <a:pt x="24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71" name="Google Shape;7871;p78"/>
          <p:cNvGrpSpPr/>
          <p:nvPr/>
        </p:nvGrpSpPr>
        <p:grpSpPr>
          <a:xfrm>
            <a:off x="4858835" y="3215662"/>
            <a:ext cx="354635" cy="353890"/>
            <a:chOff x="-10390875" y="3616350"/>
            <a:chExt cx="352100" cy="351325"/>
          </a:xfrm>
        </p:grpSpPr>
        <p:sp>
          <p:nvSpPr>
            <p:cNvPr id="7872" name="Google Shape;7872;p78"/>
            <p:cNvSpPr/>
            <p:nvPr/>
          </p:nvSpPr>
          <p:spPr>
            <a:xfrm>
              <a:off x="-10308950" y="3780175"/>
              <a:ext cx="186675" cy="104800"/>
            </a:xfrm>
            <a:custGeom>
              <a:avLst/>
              <a:gdLst/>
              <a:ahLst/>
              <a:cxnLst/>
              <a:rect l="l" t="t" r="r" b="b"/>
              <a:pathLst>
                <a:path w="7467" h="4192" extrusionOk="0">
                  <a:moveTo>
                    <a:pt x="0" y="1"/>
                  </a:moveTo>
                  <a:lnTo>
                    <a:pt x="0" y="4191"/>
                  </a:lnTo>
                  <a:lnTo>
                    <a:pt x="7467" y="4191"/>
                  </a:lnTo>
                  <a:lnTo>
                    <a:pt x="74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78"/>
            <p:cNvSpPr/>
            <p:nvPr/>
          </p:nvSpPr>
          <p:spPr>
            <a:xfrm>
              <a:off x="-10390875" y="3698275"/>
              <a:ext cx="352100" cy="269400"/>
            </a:xfrm>
            <a:custGeom>
              <a:avLst/>
              <a:gdLst/>
              <a:ahLst/>
              <a:cxnLst/>
              <a:rect l="l" t="t" r="r" b="b"/>
              <a:pathLst>
                <a:path w="14084" h="10776" extrusionOk="0">
                  <a:moveTo>
                    <a:pt x="11216" y="2426"/>
                  </a:moveTo>
                  <a:cubicBezTo>
                    <a:pt x="11468" y="2426"/>
                    <a:pt x="11626" y="2615"/>
                    <a:pt x="11626" y="2867"/>
                  </a:cubicBezTo>
                  <a:lnTo>
                    <a:pt x="11626" y="7845"/>
                  </a:lnTo>
                  <a:cubicBezTo>
                    <a:pt x="11626" y="8097"/>
                    <a:pt x="11437" y="8255"/>
                    <a:pt x="11216" y="8255"/>
                  </a:cubicBezTo>
                  <a:lnTo>
                    <a:pt x="2931" y="8255"/>
                  </a:lnTo>
                  <a:cubicBezTo>
                    <a:pt x="2678" y="8255"/>
                    <a:pt x="2489" y="8066"/>
                    <a:pt x="2489" y="7845"/>
                  </a:cubicBezTo>
                  <a:lnTo>
                    <a:pt x="2489" y="2867"/>
                  </a:lnTo>
                  <a:cubicBezTo>
                    <a:pt x="2489" y="2615"/>
                    <a:pt x="2678" y="2426"/>
                    <a:pt x="2931" y="2426"/>
                  </a:cubicBezTo>
                  <a:close/>
                  <a:moveTo>
                    <a:pt x="1670" y="0"/>
                  </a:moveTo>
                  <a:cubicBezTo>
                    <a:pt x="757" y="0"/>
                    <a:pt x="1" y="725"/>
                    <a:pt x="1" y="1639"/>
                  </a:cubicBezTo>
                  <a:cubicBezTo>
                    <a:pt x="1" y="2237"/>
                    <a:pt x="316" y="2773"/>
                    <a:pt x="820" y="3056"/>
                  </a:cubicBezTo>
                  <a:lnTo>
                    <a:pt x="820" y="7719"/>
                  </a:lnTo>
                  <a:cubicBezTo>
                    <a:pt x="316" y="7971"/>
                    <a:pt x="1" y="8538"/>
                    <a:pt x="1" y="9137"/>
                  </a:cubicBezTo>
                  <a:cubicBezTo>
                    <a:pt x="1" y="10019"/>
                    <a:pt x="757" y="10775"/>
                    <a:pt x="1670" y="10775"/>
                  </a:cubicBezTo>
                  <a:cubicBezTo>
                    <a:pt x="2237" y="10775"/>
                    <a:pt x="2805" y="10460"/>
                    <a:pt x="3057" y="9956"/>
                  </a:cubicBezTo>
                  <a:lnTo>
                    <a:pt x="11027" y="9956"/>
                  </a:lnTo>
                  <a:cubicBezTo>
                    <a:pt x="11311" y="10460"/>
                    <a:pt x="11846" y="10775"/>
                    <a:pt x="12445" y="10775"/>
                  </a:cubicBezTo>
                  <a:cubicBezTo>
                    <a:pt x="13359" y="10775"/>
                    <a:pt x="14083" y="10019"/>
                    <a:pt x="14083" y="9137"/>
                  </a:cubicBezTo>
                  <a:cubicBezTo>
                    <a:pt x="14083" y="8538"/>
                    <a:pt x="13800" y="7971"/>
                    <a:pt x="13264" y="7719"/>
                  </a:cubicBezTo>
                  <a:lnTo>
                    <a:pt x="13264" y="3056"/>
                  </a:lnTo>
                  <a:cubicBezTo>
                    <a:pt x="13800" y="2741"/>
                    <a:pt x="14083" y="2237"/>
                    <a:pt x="14083" y="1639"/>
                  </a:cubicBezTo>
                  <a:cubicBezTo>
                    <a:pt x="14083" y="725"/>
                    <a:pt x="13359" y="0"/>
                    <a:pt x="12445" y="0"/>
                  </a:cubicBezTo>
                  <a:cubicBezTo>
                    <a:pt x="11846" y="0"/>
                    <a:pt x="11311" y="315"/>
                    <a:pt x="11027" y="820"/>
                  </a:cubicBezTo>
                  <a:lnTo>
                    <a:pt x="3057" y="820"/>
                  </a:lnTo>
                  <a:cubicBezTo>
                    <a:pt x="2805" y="315"/>
                    <a:pt x="2237"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4" name="Google Shape;7874;p78"/>
            <p:cNvSpPr/>
            <p:nvPr/>
          </p:nvSpPr>
          <p:spPr>
            <a:xfrm>
              <a:off x="-10268000" y="3616350"/>
              <a:ext cx="103975" cy="81150"/>
            </a:xfrm>
            <a:custGeom>
              <a:avLst/>
              <a:gdLst/>
              <a:ahLst/>
              <a:cxnLst/>
              <a:rect l="l" t="t" r="r" b="b"/>
              <a:pathLst>
                <a:path w="4159" h="3246" extrusionOk="0">
                  <a:moveTo>
                    <a:pt x="2048" y="1"/>
                  </a:moveTo>
                  <a:cubicBezTo>
                    <a:pt x="1387" y="1"/>
                    <a:pt x="851" y="536"/>
                    <a:pt x="851" y="1230"/>
                  </a:cubicBezTo>
                  <a:cubicBezTo>
                    <a:pt x="851" y="1450"/>
                    <a:pt x="914" y="1671"/>
                    <a:pt x="1040" y="1891"/>
                  </a:cubicBezTo>
                  <a:lnTo>
                    <a:pt x="0" y="3246"/>
                  </a:lnTo>
                  <a:lnTo>
                    <a:pt x="1072" y="3246"/>
                  </a:lnTo>
                  <a:lnTo>
                    <a:pt x="1733" y="2364"/>
                  </a:lnTo>
                  <a:cubicBezTo>
                    <a:pt x="1859" y="2395"/>
                    <a:pt x="1985" y="2427"/>
                    <a:pt x="2080" y="2427"/>
                  </a:cubicBezTo>
                  <a:cubicBezTo>
                    <a:pt x="2206" y="2427"/>
                    <a:pt x="2332" y="2395"/>
                    <a:pt x="2458" y="2364"/>
                  </a:cubicBezTo>
                  <a:lnTo>
                    <a:pt x="3119" y="3246"/>
                  </a:lnTo>
                  <a:lnTo>
                    <a:pt x="4159" y="3246"/>
                  </a:lnTo>
                  <a:lnTo>
                    <a:pt x="3119" y="1891"/>
                  </a:lnTo>
                  <a:cubicBezTo>
                    <a:pt x="3245" y="1671"/>
                    <a:pt x="3308" y="1450"/>
                    <a:pt x="3308" y="1230"/>
                  </a:cubicBezTo>
                  <a:cubicBezTo>
                    <a:pt x="3308" y="536"/>
                    <a:pt x="2773"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75" name="Google Shape;7875;p78"/>
          <p:cNvGrpSpPr/>
          <p:nvPr/>
        </p:nvGrpSpPr>
        <p:grpSpPr>
          <a:xfrm>
            <a:off x="7525810" y="2740327"/>
            <a:ext cx="312585" cy="354670"/>
            <a:chOff x="-10370400" y="4049550"/>
            <a:chExt cx="310350" cy="352100"/>
          </a:xfrm>
        </p:grpSpPr>
        <p:sp>
          <p:nvSpPr>
            <p:cNvPr id="7876" name="Google Shape;7876;p78"/>
            <p:cNvSpPr/>
            <p:nvPr/>
          </p:nvSpPr>
          <p:spPr>
            <a:xfrm>
              <a:off x="-10308175" y="4224400"/>
              <a:ext cx="185900" cy="115800"/>
            </a:xfrm>
            <a:custGeom>
              <a:avLst/>
              <a:gdLst/>
              <a:ahLst/>
              <a:cxnLst/>
              <a:rect l="l" t="t" r="r" b="b"/>
              <a:pathLst>
                <a:path w="7436" h="4632" extrusionOk="0">
                  <a:moveTo>
                    <a:pt x="1" y="1"/>
                  </a:moveTo>
                  <a:lnTo>
                    <a:pt x="1" y="4632"/>
                  </a:lnTo>
                  <a:lnTo>
                    <a:pt x="1639" y="4632"/>
                  </a:lnTo>
                  <a:lnTo>
                    <a:pt x="1639" y="1261"/>
                  </a:lnTo>
                  <a:cubicBezTo>
                    <a:pt x="1639" y="1040"/>
                    <a:pt x="1859" y="883"/>
                    <a:pt x="2048" y="883"/>
                  </a:cubicBezTo>
                  <a:cubicBezTo>
                    <a:pt x="2269" y="883"/>
                    <a:pt x="2489" y="1072"/>
                    <a:pt x="2489" y="1261"/>
                  </a:cubicBezTo>
                  <a:lnTo>
                    <a:pt x="2489" y="4632"/>
                  </a:lnTo>
                  <a:lnTo>
                    <a:pt x="3309" y="4632"/>
                  </a:lnTo>
                  <a:lnTo>
                    <a:pt x="3309" y="1261"/>
                  </a:lnTo>
                  <a:cubicBezTo>
                    <a:pt x="3309" y="1040"/>
                    <a:pt x="3498" y="883"/>
                    <a:pt x="3750" y="883"/>
                  </a:cubicBezTo>
                  <a:cubicBezTo>
                    <a:pt x="3970" y="883"/>
                    <a:pt x="4128" y="1072"/>
                    <a:pt x="4128" y="1261"/>
                  </a:cubicBezTo>
                  <a:lnTo>
                    <a:pt x="4128" y="4632"/>
                  </a:lnTo>
                  <a:lnTo>
                    <a:pt x="4947" y="4632"/>
                  </a:lnTo>
                  <a:lnTo>
                    <a:pt x="4947" y="1261"/>
                  </a:lnTo>
                  <a:cubicBezTo>
                    <a:pt x="4947" y="1040"/>
                    <a:pt x="5167" y="883"/>
                    <a:pt x="5388" y="883"/>
                  </a:cubicBezTo>
                  <a:cubicBezTo>
                    <a:pt x="5640" y="883"/>
                    <a:pt x="5829" y="1072"/>
                    <a:pt x="5829" y="1261"/>
                  </a:cubicBezTo>
                  <a:lnTo>
                    <a:pt x="5829" y="4632"/>
                  </a:lnTo>
                  <a:lnTo>
                    <a:pt x="7436" y="4632"/>
                  </a:lnTo>
                  <a:lnTo>
                    <a:pt x="743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7" name="Google Shape;7877;p78"/>
            <p:cNvSpPr/>
            <p:nvPr/>
          </p:nvSpPr>
          <p:spPr>
            <a:xfrm>
              <a:off x="-10292425" y="4121225"/>
              <a:ext cx="159125" cy="30750"/>
            </a:xfrm>
            <a:custGeom>
              <a:avLst/>
              <a:gdLst/>
              <a:ahLst/>
              <a:cxnLst/>
              <a:rect l="l" t="t" r="r" b="b"/>
              <a:pathLst>
                <a:path w="6365" h="1230" extrusionOk="0">
                  <a:moveTo>
                    <a:pt x="694" y="0"/>
                  </a:moveTo>
                  <a:cubicBezTo>
                    <a:pt x="694" y="158"/>
                    <a:pt x="662" y="316"/>
                    <a:pt x="631" y="442"/>
                  </a:cubicBezTo>
                  <a:cubicBezTo>
                    <a:pt x="505" y="757"/>
                    <a:pt x="284" y="1040"/>
                    <a:pt x="1" y="1229"/>
                  </a:cubicBezTo>
                  <a:lnTo>
                    <a:pt x="6365" y="1229"/>
                  </a:lnTo>
                  <a:cubicBezTo>
                    <a:pt x="6018" y="1040"/>
                    <a:pt x="5798" y="788"/>
                    <a:pt x="5672" y="442"/>
                  </a:cubicBezTo>
                  <a:cubicBezTo>
                    <a:pt x="5577" y="284"/>
                    <a:pt x="5577" y="126"/>
                    <a:pt x="55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8" name="Google Shape;7878;p78"/>
            <p:cNvSpPr/>
            <p:nvPr/>
          </p:nvSpPr>
          <p:spPr>
            <a:xfrm>
              <a:off x="-10370400" y="4049550"/>
              <a:ext cx="310350" cy="91400"/>
            </a:xfrm>
            <a:custGeom>
              <a:avLst/>
              <a:gdLst/>
              <a:ahLst/>
              <a:cxnLst/>
              <a:rect l="l" t="t" r="r" b="b"/>
              <a:pathLst>
                <a:path w="12414" h="3656" extrusionOk="0">
                  <a:moveTo>
                    <a:pt x="2049" y="1"/>
                  </a:moveTo>
                  <a:cubicBezTo>
                    <a:pt x="977" y="1"/>
                    <a:pt x="95" y="820"/>
                    <a:pt x="1" y="1891"/>
                  </a:cubicBezTo>
                  <a:cubicBezTo>
                    <a:pt x="95" y="2867"/>
                    <a:pt x="946" y="3655"/>
                    <a:pt x="1954" y="3655"/>
                  </a:cubicBezTo>
                  <a:cubicBezTo>
                    <a:pt x="2427" y="3655"/>
                    <a:pt x="2773" y="3340"/>
                    <a:pt x="2899" y="3025"/>
                  </a:cubicBezTo>
                  <a:cubicBezTo>
                    <a:pt x="2931" y="2867"/>
                    <a:pt x="2962" y="2678"/>
                    <a:pt x="2805" y="2521"/>
                  </a:cubicBezTo>
                  <a:cubicBezTo>
                    <a:pt x="2729" y="2461"/>
                    <a:pt x="2618" y="2422"/>
                    <a:pt x="2520" y="2422"/>
                  </a:cubicBezTo>
                  <a:cubicBezTo>
                    <a:pt x="2411" y="2422"/>
                    <a:pt x="2317" y="2469"/>
                    <a:pt x="2301" y="2584"/>
                  </a:cubicBezTo>
                  <a:cubicBezTo>
                    <a:pt x="2274" y="2793"/>
                    <a:pt x="2097" y="2915"/>
                    <a:pt x="1911" y="2915"/>
                  </a:cubicBezTo>
                  <a:cubicBezTo>
                    <a:pt x="1873" y="2915"/>
                    <a:pt x="1834" y="2910"/>
                    <a:pt x="1796" y="2899"/>
                  </a:cubicBezTo>
                  <a:cubicBezTo>
                    <a:pt x="1544" y="2867"/>
                    <a:pt x="1418" y="2647"/>
                    <a:pt x="1481" y="2395"/>
                  </a:cubicBezTo>
                  <a:cubicBezTo>
                    <a:pt x="1595" y="1848"/>
                    <a:pt x="2036" y="1594"/>
                    <a:pt x="2500" y="1594"/>
                  </a:cubicBezTo>
                  <a:cubicBezTo>
                    <a:pt x="2811" y="1594"/>
                    <a:pt x="3132" y="1708"/>
                    <a:pt x="3372" y="1922"/>
                  </a:cubicBezTo>
                  <a:lnTo>
                    <a:pt x="3466" y="2048"/>
                  </a:lnTo>
                  <a:lnTo>
                    <a:pt x="8917" y="2048"/>
                  </a:lnTo>
                  <a:lnTo>
                    <a:pt x="9043" y="1922"/>
                  </a:lnTo>
                  <a:cubicBezTo>
                    <a:pt x="9262" y="1715"/>
                    <a:pt x="9561" y="1612"/>
                    <a:pt x="9856" y="1612"/>
                  </a:cubicBezTo>
                  <a:cubicBezTo>
                    <a:pt x="10325" y="1612"/>
                    <a:pt x="10785" y="1873"/>
                    <a:pt x="10901" y="2395"/>
                  </a:cubicBezTo>
                  <a:cubicBezTo>
                    <a:pt x="10964" y="2647"/>
                    <a:pt x="10838" y="2836"/>
                    <a:pt x="10618" y="2899"/>
                  </a:cubicBezTo>
                  <a:cubicBezTo>
                    <a:pt x="10575" y="2910"/>
                    <a:pt x="10533" y="2915"/>
                    <a:pt x="10494" y="2915"/>
                  </a:cubicBezTo>
                  <a:cubicBezTo>
                    <a:pt x="10304" y="2915"/>
                    <a:pt x="10161" y="2793"/>
                    <a:pt x="10082" y="2584"/>
                  </a:cubicBezTo>
                  <a:cubicBezTo>
                    <a:pt x="10066" y="2469"/>
                    <a:pt x="9963" y="2422"/>
                    <a:pt x="9851" y="2422"/>
                  </a:cubicBezTo>
                  <a:cubicBezTo>
                    <a:pt x="9749" y="2422"/>
                    <a:pt x="9638" y="2461"/>
                    <a:pt x="9578" y="2521"/>
                  </a:cubicBezTo>
                  <a:cubicBezTo>
                    <a:pt x="9421" y="2678"/>
                    <a:pt x="9452" y="2867"/>
                    <a:pt x="9515" y="3025"/>
                  </a:cubicBezTo>
                  <a:cubicBezTo>
                    <a:pt x="9610" y="3340"/>
                    <a:pt x="10019" y="3655"/>
                    <a:pt x="10460" y="3655"/>
                  </a:cubicBezTo>
                  <a:cubicBezTo>
                    <a:pt x="11311" y="3655"/>
                    <a:pt x="12067" y="3056"/>
                    <a:pt x="12288" y="2269"/>
                  </a:cubicBezTo>
                  <a:cubicBezTo>
                    <a:pt x="12288" y="2206"/>
                    <a:pt x="12351" y="2111"/>
                    <a:pt x="12351" y="2048"/>
                  </a:cubicBezTo>
                  <a:cubicBezTo>
                    <a:pt x="12414" y="883"/>
                    <a:pt x="11468" y="1"/>
                    <a:pt x="103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78"/>
            <p:cNvSpPr/>
            <p:nvPr/>
          </p:nvSpPr>
          <p:spPr>
            <a:xfrm>
              <a:off x="-10328650" y="4173200"/>
              <a:ext cx="226850" cy="30750"/>
            </a:xfrm>
            <a:custGeom>
              <a:avLst/>
              <a:gdLst/>
              <a:ahLst/>
              <a:cxnLst/>
              <a:rect l="l" t="t" r="r" b="b"/>
              <a:pathLst>
                <a:path w="9074" h="1230" extrusionOk="0">
                  <a:moveTo>
                    <a:pt x="0" y="1"/>
                  </a:moveTo>
                  <a:cubicBezTo>
                    <a:pt x="0" y="694"/>
                    <a:pt x="536" y="1229"/>
                    <a:pt x="1198" y="1229"/>
                  </a:cubicBezTo>
                  <a:lnTo>
                    <a:pt x="7814" y="1229"/>
                  </a:lnTo>
                  <a:cubicBezTo>
                    <a:pt x="8507" y="1229"/>
                    <a:pt x="9074" y="694"/>
                    <a:pt x="90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78"/>
            <p:cNvSpPr/>
            <p:nvPr/>
          </p:nvSpPr>
          <p:spPr>
            <a:xfrm>
              <a:off x="-10328650" y="4360650"/>
              <a:ext cx="226850" cy="41000"/>
            </a:xfrm>
            <a:custGeom>
              <a:avLst/>
              <a:gdLst/>
              <a:ahLst/>
              <a:cxnLst/>
              <a:rect l="l" t="t" r="r" b="b"/>
              <a:pathLst>
                <a:path w="9074" h="1640" extrusionOk="0">
                  <a:moveTo>
                    <a:pt x="410" y="1"/>
                  </a:moveTo>
                  <a:cubicBezTo>
                    <a:pt x="189" y="1"/>
                    <a:pt x="0" y="190"/>
                    <a:pt x="0" y="379"/>
                  </a:cubicBezTo>
                  <a:lnTo>
                    <a:pt x="0" y="1230"/>
                  </a:lnTo>
                  <a:cubicBezTo>
                    <a:pt x="0" y="1450"/>
                    <a:pt x="189" y="1639"/>
                    <a:pt x="410" y="1639"/>
                  </a:cubicBezTo>
                  <a:lnTo>
                    <a:pt x="8696" y="1639"/>
                  </a:lnTo>
                  <a:cubicBezTo>
                    <a:pt x="8916" y="1639"/>
                    <a:pt x="9074" y="1450"/>
                    <a:pt x="9074" y="1230"/>
                  </a:cubicBezTo>
                  <a:lnTo>
                    <a:pt x="9074" y="379"/>
                  </a:lnTo>
                  <a:cubicBezTo>
                    <a:pt x="9074" y="158"/>
                    <a:pt x="8885" y="1"/>
                    <a:pt x="86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1" name="Google Shape;7881;p78"/>
          <p:cNvGrpSpPr/>
          <p:nvPr/>
        </p:nvGrpSpPr>
        <p:grpSpPr>
          <a:xfrm>
            <a:off x="6630066" y="2739268"/>
            <a:ext cx="379236" cy="354847"/>
            <a:chOff x="-8674650" y="3210975"/>
            <a:chExt cx="376525" cy="352275"/>
          </a:xfrm>
        </p:grpSpPr>
        <p:sp>
          <p:nvSpPr>
            <p:cNvPr id="7882" name="Google Shape;7882;p78"/>
            <p:cNvSpPr/>
            <p:nvPr/>
          </p:nvSpPr>
          <p:spPr>
            <a:xfrm>
              <a:off x="-8542325" y="3335375"/>
              <a:ext cx="112650" cy="104375"/>
            </a:xfrm>
            <a:custGeom>
              <a:avLst/>
              <a:gdLst/>
              <a:ahLst/>
              <a:cxnLst/>
              <a:rect l="l" t="t" r="r" b="b"/>
              <a:pathLst>
                <a:path w="4506" h="4175" extrusionOk="0">
                  <a:moveTo>
                    <a:pt x="2226" y="843"/>
                  </a:moveTo>
                  <a:cubicBezTo>
                    <a:pt x="2537" y="843"/>
                    <a:pt x="2852" y="969"/>
                    <a:pt x="3120" y="1221"/>
                  </a:cubicBezTo>
                  <a:cubicBezTo>
                    <a:pt x="3624" y="1694"/>
                    <a:pt x="3624" y="2545"/>
                    <a:pt x="3120" y="3017"/>
                  </a:cubicBezTo>
                  <a:cubicBezTo>
                    <a:pt x="2883" y="3238"/>
                    <a:pt x="2568" y="3348"/>
                    <a:pt x="2249" y="3348"/>
                  </a:cubicBezTo>
                  <a:cubicBezTo>
                    <a:pt x="1930" y="3348"/>
                    <a:pt x="1607" y="3238"/>
                    <a:pt x="1355" y="3017"/>
                  </a:cubicBezTo>
                  <a:cubicBezTo>
                    <a:pt x="883" y="2545"/>
                    <a:pt x="883" y="1694"/>
                    <a:pt x="1355" y="1221"/>
                  </a:cubicBezTo>
                  <a:cubicBezTo>
                    <a:pt x="1607" y="969"/>
                    <a:pt x="1915" y="843"/>
                    <a:pt x="2226" y="843"/>
                  </a:cubicBezTo>
                  <a:close/>
                  <a:moveTo>
                    <a:pt x="2277" y="1"/>
                  </a:moveTo>
                  <a:cubicBezTo>
                    <a:pt x="1749" y="1"/>
                    <a:pt x="1214" y="197"/>
                    <a:pt x="788" y="591"/>
                  </a:cubicBezTo>
                  <a:cubicBezTo>
                    <a:pt x="1" y="1379"/>
                    <a:pt x="1" y="2765"/>
                    <a:pt x="788" y="3584"/>
                  </a:cubicBezTo>
                  <a:cubicBezTo>
                    <a:pt x="1182" y="3978"/>
                    <a:pt x="1718" y="4175"/>
                    <a:pt x="2253" y="4175"/>
                  </a:cubicBezTo>
                  <a:cubicBezTo>
                    <a:pt x="2789" y="4175"/>
                    <a:pt x="3324" y="3978"/>
                    <a:pt x="3718" y="3584"/>
                  </a:cubicBezTo>
                  <a:cubicBezTo>
                    <a:pt x="4506" y="2797"/>
                    <a:pt x="4506" y="1442"/>
                    <a:pt x="3718" y="591"/>
                  </a:cubicBezTo>
                  <a:cubicBezTo>
                    <a:pt x="3324" y="197"/>
                    <a:pt x="2805" y="1"/>
                    <a:pt x="22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78"/>
            <p:cNvSpPr/>
            <p:nvPr/>
          </p:nvSpPr>
          <p:spPr>
            <a:xfrm>
              <a:off x="-8496650" y="3377125"/>
              <a:ext cx="22875" cy="20900"/>
            </a:xfrm>
            <a:custGeom>
              <a:avLst/>
              <a:gdLst/>
              <a:ahLst/>
              <a:cxnLst/>
              <a:rect l="l" t="t" r="r" b="b"/>
              <a:pathLst>
                <a:path w="915" h="836" extrusionOk="0">
                  <a:moveTo>
                    <a:pt x="458" y="0"/>
                  </a:moveTo>
                  <a:cubicBezTo>
                    <a:pt x="348" y="0"/>
                    <a:pt x="237" y="40"/>
                    <a:pt x="159" y="118"/>
                  </a:cubicBezTo>
                  <a:cubicBezTo>
                    <a:pt x="1" y="276"/>
                    <a:pt x="1" y="560"/>
                    <a:pt x="159" y="717"/>
                  </a:cubicBezTo>
                  <a:cubicBezTo>
                    <a:pt x="237" y="796"/>
                    <a:pt x="348" y="835"/>
                    <a:pt x="458" y="835"/>
                  </a:cubicBezTo>
                  <a:cubicBezTo>
                    <a:pt x="568" y="835"/>
                    <a:pt x="678" y="796"/>
                    <a:pt x="757" y="717"/>
                  </a:cubicBezTo>
                  <a:cubicBezTo>
                    <a:pt x="915" y="560"/>
                    <a:pt x="915" y="276"/>
                    <a:pt x="757" y="118"/>
                  </a:cubicBezTo>
                  <a:cubicBezTo>
                    <a:pt x="678" y="40"/>
                    <a:pt x="568" y="0"/>
                    <a:pt x="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4" name="Google Shape;7884;p78"/>
            <p:cNvSpPr/>
            <p:nvPr/>
          </p:nvSpPr>
          <p:spPr>
            <a:xfrm>
              <a:off x="-8540750" y="3332825"/>
              <a:ext cx="242625" cy="230425"/>
            </a:xfrm>
            <a:custGeom>
              <a:avLst/>
              <a:gdLst/>
              <a:ahLst/>
              <a:cxnLst/>
              <a:rect l="l" t="t" r="r" b="b"/>
              <a:pathLst>
                <a:path w="9705" h="9217" extrusionOk="0">
                  <a:moveTo>
                    <a:pt x="8917" y="0"/>
                  </a:moveTo>
                  <a:lnTo>
                    <a:pt x="4978" y="1449"/>
                  </a:lnTo>
                  <a:cubicBezTo>
                    <a:pt x="5262" y="2521"/>
                    <a:pt x="4947" y="3529"/>
                    <a:pt x="4254" y="4253"/>
                  </a:cubicBezTo>
                  <a:cubicBezTo>
                    <a:pt x="3721" y="4763"/>
                    <a:pt x="2999" y="5069"/>
                    <a:pt x="2241" y="5069"/>
                  </a:cubicBezTo>
                  <a:cubicBezTo>
                    <a:pt x="1969" y="5069"/>
                    <a:pt x="1693" y="5030"/>
                    <a:pt x="1418" y="4946"/>
                  </a:cubicBezTo>
                  <a:lnTo>
                    <a:pt x="1" y="8853"/>
                  </a:lnTo>
                  <a:cubicBezTo>
                    <a:pt x="727" y="9095"/>
                    <a:pt x="1483" y="9216"/>
                    <a:pt x="2238" y="9216"/>
                  </a:cubicBezTo>
                  <a:cubicBezTo>
                    <a:pt x="4038" y="9216"/>
                    <a:pt x="5830" y="8528"/>
                    <a:pt x="7184" y="7152"/>
                  </a:cubicBezTo>
                  <a:cubicBezTo>
                    <a:pt x="9137" y="5230"/>
                    <a:pt x="9704" y="2426"/>
                    <a:pt x="89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5" name="Google Shape;7885;p78"/>
            <p:cNvSpPr/>
            <p:nvPr/>
          </p:nvSpPr>
          <p:spPr>
            <a:xfrm>
              <a:off x="-8645500" y="3428125"/>
              <a:ext cx="120525" cy="118950"/>
            </a:xfrm>
            <a:custGeom>
              <a:avLst/>
              <a:gdLst/>
              <a:ahLst/>
              <a:cxnLst/>
              <a:rect l="l" t="t" r="r" b="b"/>
              <a:pathLst>
                <a:path w="4821" h="4758" extrusionOk="0">
                  <a:moveTo>
                    <a:pt x="3939" y="0"/>
                  </a:moveTo>
                  <a:lnTo>
                    <a:pt x="1" y="1418"/>
                  </a:lnTo>
                  <a:cubicBezTo>
                    <a:pt x="347" y="2143"/>
                    <a:pt x="788" y="2804"/>
                    <a:pt x="1387" y="3403"/>
                  </a:cubicBezTo>
                  <a:cubicBezTo>
                    <a:pt x="1985" y="3970"/>
                    <a:pt x="2678" y="4442"/>
                    <a:pt x="3403" y="4757"/>
                  </a:cubicBezTo>
                  <a:lnTo>
                    <a:pt x="4821" y="819"/>
                  </a:lnTo>
                  <a:cubicBezTo>
                    <a:pt x="4663" y="756"/>
                    <a:pt x="4506" y="599"/>
                    <a:pt x="4348" y="473"/>
                  </a:cubicBezTo>
                  <a:cubicBezTo>
                    <a:pt x="4191" y="315"/>
                    <a:pt x="4065" y="158"/>
                    <a:pt x="39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78"/>
            <p:cNvSpPr/>
            <p:nvPr/>
          </p:nvSpPr>
          <p:spPr>
            <a:xfrm>
              <a:off x="-8448600" y="3227275"/>
              <a:ext cx="122900" cy="122900"/>
            </a:xfrm>
            <a:custGeom>
              <a:avLst/>
              <a:gdLst/>
              <a:ahLst/>
              <a:cxnLst/>
              <a:rect l="l" t="t" r="r" b="b"/>
              <a:pathLst>
                <a:path w="4916" h="4916" extrusionOk="0">
                  <a:moveTo>
                    <a:pt x="1419" y="1"/>
                  </a:moveTo>
                  <a:lnTo>
                    <a:pt x="1" y="3939"/>
                  </a:lnTo>
                  <a:cubicBezTo>
                    <a:pt x="190" y="4065"/>
                    <a:pt x="410" y="4191"/>
                    <a:pt x="568" y="4380"/>
                  </a:cubicBezTo>
                  <a:cubicBezTo>
                    <a:pt x="725" y="4537"/>
                    <a:pt x="883" y="4726"/>
                    <a:pt x="977" y="4915"/>
                  </a:cubicBezTo>
                  <a:lnTo>
                    <a:pt x="4916" y="3466"/>
                  </a:lnTo>
                  <a:cubicBezTo>
                    <a:pt x="4569" y="2710"/>
                    <a:pt x="4096" y="2017"/>
                    <a:pt x="3498" y="1418"/>
                  </a:cubicBezTo>
                  <a:cubicBezTo>
                    <a:pt x="2931" y="820"/>
                    <a:pt x="2175" y="347"/>
                    <a:pt x="14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78"/>
            <p:cNvSpPr/>
            <p:nvPr/>
          </p:nvSpPr>
          <p:spPr>
            <a:xfrm>
              <a:off x="-8674650" y="3210975"/>
              <a:ext cx="241825" cy="232925"/>
            </a:xfrm>
            <a:custGeom>
              <a:avLst/>
              <a:gdLst/>
              <a:ahLst/>
              <a:cxnLst/>
              <a:rect l="l" t="t" r="r" b="b"/>
              <a:pathLst>
                <a:path w="9673" h="9317" extrusionOk="0">
                  <a:moveTo>
                    <a:pt x="7515" y="0"/>
                  </a:moveTo>
                  <a:cubicBezTo>
                    <a:pt x="5700" y="0"/>
                    <a:pt x="3894" y="698"/>
                    <a:pt x="2521" y="2070"/>
                  </a:cubicBezTo>
                  <a:cubicBezTo>
                    <a:pt x="568" y="3992"/>
                    <a:pt x="1" y="6827"/>
                    <a:pt x="820" y="9316"/>
                  </a:cubicBezTo>
                  <a:lnTo>
                    <a:pt x="4758" y="7899"/>
                  </a:lnTo>
                  <a:cubicBezTo>
                    <a:pt x="4475" y="6796"/>
                    <a:pt x="4790" y="5693"/>
                    <a:pt x="5514" y="5000"/>
                  </a:cubicBezTo>
                  <a:cubicBezTo>
                    <a:pt x="6037" y="4454"/>
                    <a:pt x="6793" y="4194"/>
                    <a:pt x="7538" y="4194"/>
                  </a:cubicBezTo>
                  <a:cubicBezTo>
                    <a:pt x="7781" y="4194"/>
                    <a:pt x="8023" y="4221"/>
                    <a:pt x="8255" y="4276"/>
                  </a:cubicBezTo>
                  <a:lnTo>
                    <a:pt x="9673" y="337"/>
                  </a:lnTo>
                  <a:cubicBezTo>
                    <a:pt x="8970" y="112"/>
                    <a:pt x="8242" y="0"/>
                    <a:pt x="75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8" name="Google Shape;7888;p78"/>
          <p:cNvGrpSpPr/>
          <p:nvPr/>
        </p:nvGrpSpPr>
        <p:grpSpPr>
          <a:xfrm>
            <a:off x="5301563" y="1820745"/>
            <a:ext cx="356221" cy="354670"/>
            <a:chOff x="-13512225" y="3647075"/>
            <a:chExt cx="353675" cy="352100"/>
          </a:xfrm>
        </p:grpSpPr>
        <p:sp>
          <p:nvSpPr>
            <p:cNvPr id="7889" name="Google Shape;7889;p78"/>
            <p:cNvSpPr/>
            <p:nvPr/>
          </p:nvSpPr>
          <p:spPr>
            <a:xfrm>
              <a:off x="-13344475" y="3876275"/>
              <a:ext cx="19725" cy="19725"/>
            </a:xfrm>
            <a:custGeom>
              <a:avLst/>
              <a:gdLst/>
              <a:ahLst/>
              <a:cxnLst/>
              <a:rect l="l" t="t" r="r" b="b"/>
              <a:pathLst>
                <a:path w="789" h="789" extrusionOk="0">
                  <a:moveTo>
                    <a:pt x="411" y="0"/>
                  </a:moveTo>
                  <a:cubicBezTo>
                    <a:pt x="190" y="0"/>
                    <a:pt x="1" y="158"/>
                    <a:pt x="1" y="379"/>
                  </a:cubicBezTo>
                  <a:cubicBezTo>
                    <a:pt x="1" y="599"/>
                    <a:pt x="190" y="788"/>
                    <a:pt x="411" y="788"/>
                  </a:cubicBezTo>
                  <a:cubicBezTo>
                    <a:pt x="600" y="788"/>
                    <a:pt x="789" y="599"/>
                    <a:pt x="789" y="379"/>
                  </a:cubicBezTo>
                  <a:cubicBezTo>
                    <a:pt x="789" y="158"/>
                    <a:pt x="600" y="0"/>
                    <a:pt x="4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78"/>
            <p:cNvSpPr/>
            <p:nvPr/>
          </p:nvSpPr>
          <p:spPr>
            <a:xfrm>
              <a:off x="-13268850" y="3854225"/>
              <a:ext cx="110300" cy="62250"/>
            </a:xfrm>
            <a:custGeom>
              <a:avLst/>
              <a:gdLst/>
              <a:ahLst/>
              <a:cxnLst/>
              <a:rect l="l" t="t" r="r" b="b"/>
              <a:pathLst>
                <a:path w="4412" h="2490" extrusionOk="0">
                  <a:moveTo>
                    <a:pt x="0" y="0"/>
                  </a:moveTo>
                  <a:cubicBezTo>
                    <a:pt x="189" y="410"/>
                    <a:pt x="284" y="788"/>
                    <a:pt x="284" y="1229"/>
                  </a:cubicBezTo>
                  <a:cubicBezTo>
                    <a:pt x="284" y="1670"/>
                    <a:pt x="158" y="2111"/>
                    <a:pt x="0" y="2489"/>
                  </a:cubicBezTo>
                  <a:lnTo>
                    <a:pt x="4411" y="2489"/>
                  </a:lnTo>
                  <a:lnTo>
                    <a:pt x="44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78"/>
            <p:cNvSpPr/>
            <p:nvPr/>
          </p:nvSpPr>
          <p:spPr>
            <a:xfrm>
              <a:off x="-13512225" y="3936925"/>
              <a:ext cx="353675" cy="62250"/>
            </a:xfrm>
            <a:custGeom>
              <a:avLst/>
              <a:gdLst/>
              <a:ahLst/>
              <a:cxnLst/>
              <a:rect l="l" t="t" r="r" b="b"/>
              <a:pathLst>
                <a:path w="14147" h="2490" extrusionOk="0">
                  <a:moveTo>
                    <a:pt x="63" y="0"/>
                  </a:moveTo>
                  <a:lnTo>
                    <a:pt x="63" y="1261"/>
                  </a:lnTo>
                  <a:cubicBezTo>
                    <a:pt x="0" y="1954"/>
                    <a:pt x="568" y="2489"/>
                    <a:pt x="1261" y="2489"/>
                  </a:cubicBezTo>
                  <a:lnTo>
                    <a:pt x="12886" y="2489"/>
                  </a:lnTo>
                  <a:cubicBezTo>
                    <a:pt x="13548" y="2489"/>
                    <a:pt x="14146" y="1954"/>
                    <a:pt x="14146" y="1261"/>
                  </a:cubicBezTo>
                  <a:lnTo>
                    <a:pt x="14146" y="0"/>
                  </a:lnTo>
                  <a:lnTo>
                    <a:pt x="9137" y="0"/>
                  </a:lnTo>
                  <a:cubicBezTo>
                    <a:pt x="8633" y="536"/>
                    <a:pt x="7877" y="851"/>
                    <a:pt x="7089" y="851"/>
                  </a:cubicBezTo>
                  <a:cubicBezTo>
                    <a:pt x="6301" y="851"/>
                    <a:pt x="5608" y="536"/>
                    <a:pt x="51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78"/>
            <p:cNvSpPr/>
            <p:nvPr/>
          </p:nvSpPr>
          <p:spPr>
            <a:xfrm>
              <a:off x="-13387000" y="3833750"/>
              <a:ext cx="104775" cy="104775"/>
            </a:xfrm>
            <a:custGeom>
              <a:avLst/>
              <a:gdLst/>
              <a:ahLst/>
              <a:cxnLst/>
              <a:rect l="l" t="t" r="r" b="b"/>
              <a:pathLst>
                <a:path w="4191" h="4191" extrusionOk="0">
                  <a:moveTo>
                    <a:pt x="2080" y="819"/>
                  </a:moveTo>
                  <a:cubicBezTo>
                    <a:pt x="2773" y="819"/>
                    <a:pt x="3340" y="1386"/>
                    <a:pt x="3340" y="2048"/>
                  </a:cubicBezTo>
                  <a:cubicBezTo>
                    <a:pt x="3340" y="2710"/>
                    <a:pt x="2773" y="3308"/>
                    <a:pt x="2080" y="3308"/>
                  </a:cubicBezTo>
                  <a:cubicBezTo>
                    <a:pt x="1418" y="3308"/>
                    <a:pt x="820" y="2773"/>
                    <a:pt x="820" y="2048"/>
                  </a:cubicBezTo>
                  <a:cubicBezTo>
                    <a:pt x="820" y="1355"/>
                    <a:pt x="1387" y="819"/>
                    <a:pt x="2080" y="819"/>
                  </a:cubicBezTo>
                  <a:close/>
                  <a:moveTo>
                    <a:pt x="2080" y="0"/>
                  </a:moveTo>
                  <a:cubicBezTo>
                    <a:pt x="946" y="0"/>
                    <a:pt x="1" y="945"/>
                    <a:pt x="1" y="2080"/>
                  </a:cubicBezTo>
                  <a:cubicBezTo>
                    <a:pt x="1" y="3214"/>
                    <a:pt x="946" y="4190"/>
                    <a:pt x="2080" y="4190"/>
                  </a:cubicBezTo>
                  <a:cubicBezTo>
                    <a:pt x="3246" y="4190"/>
                    <a:pt x="4191" y="3245"/>
                    <a:pt x="4191" y="2080"/>
                  </a:cubicBezTo>
                  <a:cubicBezTo>
                    <a:pt x="4191" y="945"/>
                    <a:pt x="3183" y="0"/>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78"/>
            <p:cNvSpPr/>
            <p:nvPr/>
          </p:nvSpPr>
          <p:spPr>
            <a:xfrm>
              <a:off x="-13512225" y="3855000"/>
              <a:ext cx="111875" cy="62250"/>
            </a:xfrm>
            <a:custGeom>
              <a:avLst/>
              <a:gdLst/>
              <a:ahLst/>
              <a:cxnLst/>
              <a:rect l="l" t="t" r="r" b="b"/>
              <a:pathLst>
                <a:path w="4475" h="2490" extrusionOk="0">
                  <a:moveTo>
                    <a:pt x="0" y="1"/>
                  </a:moveTo>
                  <a:lnTo>
                    <a:pt x="0" y="2490"/>
                  </a:lnTo>
                  <a:lnTo>
                    <a:pt x="4474" y="2490"/>
                  </a:lnTo>
                  <a:cubicBezTo>
                    <a:pt x="4317" y="2112"/>
                    <a:pt x="4191" y="1671"/>
                    <a:pt x="4191" y="1230"/>
                  </a:cubicBezTo>
                  <a:cubicBezTo>
                    <a:pt x="4191" y="788"/>
                    <a:pt x="4317" y="379"/>
                    <a:pt x="44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78"/>
            <p:cNvSpPr/>
            <p:nvPr/>
          </p:nvSpPr>
          <p:spPr>
            <a:xfrm>
              <a:off x="-13490175" y="3730575"/>
              <a:ext cx="62250" cy="40975"/>
            </a:xfrm>
            <a:custGeom>
              <a:avLst/>
              <a:gdLst/>
              <a:ahLst/>
              <a:cxnLst/>
              <a:rect l="l" t="t" r="r" b="b"/>
              <a:pathLst>
                <a:path w="2490" h="1639" extrusionOk="0">
                  <a:moveTo>
                    <a:pt x="1261" y="0"/>
                  </a:moveTo>
                  <a:cubicBezTo>
                    <a:pt x="536" y="0"/>
                    <a:pt x="1" y="536"/>
                    <a:pt x="1" y="1260"/>
                  </a:cubicBezTo>
                  <a:lnTo>
                    <a:pt x="1" y="1638"/>
                  </a:lnTo>
                  <a:lnTo>
                    <a:pt x="2489" y="1638"/>
                  </a:lnTo>
                  <a:lnTo>
                    <a:pt x="2489" y="1260"/>
                  </a:lnTo>
                  <a:cubicBezTo>
                    <a:pt x="2489" y="599"/>
                    <a:pt x="1922" y="0"/>
                    <a:pt x="12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78"/>
            <p:cNvSpPr/>
            <p:nvPr/>
          </p:nvSpPr>
          <p:spPr>
            <a:xfrm>
              <a:off x="-13241275" y="3730575"/>
              <a:ext cx="62225" cy="40975"/>
            </a:xfrm>
            <a:custGeom>
              <a:avLst/>
              <a:gdLst/>
              <a:ahLst/>
              <a:cxnLst/>
              <a:rect l="l" t="t" r="r" b="b"/>
              <a:pathLst>
                <a:path w="2489" h="1639" extrusionOk="0">
                  <a:moveTo>
                    <a:pt x="1260" y="0"/>
                  </a:moveTo>
                  <a:cubicBezTo>
                    <a:pt x="599" y="0"/>
                    <a:pt x="0" y="536"/>
                    <a:pt x="0" y="1260"/>
                  </a:cubicBezTo>
                  <a:lnTo>
                    <a:pt x="0" y="1638"/>
                  </a:lnTo>
                  <a:lnTo>
                    <a:pt x="2489" y="1638"/>
                  </a:lnTo>
                  <a:lnTo>
                    <a:pt x="2489" y="1260"/>
                  </a:lnTo>
                  <a:cubicBezTo>
                    <a:pt x="2489" y="599"/>
                    <a:pt x="1922" y="0"/>
                    <a:pt x="12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78"/>
            <p:cNvSpPr/>
            <p:nvPr/>
          </p:nvSpPr>
          <p:spPr>
            <a:xfrm>
              <a:off x="-13427950" y="3647075"/>
              <a:ext cx="186700" cy="63025"/>
            </a:xfrm>
            <a:custGeom>
              <a:avLst/>
              <a:gdLst/>
              <a:ahLst/>
              <a:cxnLst/>
              <a:rect l="l" t="t" r="r" b="b"/>
              <a:pathLst>
                <a:path w="7468" h="2521" extrusionOk="0">
                  <a:moveTo>
                    <a:pt x="820" y="1"/>
                  </a:moveTo>
                  <a:cubicBezTo>
                    <a:pt x="347" y="1"/>
                    <a:pt x="0" y="347"/>
                    <a:pt x="0" y="820"/>
                  </a:cubicBezTo>
                  <a:lnTo>
                    <a:pt x="0" y="1670"/>
                  </a:lnTo>
                  <a:cubicBezTo>
                    <a:pt x="0" y="2143"/>
                    <a:pt x="347" y="2521"/>
                    <a:pt x="820" y="2521"/>
                  </a:cubicBezTo>
                  <a:lnTo>
                    <a:pt x="6648" y="2521"/>
                  </a:lnTo>
                  <a:cubicBezTo>
                    <a:pt x="7089" y="2521"/>
                    <a:pt x="7467" y="2143"/>
                    <a:pt x="7467" y="1670"/>
                  </a:cubicBezTo>
                  <a:lnTo>
                    <a:pt x="7467" y="820"/>
                  </a:lnTo>
                  <a:cubicBezTo>
                    <a:pt x="7467" y="347"/>
                    <a:pt x="7121" y="1"/>
                    <a:pt x="66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7" name="Google Shape;7897;p78"/>
            <p:cNvSpPr/>
            <p:nvPr/>
          </p:nvSpPr>
          <p:spPr>
            <a:xfrm>
              <a:off x="-13512225" y="3773100"/>
              <a:ext cx="353675" cy="60675"/>
            </a:xfrm>
            <a:custGeom>
              <a:avLst/>
              <a:gdLst/>
              <a:ahLst/>
              <a:cxnLst/>
              <a:rect l="l" t="t" r="r" b="b"/>
              <a:pathLst>
                <a:path w="14147" h="2427" extrusionOk="0">
                  <a:moveTo>
                    <a:pt x="4726" y="0"/>
                  </a:moveTo>
                  <a:lnTo>
                    <a:pt x="4348" y="819"/>
                  </a:lnTo>
                  <a:lnTo>
                    <a:pt x="1261" y="819"/>
                  </a:lnTo>
                  <a:cubicBezTo>
                    <a:pt x="599" y="819"/>
                    <a:pt x="0" y="1355"/>
                    <a:pt x="0" y="2048"/>
                  </a:cubicBezTo>
                  <a:lnTo>
                    <a:pt x="0" y="2426"/>
                  </a:lnTo>
                  <a:lnTo>
                    <a:pt x="5041" y="2426"/>
                  </a:lnTo>
                  <a:cubicBezTo>
                    <a:pt x="5608" y="1922"/>
                    <a:pt x="6301" y="1607"/>
                    <a:pt x="7089" y="1607"/>
                  </a:cubicBezTo>
                  <a:cubicBezTo>
                    <a:pt x="7877" y="1607"/>
                    <a:pt x="8633" y="1922"/>
                    <a:pt x="9137" y="2426"/>
                  </a:cubicBezTo>
                  <a:lnTo>
                    <a:pt x="14146" y="2426"/>
                  </a:lnTo>
                  <a:lnTo>
                    <a:pt x="14146" y="2048"/>
                  </a:lnTo>
                  <a:cubicBezTo>
                    <a:pt x="14146" y="1355"/>
                    <a:pt x="13611" y="819"/>
                    <a:pt x="12886" y="819"/>
                  </a:cubicBezTo>
                  <a:lnTo>
                    <a:pt x="9830" y="819"/>
                  </a:lnTo>
                  <a:lnTo>
                    <a:pt x="94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78"/>
            <p:cNvSpPr/>
            <p:nvPr/>
          </p:nvSpPr>
          <p:spPr>
            <a:xfrm>
              <a:off x="-13411400" y="3730575"/>
              <a:ext cx="153600" cy="20500"/>
            </a:xfrm>
            <a:custGeom>
              <a:avLst/>
              <a:gdLst/>
              <a:ahLst/>
              <a:cxnLst/>
              <a:rect l="l" t="t" r="r" b="b"/>
              <a:pathLst>
                <a:path w="6144" h="820" extrusionOk="0">
                  <a:moveTo>
                    <a:pt x="0" y="0"/>
                  </a:moveTo>
                  <a:lnTo>
                    <a:pt x="599" y="819"/>
                  </a:lnTo>
                  <a:lnTo>
                    <a:pt x="5545" y="819"/>
                  </a:lnTo>
                  <a:lnTo>
                    <a:pt x="614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9" name="Google Shape;7899;p78"/>
          <p:cNvGrpSpPr/>
          <p:nvPr/>
        </p:nvGrpSpPr>
        <p:grpSpPr>
          <a:xfrm>
            <a:off x="5311876" y="2264811"/>
            <a:ext cx="356221" cy="355451"/>
            <a:chOff x="-13512225" y="4080275"/>
            <a:chExt cx="353675" cy="352875"/>
          </a:xfrm>
        </p:grpSpPr>
        <p:sp>
          <p:nvSpPr>
            <p:cNvPr id="7900" name="Google Shape;7900;p78"/>
            <p:cNvSpPr/>
            <p:nvPr/>
          </p:nvSpPr>
          <p:spPr>
            <a:xfrm>
              <a:off x="-13512225" y="4203925"/>
              <a:ext cx="353675" cy="229225"/>
            </a:xfrm>
            <a:custGeom>
              <a:avLst/>
              <a:gdLst/>
              <a:ahLst/>
              <a:cxnLst/>
              <a:rect l="l" t="t" r="r" b="b"/>
              <a:pathLst>
                <a:path w="14147" h="9169" extrusionOk="0">
                  <a:moveTo>
                    <a:pt x="5407" y="1717"/>
                  </a:moveTo>
                  <a:cubicBezTo>
                    <a:pt x="5482" y="1717"/>
                    <a:pt x="5561" y="1733"/>
                    <a:pt x="5640" y="1765"/>
                  </a:cubicBezTo>
                  <a:lnTo>
                    <a:pt x="9767" y="4254"/>
                  </a:lnTo>
                  <a:cubicBezTo>
                    <a:pt x="9893" y="4348"/>
                    <a:pt x="9987" y="4443"/>
                    <a:pt x="9987" y="4600"/>
                  </a:cubicBezTo>
                  <a:cubicBezTo>
                    <a:pt x="9987" y="4758"/>
                    <a:pt x="9893" y="4915"/>
                    <a:pt x="9767" y="5010"/>
                  </a:cubicBezTo>
                  <a:lnTo>
                    <a:pt x="5640" y="7499"/>
                  </a:lnTo>
                  <a:cubicBezTo>
                    <a:pt x="5577" y="7530"/>
                    <a:pt x="5506" y="7546"/>
                    <a:pt x="5431" y="7546"/>
                  </a:cubicBezTo>
                  <a:cubicBezTo>
                    <a:pt x="5356" y="7546"/>
                    <a:pt x="5277" y="7530"/>
                    <a:pt x="5199" y="7499"/>
                  </a:cubicBezTo>
                  <a:cubicBezTo>
                    <a:pt x="5104" y="7404"/>
                    <a:pt x="5010" y="7278"/>
                    <a:pt x="5010" y="7121"/>
                  </a:cubicBezTo>
                  <a:lnTo>
                    <a:pt x="5010" y="2143"/>
                  </a:lnTo>
                  <a:cubicBezTo>
                    <a:pt x="5010" y="1985"/>
                    <a:pt x="5104" y="1859"/>
                    <a:pt x="5199" y="1765"/>
                  </a:cubicBezTo>
                  <a:cubicBezTo>
                    <a:pt x="5262" y="1733"/>
                    <a:pt x="5333" y="1717"/>
                    <a:pt x="5407" y="1717"/>
                  </a:cubicBezTo>
                  <a:close/>
                  <a:moveTo>
                    <a:pt x="63" y="0"/>
                  </a:moveTo>
                  <a:lnTo>
                    <a:pt x="63" y="7971"/>
                  </a:lnTo>
                  <a:cubicBezTo>
                    <a:pt x="0" y="8633"/>
                    <a:pt x="568" y="9168"/>
                    <a:pt x="1261" y="9168"/>
                  </a:cubicBezTo>
                  <a:lnTo>
                    <a:pt x="12886" y="9168"/>
                  </a:lnTo>
                  <a:cubicBezTo>
                    <a:pt x="13548" y="9168"/>
                    <a:pt x="14146" y="8633"/>
                    <a:pt x="14146" y="7908"/>
                  </a:cubicBezTo>
                  <a:lnTo>
                    <a:pt x="1414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78"/>
            <p:cNvSpPr/>
            <p:nvPr/>
          </p:nvSpPr>
          <p:spPr>
            <a:xfrm>
              <a:off x="-13366525" y="4275600"/>
              <a:ext cx="73275" cy="88225"/>
            </a:xfrm>
            <a:custGeom>
              <a:avLst/>
              <a:gdLst/>
              <a:ahLst/>
              <a:cxnLst/>
              <a:rect l="l" t="t" r="r" b="b"/>
              <a:pathLst>
                <a:path w="2931" h="3529" extrusionOk="0">
                  <a:moveTo>
                    <a:pt x="1" y="0"/>
                  </a:moveTo>
                  <a:lnTo>
                    <a:pt x="1" y="3529"/>
                  </a:lnTo>
                  <a:lnTo>
                    <a:pt x="2931" y="1733"/>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78"/>
            <p:cNvSpPr/>
            <p:nvPr/>
          </p:nvSpPr>
          <p:spPr>
            <a:xfrm>
              <a:off x="-13398800" y="4143275"/>
              <a:ext cx="65375" cy="40975"/>
            </a:xfrm>
            <a:custGeom>
              <a:avLst/>
              <a:gdLst/>
              <a:ahLst/>
              <a:cxnLst/>
              <a:rect l="l" t="t" r="r" b="b"/>
              <a:pathLst>
                <a:path w="2615" h="1639" extrusionOk="0">
                  <a:moveTo>
                    <a:pt x="1103" y="1"/>
                  </a:moveTo>
                  <a:lnTo>
                    <a:pt x="0" y="1639"/>
                  </a:lnTo>
                  <a:lnTo>
                    <a:pt x="1512" y="1639"/>
                  </a:lnTo>
                  <a:lnTo>
                    <a:pt x="261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78"/>
            <p:cNvSpPr/>
            <p:nvPr/>
          </p:nvSpPr>
          <p:spPr>
            <a:xfrm>
              <a:off x="-13336575" y="4143275"/>
              <a:ext cx="64600" cy="40975"/>
            </a:xfrm>
            <a:custGeom>
              <a:avLst/>
              <a:gdLst/>
              <a:ahLst/>
              <a:cxnLst/>
              <a:rect l="l" t="t" r="r" b="b"/>
              <a:pathLst>
                <a:path w="2584" h="1639" extrusionOk="0">
                  <a:moveTo>
                    <a:pt x="1103" y="1"/>
                  </a:moveTo>
                  <a:lnTo>
                    <a:pt x="0" y="1639"/>
                  </a:lnTo>
                  <a:lnTo>
                    <a:pt x="1481" y="1639"/>
                  </a:lnTo>
                  <a:lnTo>
                    <a:pt x="25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78"/>
            <p:cNvSpPr/>
            <p:nvPr/>
          </p:nvSpPr>
          <p:spPr>
            <a:xfrm>
              <a:off x="-13398800" y="4081050"/>
              <a:ext cx="65375" cy="40975"/>
            </a:xfrm>
            <a:custGeom>
              <a:avLst/>
              <a:gdLst/>
              <a:ahLst/>
              <a:cxnLst/>
              <a:rect l="l" t="t" r="r" b="b"/>
              <a:pathLst>
                <a:path w="2615" h="1639" extrusionOk="0">
                  <a:moveTo>
                    <a:pt x="0" y="1"/>
                  </a:moveTo>
                  <a:lnTo>
                    <a:pt x="1103" y="1639"/>
                  </a:lnTo>
                  <a:lnTo>
                    <a:pt x="2615" y="1639"/>
                  </a:lnTo>
                  <a:lnTo>
                    <a:pt x="15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78"/>
            <p:cNvSpPr/>
            <p:nvPr/>
          </p:nvSpPr>
          <p:spPr>
            <a:xfrm>
              <a:off x="-13274375" y="4143275"/>
              <a:ext cx="64625" cy="40975"/>
            </a:xfrm>
            <a:custGeom>
              <a:avLst/>
              <a:gdLst/>
              <a:ahLst/>
              <a:cxnLst/>
              <a:rect l="l" t="t" r="r" b="b"/>
              <a:pathLst>
                <a:path w="2585" h="1639" extrusionOk="0">
                  <a:moveTo>
                    <a:pt x="1104" y="1"/>
                  </a:moveTo>
                  <a:lnTo>
                    <a:pt x="1" y="1639"/>
                  </a:lnTo>
                  <a:lnTo>
                    <a:pt x="1482" y="1639"/>
                  </a:lnTo>
                  <a:lnTo>
                    <a:pt x="25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78"/>
            <p:cNvSpPr/>
            <p:nvPr/>
          </p:nvSpPr>
          <p:spPr>
            <a:xfrm>
              <a:off x="-13212925" y="4081050"/>
              <a:ext cx="54375" cy="40975"/>
            </a:xfrm>
            <a:custGeom>
              <a:avLst/>
              <a:gdLst/>
              <a:ahLst/>
              <a:cxnLst/>
              <a:rect l="l" t="t" r="r" b="b"/>
              <a:pathLst>
                <a:path w="2175" h="1639" extrusionOk="0">
                  <a:moveTo>
                    <a:pt x="0" y="1"/>
                  </a:moveTo>
                  <a:lnTo>
                    <a:pt x="1103" y="1639"/>
                  </a:lnTo>
                  <a:lnTo>
                    <a:pt x="2174" y="1639"/>
                  </a:lnTo>
                  <a:lnTo>
                    <a:pt x="2174" y="820"/>
                  </a:lnTo>
                  <a:cubicBezTo>
                    <a:pt x="2174" y="347"/>
                    <a:pt x="1796" y="1"/>
                    <a:pt x="132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78"/>
            <p:cNvSpPr/>
            <p:nvPr/>
          </p:nvSpPr>
          <p:spPr>
            <a:xfrm>
              <a:off x="-13212925" y="4143275"/>
              <a:ext cx="54375" cy="40975"/>
            </a:xfrm>
            <a:custGeom>
              <a:avLst/>
              <a:gdLst/>
              <a:ahLst/>
              <a:cxnLst/>
              <a:rect l="l" t="t" r="r" b="b"/>
              <a:pathLst>
                <a:path w="2175" h="1639" extrusionOk="0">
                  <a:moveTo>
                    <a:pt x="1103" y="1"/>
                  </a:moveTo>
                  <a:lnTo>
                    <a:pt x="0" y="1639"/>
                  </a:lnTo>
                  <a:lnTo>
                    <a:pt x="2174" y="1639"/>
                  </a:lnTo>
                  <a:lnTo>
                    <a:pt x="217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78"/>
            <p:cNvSpPr/>
            <p:nvPr/>
          </p:nvSpPr>
          <p:spPr>
            <a:xfrm>
              <a:off x="-13274375" y="4081050"/>
              <a:ext cx="64625" cy="40975"/>
            </a:xfrm>
            <a:custGeom>
              <a:avLst/>
              <a:gdLst/>
              <a:ahLst/>
              <a:cxnLst/>
              <a:rect l="l" t="t" r="r" b="b"/>
              <a:pathLst>
                <a:path w="2585" h="1639" extrusionOk="0">
                  <a:moveTo>
                    <a:pt x="1" y="1"/>
                  </a:moveTo>
                  <a:lnTo>
                    <a:pt x="1104" y="1639"/>
                  </a:lnTo>
                  <a:lnTo>
                    <a:pt x="2584" y="1639"/>
                  </a:lnTo>
                  <a:lnTo>
                    <a:pt x="1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78"/>
            <p:cNvSpPr/>
            <p:nvPr/>
          </p:nvSpPr>
          <p:spPr>
            <a:xfrm>
              <a:off x="-13336575" y="4081050"/>
              <a:ext cx="64600" cy="40975"/>
            </a:xfrm>
            <a:custGeom>
              <a:avLst/>
              <a:gdLst/>
              <a:ahLst/>
              <a:cxnLst/>
              <a:rect l="l" t="t" r="r" b="b"/>
              <a:pathLst>
                <a:path w="2584" h="1639" extrusionOk="0">
                  <a:moveTo>
                    <a:pt x="0" y="1"/>
                  </a:moveTo>
                  <a:lnTo>
                    <a:pt x="1103" y="1639"/>
                  </a:lnTo>
                  <a:lnTo>
                    <a:pt x="2583" y="1639"/>
                  </a:lnTo>
                  <a:lnTo>
                    <a:pt x="14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0" name="Google Shape;7910;p78"/>
            <p:cNvSpPr/>
            <p:nvPr/>
          </p:nvSpPr>
          <p:spPr>
            <a:xfrm>
              <a:off x="-13512225" y="4080275"/>
              <a:ext cx="123675" cy="103200"/>
            </a:xfrm>
            <a:custGeom>
              <a:avLst/>
              <a:gdLst/>
              <a:ahLst/>
              <a:cxnLst/>
              <a:rect l="l" t="t" r="r" b="b"/>
              <a:pathLst>
                <a:path w="4947" h="4128" extrusionOk="0">
                  <a:moveTo>
                    <a:pt x="2489" y="1260"/>
                  </a:moveTo>
                  <a:cubicBezTo>
                    <a:pt x="2962" y="1260"/>
                    <a:pt x="3371" y="1607"/>
                    <a:pt x="3371" y="2080"/>
                  </a:cubicBezTo>
                  <a:cubicBezTo>
                    <a:pt x="3371" y="2552"/>
                    <a:pt x="2962" y="2899"/>
                    <a:pt x="2489" y="2899"/>
                  </a:cubicBezTo>
                  <a:cubicBezTo>
                    <a:pt x="2017" y="2899"/>
                    <a:pt x="1670" y="2552"/>
                    <a:pt x="1670" y="2080"/>
                  </a:cubicBezTo>
                  <a:cubicBezTo>
                    <a:pt x="1670" y="1607"/>
                    <a:pt x="2017" y="1260"/>
                    <a:pt x="2489" y="1260"/>
                  </a:cubicBezTo>
                  <a:close/>
                  <a:moveTo>
                    <a:pt x="1261" y="0"/>
                  </a:moveTo>
                  <a:cubicBezTo>
                    <a:pt x="599" y="0"/>
                    <a:pt x="0" y="536"/>
                    <a:pt x="0" y="1260"/>
                  </a:cubicBezTo>
                  <a:lnTo>
                    <a:pt x="0" y="4127"/>
                  </a:lnTo>
                  <a:lnTo>
                    <a:pt x="3560" y="4127"/>
                  </a:lnTo>
                  <a:lnTo>
                    <a:pt x="4947" y="2080"/>
                  </a:lnTo>
                  <a:lnTo>
                    <a:pt x="35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1" name="Google Shape;7911;p78"/>
          <p:cNvGrpSpPr/>
          <p:nvPr/>
        </p:nvGrpSpPr>
        <p:grpSpPr>
          <a:xfrm>
            <a:off x="7084956" y="1412172"/>
            <a:ext cx="356196" cy="290379"/>
            <a:chOff x="-11728250" y="3245400"/>
            <a:chExt cx="353650" cy="288275"/>
          </a:xfrm>
        </p:grpSpPr>
        <p:sp>
          <p:nvSpPr>
            <p:cNvPr id="7912" name="Google Shape;7912;p78"/>
            <p:cNvSpPr/>
            <p:nvPr/>
          </p:nvSpPr>
          <p:spPr>
            <a:xfrm>
              <a:off x="-11603025" y="3389725"/>
              <a:ext cx="104775" cy="143950"/>
            </a:xfrm>
            <a:custGeom>
              <a:avLst/>
              <a:gdLst/>
              <a:ahLst/>
              <a:cxnLst/>
              <a:rect l="l" t="t" r="r" b="b"/>
              <a:pathLst>
                <a:path w="4191" h="5758" extrusionOk="0">
                  <a:moveTo>
                    <a:pt x="2096" y="0"/>
                  </a:moveTo>
                  <a:cubicBezTo>
                    <a:pt x="1560" y="0"/>
                    <a:pt x="1024" y="197"/>
                    <a:pt x="631" y="591"/>
                  </a:cubicBezTo>
                  <a:cubicBezTo>
                    <a:pt x="252" y="1001"/>
                    <a:pt x="63" y="1505"/>
                    <a:pt x="63" y="2040"/>
                  </a:cubicBezTo>
                  <a:cubicBezTo>
                    <a:pt x="63" y="2261"/>
                    <a:pt x="95" y="2418"/>
                    <a:pt x="126" y="2576"/>
                  </a:cubicBezTo>
                  <a:lnTo>
                    <a:pt x="1387" y="3048"/>
                  </a:lnTo>
                  <a:lnTo>
                    <a:pt x="158" y="4372"/>
                  </a:lnTo>
                  <a:cubicBezTo>
                    <a:pt x="0" y="4561"/>
                    <a:pt x="0" y="4813"/>
                    <a:pt x="158" y="4970"/>
                  </a:cubicBezTo>
                  <a:cubicBezTo>
                    <a:pt x="662" y="5474"/>
                    <a:pt x="1387" y="5758"/>
                    <a:pt x="2111" y="5758"/>
                  </a:cubicBezTo>
                  <a:cubicBezTo>
                    <a:pt x="2836" y="5758"/>
                    <a:pt x="3497" y="5474"/>
                    <a:pt x="4033" y="4970"/>
                  </a:cubicBezTo>
                  <a:cubicBezTo>
                    <a:pt x="4191" y="4813"/>
                    <a:pt x="4191" y="4561"/>
                    <a:pt x="4033" y="4372"/>
                  </a:cubicBezTo>
                  <a:lnTo>
                    <a:pt x="2804" y="3048"/>
                  </a:lnTo>
                  <a:lnTo>
                    <a:pt x="4065" y="2576"/>
                  </a:lnTo>
                  <a:cubicBezTo>
                    <a:pt x="4096" y="2418"/>
                    <a:pt x="4159" y="2198"/>
                    <a:pt x="4159" y="2040"/>
                  </a:cubicBezTo>
                  <a:cubicBezTo>
                    <a:pt x="4159" y="1505"/>
                    <a:pt x="3939" y="1001"/>
                    <a:pt x="3560" y="591"/>
                  </a:cubicBezTo>
                  <a:cubicBezTo>
                    <a:pt x="3167" y="197"/>
                    <a:pt x="2631" y="0"/>
                    <a:pt x="2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78"/>
            <p:cNvSpPr/>
            <p:nvPr/>
          </p:nvSpPr>
          <p:spPr>
            <a:xfrm>
              <a:off x="-11647125" y="3246175"/>
              <a:ext cx="86650" cy="133925"/>
            </a:xfrm>
            <a:custGeom>
              <a:avLst/>
              <a:gdLst/>
              <a:ahLst/>
              <a:cxnLst/>
              <a:rect l="l" t="t" r="r" b="b"/>
              <a:pathLst>
                <a:path w="3466" h="5357" extrusionOk="0">
                  <a:moveTo>
                    <a:pt x="3466" y="1"/>
                  </a:moveTo>
                  <a:cubicBezTo>
                    <a:pt x="2205" y="64"/>
                    <a:pt x="1008" y="473"/>
                    <a:pt x="0" y="1135"/>
                  </a:cubicBezTo>
                  <a:lnTo>
                    <a:pt x="2426" y="5356"/>
                  </a:lnTo>
                  <a:cubicBezTo>
                    <a:pt x="2741" y="5167"/>
                    <a:pt x="3056" y="5041"/>
                    <a:pt x="3466" y="5010"/>
                  </a:cubicBez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78"/>
            <p:cNvSpPr/>
            <p:nvPr/>
          </p:nvSpPr>
          <p:spPr>
            <a:xfrm>
              <a:off x="-11540025" y="3245400"/>
              <a:ext cx="86675" cy="133900"/>
            </a:xfrm>
            <a:custGeom>
              <a:avLst/>
              <a:gdLst/>
              <a:ahLst/>
              <a:cxnLst/>
              <a:rect l="l" t="t" r="r" b="b"/>
              <a:pathLst>
                <a:path w="3467" h="5356" extrusionOk="0">
                  <a:moveTo>
                    <a:pt x="1" y="0"/>
                  </a:moveTo>
                  <a:lnTo>
                    <a:pt x="1" y="4978"/>
                  </a:lnTo>
                  <a:cubicBezTo>
                    <a:pt x="379" y="5041"/>
                    <a:pt x="725" y="5135"/>
                    <a:pt x="1040" y="5356"/>
                  </a:cubicBezTo>
                  <a:lnTo>
                    <a:pt x="3466" y="1134"/>
                  </a:lnTo>
                  <a:cubicBezTo>
                    <a:pt x="2458" y="473"/>
                    <a:pt x="1261" y="63"/>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78"/>
            <p:cNvSpPr/>
            <p:nvPr/>
          </p:nvSpPr>
          <p:spPr>
            <a:xfrm>
              <a:off x="-11498275" y="3285550"/>
              <a:ext cx="123675" cy="160700"/>
            </a:xfrm>
            <a:custGeom>
              <a:avLst/>
              <a:gdLst/>
              <a:ahLst/>
              <a:cxnLst/>
              <a:rect l="l" t="t" r="r" b="b"/>
              <a:pathLst>
                <a:path w="4947" h="6428" extrusionOk="0">
                  <a:moveTo>
                    <a:pt x="2426" y="1"/>
                  </a:moveTo>
                  <a:lnTo>
                    <a:pt x="1" y="4254"/>
                  </a:lnTo>
                  <a:cubicBezTo>
                    <a:pt x="505" y="4790"/>
                    <a:pt x="788" y="5483"/>
                    <a:pt x="788" y="6207"/>
                  </a:cubicBezTo>
                  <a:lnTo>
                    <a:pt x="788" y="6428"/>
                  </a:lnTo>
                  <a:lnTo>
                    <a:pt x="4663" y="4947"/>
                  </a:lnTo>
                  <a:cubicBezTo>
                    <a:pt x="4884" y="4884"/>
                    <a:pt x="4947" y="4727"/>
                    <a:pt x="4947" y="4538"/>
                  </a:cubicBezTo>
                  <a:cubicBezTo>
                    <a:pt x="4726" y="2710"/>
                    <a:pt x="3781" y="1135"/>
                    <a:pt x="242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6" name="Google Shape;7916;p78"/>
            <p:cNvSpPr/>
            <p:nvPr/>
          </p:nvSpPr>
          <p:spPr>
            <a:xfrm>
              <a:off x="-11728250" y="3286350"/>
              <a:ext cx="125250" cy="160700"/>
            </a:xfrm>
            <a:custGeom>
              <a:avLst/>
              <a:gdLst/>
              <a:ahLst/>
              <a:cxnLst/>
              <a:rect l="l" t="t" r="r" b="b"/>
              <a:pathLst>
                <a:path w="5010" h="6428" extrusionOk="0">
                  <a:moveTo>
                    <a:pt x="2584" y="0"/>
                  </a:moveTo>
                  <a:cubicBezTo>
                    <a:pt x="1229" y="1103"/>
                    <a:pt x="284" y="2678"/>
                    <a:pt x="63" y="4537"/>
                  </a:cubicBezTo>
                  <a:cubicBezTo>
                    <a:pt x="0" y="4726"/>
                    <a:pt x="126" y="4884"/>
                    <a:pt x="315" y="4978"/>
                  </a:cubicBezTo>
                  <a:lnTo>
                    <a:pt x="4222" y="6427"/>
                  </a:lnTo>
                  <a:lnTo>
                    <a:pt x="4222" y="6238"/>
                  </a:lnTo>
                  <a:cubicBezTo>
                    <a:pt x="4222" y="5482"/>
                    <a:pt x="4505" y="4758"/>
                    <a:pt x="5009" y="4254"/>
                  </a:cubicBezTo>
                  <a:lnTo>
                    <a:pt x="25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7" name="Google Shape;7917;p78"/>
          <p:cNvGrpSpPr/>
          <p:nvPr/>
        </p:nvGrpSpPr>
        <p:grpSpPr>
          <a:xfrm>
            <a:off x="7117464" y="2264811"/>
            <a:ext cx="311804" cy="355451"/>
            <a:chOff x="-11703850" y="4081850"/>
            <a:chExt cx="309575" cy="352875"/>
          </a:xfrm>
        </p:grpSpPr>
        <p:sp>
          <p:nvSpPr>
            <p:cNvPr id="7918" name="Google Shape;7918;p78"/>
            <p:cNvSpPr/>
            <p:nvPr/>
          </p:nvSpPr>
          <p:spPr>
            <a:xfrm>
              <a:off x="-11703850" y="4081850"/>
              <a:ext cx="309575" cy="125250"/>
            </a:xfrm>
            <a:custGeom>
              <a:avLst/>
              <a:gdLst/>
              <a:ahLst/>
              <a:cxnLst/>
              <a:rect l="l" t="t" r="r" b="b"/>
              <a:pathLst>
                <a:path w="12383" h="5010" extrusionOk="0">
                  <a:moveTo>
                    <a:pt x="6932" y="2552"/>
                  </a:moveTo>
                  <a:cubicBezTo>
                    <a:pt x="7593" y="2552"/>
                    <a:pt x="8192" y="3119"/>
                    <a:pt x="8192" y="3781"/>
                  </a:cubicBezTo>
                  <a:cubicBezTo>
                    <a:pt x="8224" y="3970"/>
                    <a:pt x="8035" y="4190"/>
                    <a:pt x="7783" y="4190"/>
                  </a:cubicBezTo>
                  <a:cubicBezTo>
                    <a:pt x="7530" y="4190"/>
                    <a:pt x="7341" y="3970"/>
                    <a:pt x="7341" y="3781"/>
                  </a:cubicBezTo>
                  <a:cubicBezTo>
                    <a:pt x="7341" y="3560"/>
                    <a:pt x="7152" y="3403"/>
                    <a:pt x="6963" y="3403"/>
                  </a:cubicBezTo>
                  <a:cubicBezTo>
                    <a:pt x="6743" y="3403"/>
                    <a:pt x="6522" y="3592"/>
                    <a:pt x="6522" y="3781"/>
                  </a:cubicBezTo>
                  <a:cubicBezTo>
                    <a:pt x="6522" y="4033"/>
                    <a:pt x="6333" y="4190"/>
                    <a:pt x="6144" y="4190"/>
                  </a:cubicBezTo>
                  <a:cubicBezTo>
                    <a:pt x="5892" y="4190"/>
                    <a:pt x="5703" y="3970"/>
                    <a:pt x="5703" y="3781"/>
                  </a:cubicBezTo>
                  <a:cubicBezTo>
                    <a:pt x="5703" y="3560"/>
                    <a:pt x="5514" y="3403"/>
                    <a:pt x="5262" y="3403"/>
                  </a:cubicBezTo>
                  <a:cubicBezTo>
                    <a:pt x="5042" y="3403"/>
                    <a:pt x="4884" y="3592"/>
                    <a:pt x="4884" y="3781"/>
                  </a:cubicBezTo>
                  <a:cubicBezTo>
                    <a:pt x="4884" y="4033"/>
                    <a:pt x="4664" y="4190"/>
                    <a:pt x="4443" y="4190"/>
                  </a:cubicBezTo>
                  <a:cubicBezTo>
                    <a:pt x="4191" y="4190"/>
                    <a:pt x="4033" y="3970"/>
                    <a:pt x="4033" y="3781"/>
                  </a:cubicBezTo>
                  <a:cubicBezTo>
                    <a:pt x="4033" y="3119"/>
                    <a:pt x="4601" y="2552"/>
                    <a:pt x="5262" y="2552"/>
                  </a:cubicBezTo>
                  <a:cubicBezTo>
                    <a:pt x="5577" y="2552"/>
                    <a:pt x="5861" y="2678"/>
                    <a:pt x="6081" y="2867"/>
                  </a:cubicBezTo>
                  <a:cubicBezTo>
                    <a:pt x="6333" y="2678"/>
                    <a:pt x="6617" y="2552"/>
                    <a:pt x="6932" y="2552"/>
                  </a:cubicBezTo>
                  <a:close/>
                  <a:moveTo>
                    <a:pt x="5357" y="0"/>
                  </a:moveTo>
                  <a:cubicBezTo>
                    <a:pt x="4348" y="0"/>
                    <a:pt x="3498" y="725"/>
                    <a:pt x="3340" y="1670"/>
                  </a:cubicBezTo>
                  <a:cubicBezTo>
                    <a:pt x="3304" y="1668"/>
                    <a:pt x="3267" y="1666"/>
                    <a:pt x="3231" y="1666"/>
                  </a:cubicBezTo>
                  <a:cubicBezTo>
                    <a:pt x="2310" y="1666"/>
                    <a:pt x="1639" y="2430"/>
                    <a:pt x="1639" y="3340"/>
                  </a:cubicBezTo>
                  <a:cubicBezTo>
                    <a:pt x="725" y="3340"/>
                    <a:pt x="1" y="4096"/>
                    <a:pt x="1" y="5009"/>
                  </a:cubicBezTo>
                  <a:lnTo>
                    <a:pt x="12382" y="5009"/>
                  </a:lnTo>
                  <a:cubicBezTo>
                    <a:pt x="12351" y="4096"/>
                    <a:pt x="11595" y="3340"/>
                    <a:pt x="10681" y="3340"/>
                  </a:cubicBezTo>
                  <a:cubicBezTo>
                    <a:pt x="10681" y="2395"/>
                    <a:pt x="9956" y="1670"/>
                    <a:pt x="9011" y="1670"/>
                  </a:cubicBezTo>
                  <a:cubicBezTo>
                    <a:pt x="8822" y="725"/>
                    <a:pt x="7972" y="0"/>
                    <a:pt x="6995" y="0"/>
                  </a:cubicBezTo>
                  <a:cubicBezTo>
                    <a:pt x="6711" y="0"/>
                    <a:pt x="6459" y="95"/>
                    <a:pt x="6176" y="189"/>
                  </a:cubicBezTo>
                  <a:cubicBezTo>
                    <a:pt x="5892" y="95"/>
                    <a:pt x="5609" y="0"/>
                    <a:pt x="53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9" name="Google Shape;7919;p78"/>
            <p:cNvSpPr/>
            <p:nvPr/>
          </p:nvSpPr>
          <p:spPr>
            <a:xfrm>
              <a:off x="-11622725" y="4288975"/>
              <a:ext cx="144175" cy="63050"/>
            </a:xfrm>
            <a:custGeom>
              <a:avLst/>
              <a:gdLst/>
              <a:ahLst/>
              <a:cxnLst/>
              <a:rect l="l" t="t" r="r" b="b"/>
              <a:pathLst>
                <a:path w="5767" h="2522" extrusionOk="0">
                  <a:moveTo>
                    <a:pt x="2868" y="1"/>
                  </a:moveTo>
                  <a:cubicBezTo>
                    <a:pt x="1293" y="1"/>
                    <a:pt x="1" y="537"/>
                    <a:pt x="1" y="1261"/>
                  </a:cubicBezTo>
                  <a:cubicBezTo>
                    <a:pt x="1" y="1954"/>
                    <a:pt x="1293" y="2521"/>
                    <a:pt x="2868" y="2521"/>
                  </a:cubicBezTo>
                  <a:cubicBezTo>
                    <a:pt x="4475" y="2521"/>
                    <a:pt x="5766" y="1954"/>
                    <a:pt x="5766" y="1261"/>
                  </a:cubicBezTo>
                  <a:cubicBezTo>
                    <a:pt x="5766" y="537"/>
                    <a:pt x="4475" y="1"/>
                    <a:pt x="28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78"/>
            <p:cNvSpPr/>
            <p:nvPr/>
          </p:nvSpPr>
          <p:spPr>
            <a:xfrm>
              <a:off x="-11596725" y="4364600"/>
              <a:ext cx="36250" cy="70125"/>
            </a:xfrm>
            <a:custGeom>
              <a:avLst/>
              <a:gdLst/>
              <a:ahLst/>
              <a:cxnLst/>
              <a:rect l="l" t="t" r="r" b="b"/>
              <a:pathLst>
                <a:path w="1450" h="2805" extrusionOk="0">
                  <a:moveTo>
                    <a:pt x="0" y="0"/>
                  </a:moveTo>
                  <a:lnTo>
                    <a:pt x="253" y="2804"/>
                  </a:lnTo>
                  <a:lnTo>
                    <a:pt x="1450" y="2804"/>
                  </a:lnTo>
                  <a:lnTo>
                    <a:pt x="1450" y="284"/>
                  </a:lnTo>
                  <a:cubicBezTo>
                    <a:pt x="883" y="221"/>
                    <a:pt x="410" y="158"/>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78"/>
            <p:cNvSpPr/>
            <p:nvPr/>
          </p:nvSpPr>
          <p:spPr>
            <a:xfrm>
              <a:off x="-11540025" y="4364600"/>
              <a:ext cx="37050" cy="70125"/>
            </a:xfrm>
            <a:custGeom>
              <a:avLst/>
              <a:gdLst/>
              <a:ahLst/>
              <a:cxnLst/>
              <a:rect l="l" t="t" r="r" b="b"/>
              <a:pathLst>
                <a:path w="1482" h="2805" extrusionOk="0">
                  <a:moveTo>
                    <a:pt x="1482" y="0"/>
                  </a:moveTo>
                  <a:lnTo>
                    <a:pt x="1482" y="0"/>
                  </a:lnTo>
                  <a:cubicBezTo>
                    <a:pt x="1040" y="126"/>
                    <a:pt x="505" y="221"/>
                    <a:pt x="1" y="221"/>
                  </a:cubicBezTo>
                  <a:lnTo>
                    <a:pt x="1" y="2741"/>
                  </a:lnTo>
                  <a:lnTo>
                    <a:pt x="1198" y="2741"/>
                  </a:lnTo>
                  <a:lnTo>
                    <a:pt x="1198" y="2804"/>
                  </a:lnTo>
                  <a:lnTo>
                    <a:pt x="14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78"/>
            <p:cNvSpPr/>
            <p:nvPr/>
          </p:nvSpPr>
          <p:spPr>
            <a:xfrm>
              <a:off x="-11610900" y="4227550"/>
              <a:ext cx="50425" cy="51225"/>
            </a:xfrm>
            <a:custGeom>
              <a:avLst/>
              <a:gdLst/>
              <a:ahLst/>
              <a:cxnLst/>
              <a:rect l="l" t="t" r="r" b="b"/>
              <a:pathLst>
                <a:path w="2017" h="2049" extrusionOk="0">
                  <a:moveTo>
                    <a:pt x="0" y="1"/>
                  </a:moveTo>
                  <a:lnTo>
                    <a:pt x="189" y="2048"/>
                  </a:lnTo>
                  <a:cubicBezTo>
                    <a:pt x="725" y="1859"/>
                    <a:pt x="1355" y="1702"/>
                    <a:pt x="2017" y="1670"/>
                  </a:cubicBezTo>
                  <a:lnTo>
                    <a:pt x="201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78"/>
            <p:cNvSpPr/>
            <p:nvPr/>
          </p:nvSpPr>
          <p:spPr>
            <a:xfrm>
              <a:off x="-11540025" y="4228350"/>
              <a:ext cx="50450" cy="51200"/>
            </a:xfrm>
            <a:custGeom>
              <a:avLst/>
              <a:gdLst/>
              <a:ahLst/>
              <a:cxnLst/>
              <a:rect l="l" t="t" r="r" b="b"/>
              <a:pathLst>
                <a:path w="2018" h="2048" extrusionOk="0">
                  <a:moveTo>
                    <a:pt x="1" y="0"/>
                  </a:moveTo>
                  <a:lnTo>
                    <a:pt x="1" y="1670"/>
                  </a:lnTo>
                  <a:cubicBezTo>
                    <a:pt x="694" y="1701"/>
                    <a:pt x="1293" y="1827"/>
                    <a:pt x="1828" y="2048"/>
                  </a:cubicBezTo>
                  <a:lnTo>
                    <a:pt x="20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78"/>
            <p:cNvSpPr/>
            <p:nvPr/>
          </p:nvSpPr>
          <p:spPr>
            <a:xfrm>
              <a:off x="-11489600" y="4227550"/>
              <a:ext cx="92175" cy="207175"/>
            </a:xfrm>
            <a:custGeom>
              <a:avLst/>
              <a:gdLst/>
              <a:ahLst/>
              <a:cxnLst/>
              <a:rect l="l" t="t" r="r" b="b"/>
              <a:pathLst>
                <a:path w="3687" h="8287" extrusionOk="0">
                  <a:moveTo>
                    <a:pt x="819" y="1"/>
                  </a:moveTo>
                  <a:lnTo>
                    <a:pt x="599" y="2489"/>
                  </a:lnTo>
                  <a:cubicBezTo>
                    <a:pt x="1040" y="2836"/>
                    <a:pt x="1292" y="3246"/>
                    <a:pt x="1292" y="3718"/>
                  </a:cubicBezTo>
                  <a:cubicBezTo>
                    <a:pt x="1292" y="4254"/>
                    <a:pt x="945" y="4758"/>
                    <a:pt x="315" y="5136"/>
                  </a:cubicBezTo>
                  <a:lnTo>
                    <a:pt x="0" y="8286"/>
                  </a:lnTo>
                  <a:lnTo>
                    <a:pt x="1040" y="8286"/>
                  </a:lnTo>
                  <a:cubicBezTo>
                    <a:pt x="1607" y="8286"/>
                    <a:pt x="2111" y="7877"/>
                    <a:pt x="2237" y="7278"/>
                  </a:cubicBezTo>
                  <a:lnTo>
                    <a:pt x="36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78"/>
            <p:cNvSpPr/>
            <p:nvPr/>
          </p:nvSpPr>
          <p:spPr>
            <a:xfrm>
              <a:off x="-11703850" y="4227550"/>
              <a:ext cx="92175" cy="207175"/>
            </a:xfrm>
            <a:custGeom>
              <a:avLst/>
              <a:gdLst/>
              <a:ahLst/>
              <a:cxnLst/>
              <a:rect l="l" t="t" r="r" b="b"/>
              <a:pathLst>
                <a:path w="3687" h="8287" extrusionOk="0">
                  <a:moveTo>
                    <a:pt x="1" y="1"/>
                  </a:moveTo>
                  <a:lnTo>
                    <a:pt x="1450" y="7278"/>
                  </a:lnTo>
                  <a:cubicBezTo>
                    <a:pt x="1576" y="7877"/>
                    <a:pt x="2080" y="8286"/>
                    <a:pt x="2679" y="8286"/>
                  </a:cubicBezTo>
                  <a:lnTo>
                    <a:pt x="3687" y="8286"/>
                  </a:lnTo>
                  <a:lnTo>
                    <a:pt x="3372" y="5136"/>
                  </a:lnTo>
                  <a:cubicBezTo>
                    <a:pt x="2773" y="4758"/>
                    <a:pt x="2395" y="4254"/>
                    <a:pt x="2395" y="3718"/>
                  </a:cubicBezTo>
                  <a:cubicBezTo>
                    <a:pt x="2427" y="3246"/>
                    <a:pt x="2647" y="2836"/>
                    <a:pt x="3088" y="2489"/>
                  </a:cubicBezTo>
                  <a:lnTo>
                    <a:pt x="28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26" name="Google Shape;7926;p78"/>
          <p:cNvGrpSpPr/>
          <p:nvPr/>
        </p:nvGrpSpPr>
        <p:grpSpPr>
          <a:xfrm>
            <a:off x="5306120" y="2738964"/>
            <a:ext cx="357002" cy="355451"/>
            <a:chOff x="-9958475" y="3180025"/>
            <a:chExt cx="354450" cy="352875"/>
          </a:xfrm>
        </p:grpSpPr>
        <p:sp>
          <p:nvSpPr>
            <p:cNvPr id="7927" name="Google Shape;7927;p78"/>
            <p:cNvSpPr/>
            <p:nvPr/>
          </p:nvSpPr>
          <p:spPr>
            <a:xfrm>
              <a:off x="-9958475" y="3491125"/>
              <a:ext cx="354450" cy="41775"/>
            </a:xfrm>
            <a:custGeom>
              <a:avLst/>
              <a:gdLst/>
              <a:ahLst/>
              <a:cxnLst/>
              <a:rect l="l" t="t" r="r" b="b"/>
              <a:pathLst>
                <a:path w="14178" h="1671" extrusionOk="0">
                  <a:moveTo>
                    <a:pt x="1702" y="1"/>
                  </a:moveTo>
                  <a:cubicBezTo>
                    <a:pt x="1387" y="1"/>
                    <a:pt x="1135" y="158"/>
                    <a:pt x="977" y="442"/>
                  </a:cubicBezTo>
                  <a:lnTo>
                    <a:pt x="442" y="442"/>
                  </a:lnTo>
                  <a:cubicBezTo>
                    <a:pt x="190" y="442"/>
                    <a:pt x="1" y="631"/>
                    <a:pt x="1" y="820"/>
                  </a:cubicBezTo>
                  <a:cubicBezTo>
                    <a:pt x="1" y="1072"/>
                    <a:pt x="190" y="1261"/>
                    <a:pt x="442" y="1261"/>
                  </a:cubicBezTo>
                  <a:lnTo>
                    <a:pt x="977" y="1261"/>
                  </a:lnTo>
                  <a:cubicBezTo>
                    <a:pt x="1135" y="1513"/>
                    <a:pt x="1387" y="1670"/>
                    <a:pt x="1702" y="1670"/>
                  </a:cubicBezTo>
                  <a:lnTo>
                    <a:pt x="12477" y="1670"/>
                  </a:lnTo>
                  <a:cubicBezTo>
                    <a:pt x="12792" y="1670"/>
                    <a:pt x="13044" y="1513"/>
                    <a:pt x="13170" y="1261"/>
                  </a:cubicBezTo>
                  <a:lnTo>
                    <a:pt x="13737" y="1261"/>
                  </a:lnTo>
                  <a:cubicBezTo>
                    <a:pt x="13957" y="1261"/>
                    <a:pt x="14178" y="1072"/>
                    <a:pt x="14178" y="820"/>
                  </a:cubicBezTo>
                  <a:cubicBezTo>
                    <a:pt x="14178" y="631"/>
                    <a:pt x="13957" y="442"/>
                    <a:pt x="13737" y="442"/>
                  </a:cubicBezTo>
                  <a:lnTo>
                    <a:pt x="13170" y="442"/>
                  </a:lnTo>
                  <a:cubicBezTo>
                    <a:pt x="13044" y="190"/>
                    <a:pt x="12792" y="1"/>
                    <a:pt x="124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78"/>
            <p:cNvSpPr/>
            <p:nvPr/>
          </p:nvSpPr>
          <p:spPr>
            <a:xfrm>
              <a:off x="-9958475" y="3180025"/>
              <a:ext cx="354450" cy="42550"/>
            </a:xfrm>
            <a:custGeom>
              <a:avLst/>
              <a:gdLst/>
              <a:ahLst/>
              <a:cxnLst/>
              <a:rect l="l" t="t" r="r" b="b"/>
              <a:pathLst>
                <a:path w="14178" h="1702" extrusionOk="0">
                  <a:moveTo>
                    <a:pt x="1702" y="0"/>
                  </a:moveTo>
                  <a:cubicBezTo>
                    <a:pt x="1387" y="0"/>
                    <a:pt x="1135" y="158"/>
                    <a:pt x="977" y="441"/>
                  </a:cubicBezTo>
                  <a:lnTo>
                    <a:pt x="442" y="441"/>
                  </a:lnTo>
                  <a:cubicBezTo>
                    <a:pt x="190" y="441"/>
                    <a:pt x="1" y="630"/>
                    <a:pt x="1" y="819"/>
                  </a:cubicBezTo>
                  <a:cubicBezTo>
                    <a:pt x="1" y="1040"/>
                    <a:pt x="190" y="1260"/>
                    <a:pt x="442" y="1260"/>
                  </a:cubicBezTo>
                  <a:lnTo>
                    <a:pt x="977" y="1260"/>
                  </a:lnTo>
                  <a:cubicBezTo>
                    <a:pt x="1135" y="1512"/>
                    <a:pt x="1387" y="1701"/>
                    <a:pt x="1702" y="1701"/>
                  </a:cubicBezTo>
                  <a:lnTo>
                    <a:pt x="12477" y="1701"/>
                  </a:lnTo>
                  <a:cubicBezTo>
                    <a:pt x="12792" y="1701"/>
                    <a:pt x="13044" y="1544"/>
                    <a:pt x="13170" y="1260"/>
                  </a:cubicBezTo>
                  <a:lnTo>
                    <a:pt x="13737" y="1260"/>
                  </a:lnTo>
                  <a:cubicBezTo>
                    <a:pt x="13957" y="1260"/>
                    <a:pt x="14178" y="1071"/>
                    <a:pt x="14178" y="819"/>
                  </a:cubicBezTo>
                  <a:cubicBezTo>
                    <a:pt x="14178" y="599"/>
                    <a:pt x="13957" y="441"/>
                    <a:pt x="13737" y="441"/>
                  </a:cubicBezTo>
                  <a:lnTo>
                    <a:pt x="13170" y="441"/>
                  </a:lnTo>
                  <a:cubicBezTo>
                    <a:pt x="13044" y="189"/>
                    <a:pt x="12792" y="0"/>
                    <a:pt x="124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78"/>
            <p:cNvSpPr/>
            <p:nvPr/>
          </p:nvSpPr>
          <p:spPr>
            <a:xfrm>
              <a:off x="-9916725" y="3243025"/>
              <a:ext cx="270175" cy="228425"/>
            </a:xfrm>
            <a:custGeom>
              <a:avLst/>
              <a:gdLst/>
              <a:ahLst/>
              <a:cxnLst/>
              <a:rect l="l" t="t" r="r" b="b"/>
              <a:pathLst>
                <a:path w="10807" h="9137" extrusionOk="0">
                  <a:moveTo>
                    <a:pt x="7940" y="820"/>
                  </a:moveTo>
                  <a:cubicBezTo>
                    <a:pt x="8160" y="820"/>
                    <a:pt x="8349" y="1040"/>
                    <a:pt x="8349" y="1261"/>
                  </a:cubicBezTo>
                  <a:cubicBezTo>
                    <a:pt x="8349" y="1513"/>
                    <a:pt x="8160" y="1670"/>
                    <a:pt x="7940" y="1670"/>
                  </a:cubicBezTo>
                  <a:lnTo>
                    <a:pt x="2962" y="1670"/>
                  </a:lnTo>
                  <a:cubicBezTo>
                    <a:pt x="2741" y="1670"/>
                    <a:pt x="2521" y="1450"/>
                    <a:pt x="2521" y="1261"/>
                  </a:cubicBezTo>
                  <a:cubicBezTo>
                    <a:pt x="2521" y="1040"/>
                    <a:pt x="2741" y="820"/>
                    <a:pt x="2962" y="820"/>
                  </a:cubicBezTo>
                  <a:close/>
                  <a:moveTo>
                    <a:pt x="6270" y="2489"/>
                  </a:moveTo>
                  <a:cubicBezTo>
                    <a:pt x="6459" y="2489"/>
                    <a:pt x="6680" y="2679"/>
                    <a:pt x="6680" y="2931"/>
                  </a:cubicBezTo>
                  <a:cubicBezTo>
                    <a:pt x="6680" y="3151"/>
                    <a:pt x="6459" y="3340"/>
                    <a:pt x="6270" y="3340"/>
                  </a:cubicBezTo>
                  <a:lnTo>
                    <a:pt x="3781" y="3340"/>
                  </a:lnTo>
                  <a:cubicBezTo>
                    <a:pt x="3561" y="3340"/>
                    <a:pt x="3403" y="3151"/>
                    <a:pt x="3403" y="2931"/>
                  </a:cubicBezTo>
                  <a:cubicBezTo>
                    <a:pt x="3403" y="2679"/>
                    <a:pt x="3592" y="2489"/>
                    <a:pt x="3781" y="2489"/>
                  </a:cubicBezTo>
                  <a:close/>
                  <a:moveTo>
                    <a:pt x="7940" y="4128"/>
                  </a:moveTo>
                  <a:cubicBezTo>
                    <a:pt x="8160" y="4128"/>
                    <a:pt x="8349" y="4348"/>
                    <a:pt x="8349" y="4569"/>
                  </a:cubicBezTo>
                  <a:cubicBezTo>
                    <a:pt x="8349" y="4789"/>
                    <a:pt x="8160" y="5010"/>
                    <a:pt x="7940" y="5010"/>
                  </a:cubicBezTo>
                  <a:lnTo>
                    <a:pt x="2962" y="5010"/>
                  </a:lnTo>
                  <a:cubicBezTo>
                    <a:pt x="2741" y="5010"/>
                    <a:pt x="2521" y="4789"/>
                    <a:pt x="2521" y="4569"/>
                  </a:cubicBezTo>
                  <a:cubicBezTo>
                    <a:pt x="2521" y="4348"/>
                    <a:pt x="2741" y="4128"/>
                    <a:pt x="2962" y="4128"/>
                  </a:cubicBezTo>
                  <a:close/>
                  <a:moveTo>
                    <a:pt x="6312" y="5826"/>
                  </a:moveTo>
                  <a:cubicBezTo>
                    <a:pt x="6490" y="5826"/>
                    <a:pt x="6680" y="6005"/>
                    <a:pt x="6680" y="6239"/>
                  </a:cubicBezTo>
                  <a:cubicBezTo>
                    <a:pt x="6680" y="6459"/>
                    <a:pt x="6459" y="6617"/>
                    <a:pt x="6270" y="6617"/>
                  </a:cubicBezTo>
                  <a:lnTo>
                    <a:pt x="3781" y="6617"/>
                  </a:lnTo>
                  <a:cubicBezTo>
                    <a:pt x="3561" y="6617"/>
                    <a:pt x="3403" y="6428"/>
                    <a:pt x="3403" y="6239"/>
                  </a:cubicBezTo>
                  <a:cubicBezTo>
                    <a:pt x="3403" y="5987"/>
                    <a:pt x="3592" y="5829"/>
                    <a:pt x="3781" y="5829"/>
                  </a:cubicBezTo>
                  <a:lnTo>
                    <a:pt x="6270" y="5829"/>
                  </a:lnTo>
                  <a:cubicBezTo>
                    <a:pt x="6284" y="5827"/>
                    <a:pt x="6298" y="5826"/>
                    <a:pt x="6312" y="5826"/>
                  </a:cubicBezTo>
                  <a:close/>
                  <a:moveTo>
                    <a:pt x="7940" y="7436"/>
                  </a:moveTo>
                  <a:cubicBezTo>
                    <a:pt x="8160" y="7436"/>
                    <a:pt x="8349" y="7656"/>
                    <a:pt x="8349" y="7877"/>
                  </a:cubicBezTo>
                  <a:cubicBezTo>
                    <a:pt x="8349" y="8129"/>
                    <a:pt x="8160" y="8286"/>
                    <a:pt x="7940" y="8286"/>
                  </a:cubicBezTo>
                  <a:lnTo>
                    <a:pt x="2962" y="8286"/>
                  </a:lnTo>
                  <a:cubicBezTo>
                    <a:pt x="2741" y="8286"/>
                    <a:pt x="2521" y="8066"/>
                    <a:pt x="2521" y="7877"/>
                  </a:cubicBezTo>
                  <a:cubicBezTo>
                    <a:pt x="2521" y="7656"/>
                    <a:pt x="2741" y="7436"/>
                    <a:pt x="2962" y="7436"/>
                  </a:cubicBezTo>
                  <a:close/>
                  <a:moveTo>
                    <a:pt x="1" y="1"/>
                  </a:moveTo>
                  <a:lnTo>
                    <a:pt x="1" y="5388"/>
                  </a:lnTo>
                  <a:cubicBezTo>
                    <a:pt x="1" y="5545"/>
                    <a:pt x="95" y="5703"/>
                    <a:pt x="253" y="5766"/>
                  </a:cubicBezTo>
                  <a:lnTo>
                    <a:pt x="1166" y="6239"/>
                  </a:lnTo>
                  <a:lnTo>
                    <a:pt x="253" y="6711"/>
                  </a:lnTo>
                  <a:cubicBezTo>
                    <a:pt x="127" y="6743"/>
                    <a:pt x="1" y="6900"/>
                    <a:pt x="1" y="7058"/>
                  </a:cubicBezTo>
                  <a:lnTo>
                    <a:pt x="1" y="9137"/>
                  </a:lnTo>
                  <a:lnTo>
                    <a:pt x="10807" y="9137"/>
                  </a:lnTo>
                  <a:lnTo>
                    <a:pt x="10807" y="3750"/>
                  </a:lnTo>
                  <a:cubicBezTo>
                    <a:pt x="10807" y="3592"/>
                    <a:pt x="10712" y="3435"/>
                    <a:pt x="10555" y="3403"/>
                  </a:cubicBezTo>
                  <a:lnTo>
                    <a:pt x="9673" y="2931"/>
                  </a:lnTo>
                  <a:lnTo>
                    <a:pt x="10555" y="2458"/>
                  </a:lnTo>
                  <a:cubicBezTo>
                    <a:pt x="10712" y="2363"/>
                    <a:pt x="10807" y="2237"/>
                    <a:pt x="10807" y="2080"/>
                  </a:cubicBezTo>
                  <a:lnTo>
                    <a:pt x="108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0" name="Google Shape;7930;p78"/>
          <p:cNvGrpSpPr/>
          <p:nvPr/>
        </p:nvGrpSpPr>
        <p:grpSpPr>
          <a:xfrm>
            <a:off x="5315247" y="3214945"/>
            <a:ext cx="337966" cy="355325"/>
            <a:chOff x="-9949025" y="3615575"/>
            <a:chExt cx="335550" cy="352750"/>
          </a:xfrm>
        </p:grpSpPr>
        <p:sp>
          <p:nvSpPr>
            <p:cNvPr id="7931" name="Google Shape;7931;p78"/>
            <p:cNvSpPr/>
            <p:nvPr/>
          </p:nvSpPr>
          <p:spPr>
            <a:xfrm>
              <a:off x="-9800950" y="3615575"/>
              <a:ext cx="61475" cy="61450"/>
            </a:xfrm>
            <a:custGeom>
              <a:avLst/>
              <a:gdLst/>
              <a:ahLst/>
              <a:cxnLst/>
              <a:rect l="l" t="t" r="r" b="b"/>
              <a:pathLst>
                <a:path w="2459" h="2458" extrusionOk="0">
                  <a:moveTo>
                    <a:pt x="1261" y="0"/>
                  </a:moveTo>
                  <a:cubicBezTo>
                    <a:pt x="568" y="0"/>
                    <a:pt x="1" y="567"/>
                    <a:pt x="1" y="1261"/>
                  </a:cubicBezTo>
                  <a:cubicBezTo>
                    <a:pt x="1" y="1922"/>
                    <a:pt x="536" y="2458"/>
                    <a:pt x="1261" y="2458"/>
                  </a:cubicBezTo>
                  <a:cubicBezTo>
                    <a:pt x="1891" y="2458"/>
                    <a:pt x="2458" y="1922"/>
                    <a:pt x="2458" y="1261"/>
                  </a:cubicBezTo>
                  <a:cubicBezTo>
                    <a:pt x="2458" y="567"/>
                    <a:pt x="1923" y="0"/>
                    <a:pt x="126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78"/>
            <p:cNvSpPr/>
            <p:nvPr/>
          </p:nvSpPr>
          <p:spPr>
            <a:xfrm>
              <a:off x="-9949025" y="3688650"/>
              <a:ext cx="335550" cy="279675"/>
            </a:xfrm>
            <a:custGeom>
              <a:avLst/>
              <a:gdLst/>
              <a:ahLst/>
              <a:cxnLst/>
              <a:rect l="l" t="t" r="r" b="b"/>
              <a:pathLst>
                <a:path w="13422" h="11187" extrusionOk="0">
                  <a:moveTo>
                    <a:pt x="5523" y="1"/>
                  </a:moveTo>
                  <a:cubicBezTo>
                    <a:pt x="5383" y="1"/>
                    <a:pt x="5245" y="34"/>
                    <a:pt x="5136" y="102"/>
                  </a:cubicBezTo>
                  <a:lnTo>
                    <a:pt x="599" y="2969"/>
                  </a:lnTo>
                  <a:cubicBezTo>
                    <a:pt x="158" y="3158"/>
                    <a:pt x="1" y="3630"/>
                    <a:pt x="190" y="4071"/>
                  </a:cubicBezTo>
                  <a:cubicBezTo>
                    <a:pt x="360" y="4370"/>
                    <a:pt x="617" y="4538"/>
                    <a:pt x="892" y="4538"/>
                  </a:cubicBezTo>
                  <a:cubicBezTo>
                    <a:pt x="1024" y="4538"/>
                    <a:pt x="1160" y="4500"/>
                    <a:pt x="1293" y="4418"/>
                  </a:cubicBezTo>
                  <a:lnTo>
                    <a:pt x="4727" y="2055"/>
                  </a:lnTo>
                  <a:cubicBezTo>
                    <a:pt x="5073" y="3441"/>
                    <a:pt x="5231" y="3851"/>
                    <a:pt x="5987" y="4985"/>
                  </a:cubicBezTo>
                  <a:lnTo>
                    <a:pt x="4033" y="6812"/>
                  </a:lnTo>
                  <a:cubicBezTo>
                    <a:pt x="3750" y="7096"/>
                    <a:pt x="3655" y="7505"/>
                    <a:pt x="3876" y="7852"/>
                  </a:cubicBezTo>
                  <a:lnTo>
                    <a:pt x="5703" y="10750"/>
                  </a:lnTo>
                  <a:cubicBezTo>
                    <a:pt x="5873" y="11026"/>
                    <a:pt x="6141" y="11187"/>
                    <a:pt x="6433" y="11187"/>
                  </a:cubicBezTo>
                  <a:cubicBezTo>
                    <a:pt x="6576" y="11187"/>
                    <a:pt x="6724" y="11148"/>
                    <a:pt x="6869" y="11066"/>
                  </a:cubicBezTo>
                  <a:cubicBezTo>
                    <a:pt x="7247" y="10845"/>
                    <a:pt x="7373" y="10372"/>
                    <a:pt x="7121" y="9931"/>
                  </a:cubicBezTo>
                  <a:lnTo>
                    <a:pt x="5640" y="7568"/>
                  </a:lnTo>
                  <a:lnTo>
                    <a:pt x="7594" y="5678"/>
                  </a:lnTo>
                  <a:lnTo>
                    <a:pt x="12886" y="2780"/>
                  </a:lnTo>
                  <a:cubicBezTo>
                    <a:pt x="13264" y="2591"/>
                    <a:pt x="13422" y="2055"/>
                    <a:pt x="13233" y="1677"/>
                  </a:cubicBezTo>
                  <a:cubicBezTo>
                    <a:pt x="13102" y="1394"/>
                    <a:pt x="12822" y="1217"/>
                    <a:pt x="12526" y="1217"/>
                  </a:cubicBezTo>
                  <a:cubicBezTo>
                    <a:pt x="12393" y="1217"/>
                    <a:pt x="12257" y="1252"/>
                    <a:pt x="12130" y="1331"/>
                  </a:cubicBezTo>
                  <a:lnTo>
                    <a:pt x="7342" y="4008"/>
                  </a:lnTo>
                  <a:cubicBezTo>
                    <a:pt x="6774" y="3158"/>
                    <a:pt x="6302" y="2307"/>
                    <a:pt x="6302" y="889"/>
                  </a:cubicBezTo>
                  <a:cubicBezTo>
                    <a:pt x="6270" y="574"/>
                    <a:pt x="6239" y="322"/>
                    <a:pt x="6018" y="165"/>
                  </a:cubicBezTo>
                  <a:cubicBezTo>
                    <a:pt x="5893" y="58"/>
                    <a:pt x="5707" y="1"/>
                    <a:pt x="55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78"/>
            <p:cNvSpPr/>
            <p:nvPr/>
          </p:nvSpPr>
          <p:spPr>
            <a:xfrm>
              <a:off x="-9947450" y="3657100"/>
              <a:ext cx="106350" cy="50650"/>
            </a:xfrm>
            <a:custGeom>
              <a:avLst/>
              <a:gdLst/>
              <a:ahLst/>
              <a:cxnLst/>
              <a:rect l="l" t="t" r="r" b="b"/>
              <a:pathLst>
                <a:path w="4254" h="2026" extrusionOk="0">
                  <a:moveTo>
                    <a:pt x="910" y="0"/>
                  </a:moveTo>
                  <a:cubicBezTo>
                    <a:pt x="499" y="0"/>
                    <a:pt x="178" y="268"/>
                    <a:pt x="64" y="639"/>
                  </a:cubicBezTo>
                  <a:cubicBezTo>
                    <a:pt x="1" y="1112"/>
                    <a:pt x="253" y="1553"/>
                    <a:pt x="694" y="1616"/>
                  </a:cubicBezTo>
                  <a:lnTo>
                    <a:pt x="2427" y="2025"/>
                  </a:lnTo>
                  <a:lnTo>
                    <a:pt x="4254" y="891"/>
                  </a:lnTo>
                  <a:lnTo>
                    <a:pt x="1041" y="9"/>
                  </a:lnTo>
                  <a:cubicBezTo>
                    <a:pt x="996" y="3"/>
                    <a:pt x="953" y="0"/>
                    <a:pt x="9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4" name="Google Shape;7934;p78"/>
          <p:cNvGrpSpPr/>
          <p:nvPr/>
        </p:nvGrpSpPr>
        <p:grpSpPr>
          <a:xfrm>
            <a:off x="7950093" y="2738451"/>
            <a:ext cx="360175" cy="358423"/>
            <a:chOff x="-9961625" y="4048175"/>
            <a:chExt cx="357600" cy="355825"/>
          </a:xfrm>
        </p:grpSpPr>
        <p:sp>
          <p:nvSpPr>
            <p:cNvPr id="7935" name="Google Shape;7935;p78"/>
            <p:cNvSpPr/>
            <p:nvPr/>
          </p:nvSpPr>
          <p:spPr>
            <a:xfrm>
              <a:off x="-9958475" y="4048175"/>
              <a:ext cx="64625" cy="62650"/>
            </a:xfrm>
            <a:custGeom>
              <a:avLst/>
              <a:gdLst/>
              <a:ahLst/>
              <a:cxnLst/>
              <a:rect l="l" t="t" r="r" b="b"/>
              <a:pathLst>
                <a:path w="2585" h="2506" extrusionOk="0">
                  <a:moveTo>
                    <a:pt x="442" y="0"/>
                  </a:moveTo>
                  <a:cubicBezTo>
                    <a:pt x="339" y="0"/>
                    <a:pt x="237" y="40"/>
                    <a:pt x="158" y="119"/>
                  </a:cubicBezTo>
                  <a:cubicBezTo>
                    <a:pt x="1" y="339"/>
                    <a:pt x="1" y="560"/>
                    <a:pt x="158" y="717"/>
                  </a:cubicBezTo>
                  <a:lnTo>
                    <a:pt x="1828" y="2387"/>
                  </a:lnTo>
                  <a:cubicBezTo>
                    <a:pt x="1923" y="2466"/>
                    <a:pt x="2033" y="2505"/>
                    <a:pt x="2139" y="2505"/>
                  </a:cubicBezTo>
                  <a:cubicBezTo>
                    <a:pt x="2246" y="2505"/>
                    <a:pt x="2348" y="2466"/>
                    <a:pt x="2427" y="2387"/>
                  </a:cubicBezTo>
                  <a:cubicBezTo>
                    <a:pt x="2584" y="2229"/>
                    <a:pt x="2584" y="1946"/>
                    <a:pt x="2427" y="1788"/>
                  </a:cubicBezTo>
                  <a:lnTo>
                    <a:pt x="725" y="119"/>
                  </a:lnTo>
                  <a:cubicBezTo>
                    <a:pt x="647" y="40"/>
                    <a:pt x="544" y="0"/>
                    <a:pt x="4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78"/>
            <p:cNvSpPr/>
            <p:nvPr/>
          </p:nvSpPr>
          <p:spPr>
            <a:xfrm>
              <a:off x="-9873400" y="4048775"/>
              <a:ext cx="21275" cy="63025"/>
            </a:xfrm>
            <a:custGeom>
              <a:avLst/>
              <a:gdLst/>
              <a:ahLst/>
              <a:cxnLst/>
              <a:rect l="l" t="t" r="r" b="b"/>
              <a:pathLst>
                <a:path w="851" h="2521" extrusionOk="0">
                  <a:moveTo>
                    <a:pt x="410" y="0"/>
                  </a:moveTo>
                  <a:cubicBezTo>
                    <a:pt x="189" y="0"/>
                    <a:pt x="0" y="189"/>
                    <a:pt x="0" y="410"/>
                  </a:cubicBezTo>
                  <a:lnTo>
                    <a:pt x="0" y="2079"/>
                  </a:lnTo>
                  <a:cubicBezTo>
                    <a:pt x="0" y="2300"/>
                    <a:pt x="221" y="2520"/>
                    <a:pt x="410" y="2520"/>
                  </a:cubicBezTo>
                  <a:cubicBezTo>
                    <a:pt x="630" y="2520"/>
                    <a:pt x="851" y="2300"/>
                    <a:pt x="851" y="2079"/>
                  </a:cubicBezTo>
                  <a:lnTo>
                    <a:pt x="851" y="410"/>
                  </a:lnTo>
                  <a:cubicBezTo>
                    <a:pt x="851" y="189"/>
                    <a:pt x="630"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78"/>
            <p:cNvSpPr/>
            <p:nvPr/>
          </p:nvSpPr>
          <p:spPr>
            <a:xfrm>
              <a:off x="-9957675" y="4133050"/>
              <a:ext cx="63025" cy="19700"/>
            </a:xfrm>
            <a:custGeom>
              <a:avLst/>
              <a:gdLst/>
              <a:ahLst/>
              <a:cxnLst/>
              <a:rect l="l" t="t" r="r" b="b"/>
              <a:pathLst>
                <a:path w="2521" h="788" extrusionOk="0">
                  <a:moveTo>
                    <a:pt x="441" y="0"/>
                  </a:moveTo>
                  <a:cubicBezTo>
                    <a:pt x="189" y="0"/>
                    <a:pt x="0" y="189"/>
                    <a:pt x="0" y="410"/>
                  </a:cubicBezTo>
                  <a:cubicBezTo>
                    <a:pt x="0" y="599"/>
                    <a:pt x="189" y="788"/>
                    <a:pt x="441" y="788"/>
                  </a:cubicBezTo>
                  <a:lnTo>
                    <a:pt x="2111" y="788"/>
                  </a:lnTo>
                  <a:cubicBezTo>
                    <a:pt x="2363" y="788"/>
                    <a:pt x="2521" y="599"/>
                    <a:pt x="2521" y="410"/>
                  </a:cubicBezTo>
                  <a:cubicBezTo>
                    <a:pt x="2521" y="158"/>
                    <a:pt x="2332"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78"/>
            <p:cNvSpPr/>
            <p:nvPr/>
          </p:nvSpPr>
          <p:spPr>
            <a:xfrm>
              <a:off x="-9961625" y="4132250"/>
              <a:ext cx="253650" cy="271750"/>
            </a:xfrm>
            <a:custGeom>
              <a:avLst/>
              <a:gdLst/>
              <a:ahLst/>
              <a:cxnLst/>
              <a:rect l="l" t="t" r="r" b="b"/>
              <a:pathLst>
                <a:path w="10146" h="10870" extrusionOk="0">
                  <a:moveTo>
                    <a:pt x="5357" y="1"/>
                  </a:moveTo>
                  <a:cubicBezTo>
                    <a:pt x="5010" y="1"/>
                    <a:pt x="4727" y="253"/>
                    <a:pt x="4727" y="631"/>
                  </a:cubicBezTo>
                  <a:lnTo>
                    <a:pt x="4727" y="5388"/>
                  </a:lnTo>
                  <a:cubicBezTo>
                    <a:pt x="4727" y="5640"/>
                    <a:pt x="4537" y="5797"/>
                    <a:pt x="4317" y="5797"/>
                  </a:cubicBezTo>
                  <a:cubicBezTo>
                    <a:pt x="4128" y="5797"/>
                    <a:pt x="3907" y="5577"/>
                    <a:pt x="3907" y="5388"/>
                  </a:cubicBezTo>
                  <a:lnTo>
                    <a:pt x="3907" y="1450"/>
                  </a:lnTo>
                  <a:cubicBezTo>
                    <a:pt x="3907" y="1103"/>
                    <a:pt x="3624" y="820"/>
                    <a:pt x="3277" y="820"/>
                  </a:cubicBezTo>
                  <a:cubicBezTo>
                    <a:pt x="2931" y="820"/>
                    <a:pt x="2647" y="1103"/>
                    <a:pt x="2647" y="1450"/>
                  </a:cubicBezTo>
                  <a:lnTo>
                    <a:pt x="2647" y="7940"/>
                  </a:lnTo>
                  <a:lnTo>
                    <a:pt x="1576" y="6900"/>
                  </a:lnTo>
                  <a:cubicBezTo>
                    <a:pt x="1416" y="6740"/>
                    <a:pt x="1176" y="6640"/>
                    <a:pt x="935" y="6640"/>
                  </a:cubicBezTo>
                  <a:cubicBezTo>
                    <a:pt x="748" y="6640"/>
                    <a:pt x="561" y="6700"/>
                    <a:pt x="410" y="6837"/>
                  </a:cubicBezTo>
                  <a:cubicBezTo>
                    <a:pt x="95" y="7121"/>
                    <a:pt x="1" y="7625"/>
                    <a:pt x="284" y="7971"/>
                  </a:cubicBezTo>
                  <a:lnTo>
                    <a:pt x="1734" y="10208"/>
                  </a:lnTo>
                  <a:cubicBezTo>
                    <a:pt x="2049" y="10618"/>
                    <a:pt x="2521" y="10870"/>
                    <a:pt x="3088" y="10870"/>
                  </a:cubicBezTo>
                  <a:lnTo>
                    <a:pt x="8035" y="10870"/>
                  </a:lnTo>
                  <a:cubicBezTo>
                    <a:pt x="9169" y="10870"/>
                    <a:pt x="10114" y="9925"/>
                    <a:pt x="10114" y="8759"/>
                  </a:cubicBezTo>
                  <a:lnTo>
                    <a:pt x="10114" y="4002"/>
                  </a:lnTo>
                  <a:cubicBezTo>
                    <a:pt x="10145" y="3592"/>
                    <a:pt x="9893" y="3309"/>
                    <a:pt x="9515" y="3309"/>
                  </a:cubicBezTo>
                  <a:cubicBezTo>
                    <a:pt x="9169" y="3309"/>
                    <a:pt x="8885" y="3592"/>
                    <a:pt x="8885" y="3939"/>
                  </a:cubicBezTo>
                  <a:lnTo>
                    <a:pt x="8885" y="5388"/>
                  </a:lnTo>
                  <a:cubicBezTo>
                    <a:pt x="8885" y="5640"/>
                    <a:pt x="8696" y="5797"/>
                    <a:pt x="8507" y="5797"/>
                  </a:cubicBezTo>
                  <a:cubicBezTo>
                    <a:pt x="8255" y="5797"/>
                    <a:pt x="8066" y="5577"/>
                    <a:pt x="8066" y="5388"/>
                  </a:cubicBezTo>
                  <a:lnTo>
                    <a:pt x="8066" y="1450"/>
                  </a:lnTo>
                  <a:cubicBezTo>
                    <a:pt x="8066" y="1103"/>
                    <a:pt x="7782" y="820"/>
                    <a:pt x="7436" y="820"/>
                  </a:cubicBezTo>
                  <a:cubicBezTo>
                    <a:pt x="7089" y="820"/>
                    <a:pt x="6806" y="1103"/>
                    <a:pt x="6806" y="1450"/>
                  </a:cubicBezTo>
                  <a:lnTo>
                    <a:pt x="6806" y="5388"/>
                  </a:lnTo>
                  <a:cubicBezTo>
                    <a:pt x="6806" y="5640"/>
                    <a:pt x="6617" y="5797"/>
                    <a:pt x="6428" y="5797"/>
                  </a:cubicBezTo>
                  <a:cubicBezTo>
                    <a:pt x="6176" y="5797"/>
                    <a:pt x="5987" y="5577"/>
                    <a:pt x="5987" y="5388"/>
                  </a:cubicBezTo>
                  <a:lnTo>
                    <a:pt x="5987" y="631"/>
                  </a:lnTo>
                  <a:cubicBezTo>
                    <a:pt x="5987" y="284"/>
                    <a:pt x="5703" y="1"/>
                    <a:pt x="53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78"/>
            <p:cNvSpPr/>
            <p:nvPr/>
          </p:nvSpPr>
          <p:spPr>
            <a:xfrm>
              <a:off x="-9791500" y="4069250"/>
              <a:ext cx="31550" cy="66175"/>
            </a:xfrm>
            <a:custGeom>
              <a:avLst/>
              <a:gdLst/>
              <a:ahLst/>
              <a:cxnLst/>
              <a:rect l="l" t="t" r="r" b="b"/>
              <a:pathLst>
                <a:path w="1262" h="2647" extrusionOk="0">
                  <a:moveTo>
                    <a:pt x="631" y="0"/>
                  </a:moveTo>
                  <a:cubicBezTo>
                    <a:pt x="284" y="0"/>
                    <a:pt x="1" y="252"/>
                    <a:pt x="1" y="630"/>
                  </a:cubicBezTo>
                  <a:lnTo>
                    <a:pt x="1" y="2647"/>
                  </a:lnTo>
                  <a:cubicBezTo>
                    <a:pt x="190" y="2552"/>
                    <a:pt x="410" y="2489"/>
                    <a:pt x="631" y="2489"/>
                  </a:cubicBezTo>
                  <a:cubicBezTo>
                    <a:pt x="883" y="2521"/>
                    <a:pt x="1072" y="2552"/>
                    <a:pt x="1261" y="2647"/>
                  </a:cubicBezTo>
                  <a:lnTo>
                    <a:pt x="1261" y="630"/>
                  </a:lnTo>
                  <a:cubicBezTo>
                    <a:pt x="1261" y="284"/>
                    <a:pt x="977" y="0"/>
                    <a:pt x="6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78"/>
            <p:cNvSpPr/>
            <p:nvPr/>
          </p:nvSpPr>
          <p:spPr>
            <a:xfrm>
              <a:off x="-9740300" y="4049550"/>
              <a:ext cx="136275" cy="268600"/>
            </a:xfrm>
            <a:custGeom>
              <a:avLst/>
              <a:gdLst/>
              <a:ahLst/>
              <a:cxnLst/>
              <a:rect l="l" t="t" r="r" b="b"/>
              <a:pathLst>
                <a:path w="5451" h="10744" extrusionOk="0">
                  <a:moveTo>
                    <a:pt x="631" y="1"/>
                  </a:moveTo>
                  <a:cubicBezTo>
                    <a:pt x="284" y="1"/>
                    <a:pt x="1" y="253"/>
                    <a:pt x="1" y="631"/>
                  </a:cubicBezTo>
                  <a:lnTo>
                    <a:pt x="1" y="5955"/>
                  </a:lnTo>
                  <a:cubicBezTo>
                    <a:pt x="190" y="5860"/>
                    <a:pt x="410" y="5797"/>
                    <a:pt x="631" y="5797"/>
                  </a:cubicBezTo>
                  <a:cubicBezTo>
                    <a:pt x="1418" y="5797"/>
                    <a:pt x="2080" y="6428"/>
                    <a:pt x="2080" y="7247"/>
                  </a:cubicBezTo>
                  <a:lnTo>
                    <a:pt x="2080" y="10744"/>
                  </a:lnTo>
                  <a:lnTo>
                    <a:pt x="3309" y="10744"/>
                  </a:lnTo>
                  <a:cubicBezTo>
                    <a:pt x="4443" y="10744"/>
                    <a:pt x="5388" y="9799"/>
                    <a:pt x="5388" y="8664"/>
                  </a:cubicBezTo>
                  <a:lnTo>
                    <a:pt x="5388" y="3876"/>
                  </a:lnTo>
                  <a:cubicBezTo>
                    <a:pt x="5451" y="3592"/>
                    <a:pt x="5167" y="3309"/>
                    <a:pt x="4821" y="3309"/>
                  </a:cubicBezTo>
                  <a:cubicBezTo>
                    <a:pt x="4443" y="3309"/>
                    <a:pt x="4191" y="3592"/>
                    <a:pt x="4191" y="3939"/>
                  </a:cubicBezTo>
                  <a:lnTo>
                    <a:pt x="4191" y="5388"/>
                  </a:lnTo>
                  <a:cubicBezTo>
                    <a:pt x="4191" y="5640"/>
                    <a:pt x="3970" y="5797"/>
                    <a:pt x="3781" y="5797"/>
                  </a:cubicBezTo>
                  <a:cubicBezTo>
                    <a:pt x="3561" y="5797"/>
                    <a:pt x="3340" y="5577"/>
                    <a:pt x="3340" y="5388"/>
                  </a:cubicBezTo>
                  <a:lnTo>
                    <a:pt x="3340" y="1450"/>
                  </a:lnTo>
                  <a:cubicBezTo>
                    <a:pt x="3340" y="1103"/>
                    <a:pt x="3088" y="820"/>
                    <a:pt x="2710" y="820"/>
                  </a:cubicBezTo>
                  <a:cubicBezTo>
                    <a:pt x="2364" y="820"/>
                    <a:pt x="2080" y="1103"/>
                    <a:pt x="2080" y="1450"/>
                  </a:cubicBezTo>
                  <a:lnTo>
                    <a:pt x="2080" y="5388"/>
                  </a:lnTo>
                  <a:cubicBezTo>
                    <a:pt x="2080" y="5640"/>
                    <a:pt x="1891" y="5797"/>
                    <a:pt x="1702" y="5797"/>
                  </a:cubicBezTo>
                  <a:cubicBezTo>
                    <a:pt x="1450" y="5797"/>
                    <a:pt x="1261" y="5577"/>
                    <a:pt x="1261" y="5388"/>
                  </a:cubicBezTo>
                  <a:lnTo>
                    <a:pt x="1261" y="631"/>
                  </a:lnTo>
                  <a:cubicBezTo>
                    <a:pt x="1261" y="284"/>
                    <a:pt x="977" y="1"/>
                    <a:pt x="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1" name="Google Shape;7941;p78"/>
          <p:cNvGrpSpPr/>
          <p:nvPr/>
        </p:nvGrpSpPr>
        <p:grpSpPr>
          <a:xfrm>
            <a:off x="6636814" y="3213963"/>
            <a:ext cx="364959" cy="357289"/>
            <a:chOff x="-8680950" y="3624225"/>
            <a:chExt cx="362350" cy="354700"/>
          </a:xfrm>
        </p:grpSpPr>
        <p:sp>
          <p:nvSpPr>
            <p:cNvPr id="7942" name="Google Shape;7942;p78"/>
            <p:cNvSpPr/>
            <p:nvPr/>
          </p:nvSpPr>
          <p:spPr>
            <a:xfrm>
              <a:off x="-8512400" y="3686450"/>
              <a:ext cx="130775" cy="129800"/>
            </a:xfrm>
            <a:custGeom>
              <a:avLst/>
              <a:gdLst/>
              <a:ahLst/>
              <a:cxnLst/>
              <a:rect l="l" t="t" r="r" b="b"/>
              <a:pathLst>
                <a:path w="5231" h="5192" extrusionOk="0">
                  <a:moveTo>
                    <a:pt x="4065" y="1"/>
                  </a:moveTo>
                  <a:lnTo>
                    <a:pt x="158" y="3876"/>
                  </a:lnTo>
                  <a:cubicBezTo>
                    <a:pt x="1" y="4096"/>
                    <a:pt x="1" y="4317"/>
                    <a:pt x="158" y="4474"/>
                  </a:cubicBezTo>
                  <a:lnTo>
                    <a:pt x="757" y="5073"/>
                  </a:lnTo>
                  <a:cubicBezTo>
                    <a:pt x="836" y="5152"/>
                    <a:pt x="938" y="5191"/>
                    <a:pt x="1041" y="5191"/>
                  </a:cubicBezTo>
                  <a:cubicBezTo>
                    <a:pt x="1143" y="5191"/>
                    <a:pt x="1245" y="5152"/>
                    <a:pt x="1324" y="5073"/>
                  </a:cubicBezTo>
                  <a:lnTo>
                    <a:pt x="5231" y="1166"/>
                  </a:lnTo>
                  <a:lnTo>
                    <a:pt x="406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78"/>
            <p:cNvSpPr/>
            <p:nvPr/>
          </p:nvSpPr>
          <p:spPr>
            <a:xfrm>
              <a:off x="-8395825" y="3624225"/>
              <a:ext cx="77225" cy="77225"/>
            </a:xfrm>
            <a:custGeom>
              <a:avLst/>
              <a:gdLst/>
              <a:ahLst/>
              <a:cxnLst/>
              <a:rect l="l" t="t" r="r" b="b"/>
              <a:pathLst>
                <a:path w="3089" h="3089" extrusionOk="0">
                  <a:moveTo>
                    <a:pt x="1607" y="1"/>
                  </a:moveTo>
                  <a:cubicBezTo>
                    <a:pt x="1481" y="1"/>
                    <a:pt x="1355" y="64"/>
                    <a:pt x="1292" y="158"/>
                  </a:cubicBezTo>
                  <a:lnTo>
                    <a:pt x="1" y="1891"/>
                  </a:lnTo>
                  <a:lnTo>
                    <a:pt x="1198" y="3088"/>
                  </a:lnTo>
                  <a:lnTo>
                    <a:pt x="2931" y="1797"/>
                  </a:lnTo>
                  <a:cubicBezTo>
                    <a:pt x="3057" y="1734"/>
                    <a:pt x="3088" y="1608"/>
                    <a:pt x="3088" y="1482"/>
                  </a:cubicBezTo>
                  <a:lnTo>
                    <a:pt x="3088" y="442"/>
                  </a:lnTo>
                  <a:cubicBezTo>
                    <a:pt x="3057" y="190"/>
                    <a:pt x="2868" y="1"/>
                    <a:pt x="26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78"/>
            <p:cNvSpPr/>
            <p:nvPr/>
          </p:nvSpPr>
          <p:spPr>
            <a:xfrm>
              <a:off x="-8676125" y="3883875"/>
              <a:ext cx="98375" cy="92925"/>
            </a:xfrm>
            <a:custGeom>
              <a:avLst/>
              <a:gdLst/>
              <a:ahLst/>
              <a:cxnLst/>
              <a:rect l="l" t="t" r="r" b="b"/>
              <a:pathLst>
                <a:path w="3935" h="3717" extrusionOk="0">
                  <a:moveTo>
                    <a:pt x="2478" y="0"/>
                  </a:moveTo>
                  <a:cubicBezTo>
                    <a:pt x="2338" y="0"/>
                    <a:pt x="2197" y="75"/>
                    <a:pt x="2108" y="201"/>
                  </a:cubicBezTo>
                  <a:lnTo>
                    <a:pt x="154" y="3130"/>
                  </a:lnTo>
                  <a:cubicBezTo>
                    <a:pt x="0" y="3413"/>
                    <a:pt x="244" y="3717"/>
                    <a:pt x="527" y="3717"/>
                  </a:cubicBezTo>
                  <a:cubicBezTo>
                    <a:pt x="591" y="3717"/>
                    <a:pt x="657" y="3701"/>
                    <a:pt x="721" y="3666"/>
                  </a:cubicBezTo>
                  <a:lnTo>
                    <a:pt x="3620" y="1744"/>
                  </a:lnTo>
                  <a:cubicBezTo>
                    <a:pt x="3903" y="1618"/>
                    <a:pt x="3935" y="1303"/>
                    <a:pt x="3746" y="1114"/>
                  </a:cubicBezTo>
                  <a:lnTo>
                    <a:pt x="2769" y="138"/>
                  </a:lnTo>
                  <a:cubicBezTo>
                    <a:pt x="2688" y="43"/>
                    <a:pt x="2583" y="0"/>
                    <a:pt x="24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5" name="Google Shape;7945;p78"/>
            <p:cNvSpPr/>
            <p:nvPr/>
          </p:nvSpPr>
          <p:spPr>
            <a:xfrm>
              <a:off x="-8680950" y="3708850"/>
              <a:ext cx="282800" cy="270075"/>
            </a:xfrm>
            <a:custGeom>
              <a:avLst/>
              <a:gdLst/>
              <a:ahLst/>
              <a:cxnLst/>
              <a:rect l="l" t="t" r="r" b="b"/>
              <a:pathLst>
                <a:path w="11312" h="10803" extrusionOk="0">
                  <a:moveTo>
                    <a:pt x="4337" y="4327"/>
                  </a:moveTo>
                  <a:cubicBezTo>
                    <a:pt x="4656" y="4327"/>
                    <a:pt x="4979" y="4445"/>
                    <a:pt x="5231" y="4681"/>
                  </a:cubicBezTo>
                  <a:cubicBezTo>
                    <a:pt x="5388" y="4839"/>
                    <a:pt x="5388" y="5122"/>
                    <a:pt x="5231" y="5280"/>
                  </a:cubicBezTo>
                  <a:cubicBezTo>
                    <a:pt x="5152" y="5359"/>
                    <a:pt x="5050" y="5398"/>
                    <a:pt x="4947" y="5398"/>
                  </a:cubicBezTo>
                  <a:cubicBezTo>
                    <a:pt x="4845" y="5398"/>
                    <a:pt x="4742" y="5359"/>
                    <a:pt x="4664" y="5280"/>
                  </a:cubicBezTo>
                  <a:cubicBezTo>
                    <a:pt x="4585" y="5201"/>
                    <a:pt x="4475" y="5162"/>
                    <a:pt x="4364" y="5162"/>
                  </a:cubicBezTo>
                  <a:cubicBezTo>
                    <a:pt x="4254" y="5162"/>
                    <a:pt x="4144" y="5201"/>
                    <a:pt x="4065" y="5280"/>
                  </a:cubicBezTo>
                  <a:cubicBezTo>
                    <a:pt x="3829" y="5516"/>
                    <a:pt x="3514" y="5634"/>
                    <a:pt x="3195" y="5634"/>
                  </a:cubicBezTo>
                  <a:cubicBezTo>
                    <a:pt x="2876" y="5634"/>
                    <a:pt x="2553" y="5516"/>
                    <a:pt x="2301" y="5280"/>
                  </a:cubicBezTo>
                  <a:cubicBezTo>
                    <a:pt x="2143" y="5122"/>
                    <a:pt x="2143" y="4839"/>
                    <a:pt x="2301" y="4681"/>
                  </a:cubicBezTo>
                  <a:cubicBezTo>
                    <a:pt x="2379" y="4602"/>
                    <a:pt x="2482" y="4563"/>
                    <a:pt x="2584" y="4563"/>
                  </a:cubicBezTo>
                  <a:cubicBezTo>
                    <a:pt x="2687" y="4563"/>
                    <a:pt x="2789" y="4602"/>
                    <a:pt x="2868" y="4681"/>
                  </a:cubicBezTo>
                  <a:cubicBezTo>
                    <a:pt x="2947" y="4760"/>
                    <a:pt x="3057" y="4799"/>
                    <a:pt x="3167" y="4799"/>
                  </a:cubicBezTo>
                  <a:cubicBezTo>
                    <a:pt x="3277" y="4799"/>
                    <a:pt x="3388" y="4760"/>
                    <a:pt x="3466" y="4681"/>
                  </a:cubicBezTo>
                  <a:cubicBezTo>
                    <a:pt x="3703" y="4445"/>
                    <a:pt x="4018" y="4327"/>
                    <a:pt x="4337" y="4327"/>
                  </a:cubicBezTo>
                  <a:close/>
                  <a:moveTo>
                    <a:pt x="6097" y="5697"/>
                  </a:moveTo>
                  <a:cubicBezTo>
                    <a:pt x="6207" y="5697"/>
                    <a:pt x="6318" y="5737"/>
                    <a:pt x="6396" y="5815"/>
                  </a:cubicBezTo>
                  <a:cubicBezTo>
                    <a:pt x="6869" y="6288"/>
                    <a:pt x="6869" y="7076"/>
                    <a:pt x="6396" y="7611"/>
                  </a:cubicBezTo>
                  <a:cubicBezTo>
                    <a:pt x="6239" y="7769"/>
                    <a:pt x="6239" y="8021"/>
                    <a:pt x="6396" y="8178"/>
                  </a:cubicBezTo>
                  <a:cubicBezTo>
                    <a:pt x="6554" y="8336"/>
                    <a:pt x="6554" y="8619"/>
                    <a:pt x="6396" y="8777"/>
                  </a:cubicBezTo>
                  <a:cubicBezTo>
                    <a:pt x="6318" y="8856"/>
                    <a:pt x="6207" y="8895"/>
                    <a:pt x="6097" y="8895"/>
                  </a:cubicBezTo>
                  <a:cubicBezTo>
                    <a:pt x="5987" y="8895"/>
                    <a:pt x="5877" y="8856"/>
                    <a:pt x="5798" y="8777"/>
                  </a:cubicBezTo>
                  <a:cubicBezTo>
                    <a:pt x="5325" y="8304"/>
                    <a:pt x="5325" y="7517"/>
                    <a:pt x="5798" y="7013"/>
                  </a:cubicBezTo>
                  <a:cubicBezTo>
                    <a:pt x="5955" y="6855"/>
                    <a:pt x="5955" y="6571"/>
                    <a:pt x="5798" y="6414"/>
                  </a:cubicBezTo>
                  <a:cubicBezTo>
                    <a:pt x="5640" y="6256"/>
                    <a:pt x="5640" y="5973"/>
                    <a:pt x="5798" y="5815"/>
                  </a:cubicBezTo>
                  <a:cubicBezTo>
                    <a:pt x="5877" y="5737"/>
                    <a:pt x="5987" y="5697"/>
                    <a:pt x="6097" y="5697"/>
                  </a:cubicBezTo>
                  <a:close/>
                  <a:moveTo>
                    <a:pt x="6968" y="1"/>
                  </a:moveTo>
                  <a:cubicBezTo>
                    <a:pt x="6230" y="1"/>
                    <a:pt x="5491" y="269"/>
                    <a:pt x="4916" y="806"/>
                  </a:cubicBezTo>
                  <a:lnTo>
                    <a:pt x="4286" y="1468"/>
                  </a:lnTo>
                  <a:cubicBezTo>
                    <a:pt x="4191" y="1562"/>
                    <a:pt x="4128" y="1783"/>
                    <a:pt x="4222" y="1909"/>
                  </a:cubicBezTo>
                  <a:cubicBezTo>
                    <a:pt x="4380" y="2255"/>
                    <a:pt x="4286" y="2633"/>
                    <a:pt x="4065" y="2854"/>
                  </a:cubicBezTo>
                  <a:cubicBezTo>
                    <a:pt x="3892" y="3027"/>
                    <a:pt x="3643" y="3124"/>
                    <a:pt x="3401" y="3124"/>
                  </a:cubicBezTo>
                  <a:cubicBezTo>
                    <a:pt x="3203" y="3124"/>
                    <a:pt x="3010" y="3059"/>
                    <a:pt x="2868" y="2917"/>
                  </a:cubicBezTo>
                  <a:lnTo>
                    <a:pt x="2616" y="2633"/>
                  </a:lnTo>
                  <a:cubicBezTo>
                    <a:pt x="2537" y="2555"/>
                    <a:pt x="2427" y="2515"/>
                    <a:pt x="2316" y="2515"/>
                  </a:cubicBezTo>
                  <a:cubicBezTo>
                    <a:pt x="2206" y="2515"/>
                    <a:pt x="2096" y="2555"/>
                    <a:pt x="2017" y="2633"/>
                  </a:cubicBezTo>
                  <a:lnTo>
                    <a:pt x="1419" y="3232"/>
                  </a:lnTo>
                  <a:cubicBezTo>
                    <a:pt x="158" y="4492"/>
                    <a:pt x="1" y="6445"/>
                    <a:pt x="946" y="7895"/>
                  </a:cubicBezTo>
                  <a:lnTo>
                    <a:pt x="1608" y="6792"/>
                  </a:lnTo>
                  <a:cubicBezTo>
                    <a:pt x="1765" y="6477"/>
                    <a:pt x="2143" y="6256"/>
                    <a:pt x="2521" y="6225"/>
                  </a:cubicBezTo>
                  <a:cubicBezTo>
                    <a:pt x="2590" y="6214"/>
                    <a:pt x="2659" y="6209"/>
                    <a:pt x="2726" y="6209"/>
                  </a:cubicBezTo>
                  <a:cubicBezTo>
                    <a:pt x="3056" y="6209"/>
                    <a:pt x="3357" y="6336"/>
                    <a:pt x="3592" y="6571"/>
                  </a:cubicBezTo>
                  <a:lnTo>
                    <a:pt x="4569" y="7548"/>
                  </a:lnTo>
                  <a:cubicBezTo>
                    <a:pt x="4853" y="7832"/>
                    <a:pt x="4979" y="8210"/>
                    <a:pt x="4916" y="8619"/>
                  </a:cubicBezTo>
                  <a:cubicBezTo>
                    <a:pt x="4884" y="8997"/>
                    <a:pt x="4601" y="9312"/>
                    <a:pt x="4286" y="9533"/>
                  </a:cubicBezTo>
                  <a:lnTo>
                    <a:pt x="3246" y="10195"/>
                  </a:lnTo>
                  <a:cubicBezTo>
                    <a:pt x="3867" y="10600"/>
                    <a:pt x="4575" y="10802"/>
                    <a:pt x="5283" y="10802"/>
                  </a:cubicBezTo>
                  <a:cubicBezTo>
                    <a:pt x="6227" y="10802"/>
                    <a:pt x="7170" y="10442"/>
                    <a:pt x="7909" y="9722"/>
                  </a:cubicBezTo>
                  <a:lnTo>
                    <a:pt x="8507" y="9123"/>
                  </a:lnTo>
                  <a:cubicBezTo>
                    <a:pt x="8665" y="8966"/>
                    <a:pt x="8665" y="8682"/>
                    <a:pt x="8507" y="8525"/>
                  </a:cubicBezTo>
                  <a:lnTo>
                    <a:pt x="8224" y="8273"/>
                  </a:lnTo>
                  <a:cubicBezTo>
                    <a:pt x="7909" y="7958"/>
                    <a:pt x="7972" y="7391"/>
                    <a:pt x="8287" y="7076"/>
                  </a:cubicBezTo>
                  <a:cubicBezTo>
                    <a:pt x="8432" y="6930"/>
                    <a:pt x="8659" y="6840"/>
                    <a:pt x="8887" y="6840"/>
                  </a:cubicBezTo>
                  <a:cubicBezTo>
                    <a:pt x="9005" y="6840"/>
                    <a:pt x="9124" y="6864"/>
                    <a:pt x="9232" y="6918"/>
                  </a:cubicBezTo>
                  <a:cubicBezTo>
                    <a:pt x="9294" y="6955"/>
                    <a:pt x="9361" y="6973"/>
                    <a:pt x="9427" y="6973"/>
                  </a:cubicBezTo>
                  <a:cubicBezTo>
                    <a:pt x="9529" y="6973"/>
                    <a:pt x="9628" y="6931"/>
                    <a:pt x="9704" y="6855"/>
                  </a:cubicBezTo>
                  <a:lnTo>
                    <a:pt x="10334" y="6225"/>
                  </a:lnTo>
                  <a:cubicBezTo>
                    <a:pt x="11154" y="5185"/>
                    <a:pt x="11311" y="3831"/>
                    <a:pt x="10713" y="2696"/>
                  </a:cubicBezTo>
                  <a:lnTo>
                    <a:pt x="10713" y="2696"/>
                  </a:lnTo>
                  <a:lnTo>
                    <a:pt x="8665" y="4744"/>
                  </a:lnTo>
                  <a:cubicBezTo>
                    <a:pt x="8428" y="4980"/>
                    <a:pt x="8113" y="5099"/>
                    <a:pt x="7794" y="5099"/>
                  </a:cubicBezTo>
                  <a:cubicBezTo>
                    <a:pt x="7475" y="5099"/>
                    <a:pt x="7152" y="4980"/>
                    <a:pt x="6900" y="4744"/>
                  </a:cubicBezTo>
                  <a:lnTo>
                    <a:pt x="6302" y="4177"/>
                  </a:lnTo>
                  <a:cubicBezTo>
                    <a:pt x="5829" y="3705"/>
                    <a:pt x="5829" y="2917"/>
                    <a:pt x="6302" y="2381"/>
                  </a:cubicBezTo>
                  <a:lnTo>
                    <a:pt x="8350" y="334"/>
                  </a:lnTo>
                  <a:cubicBezTo>
                    <a:pt x="7918" y="112"/>
                    <a:pt x="7443" y="1"/>
                    <a:pt x="69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6" name="Google Shape;7946;p78"/>
            <p:cNvSpPr/>
            <p:nvPr/>
          </p:nvSpPr>
          <p:spPr>
            <a:xfrm>
              <a:off x="-8440725" y="3857375"/>
              <a:ext cx="117400" cy="86450"/>
            </a:xfrm>
            <a:custGeom>
              <a:avLst/>
              <a:gdLst/>
              <a:ahLst/>
              <a:cxnLst/>
              <a:rect l="l" t="t" r="r" b="b"/>
              <a:pathLst>
                <a:path w="4696" h="3458" extrusionOk="0">
                  <a:moveTo>
                    <a:pt x="1765" y="0"/>
                  </a:moveTo>
                  <a:cubicBezTo>
                    <a:pt x="1608" y="284"/>
                    <a:pt x="1419" y="567"/>
                    <a:pt x="1198" y="788"/>
                  </a:cubicBezTo>
                  <a:lnTo>
                    <a:pt x="568" y="1418"/>
                  </a:lnTo>
                  <a:cubicBezTo>
                    <a:pt x="410" y="1576"/>
                    <a:pt x="190" y="1702"/>
                    <a:pt x="1" y="1733"/>
                  </a:cubicBezTo>
                  <a:lnTo>
                    <a:pt x="442" y="2174"/>
                  </a:lnTo>
                  <a:cubicBezTo>
                    <a:pt x="830" y="2563"/>
                    <a:pt x="1382" y="2767"/>
                    <a:pt x="1930" y="2767"/>
                  </a:cubicBezTo>
                  <a:cubicBezTo>
                    <a:pt x="2316" y="2767"/>
                    <a:pt x="2700" y="2666"/>
                    <a:pt x="3025" y="2458"/>
                  </a:cubicBezTo>
                  <a:lnTo>
                    <a:pt x="3939" y="3340"/>
                  </a:lnTo>
                  <a:cubicBezTo>
                    <a:pt x="4018" y="3419"/>
                    <a:pt x="4128" y="3458"/>
                    <a:pt x="4238" y="3458"/>
                  </a:cubicBezTo>
                  <a:cubicBezTo>
                    <a:pt x="4349" y="3458"/>
                    <a:pt x="4459" y="3419"/>
                    <a:pt x="4538" y="3340"/>
                  </a:cubicBezTo>
                  <a:cubicBezTo>
                    <a:pt x="4695" y="3182"/>
                    <a:pt x="4695" y="2930"/>
                    <a:pt x="4538" y="2773"/>
                  </a:cubicBezTo>
                  <a:lnTo>
                    <a:pt x="176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78"/>
            <p:cNvSpPr/>
            <p:nvPr/>
          </p:nvSpPr>
          <p:spPr>
            <a:xfrm>
              <a:off x="-8638400" y="3630725"/>
              <a:ext cx="86650" cy="115625"/>
            </a:xfrm>
            <a:custGeom>
              <a:avLst/>
              <a:gdLst/>
              <a:ahLst/>
              <a:cxnLst/>
              <a:rect l="l" t="t" r="r" b="b"/>
              <a:pathLst>
                <a:path w="3466" h="4625" extrusionOk="0">
                  <a:moveTo>
                    <a:pt x="457" y="1"/>
                  </a:moveTo>
                  <a:cubicBezTo>
                    <a:pt x="347" y="1"/>
                    <a:pt x="236" y="40"/>
                    <a:pt x="158" y="119"/>
                  </a:cubicBezTo>
                  <a:cubicBezTo>
                    <a:pt x="0" y="277"/>
                    <a:pt x="0" y="560"/>
                    <a:pt x="158" y="718"/>
                  </a:cubicBezTo>
                  <a:lnTo>
                    <a:pt x="1071" y="1631"/>
                  </a:lnTo>
                  <a:cubicBezTo>
                    <a:pt x="819" y="1978"/>
                    <a:pt x="693" y="2387"/>
                    <a:pt x="693" y="2765"/>
                  </a:cubicBezTo>
                  <a:cubicBezTo>
                    <a:pt x="693" y="3269"/>
                    <a:pt x="914" y="3805"/>
                    <a:pt x="1292" y="4183"/>
                  </a:cubicBezTo>
                  <a:lnTo>
                    <a:pt x="1733" y="4624"/>
                  </a:lnTo>
                  <a:cubicBezTo>
                    <a:pt x="1764" y="4435"/>
                    <a:pt x="1890" y="4215"/>
                    <a:pt x="2048" y="4057"/>
                  </a:cubicBezTo>
                  <a:lnTo>
                    <a:pt x="2678" y="3427"/>
                  </a:lnTo>
                  <a:cubicBezTo>
                    <a:pt x="2899" y="3206"/>
                    <a:pt x="3182" y="3017"/>
                    <a:pt x="3466" y="2860"/>
                  </a:cubicBezTo>
                  <a:lnTo>
                    <a:pt x="756" y="119"/>
                  </a:lnTo>
                  <a:cubicBezTo>
                    <a:pt x="677" y="40"/>
                    <a:pt x="567" y="1"/>
                    <a:pt x="4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8" name="Google Shape;7948;p78"/>
          <p:cNvGrpSpPr/>
          <p:nvPr/>
        </p:nvGrpSpPr>
        <p:grpSpPr>
          <a:xfrm>
            <a:off x="5773058" y="1379624"/>
            <a:ext cx="313365" cy="355476"/>
            <a:chOff x="-13056975" y="3212300"/>
            <a:chExt cx="311125" cy="352900"/>
          </a:xfrm>
        </p:grpSpPr>
        <p:sp>
          <p:nvSpPr>
            <p:cNvPr id="7949" name="Google Shape;7949;p78"/>
            <p:cNvSpPr/>
            <p:nvPr/>
          </p:nvSpPr>
          <p:spPr>
            <a:xfrm>
              <a:off x="-12972700" y="3273750"/>
              <a:ext cx="144950" cy="229225"/>
            </a:xfrm>
            <a:custGeom>
              <a:avLst/>
              <a:gdLst/>
              <a:ahLst/>
              <a:cxnLst/>
              <a:rect l="l" t="t" r="r" b="b"/>
              <a:pathLst>
                <a:path w="5798" h="9169" extrusionOk="0">
                  <a:moveTo>
                    <a:pt x="0" y="0"/>
                  </a:moveTo>
                  <a:lnTo>
                    <a:pt x="0" y="819"/>
                  </a:lnTo>
                  <a:lnTo>
                    <a:pt x="851" y="819"/>
                  </a:lnTo>
                  <a:lnTo>
                    <a:pt x="851" y="8538"/>
                  </a:lnTo>
                  <a:lnTo>
                    <a:pt x="788" y="8538"/>
                  </a:lnTo>
                  <a:cubicBezTo>
                    <a:pt x="1071" y="8696"/>
                    <a:pt x="1355" y="8853"/>
                    <a:pt x="1639" y="8948"/>
                  </a:cubicBezTo>
                  <a:lnTo>
                    <a:pt x="1639" y="851"/>
                  </a:lnTo>
                  <a:lnTo>
                    <a:pt x="2458" y="851"/>
                  </a:lnTo>
                  <a:lnTo>
                    <a:pt x="2458" y="9137"/>
                  </a:lnTo>
                  <a:cubicBezTo>
                    <a:pt x="2615" y="9137"/>
                    <a:pt x="2741" y="9168"/>
                    <a:pt x="2899" y="9168"/>
                  </a:cubicBezTo>
                  <a:cubicBezTo>
                    <a:pt x="3056" y="9168"/>
                    <a:pt x="3151" y="9137"/>
                    <a:pt x="3308" y="9137"/>
                  </a:cubicBezTo>
                  <a:lnTo>
                    <a:pt x="3308" y="851"/>
                  </a:lnTo>
                  <a:lnTo>
                    <a:pt x="4159" y="851"/>
                  </a:lnTo>
                  <a:lnTo>
                    <a:pt x="4159" y="8948"/>
                  </a:lnTo>
                  <a:cubicBezTo>
                    <a:pt x="4411" y="8822"/>
                    <a:pt x="4695" y="8696"/>
                    <a:pt x="4978" y="8538"/>
                  </a:cubicBezTo>
                  <a:lnTo>
                    <a:pt x="4978" y="819"/>
                  </a:lnTo>
                  <a:lnTo>
                    <a:pt x="5797" y="819"/>
                  </a:lnTo>
                  <a:lnTo>
                    <a:pt x="57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78"/>
            <p:cNvSpPr/>
            <p:nvPr/>
          </p:nvSpPr>
          <p:spPr>
            <a:xfrm>
              <a:off x="-12808875" y="3212300"/>
              <a:ext cx="63025" cy="278075"/>
            </a:xfrm>
            <a:custGeom>
              <a:avLst/>
              <a:gdLst/>
              <a:ahLst/>
              <a:cxnLst/>
              <a:rect l="l" t="t" r="r" b="b"/>
              <a:pathLst>
                <a:path w="2521" h="11123" extrusionOk="0">
                  <a:moveTo>
                    <a:pt x="1261" y="1"/>
                  </a:moveTo>
                  <a:cubicBezTo>
                    <a:pt x="599" y="1"/>
                    <a:pt x="0" y="568"/>
                    <a:pt x="0" y="1230"/>
                  </a:cubicBezTo>
                  <a:lnTo>
                    <a:pt x="0" y="5514"/>
                  </a:lnTo>
                  <a:cubicBezTo>
                    <a:pt x="0" y="5672"/>
                    <a:pt x="32" y="5829"/>
                    <a:pt x="158" y="5987"/>
                  </a:cubicBezTo>
                  <a:cubicBezTo>
                    <a:pt x="536" y="6617"/>
                    <a:pt x="788" y="7310"/>
                    <a:pt x="851" y="8003"/>
                  </a:cubicBezTo>
                  <a:cubicBezTo>
                    <a:pt x="945" y="8759"/>
                    <a:pt x="756" y="9452"/>
                    <a:pt x="347" y="10114"/>
                  </a:cubicBezTo>
                  <a:lnTo>
                    <a:pt x="1607" y="11122"/>
                  </a:lnTo>
                  <a:cubicBezTo>
                    <a:pt x="2174" y="10208"/>
                    <a:pt x="2521" y="9137"/>
                    <a:pt x="2521" y="8003"/>
                  </a:cubicBezTo>
                  <a:cubicBezTo>
                    <a:pt x="2489" y="7026"/>
                    <a:pt x="2174" y="6113"/>
                    <a:pt x="1702" y="5294"/>
                  </a:cubicBezTo>
                  <a:lnTo>
                    <a:pt x="1702" y="4979"/>
                  </a:lnTo>
                  <a:lnTo>
                    <a:pt x="1702" y="2395"/>
                  </a:lnTo>
                  <a:lnTo>
                    <a:pt x="1891" y="2301"/>
                  </a:lnTo>
                  <a:cubicBezTo>
                    <a:pt x="2269" y="2049"/>
                    <a:pt x="2521" y="1671"/>
                    <a:pt x="2521" y="1230"/>
                  </a:cubicBezTo>
                  <a:cubicBezTo>
                    <a:pt x="2521" y="568"/>
                    <a:pt x="1954" y="1"/>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78"/>
            <p:cNvSpPr/>
            <p:nvPr/>
          </p:nvSpPr>
          <p:spPr>
            <a:xfrm>
              <a:off x="-13056975" y="3212300"/>
              <a:ext cx="63025" cy="278075"/>
            </a:xfrm>
            <a:custGeom>
              <a:avLst/>
              <a:gdLst/>
              <a:ahLst/>
              <a:cxnLst/>
              <a:rect l="l" t="t" r="r" b="b"/>
              <a:pathLst>
                <a:path w="2521" h="11123" extrusionOk="0">
                  <a:moveTo>
                    <a:pt x="1260" y="1"/>
                  </a:moveTo>
                  <a:cubicBezTo>
                    <a:pt x="567" y="1"/>
                    <a:pt x="0" y="568"/>
                    <a:pt x="0" y="1230"/>
                  </a:cubicBezTo>
                  <a:cubicBezTo>
                    <a:pt x="32" y="1671"/>
                    <a:pt x="284" y="2112"/>
                    <a:pt x="662" y="2301"/>
                  </a:cubicBezTo>
                  <a:lnTo>
                    <a:pt x="851" y="2427"/>
                  </a:lnTo>
                  <a:lnTo>
                    <a:pt x="851" y="4979"/>
                  </a:lnTo>
                  <a:lnTo>
                    <a:pt x="851" y="5294"/>
                  </a:lnTo>
                  <a:cubicBezTo>
                    <a:pt x="378" y="6113"/>
                    <a:pt x="63" y="7026"/>
                    <a:pt x="32" y="8003"/>
                  </a:cubicBezTo>
                  <a:cubicBezTo>
                    <a:pt x="32" y="9137"/>
                    <a:pt x="378" y="10208"/>
                    <a:pt x="945" y="11122"/>
                  </a:cubicBezTo>
                  <a:lnTo>
                    <a:pt x="2206" y="10145"/>
                  </a:lnTo>
                  <a:cubicBezTo>
                    <a:pt x="1859" y="9515"/>
                    <a:pt x="1639" y="8791"/>
                    <a:pt x="1702" y="8035"/>
                  </a:cubicBezTo>
                  <a:lnTo>
                    <a:pt x="1702" y="8003"/>
                  </a:lnTo>
                  <a:cubicBezTo>
                    <a:pt x="1733" y="7279"/>
                    <a:pt x="1954" y="6585"/>
                    <a:pt x="2363" y="5987"/>
                  </a:cubicBezTo>
                  <a:cubicBezTo>
                    <a:pt x="2458" y="5829"/>
                    <a:pt x="2521" y="5672"/>
                    <a:pt x="2521" y="5514"/>
                  </a:cubicBezTo>
                  <a:lnTo>
                    <a:pt x="2521" y="1230"/>
                  </a:lnTo>
                  <a:cubicBezTo>
                    <a:pt x="2521" y="568"/>
                    <a:pt x="1954" y="1"/>
                    <a:pt x="12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78"/>
            <p:cNvSpPr/>
            <p:nvPr/>
          </p:nvSpPr>
          <p:spPr>
            <a:xfrm>
              <a:off x="-13020750" y="3483250"/>
              <a:ext cx="240250" cy="81950"/>
            </a:xfrm>
            <a:custGeom>
              <a:avLst/>
              <a:gdLst/>
              <a:ahLst/>
              <a:cxnLst/>
              <a:rect l="l" t="t" r="r" b="b"/>
              <a:pathLst>
                <a:path w="9610" h="3278" extrusionOk="0">
                  <a:moveTo>
                    <a:pt x="1261" y="1"/>
                  </a:moveTo>
                  <a:lnTo>
                    <a:pt x="0" y="977"/>
                  </a:lnTo>
                  <a:cubicBezTo>
                    <a:pt x="1103" y="2395"/>
                    <a:pt x="2867" y="3277"/>
                    <a:pt x="4821" y="3277"/>
                  </a:cubicBezTo>
                  <a:cubicBezTo>
                    <a:pt x="6743" y="3277"/>
                    <a:pt x="8475" y="2363"/>
                    <a:pt x="9610" y="977"/>
                  </a:cubicBezTo>
                  <a:lnTo>
                    <a:pt x="8349" y="1"/>
                  </a:lnTo>
                  <a:cubicBezTo>
                    <a:pt x="7530" y="946"/>
                    <a:pt x="6270" y="1639"/>
                    <a:pt x="4821" y="1639"/>
                  </a:cubicBezTo>
                  <a:cubicBezTo>
                    <a:pt x="3466" y="1639"/>
                    <a:pt x="2143" y="1009"/>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53" name="Google Shape;7953;p78"/>
          <p:cNvGrpSpPr/>
          <p:nvPr/>
        </p:nvGrpSpPr>
        <p:grpSpPr>
          <a:xfrm>
            <a:off x="5750446" y="1820418"/>
            <a:ext cx="358588" cy="355325"/>
            <a:chOff x="-13077450" y="3647075"/>
            <a:chExt cx="356025" cy="352750"/>
          </a:xfrm>
        </p:grpSpPr>
        <p:sp>
          <p:nvSpPr>
            <p:cNvPr id="7954" name="Google Shape;7954;p78"/>
            <p:cNvSpPr/>
            <p:nvPr/>
          </p:nvSpPr>
          <p:spPr>
            <a:xfrm>
              <a:off x="-13014450" y="3708500"/>
              <a:ext cx="104000" cy="145750"/>
            </a:xfrm>
            <a:custGeom>
              <a:avLst/>
              <a:gdLst/>
              <a:ahLst/>
              <a:cxnLst/>
              <a:rect l="l" t="t" r="r" b="b"/>
              <a:pathLst>
                <a:path w="4160" h="5830" extrusionOk="0">
                  <a:moveTo>
                    <a:pt x="2899" y="820"/>
                  </a:moveTo>
                  <a:cubicBezTo>
                    <a:pt x="3151" y="820"/>
                    <a:pt x="3309" y="1041"/>
                    <a:pt x="3309" y="1261"/>
                  </a:cubicBezTo>
                  <a:cubicBezTo>
                    <a:pt x="3309" y="1513"/>
                    <a:pt x="3088" y="1671"/>
                    <a:pt x="2899" y="1671"/>
                  </a:cubicBezTo>
                  <a:lnTo>
                    <a:pt x="1198" y="1671"/>
                  </a:lnTo>
                  <a:cubicBezTo>
                    <a:pt x="977" y="1671"/>
                    <a:pt x="788" y="1482"/>
                    <a:pt x="788" y="1261"/>
                  </a:cubicBezTo>
                  <a:cubicBezTo>
                    <a:pt x="788" y="1041"/>
                    <a:pt x="977" y="820"/>
                    <a:pt x="1198" y="820"/>
                  </a:cubicBezTo>
                  <a:close/>
                  <a:moveTo>
                    <a:pt x="2899" y="2490"/>
                  </a:moveTo>
                  <a:cubicBezTo>
                    <a:pt x="3151" y="2490"/>
                    <a:pt x="3309" y="2679"/>
                    <a:pt x="3309" y="2868"/>
                  </a:cubicBezTo>
                  <a:cubicBezTo>
                    <a:pt x="3309" y="3151"/>
                    <a:pt x="3088" y="3309"/>
                    <a:pt x="2899" y="3309"/>
                  </a:cubicBezTo>
                  <a:lnTo>
                    <a:pt x="1198" y="3309"/>
                  </a:lnTo>
                  <a:cubicBezTo>
                    <a:pt x="977" y="3309"/>
                    <a:pt x="788" y="3120"/>
                    <a:pt x="788" y="2868"/>
                  </a:cubicBezTo>
                  <a:cubicBezTo>
                    <a:pt x="788" y="2647"/>
                    <a:pt x="977" y="2490"/>
                    <a:pt x="1198" y="2490"/>
                  </a:cubicBezTo>
                  <a:close/>
                  <a:moveTo>
                    <a:pt x="2899" y="4191"/>
                  </a:moveTo>
                  <a:cubicBezTo>
                    <a:pt x="3151" y="4191"/>
                    <a:pt x="3309" y="4380"/>
                    <a:pt x="3309" y="4632"/>
                  </a:cubicBezTo>
                  <a:cubicBezTo>
                    <a:pt x="3309" y="4821"/>
                    <a:pt x="3088" y="5010"/>
                    <a:pt x="2899" y="5010"/>
                  </a:cubicBezTo>
                  <a:lnTo>
                    <a:pt x="1198" y="5010"/>
                  </a:lnTo>
                  <a:cubicBezTo>
                    <a:pt x="977" y="5010"/>
                    <a:pt x="788" y="4821"/>
                    <a:pt x="788" y="4632"/>
                  </a:cubicBezTo>
                  <a:cubicBezTo>
                    <a:pt x="788" y="4380"/>
                    <a:pt x="977" y="4191"/>
                    <a:pt x="1198" y="4191"/>
                  </a:cubicBezTo>
                  <a:close/>
                  <a:moveTo>
                    <a:pt x="1" y="1"/>
                  </a:moveTo>
                  <a:lnTo>
                    <a:pt x="1" y="5829"/>
                  </a:lnTo>
                  <a:lnTo>
                    <a:pt x="4159" y="5829"/>
                  </a:lnTo>
                  <a:lnTo>
                    <a:pt x="4159" y="1261"/>
                  </a:lnTo>
                  <a:cubicBezTo>
                    <a:pt x="4128" y="600"/>
                    <a:pt x="3561" y="1"/>
                    <a:pt x="289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78"/>
            <p:cNvSpPr/>
            <p:nvPr/>
          </p:nvSpPr>
          <p:spPr>
            <a:xfrm>
              <a:off x="-12890800" y="3708500"/>
              <a:ext cx="104775" cy="145750"/>
            </a:xfrm>
            <a:custGeom>
              <a:avLst/>
              <a:gdLst/>
              <a:ahLst/>
              <a:cxnLst/>
              <a:rect l="l" t="t" r="r" b="b"/>
              <a:pathLst>
                <a:path w="4191" h="5830" extrusionOk="0">
                  <a:moveTo>
                    <a:pt x="2931" y="820"/>
                  </a:moveTo>
                  <a:cubicBezTo>
                    <a:pt x="3151" y="852"/>
                    <a:pt x="3340" y="1041"/>
                    <a:pt x="3340" y="1261"/>
                  </a:cubicBezTo>
                  <a:cubicBezTo>
                    <a:pt x="3340" y="1513"/>
                    <a:pt x="3151" y="1671"/>
                    <a:pt x="2931" y="1671"/>
                  </a:cubicBezTo>
                  <a:lnTo>
                    <a:pt x="1230" y="1671"/>
                  </a:lnTo>
                  <a:cubicBezTo>
                    <a:pt x="1009" y="1671"/>
                    <a:pt x="820" y="1482"/>
                    <a:pt x="820" y="1261"/>
                  </a:cubicBezTo>
                  <a:cubicBezTo>
                    <a:pt x="820" y="1041"/>
                    <a:pt x="1040" y="820"/>
                    <a:pt x="1230" y="820"/>
                  </a:cubicBezTo>
                  <a:close/>
                  <a:moveTo>
                    <a:pt x="2931" y="2490"/>
                  </a:moveTo>
                  <a:cubicBezTo>
                    <a:pt x="3151" y="2490"/>
                    <a:pt x="3340" y="2679"/>
                    <a:pt x="3340" y="2868"/>
                  </a:cubicBezTo>
                  <a:cubicBezTo>
                    <a:pt x="3340" y="3151"/>
                    <a:pt x="3151" y="3309"/>
                    <a:pt x="2931" y="3309"/>
                  </a:cubicBezTo>
                  <a:lnTo>
                    <a:pt x="1230" y="3309"/>
                  </a:lnTo>
                  <a:cubicBezTo>
                    <a:pt x="1009" y="3309"/>
                    <a:pt x="820" y="3120"/>
                    <a:pt x="820" y="2868"/>
                  </a:cubicBezTo>
                  <a:cubicBezTo>
                    <a:pt x="820" y="2647"/>
                    <a:pt x="1040" y="2490"/>
                    <a:pt x="1230" y="2490"/>
                  </a:cubicBezTo>
                  <a:close/>
                  <a:moveTo>
                    <a:pt x="2931" y="4191"/>
                  </a:moveTo>
                  <a:cubicBezTo>
                    <a:pt x="3151" y="4191"/>
                    <a:pt x="3340" y="4380"/>
                    <a:pt x="3340" y="4632"/>
                  </a:cubicBezTo>
                  <a:cubicBezTo>
                    <a:pt x="3340" y="4821"/>
                    <a:pt x="3151" y="5010"/>
                    <a:pt x="2931" y="5010"/>
                  </a:cubicBezTo>
                  <a:lnTo>
                    <a:pt x="1230" y="5010"/>
                  </a:lnTo>
                  <a:cubicBezTo>
                    <a:pt x="1009" y="5010"/>
                    <a:pt x="820" y="4821"/>
                    <a:pt x="820" y="4632"/>
                  </a:cubicBezTo>
                  <a:cubicBezTo>
                    <a:pt x="820" y="4380"/>
                    <a:pt x="1040" y="4191"/>
                    <a:pt x="1230" y="4191"/>
                  </a:cubicBezTo>
                  <a:close/>
                  <a:moveTo>
                    <a:pt x="1261" y="1"/>
                  </a:moveTo>
                  <a:cubicBezTo>
                    <a:pt x="568" y="1"/>
                    <a:pt x="1" y="600"/>
                    <a:pt x="1" y="1261"/>
                  </a:cubicBezTo>
                  <a:lnTo>
                    <a:pt x="1" y="5829"/>
                  </a:lnTo>
                  <a:lnTo>
                    <a:pt x="4191" y="5829"/>
                  </a:lnTo>
                  <a:lnTo>
                    <a:pt x="41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6" name="Google Shape;7956;p78"/>
            <p:cNvSpPr/>
            <p:nvPr/>
          </p:nvSpPr>
          <p:spPr>
            <a:xfrm>
              <a:off x="-13077450" y="3647075"/>
              <a:ext cx="356025" cy="352750"/>
            </a:xfrm>
            <a:custGeom>
              <a:avLst/>
              <a:gdLst/>
              <a:ahLst/>
              <a:cxnLst/>
              <a:rect l="l" t="t" r="r" b="b"/>
              <a:pathLst>
                <a:path w="14241" h="14110" extrusionOk="0">
                  <a:moveTo>
                    <a:pt x="12130" y="1670"/>
                  </a:moveTo>
                  <a:cubicBezTo>
                    <a:pt x="12350" y="1670"/>
                    <a:pt x="12508" y="1891"/>
                    <a:pt x="12508" y="2080"/>
                  </a:cubicBezTo>
                  <a:lnTo>
                    <a:pt x="12508" y="8727"/>
                  </a:lnTo>
                  <a:lnTo>
                    <a:pt x="12476" y="8727"/>
                  </a:lnTo>
                  <a:cubicBezTo>
                    <a:pt x="12476" y="8979"/>
                    <a:pt x="12287" y="9168"/>
                    <a:pt x="12067" y="9168"/>
                  </a:cubicBezTo>
                  <a:lnTo>
                    <a:pt x="2111" y="9168"/>
                  </a:lnTo>
                  <a:cubicBezTo>
                    <a:pt x="1890" y="9168"/>
                    <a:pt x="1733" y="8979"/>
                    <a:pt x="1733" y="8727"/>
                  </a:cubicBezTo>
                  <a:lnTo>
                    <a:pt x="1733" y="2080"/>
                  </a:lnTo>
                  <a:cubicBezTo>
                    <a:pt x="1733" y="1828"/>
                    <a:pt x="1922" y="1670"/>
                    <a:pt x="2111" y="1670"/>
                  </a:cubicBezTo>
                  <a:lnTo>
                    <a:pt x="5450" y="1670"/>
                  </a:lnTo>
                  <a:cubicBezTo>
                    <a:pt x="6144" y="1670"/>
                    <a:pt x="6711" y="1985"/>
                    <a:pt x="7120" y="2521"/>
                  </a:cubicBezTo>
                  <a:cubicBezTo>
                    <a:pt x="7498" y="1985"/>
                    <a:pt x="8097" y="1670"/>
                    <a:pt x="8790" y="1670"/>
                  </a:cubicBezTo>
                  <a:close/>
                  <a:moveTo>
                    <a:pt x="1260" y="1"/>
                  </a:moveTo>
                  <a:cubicBezTo>
                    <a:pt x="567" y="1"/>
                    <a:pt x="0" y="536"/>
                    <a:pt x="0" y="1229"/>
                  </a:cubicBezTo>
                  <a:lnTo>
                    <a:pt x="0" y="9547"/>
                  </a:lnTo>
                  <a:cubicBezTo>
                    <a:pt x="0" y="10240"/>
                    <a:pt x="536" y="10775"/>
                    <a:pt x="1260" y="10775"/>
                  </a:cubicBezTo>
                  <a:lnTo>
                    <a:pt x="6238" y="10775"/>
                  </a:lnTo>
                  <a:lnTo>
                    <a:pt x="4285" y="13422"/>
                  </a:lnTo>
                  <a:cubicBezTo>
                    <a:pt x="4159" y="13611"/>
                    <a:pt x="4159" y="13863"/>
                    <a:pt x="4348" y="14020"/>
                  </a:cubicBezTo>
                  <a:cubicBezTo>
                    <a:pt x="4439" y="14059"/>
                    <a:pt x="4531" y="14082"/>
                    <a:pt x="4617" y="14082"/>
                  </a:cubicBezTo>
                  <a:cubicBezTo>
                    <a:pt x="4740" y="14082"/>
                    <a:pt x="4854" y="14036"/>
                    <a:pt x="4946" y="13926"/>
                  </a:cubicBezTo>
                  <a:lnTo>
                    <a:pt x="6679" y="11594"/>
                  </a:lnTo>
                  <a:lnTo>
                    <a:pt x="6679" y="12855"/>
                  </a:lnTo>
                  <a:cubicBezTo>
                    <a:pt x="6679" y="13107"/>
                    <a:pt x="6900" y="13296"/>
                    <a:pt x="7120" y="13296"/>
                  </a:cubicBezTo>
                  <a:cubicBezTo>
                    <a:pt x="7341" y="13296"/>
                    <a:pt x="7561" y="13107"/>
                    <a:pt x="7561" y="12855"/>
                  </a:cubicBezTo>
                  <a:lnTo>
                    <a:pt x="7561" y="11594"/>
                  </a:lnTo>
                  <a:lnTo>
                    <a:pt x="9294" y="13926"/>
                  </a:lnTo>
                  <a:cubicBezTo>
                    <a:pt x="9352" y="14041"/>
                    <a:pt x="9480" y="14109"/>
                    <a:pt x="9614" y="14109"/>
                  </a:cubicBezTo>
                  <a:cubicBezTo>
                    <a:pt x="9700" y="14109"/>
                    <a:pt x="9788" y="14082"/>
                    <a:pt x="9861" y="14020"/>
                  </a:cubicBezTo>
                  <a:cubicBezTo>
                    <a:pt x="10082" y="13894"/>
                    <a:pt x="10113" y="13611"/>
                    <a:pt x="9956" y="13422"/>
                  </a:cubicBezTo>
                  <a:lnTo>
                    <a:pt x="8002" y="10775"/>
                  </a:lnTo>
                  <a:lnTo>
                    <a:pt x="12980" y="10775"/>
                  </a:lnTo>
                  <a:cubicBezTo>
                    <a:pt x="13673" y="10775"/>
                    <a:pt x="14240" y="10240"/>
                    <a:pt x="14240" y="9547"/>
                  </a:cubicBezTo>
                  <a:lnTo>
                    <a:pt x="14240" y="1229"/>
                  </a:lnTo>
                  <a:cubicBezTo>
                    <a:pt x="14114" y="536"/>
                    <a:pt x="13579" y="1"/>
                    <a:pt x="128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57" name="Google Shape;7957;p78"/>
          <p:cNvGrpSpPr/>
          <p:nvPr/>
        </p:nvGrpSpPr>
        <p:grpSpPr>
          <a:xfrm>
            <a:off x="5761552" y="2264018"/>
            <a:ext cx="357002" cy="357037"/>
            <a:chOff x="-13079025" y="4079475"/>
            <a:chExt cx="354450" cy="354450"/>
          </a:xfrm>
        </p:grpSpPr>
        <p:sp>
          <p:nvSpPr>
            <p:cNvPr id="7958" name="Google Shape;7958;p78"/>
            <p:cNvSpPr/>
            <p:nvPr/>
          </p:nvSpPr>
          <p:spPr>
            <a:xfrm>
              <a:off x="-13004200" y="4079475"/>
              <a:ext cx="207150" cy="63050"/>
            </a:xfrm>
            <a:custGeom>
              <a:avLst/>
              <a:gdLst/>
              <a:ahLst/>
              <a:cxnLst/>
              <a:rect l="l" t="t" r="r" b="b"/>
              <a:pathLst>
                <a:path w="8286" h="2522" extrusionOk="0">
                  <a:moveTo>
                    <a:pt x="4159" y="1"/>
                  </a:moveTo>
                  <a:cubicBezTo>
                    <a:pt x="1859" y="1"/>
                    <a:pt x="0" y="568"/>
                    <a:pt x="0" y="1261"/>
                  </a:cubicBezTo>
                  <a:cubicBezTo>
                    <a:pt x="0" y="1986"/>
                    <a:pt x="1859" y="2521"/>
                    <a:pt x="4159" y="2521"/>
                  </a:cubicBezTo>
                  <a:cubicBezTo>
                    <a:pt x="6427" y="2521"/>
                    <a:pt x="8286" y="1986"/>
                    <a:pt x="8286" y="1261"/>
                  </a:cubicBezTo>
                  <a:cubicBezTo>
                    <a:pt x="8286" y="568"/>
                    <a:pt x="6427" y="1"/>
                    <a:pt x="4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78"/>
            <p:cNvSpPr/>
            <p:nvPr/>
          </p:nvSpPr>
          <p:spPr>
            <a:xfrm>
              <a:off x="-13079025" y="4303175"/>
              <a:ext cx="354450" cy="130750"/>
            </a:xfrm>
            <a:custGeom>
              <a:avLst/>
              <a:gdLst/>
              <a:ahLst/>
              <a:cxnLst/>
              <a:rect l="l" t="t" r="r" b="b"/>
              <a:pathLst>
                <a:path w="14178" h="5230" extrusionOk="0">
                  <a:moveTo>
                    <a:pt x="2773" y="0"/>
                  </a:moveTo>
                  <a:cubicBezTo>
                    <a:pt x="1040" y="536"/>
                    <a:pt x="0" y="1355"/>
                    <a:pt x="0" y="2331"/>
                  </a:cubicBezTo>
                  <a:cubicBezTo>
                    <a:pt x="0" y="4222"/>
                    <a:pt x="3686" y="5230"/>
                    <a:pt x="7057" y="5230"/>
                  </a:cubicBezTo>
                  <a:cubicBezTo>
                    <a:pt x="10460" y="5230"/>
                    <a:pt x="14114" y="4222"/>
                    <a:pt x="14114" y="2331"/>
                  </a:cubicBezTo>
                  <a:cubicBezTo>
                    <a:pt x="14177" y="1355"/>
                    <a:pt x="13169" y="567"/>
                    <a:pt x="11436" y="0"/>
                  </a:cubicBezTo>
                  <a:lnTo>
                    <a:pt x="11247" y="1985"/>
                  </a:lnTo>
                  <a:cubicBezTo>
                    <a:pt x="11216" y="2993"/>
                    <a:pt x="9830" y="3560"/>
                    <a:pt x="7089" y="3560"/>
                  </a:cubicBezTo>
                  <a:cubicBezTo>
                    <a:pt x="5577" y="3560"/>
                    <a:pt x="2962" y="3371"/>
                    <a:pt x="2962" y="1890"/>
                  </a:cubicBezTo>
                  <a:lnTo>
                    <a:pt x="27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78"/>
            <p:cNvSpPr/>
            <p:nvPr/>
          </p:nvSpPr>
          <p:spPr>
            <a:xfrm>
              <a:off x="-12986875" y="4313400"/>
              <a:ext cx="173300" cy="58300"/>
            </a:xfrm>
            <a:custGeom>
              <a:avLst/>
              <a:gdLst/>
              <a:ahLst/>
              <a:cxnLst/>
              <a:rect l="l" t="t" r="r" b="b"/>
              <a:pathLst>
                <a:path w="6932" h="2332" extrusionOk="0">
                  <a:moveTo>
                    <a:pt x="0" y="1"/>
                  </a:moveTo>
                  <a:lnTo>
                    <a:pt x="158" y="1481"/>
                  </a:lnTo>
                  <a:cubicBezTo>
                    <a:pt x="158" y="1954"/>
                    <a:pt x="1638" y="2332"/>
                    <a:pt x="3466" y="2332"/>
                  </a:cubicBezTo>
                  <a:cubicBezTo>
                    <a:pt x="4159" y="2332"/>
                    <a:pt x="6774" y="2206"/>
                    <a:pt x="6774" y="1481"/>
                  </a:cubicBezTo>
                  <a:lnTo>
                    <a:pt x="6931" y="1"/>
                  </a:lnTo>
                  <a:lnTo>
                    <a:pt x="6931" y="1"/>
                  </a:lnTo>
                  <a:cubicBezTo>
                    <a:pt x="5860" y="442"/>
                    <a:pt x="4694" y="662"/>
                    <a:pt x="3466" y="662"/>
                  </a:cubicBezTo>
                  <a:cubicBezTo>
                    <a:pt x="2237" y="662"/>
                    <a:pt x="1040" y="442"/>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78"/>
            <p:cNvSpPr/>
            <p:nvPr/>
          </p:nvSpPr>
          <p:spPr>
            <a:xfrm>
              <a:off x="-13004200" y="4143275"/>
              <a:ext cx="206375" cy="166225"/>
            </a:xfrm>
            <a:custGeom>
              <a:avLst/>
              <a:gdLst/>
              <a:ahLst/>
              <a:cxnLst/>
              <a:rect l="l" t="t" r="r" b="b"/>
              <a:pathLst>
                <a:path w="8255" h="6649" extrusionOk="0">
                  <a:moveTo>
                    <a:pt x="8254" y="1"/>
                  </a:moveTo>
                  <a:lnTo>
                    <a:pt x="8254" y="1"/>
                  </a:lnTo>
                  <a:cubicBezTo>
                    <a:pt x="6994" y="725"/>
                    <a:pt x="4694" y="820"/>
                    <a:pt x="4096" y="820"/>
                  </a:cubicBezTo>
                  <a:cubicBezTo>
                    <a:pt x="3529" y="820"/>
                    <a:pt x="1260" y="788"/>
                    <a:pt x="0" y="32"/>
                  </a:cubicBezTo>
                  <a:lnTo>
                    <a:pt x="0" y="32"/>
                  </a:lnTo>
                  <a:lnTo>
                    <a:pt x="567" y="5892"/>
                  </a:lnTo>
                  <a:cubicBezTo>
                    <a:pt x="1638" y="6365"/>
                    <a:pt x="2836" y="6648"/>
                    <a:pt x="4096" y="6648"/>
                  </a:cubicBezTo>
                  <a:cubicBezTo>
                    <a:pt x="5356" y="6648"/>
                    <a:pt x="6585" y="6365"/>
                    <a:pt x="7656" y="5892"/>
                  </a:cubicBezTo>
                  <a:lnTo>
                    <a:pt x="825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62" name="Google Shape;7962;p78"/>
          <p:cNvGrpSpPr/>
          <p:nvPr/>
        </p:nvGrpSpPr>
        <p:grpSpPr>
          <a:xfrm>
            <a:off x="7534619" y="1380027"/>
            <a:ext cx="356221" cy="354670"/>
            <a:chOff x="-11292700" y="3213875"/>
            <a:chExt cx="353675" cy="352100"/>
          </a:xfrm>
        </p:grpSpPr>
        <p:sp>
          <p:nvSpPr>
            <p:cNvPr id="7963" name="Google Shape;7963;p78"/>
            <p:cNvSpPr/>
            <p:nvPr/>
          </p:nvSpPr>
          <p:spPr>
            <a:xfrm>
              <a:off x="-11178500" y="3213875"/>
              <a:ext cx="124475" cy="124475"/>
            </a:xfrm>
            <a:custGeom>
              <a:avLst/>
              <a:gdLst/>
              <a:ahLst/>
              <a:cxnLst/>
              <a:rect l="l" t="t" r="r" b="b"/>
              <a:pathLst>
                <a:path w="4979" h="4979" extrusionOk="0">
                  <a:moveTo>
                    <a:pt x="2489" y="1671"/>
                  </a:moveTo>
                  <a:cubicBezTo>
                    <a:pt x="2962" y="1671"/>
                    <a:pt x="3309" y="2049"/>
                    <a:pt x="3309" y="2521"/>
                  </a:cubicBezTo>
                  <a:cubicBezTo>
                    <a:pt x="3309" y="2994"/>
                    <a:pt x="2962" y="3340"/>
                    <a:pt x="2489" y="3340"/>
                  </a:cubicBezTo>
                  <a:cubicBezTo>
                    <a:pt x="2017" y="3340"/>
                    <a:pt x="1670" y="2994"/>
                    <a:pt x="1670" y="2521"/>
                  </a:cubicBezTo>
                  <a:cubicBezTo>
                    <a:pt x="1639" y="2049"/>
                    <a:pt x="2017" y="1671"/>
                    <a:pt x="2489" y="1671"/>
                  </a:cubicBezTo>
                  <a:close/>
                  <a:moveTo>
                    <a:pt x="2489" y="1"/>
                  </a:moveTo>
                  <a:cubicBezTo>
                    <a:pt x="2048" y="1"/>
                    <a:pt x="1891" y="221"/>
                    <a:pt x="1702" y="537"/>
                  </a:cubicBezTo>
                  <a:cubicBezTo>
                    <a:pt x="1555" y="523"/>
                    <a:pt x="1414" y="498"/>
                    <a:pt x="1278" y="498"/>
                  </a:cubicBezTo>
                  <a:cubicBezTo>
                    <a:pt x="1094" y="498"/>
                    <a:pt x="920" y="544"/>
                    <a:pt x="757" y="726"/>
                  </a:cubicBezTo>
                  <a:cubicBezTo>
                    <a:pt x="442" y="1041"/>
                    <a:pt x="505" y="1324"/>
                    <a:pt x="568" y="1734"/>
                  </a:cubicBezTo>
                  <a:cubicBezTo>
                    <a:pt x="221" y="1923"/>
                    <a:pt x="1" y="2080"/>
                    <a:pt x="1" y="2521"/>
                  </a:cubicBezTo>
                  <a:cubicBezTo>
                    <a:pt x="1" y="2931"/>
                    <a:pt x="221" y="3088"/>
                    <a:pt x="568" y="3309"/>
                  </a:cubicBezTo>
                  <a:cubicBezTo>
                    <a:pt x="473" y="3687"/>
                    <a:pt x="442" y="3939"/>
                    <a:pt x="757" y="4254"/>
                  </a:cubicBezTo>
                  <a:cubicBezTo>
                    <a:pt x="938" y="4436"/>
                    <a:pt x="1109" y="4481"/>
                    <a:pt x="1288" y="4481"/>
                  </a:cubicBezTo>
                  <a:cubicBezTo>
                    <a:pt x="1419" y="4481"/>
                    <a:pt x="1555" y="4456"/>
                    <a:pt x="1702" y="4443"/>
                  </a:cubicBezTo>
                  <a:cubicBezTo>
                    <a:pt x="1922" y="4758"/>
                    <a:pt x="2080" y="4979"/>
                    <a:pt x="2489" y="4979"/>
                  </a:cubicBezTo>
                  <a:cubicBezTo>
                    <a:pt x="2931" y="4979"/>
                    <a:pt x="3088" y="4758"/>
                    <a:pt x="3277" y="4443"/>
                  </a:cubicBezTo>
                  <a:cubicBezTo>
                    <a:pt x="3431" y="4469"/>
                    <a:pt x="3565" y="4495"/>
                    <a:pt x="3690" y="4495"/>
                  </a:cubicBezTo>
                  <a:cubicBezTo>
                    <a:pt x="3871" y="4495"/>
                    <a:pt x="4036" y="4441"/>
                    <a:pt x="4222" y="4254"/>
                  </a:cubicBezTo>
                  <a:cubicBezTo>
                    <a:pt x="4537" y="3939"/>
                    <a:pt x="4443" y="3655"/>
                    <a:pt x="4411" y="3309"/>
                  </a:cubicBezTo>
                  <a:cubicBezTo>
                    <a:pt x="4726" y="3057"/>
                    <a:pt x="4978" y="2899"/>
                    <a:pt x="4978" y="2521"/>
                  </a:cubicBezTo>
                  <a:cubicBezTo>
                    <a:pt x="4978" y="2080"/>
                    <a:pt x="4726" y="1923"/>
                    <a:pt x="4411" y="1734"/>
                  </a:cubicBezTo>
                  <a:cubicBezTo>
                    <a:pt x="4506" y="1324"/>
                    <a:pt x="4537" y="1041"/>
                    <a:pt x="4222" y="726"/>
                  </a:cubicBezTo>
                  <a:cubicBezTo>
                    <a:pt x="4041" y="544"/>
                    <a:pt x="3870" y="498"/>
                    <a:pt x="3691" y="498"/>
                  </a:cubicBezTo>
                  <a:cubicBezTo>
                    <a:pt x="3560" y="498"/>
                    <a:pt x="3424" y="523"/>
                    <a:pt x="3277" y="537"/>
                  </a:cubicBezTo>
                  <a:cubicBezTo>
                    <a:pt x="3025" y="221"/>
                    <a:pt x="2868"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78"/>
            <p:cNvSpPr/>
            <p:nvPr/>
          </p:nvSpPr>
          <p:spPr>
            <a:xfrm>
              <a:off x="-11292700" y="3255625"/>
              <a:ext cx="117375" cy="124475"/>
            </a:xfrm>
            <a:custGeom>
              <a:avLst/>
              <a:gdLst/>
              <a:ahLst/>
              <a:cxnLst/>
              <a:rect l="l" t="t" r="r" b="b"/>
              <a:pathLst>
                <a:path w="4695" h="4979" extrusionOk="0">
                  <a:moveTo>
                    <a:pt x="2521" y="1670"/>
                  </a:moveTo>
                  <a:cubicBezTo>
                    <a:pt x="2993" y="1670"/>
                    <a:pt x="3340" y="2017"/>
                    <a:pt x="3340" y="2490"/>
                  </a:cubicBezTo>
                  <a:cubicBezTo>
                    <a:pt x="3340" y="2962"/>
                    <a:pt x="2993" y="3309"/>
                    <a:pt x="2521" y="3309"/>
                  </a:cubicBezTo>
                  <a:cubicBezTo>
                    <a:pt x="2048" y="3309"/>
                    <a:pt x="1702" y="2962"/>
                    <a:pt x="1702" y="2490"/>
                  </a:cubicBezTo>
                  <a:cubicBezTo>
                    <a:pt x="1702" y="2017"/>
                    <a:pt x="2048" y="1670"/>
                    <a:pt x="2521" y="1670"/>
                  </a:cubicBezTo>
                  <a:close/>
                  <a:moveTo>
                    <a:pt x="2552" y="1"/>
                  </a:moveTo>
                  <a:cubicBezTo>
                    <a:pt x="2111" y="1"/>
                    <a:pt x="1954" y="253"/>
                    <a:pt x="1765" y="568"/>
                  </a:cubicBezTo>
                  <a:cubicBezTo>
                    <a:pt x="1618" y="554"/>
                    <a:pt x="1476" y="530"/>
                    <a:pt x="1339" y="530"/>
                  </a:cubicBezTo>
                  <a:cubicBezTo>
                    <a:pt x="1151" y="530"/>
                    <a:pt x="969" y="575"/>
                    <a:pt x="788" y="757"/>
                  </a:cubicBezTo>
                  <a:cubicBezTo>
                    <a:pt x="473" y="1072"/>
                    <a:pt x="536" y="1355"/>
                    <a:pt x="599" y="1702"/>
                  </a:cubicBezTo>
                  <a:cubicBezTo>
                    <a:pt x="252" y="1891"/>
                    <a:pt x="0" y="2048"/>
                    <a:pt x="0" y="2490"/>
                  </a:cubicBezTo>
                  <a:cubicBezTo>
                    <a:pt x="0" y="2931"/>
                    <a:pt x="221" y="3088"/>
                    <a:pt x="536" y="3277"/>
                  </a:cubicBezTo>
                  <a:cubicBezTo>
                    <a:pt x="473" y="3687"/>
                    <a:pt x="441" y="3907"/>
                    <a:pt x="756" y="4222"/>
                  </a:cubicBezTo>
                  <a:cubicBezTo>
                    <a:pt x="943" y="4409"/>
                    <a:pt x="1107" y="4463"/>
                    <a:pt x="1295" y="4463"/>
                  </a:cubicBezTo>
                  <a:cubicBezTo>
                    <a:pt x="1425" y="4463"/>
                    <a:pt x="1566" y="4437"/>
                    <a:pt x="1733" y="4411"/>
                  </a:cubicBezTo>
                  <a:cubicBezTo>
                    <a:pt x="1954" y="4726"/>
                    <a:pt x="2111" y="4978"/>
                    <a:pt x="2521" y="4978"/>
                  </a:cubicBezTo>
                  <a:cubicBezTo>
                    <a:pt x="2962" y="4978"/>
                    <a:pt x="3119" y="4726"/>
                    <a:pt x="3308" y="4411"/>
                  </a:cubicBezTo>
                  <a:cubicBezTo>
                    <a:pt x="3458" y="4449"/>
                    <a:pt x="3588" y="4476"/>
                    <a:pt x="3710" y="4476"/>
                  </a:cubicBezTo>
                  <a:cubicBezTo>
                    <a:pt x="3896" y="4476"/>
                    <a:pt x="4063" y="4412"/>
                    <a:pt x="4254" y="4222"/>
                  </a:cubicBezTo>
                  <a:cubicBezTo>
                    <a:pt x="4569" y="3907"/>
                    <a:pt x="4474" y="3624"/>
                    <a:pt x="4443" y="3277"/>
                  </a:cubicBezTo>
                  <a:cubicBezTo>
                    <a:pt x="4583" y="3183"/>
                    <a:pt x="4592" y="3175"/>
                    <a:pt x="4592" y="3175"/>
                  </a:cubicBezTo>
                  <a:lnTo>
                    <a:pt x="4592" y="3175"/>
                  </a:lnTo>
                  <a:cubicBezTo>
                    <a:pt x="4592" y="3175"/>
                    <a:pt x="4592" y="3175"/>
                    <a:pt x="4592" y="3175"/>
                  </a:cubicBezTo>
                  <a:cubicBezTo>
                    <a:pt x="4594" y="3175"/>
                    <a:pt x="4606" y="3170"/>
                    <a:pt x="4695" y="3120"/>
                  </a:cubicBezTo>
                  <a:cubicBezTo>
                    <a:pt x="4411" y="2805"/>
                    <a:pt x="4254" y="2427"/>
                    <a:pt x="4254" y="2017"/>
                  </a:cubicBezTo>
                  <a:cubicBezTo>
                    <a:pt x="3939" y="1702"/>
                    <a:pt x="3781" y="1324"/>
                    <a:pt x="3781" y="851"/>
                  </a:cubicBezTo>
                  <a:cubicBezTo>
                    <a:pt x="3781" y="725"/>
                    <a:pt x="3781" y="631"/>
                    <a:pt x="3812" y="536"/>
                  </a:cubicBezTo>
                  <a:cubicBezTo>
                    <a:pt x="3754" y="517"/>
                    <a:pt x="3710" y="509"/>
                    <a:pt x="3671" y="509"/>
                  </a:cubicBezTo>
                  <a:cubicBezTo>
                    <a:pt x="3583" y="509"/>
                    <a:pt x="3514" y="546"/>
                    <a:pt x="3340" y="568"/>
                  </a:cubicBezTo>
                  <a:cubicBezTo>
                    <a:pt x="3119" y="253"/>
                    <a:pt x="2962" y="1"/>
                    <a:pt x="25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78"/>
            <p:cNvSpPr/>
            <p:nvPr/>
          </p:nvSpPr>
          <p:spPr>
            <a:xfrm>
              <a:off x="-11056425" y="3254850"/>
              <a:ext cx="117400" cy="125250"/>
            </a:xfrm>
            <a:custGeom>
              <a:avLst/>
              <a:gdLst/>
              <a:ahLst/>
              <a:cxnLst/>
              <a:rect l="l" t="t" r="r" b="b"/>
              <a:pathLst>
                <a:path w="4696" h="5010" extrusionOk="0">
                  <a:moveTo>
                    <a:pt x="2175" y="1701"/>
                  </a:moveTo>
                  <a:cubicBezTo>
                    <a:pt x="2647" y="1701"/>
                    <a:pt x="2994" y="2048"/>
                    <a:pt x="2994" y="2521"/>
                  </a:cubicBezTo>
                  <a:cubicBezTo>
                    <a:pt x="2994" y="2962"/>
                    <a:pt x="2616" y="3340"/>
                    <a:pt x="2175" y="3340"/>
                  </a:cubicBezTo>
                  <a:cubicBezTo>
                    <a:pt x="1702" y="3340"/>
                    <a:pt x="1324" y="2993"/>
                    <a:pt x="1324" y="2521"/>
                  </a:cubicBezTo>
                  <a:cubicBezTo>
                    <a:pt x="1324" y="2048"/>
                    <a:pt x="1702" y="1701"/>
                    <a:pt x="2175" y="1701"/>
                  </a:cubicBezTo>
                  <a:close/>
                  <a:moveTo>
                    <a:pt x="2112" y="0"/>
                  </a:moveTo>
                  <a:cubicBezTo>
                    <a:pt x="1702" y="0"/>
                    <a:pt x="1545" y="221"/>
                    <a:pt x="1324" y="567"/>
                  </a:cubicBezTo>
                  <a:cubicBezTo>
                    <a:pt x="1022" y="511"/>
                    <a:pt x="957" y="499"/>
                    <a:pt x="927" y="499"/>
                  </a:cubicBezTo>
                  <a:cubicBezTo>
                    <a:pt x="907" y="499"/>
                    <a:pt x="902" y="504"/>
                    <a:pt x="852" y="504"/>
                  </a:cubicBezTo>
                  <a:cubicBezTo>
                    <a:pt x="915" y="630"/>
                    <a:pt x="915" y="725"/>
                    <a:pt x="915" y="819"/>
                  </a:cubicBezTo>
                  <a:cubicBezTo>
                    <a:pt x="915" y="1260"/>
                    <a:pt x="757" y="1701"/>
                    <a:pt x="442" y="2016"/>
                  </a:cubicBezTo>
                  <a:cubicBezTo>
                    <a:pt x="442" y="2458"/>
                    <a:pt x="284" y="2836"/>
                    <a:pt x="1" y="3119"/>
                  </a:cubicBezTo>
                  <a:lnTo>
                    <a:pt x="32" y="3151"/>
                  </a:lnTo>
                  <a:lnTo>
                    <a:pt x="221" y="3308"/>
                  </a:lnTo>
                  <a:cubicBezTo>
                    <a:pt x="158" y="3718"/>
                    <a:pt x="127" y="3938"/>
                    <a:pt x="442" y="4253"/>
                  </a:cubicBezTo>
                  <a:cubicBezTo>
                    <a:pt x="628" y="4440"/>
                    <a:pt x="793" y="4494"/>
                    <a:pt x="974" y="4494"/>
                  </a:cubicBezTo>
                  <a:cubicBezTo>
                    <a:pt x="1099" y="4494"/>
                    <a:pt x="1233" y="4468"/>
                    <a:pt x="1387" y="4442"/>
                  </a:cubicBezTo>
                  <a:cubicBezTo>
                    <a:pt x="1608" y="4757"/>
                    <a:pt x="1765" y="5009"/>
                    <a:pt x="2175" y="5009"/>
                  </a:cubicBezTo>
                  <a:cubicBezTo>
                    <a:pt x="2584" y="5009"/>
                    <a:pt x="2742" y="4757"/>
                    <a:pt x="2962" y="4442"/>
                  </a:cubicBezTo>
                  <a:cubicBezTo>
                    <a:pt x="3112" y="4480"/>
                    <a:pt x="3247" y="4507"/>
                    <a:pt x="3375" y="4507"/>
                  </a:cubicBezTo>
                  <a:cubicBezTo>
                    <a:pt x="3570" y="4507"/>
                    <a:pt x="3749" y="4443"/>
                    <a:pt x="3939" y="4253"/>
                  </a:cubicBezTo>
                  <a:cubicBezTo>
                    <a:pt x="4254" y="3938"/>
                    <a:pt x="4160" y="3655"/>
                    <a:pt x="4128" y="3308"/>
                  </a:cubicBezTo>
                  <a:cubicBezTo>
                    <a:pt x="4443" y="3088"/>
                    <a:pt x="4695" y="2930"/>
                    <a:pt x="4695" y="2521"/>
                  </a:cubicBezTo>
                  <a:cubicBezTo>
                    <a:pt x="4632" y="2079"/>
                    <a:pt x="4412" y="1922"/>
                    <a:pt x="4097" y="1701"/>
                  </a:cubicBezTo>
                  <a:cubicBezTo>
                    <a:pt x="4191" y="1292"/>
                    <a:pt x="4223" y="1071"/>
                    <a:pt x="3907" y="756"/>
                  </a:cubicBezTo>
                  <a:cubicBezTo>
                    <a:pt x="3721" y="570"/>
                    <a:pt x="3546" y="516"/>
                    <a:pt x="3349" y="516"/>
                  </a:cubicBezTo>
                  <a:cubicBezTo>
                    <a:pt x="3213" y="516"/>
                    <a:pt x="3067" y="542"/>
                    <a:pt x="2899" y="567"/>
                  </a:cubicBezTo>
                  <a:cubicBezTo>
                    <a:pt x="2679" y="221"/>
                    <a:pt x="2521" y="0"/>
                    <a:pt x="211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78"/>
            <p:cNvSpPr/>
            <p:nvPr/>
          </p:nvSpPr>
          <p:spPr>
            <a:xfrm>
              <a:off x="-11209225" y="3503725"/>
              <a:ext cx="188275" cy="62250"/>
            </a:xfrm>
            <a:custGeom>
              <a:avLst/>
              <a:gdLst/>
              <a:ahLst/>
              <a:cxnLst/>
              <a:rect l="l" t="t" r="r" b="b"/>
              <a:pathLst>
                <a:path w="7531" h="2490" extrusionOk="0">
                  <a:moveTo>
                    <a:pt x="1356" y="1"/>
                  </a:moveTo>
                  <a:lnTo>
                    <a:pt x="127" y="1859"/>
                  </a:lnTo>
                  <a:cubicBezTo>
                    <a:pt x="1" y="2017"/>
                    <a:pt x="32" y="2206"/>
                    <a:pt x="158" y="2364"/>
                  </a:cubicBezTo>
                  <a:cubicBezTo>
                    <a:pt x="179" y="2448"/>
                    <a:pt x="284" y="2490"/>
                    <a:pt x="408" y="2490"/>
                  </a:cubicBezTo>
                  <a:cubicBezTo>
                    <a:pt x="470" y="2490"/>
                    <a:pt x="536" y="2479"/>
                    <a:pt x="600" y="2458"/>
                  </a:cubicBezTo>
                  <a:lnTo>
                    <a:pt x="1419" y="2017"/>
                  </a:lnTo>
                  <a:cubicBezTo>
                    <a:pt x="1623" y="1922"/>
                    <a:pt x="1844" y="1875"/>
                    <a:pt x="2064" y="1875"/>
                  </a:cubicBezTo>
                  <a:cubicBezTo>
                    <a:pt x="2285" y="1875"/>
                    <a:pt x="2506" y="1922"/>
                    <a:pt x="2710" y="2017"/>
                  </a:cubicBezTo>
                  <a:cubicBezTo>
                    <a:pt x="3025" y="2175"/>
                    <a:pt x="3372" y="2253"/>
                    <a:pt x="3718" y="2253"/>
                  </a:cubicBezTo>
                  <a:cubicBezTo>
                    <a:pt x="4065" y="2253"/>
                    <a:pt x="4412" y="2175"/>
                    <a:pt x="4727" y="2017"/>
                  </a:cubicBezTo>
                  <a:cubicBezTo>
                    <a:pt x="4931" y="1922"/>
                    <a:pt x="5152" y="1875"/>
                    <a:pt x="5373" y="1875"/>
                  </a:cubicBezTo>
                  <a:cubicBezTo>
                    <a:pt x="5593" y="1875"/>
                    <a:pt x="5814" y="1922"/>
                    <a:pt x="6018" y="2017"/>
                  </a:cubicBezTo>
                  <a:lnTo>
                    <a:pt x="6869" y="2458"/>
                  </a:lnTo>
                  <a:cubicBezTo>
                    <a:pt x="6921" y="2479"/>
                    <a:pt x="6978" y="2490"/>
                    <a:pt x="7035" y="2490"/>
                  </a:cubicBezTo>
                  <a:cubicBezTo>
                    <a:pt x="7149" y="2490"/>
                    <a:pt x="7268" y="2448"/>
                    <a:pt x="7373" y="2364"/>
                  </a:cubicBezTo>
                  <a:cubicBezTo>
                    <a:pt x="7499" y="2206"/>
                    <a:pt x="7531" y="2017"/>
                    <a:pt x="7405" y="1859"/>
                  </a:cubicBezTo>
                  <a:lnTo>
                    <a:pt x="617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78"/>
            <p:cNvSpPr/>
            <p:nvPr/>
          </p:nvSpPr>
          <p:spPr>
            <a:xfrm>
              <a:off x="-11167475" y="3462775"/>
              <a:ext cx="103200" cy="20500"/>
            </a:xfrm>
            <a:custGeom>
              <a:avLst/>
              <a:gdLst/>
              <a:ahLst/>
              <a:cxnLst/>
              <a:rect l="l" t="t" r="r" b="b"/>
              <a:pathLst>
                <a:path w="4128" h="820" extrusionOk="0">
                  <a:moveTo>
                    <a:pt x="1" y="0"/>
                  </a:moveTo>
                  <a:lnTo>
                    <a:pt x="1" y="820"/>
                  </a:lnTo>
                  <a:lnTo>
                    <a:pt x="4128" y="820"/>
                  </a:lnTo>
                  <a:lnTo>
                    <a:pt x="41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8" name="Google Shape;7968;p78"/>
            <p:cNvSpPr/>
            <p:nvPr/>
          </p:nvSpPr>
          <p:spPr>
            <a:xfrm>
              <a:off x="-11213150" y="3344625"/>
              <a:ext cx="141000" cy="97700"/>
            </a:xfrm>
            <a:custGeom>
              <a:avLst/>
              <a:gdLst/>
              <a:ahLst/>
              <a:cxnLst/>
              <a:rect l="l" t="t" r="r" b="b"/>
              <a:pathLst>
                <a:path w="5640" h="3908" extrusionOk="0">
                  <a:moveTo>
                    <a:pt x="2206" y="1"/>
                  </a:moveTo>
                  <a:lnTo>
                    <a:pt x="2080" y="64"/>
                  </a:lnTo>
                  <a:cubicBezTo>
                    <a:pt x="2080" y="442"/>
                    <a:pt x="2017" y="851"/>
                    <a:pt x="1607" y="1261"/>
                  </a:cubicBezTo>
                  <a:cubicBezTo>
                    <a:pt x="1292" y="1576"/>
                    <a:pt x="946" y="1733"/>
                    <a:pt x="504" y="1733"/>
                  </a:cubicBezTo>
                  <a:lnTo>
                    <a:pt x="441" y="1733"/>
                  </a:lnTo>
                  <a:cubicBezTo>
                    <a:pt x="315" y="1860"/>
                    <a:pt x="158" y="1954"/>
                    <a:pt x="0" y="2080"/>
                  </a:cubicBezTo>
                  <a:lnTo>
                    <a:pt x="1355" y="3907"/>
                  </a:lnTo>
                  <a:lnTo>
                    <a:pt x="4411" y="3907"/>
                  </a:lnTo>
                  <a:lnTo>
                    <a:pt x="5608" y="536"/>
                  </a:lnTo>
                  <a:cubicBezTo>
                    <a:pt x="5640" y="379"/>
                    <a:pt x="5608" y="221"/>
                    <a:pt x="5608" y="127"/>
                  </a:cubicBezTo>
                  <a:lnTo>
                    <a:pt x="5482" y="32"/>
                  </a:lnTo>
                  <a:cubicBezTo>
                    <a:pt x="5356" y="64"/>
                    <a:pt x="5199" y="64"/>
                    <a:pt x="5073" y="64"/>
                  </a:cubicBezTo>
                  <a:lnTo>
                    <a:pt x="5010" y="64"/>
                  </a:lnTo>
                  <a:cubicBezTo>
                    <a:pt x="4758" y="347"/>
                    <a:pt x="4411" y="599"/>
                    <a:pt x="3875" y="599"/>
                  </a:cubicBezTo>
                  <a:cubicBezTo>
                    <a:pt x="3308" y="599"/>
                    <a:pt x="2962" y="347"/>
                    <a:pt x="2678" y="64"/>
                  </a:cubicBezTo>
                  <a:lnTo>
                    <a:pt x="2647" y="64"/>
                  </a:lnTo>
                  <a:cubicBezTo>
                    <a:pt x="2489" y="64"/>
                    <a:pt x="2363" y="32"/>
                    <a:pt x="220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78"/>
            <p:cNvSpPr/>
            <p:nvPr/>
          </p:nvSpPr>
          <p:spPr>
            <a:xfrm>
              <a:off x="-11080825" y="3379275"/>
              <a:ext cx="59100" cy="61475"/>
            </a:xfrm>
            <a:custGeom>
              <a:avLst/>
              <a:gdLst/>
              <a:ahLst/>
              <a:cxnLst/>
              <a:rect l="l" t="t" r="r" b="b"/>
              <a:pathLst>
                <a:path w="2364" h="2459" extrusionOk="0">
                  <a:moveTo>
                    <a:pt x="882" y="1"/>
                  </a:moveTo>
                  <a:lnTo>
                    <a:pt x="0" y="2458"/>
                  </a:lnTo>
                  <a:lnTo>
                    <a:pt x="1008" y="2458"/>
                  </a:lnTo>
                  <a:lnTo>
                    <a:pt x="2363" y="663"/>
                  </a:lnTo>
                  <a:cubicBezTo>
                    <a:pt x="2237" y="568"/>
                    <a:pt x="2080" y="474"/>
                    <a:pt x="1954" y="347"/>
                  </a:cubicBezTo>
                  <a:lnTo>
                    <a:pt x="1891" y="347"/>
                  </a:lnTo>
                  <a:cubicBezTo>
                    <a:pt x="1512" y="347"/>
                    <a:pt x="1197" y="221"/>
                    <a:pt x="8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70" name="Google Shape;7970;p78"/>
          <p:cNvGrpSpPr/>
          <p:nvPr/>
        </p:nvGrpSpPr>
        <p:grpSpPr>
          <a:xfrm>
            <a:off x="7528677" y="1819965"/>
            <a:ext cx="368106" cy="356232"/>
            <a:chOff x="-11299000" y="3647875"/>
            <a:chExt cx="365475" cy="353650"/>
          </a:xfrm>
        </p:grpSpPr>
        <p:sp>
          <p:nvSpPr>
            <p:cNvPr id="7971" name="Google Shape;7971;p78"/>
            <p:cNvSpPr/>
            <p:nvPr/>
          </p:nvSpPr>
          <p:spPr>
            <a:xfrm>
              <a:off x="-11299000" y="3734700"/>
              <a:ext cx="142575" cy="134325"/>
            </a:xfrm>
            <a:custGeom>
              <a:avLst/>
              <a:gdLst/>
              <a:ahLst/>
              <a:cxnLst/>
              <a:rect l="l" t="t" r="r" b="b"/>
              <a:pathLst>
                <a:path w="5703" h="5373" extrusionOk="0">
                  <a:moveTo>
                    <a:pt x="2300" y="0"/>
                  </a:moveTo>
                  <a:cubicBezTo>
                    <a:pt x="1772" y="0"/>
                    <a:pt x="1245" y="197"/>
                    <a:pt x="851" y="591"/>
                  </a:cubicBezTo>
                  <a:cubicBezTo>
                    <a:pt x="0" y="1379"/>
                    <a:pt x="0" y="2702"/>
                    <a:pt x="851" y="3490"/>
                  </a:cubicBezTo>
                  <a:lnTo>
                    <a:pt x="2615" y="5254"/>
                  </a:lnTo>
                  <a:cubicBezTo>
                    <a:pt x="2694" y="5333"/>
                    <a:pt x="2804" y="5372"/>
                    <a:pt x="2915" y="5372"/>
                  </a:cubicBezTo>
                  <a:cubicBezTo>
                    <a:pt x="3025" y="5372"/>
                    <a:pt x="3135" y="5333"/>
                    <a:pt x="3214" y="5254"/>
                  </a:cubicBezTo>
                  <a:lnTo>
                    <a:pt x="5514" y="2954"/>
                  </a:lnTo>
                  <a:cubicBezTo>
                    <a:pt x="5703" y="2797"/>
                    <a:pt x="5703" y="2513"/>
                    <a:pt x="5514" y="2355"/>
                  </a:cubicBezTo>
                  <a:lnTo>
                    <a:pt x="3749" y="591"/>
                  </a:lnTo>
                  <a:cubicBezTo>
                    <a:pt x="3356" y="197"/>
                    <a:pt x="2828" y="0"/>
                    <a:pt x="23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78"/>
            <p:cNvSpPr/>
            <p:nvPr/>
          </p:nvSpPr>
          <p:spPr>
            <a:xfrm>
              <a:off x="-11076100" y="3734700"/>
              <a:ext cx="142575" cy="134325"/>
            </a:xfrm>
            <a:custGeom>
              <a:avLst/>
              <a:gdLst/>
              <a:ahLst/>
              <a:cxnLst/>
              <a:rect l="l" t="t" r="r" b="b"/>
              <a:pathLst>
                <a:path w="5703" h="5373" extrusionOk="0">
                  <a:moveTo>
                    <a:pt x="3379" y="0"/>
                  </a:moveTo>
                  <a:cubicBezTo>
                    <a:pt x="2836" y="0"/>
                    <a:pt x="2300" y="197"/>
                    <a:pt x="1922" y="591"/>
                  </a:cubicBezTo>
                  <a:lnTo>
                    <a:pt x="158" y="2355"/>
                  </a:lnTo>
                  <a:cubicBezTo>
                    <a:pt x="0" y="2513"/>
                    <a:pt x="0" y="2797"/>
                    <a:pt x="158" y="2954"/>
                  </a:cubicBezTo>
                  <a:lnTo>
                    <a:pt x="2521" y="5254"/>
                  </a:lnTo>
                  <a:cubicBezTo>
                    <a:pt x="2599" y="5333"/>
                    <a:pt x="2710" y="5372"/>
                    <a:pt x="2820" y="5372"/>
                  </a:cubicBezTo>
                  <a:cubicBezTo>
                    <a:pt x="2930" y="5372"/>
                    <a:pt x="3040" y="5333"/>
                    <a:pt x="3119" y="5254"/>
                  </a:cubicBezTo>
                  <a:lnTo>
                    <a:pt x="4884" y="3490"/>
                  </a:lnTo>
                  <a:cubicBezTo>
                    <a:pt x="5703" y="2702"/>
                    <a:pt x="5703" y="1379"/>
                    <a:pt x="4884" y="591"/>
                  </a:cubicBezTo>
                  <a:cubicBezTo>
                    <a:pt x="4474" y="197"/>
                    <a:pt x="3923" y="0"/>
                    <a:pt x="3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78"/>
            <p:cNvSpPr/>
            <p:nvPr/>
          </p:nvSpPr>
          <p:spPr>
            <a:xfrm>
              <a:off x="-11254900" y="3917225"/>
              <a:ext cx="124475" cy="84300"/>
            </a:xfrm>
            <a:custGeom>
              <a:avLst/>
              <a:gdLst/>
              <a:ahLst/>
              <a:cxnLst/>
              <a:rect l="l" t="t" r="r" b="b"/>
              <a:pathLst>
                <a:path w="4979" h="3372" extrusionOk="0">
                  <a:moveTo>
                    <a:pt x="3466" y="1"/>
                  </a:moveTo>
                  <a:lnTo>
                    <a:pt x="316" y="2616"/>
                  </a:lnTo>
                  <a:cubicBezTo>
                    <a:pt x="1" y="2836"/>
                    <a:pt x="190" y="3372"/>
                    <a:pt x="568" y="3372"/>
                  </a:cubicBezTo>
                  <a:lnTo>
                    <a:pt x="3372" y="3372"/>
                  </a:lnTo>
                  <a:cubicBezTo>
                    <a:pt x="3466" y="3309"/>
                    <a:pt x="3561" y="3277"/>
                    <a:pt x="3655" y="3214"/>
                  </a:cubicBezTo>
                  <a:lnTo>
                    <a:pt x="4978" y="1702"/>
                  </a:ln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78"/>
            <p:cNvSpPr/>
            <p:nvPr/>
          </p:nvSpPr>
          <p:spPr>
            <a:xfrm>
              <a:off x="-11099725" y="3838475"/>
              <a:ext cx="55150" cy="50425"/>
            </a:xfrm>
            <a:custGeom>
              <a:avLst/>
              <a:gdLst/>
              <a:ahLst/>
              <a:cxnLst/>
              <a:rect l="l" t="t" r="r" b="b"/>
              <a:pathLst>
                <a:path w="2206" h="2017" extrusionOk="0">
                  <a:moveTo>
                    <a:pt x="1197" y="0"/>
                  </a:moveTo>
                  <a:lnTo>
                    <a:pt x="0" y="914"/>
                  </a:lnTo>
                  <a:lnTo>
                    <a:pt x="1323" y="2017"/>
                  </a:lnTo>
                  <a:lnTo>
                    <a:pt x="2205" y="1040"/>
                  </a:lnTo>
                  <a:lnTo>
                    <a:pt x="11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78"/>
            <p:cNvSpPr/>
            <p:nvPr/>
          </p:nvSpPr>
          <p:spPr>
            <a:xfrm>
              <a:off x="-11187950" y="3836900"/>
              <a:ext cx="210325" cy="162275"/>
            </a:xfrm>
            <a:custGeom>
              <a:avLst/>
              <a:gdLst/>
              <a:ahLst/>
              <a:cxnLst/>
              <a:rect l="l" t="t" r="r" b="b"/>
              <a:pathLst>
                <a:path w="8413" h="6491" extrusionOk="0">
                  <a:moveTo>
                    <a:pt x="1040" y="0"/>
                  </a:moveTo>
                  <a:lnTo>
                    <a:pt x="1" y="1103"/>
                  </a:lnTo>
                  <a:lnTo>
                    <a:pt x="4758" y="6364"/>
                  </a:lnTo>
                  <a:cubicBezTo>
                    <a:pt x="4821" y="6459"/>
                    <a:pt x="4947" y="6490"/>
                    <a:pt x="5073" y="6490"/>
                  </a:cubicBezTo>
                  <a:lnTo>
                    <a:pt x="7845" y="6490"/>
                  </a:lnTo>
                  <a:cubicBezTo>
                    <a:pt x="8255" y="6490"/>
                    <a:pt x="8412" y="6018"/>
                    <a:pt x="8129" y="5734"/>
                  </a:cubicBezTo>
                  <a:lnTo>
                    <a:pt x="104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78"/>
            <p:cNvSpPr/>
            <p:nvPr/>
          </p:nvSpPr>
          <p:spPr>
            <a:xfrm>
              <a:off x="-11292700" y="3647875"/>
              <a:ext cx="353675" cy="87450"/>
            </a:xfrm>
            <a:custGeom>
              <a:avLst/>
              <a:gdLst/>
              <a:ahLst/>
              <a:cxnLst/>
              <a:rect l="l" t="t" r="r" b="b"/>
              <a:pathLst>
                <a:path w="14147" h="3498" extrusionOk="0">
                  <a:moveTo>
                    <a:pt x="441" y="0"/>
                  </a:moveTo>
                  <a:cubicBezTo>
                    <a:pt x="189" y="0"/>
                    <a:pt x="0" y="189"/>
                    <a:pt x="0" y="378"/>
                  </a:cubicBezTo>
                  <a:cubicBezTo>
                    <a:pt x="0" y="630"/>
                    <a:pt x="189" y="819"/>
                    <a:pt x="441" y="819"/>
                  </a:cubicBezTo>
                  <a:lnTo>
                    <a:pt x="1639" y="819"/>
                  </a:lnTo>
                  <a:lnTo>
                    <a:pt x="1639" y="1670"/>
                  </a:lnTo>
                  <a:lnTo>
                    <a:pt x="1261" y="1670"/>
                  </a:lnTo>
                  <a:cubicBezTo>
                    <a:pt x="599" y="1670"/>
                    <a:pt x="0" y="2237"/>
                    <a:pt x="0" y="2899"/>
                  </a:cubicBezTo>
                  <a:lnTo>
                    <a:pt x="0" y="3497"/>
                  </a:lnTo>
                  <a:lnTo>
                    <a:pt x="32" y="3466"/>
                  </a:lnTo>
                  <a:cubicBezTo>
                    <a:pt x="536" y="2930"/>
                    <a:pt x="1292" y="2615"/>
                    <a:pt x="2080" y="2615"/>
                  </a:cubicBezTo>
                  <a:cubicBezTo>
                    <a:pt x="2867" y="2615"/>
                    <a:pt x="3623" y="2930"/>
                    <a:pt x="4128" y="3466"/>
                  </a:cubicBezTo>
                  <a:lnTo>
                    <a:pt x="4159" y="3497"/>
                  </a:lnTo>
                  <a:lnTo>
                    <a:pt x="4159" y="2899"/>
                  </a:lnTo>
                  <a:cubicBezTo>
                    <a:pt x="4159" y="2237"/>
                    <a:pt x="3623" y="1670"/>
                    <a:pt x="2899" y="1670"/>
                  </a:cubicBezTo>
                  <a:lnTo>
                    <a:pt x="2521" y="1670"/>
                  </a:lnTo>
                  <a:lnTo>
                    <a:pt x="2521" y="819"/>
                  </a:lnTo>
                  <a:lnTo>
                    <a:pt x="11657" y="819"/>
                  </a:lnTo>
                  <a:lnTo>
                    <a:pt x="11657" y="1670"/>
                  </a:lnTo>
                  <a:lnTo>
                    <a:pt x="11216" y="1670"/>
                  </a:lnTo>
                  <a:cubicBezTo>
                    <a:pt x="10555" y="1670"/>
                    <a:pt x="9956" y="2237"/>
                    <a:pt x="9956" y="2899"/>
                  </a:cubicBezTo>
                  <a:lnTo>
                    <a:pt x="9956" y="3497"/>
                  </a:lnTo>
                  <a:lnTo>
                    <a:pt x="9987" y="3466"/>
                  </a:lnTo>
                  <a:cubicBezTo>
                    <a:pt x="10523" y="2930"/>
                    <a:pt x="11248" y="2615"/>
                    <a:pt x="12035" y="2615"/>
                  </a:cubicBezTo>
                  <a:cubicBezTo>
                    <a:pt x="12823" y="2615"/>
                    <a:pt x="13579" y="2930"/>
                    <a:pt x="14083" y="3466"/>
                  </a:cubicBezTo>
                  <a:lnTo>
                    <a:pt x="14146" y="3497"/>
                  </a:lnTo>
                  <a:lnTo>
                    <a:pt x="14146" y="2899"/>
                  </a:lnTo>
                  <a:cubicBezTo>
                    <a:pt x="14146" y="2237"/>
                    <a:pt x="13579" y="1670"/>
                    <a:pt x="12917" y="1670"/>
                  </a:cubicBezTo>
                  <a:lnTo>
                    <a:pt x="12476" y="1670"/>
                  </a:lnTo>
                  <a:lnTo>
                    <a:pt x="12476" y="819"/>
                  </a:lnTo>
                  <a:lnTo>
                    <a:pt x="13705" y="819"/>
                  </a:lnTo>
                  <a:cubicBezTo>
                    <a:pt x="13926" y="819"/>
                    <a:pt x="14083" y="630"/>
                    <a:pt x="14083" y="378"/>
                  </a:cubicBezTo>
                  <a:cubicBezTo>
                    <a:pt x="14083" y="158"/>
                    <a:pt x="13894" y="0"/>
                    <a:pt x="137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77" name="Google Shape;7977;p78"/>
          <p:cNvGrpSpPr/>
          <p:nvPr/>
        </p:nvGrpSpPr>
        <p:grpSpPr>
          <a:xfrm>
            <a:off x="7544139" y="2275916"/>
            <a:ext cx="357808" cy="333240"/>
            <a:chOff x="-11295075" y="4092875"/>
            <a:chExt cx="355250" cy="330825"/>
          </a:xfrm>
        </p:grpSpPr>
        <p:sp>
          <p:nvSpPr>
            <p:cNvPr id="7978" name="Google Shape;7978;p78"/>
            <p:cNvSpPr/>
            <p:nvPr/>
          </p:nvSpPr>
          <p:spPr>
            <a:xfrm>
              <a:off x="-11084775" y="4196825"/>
              <a:ext cx="61475" cy="61475"/>
            </a:xfrm>
            <a:custGeom>
              <a:avLst/>
              <a:gdLst/>
              <a:ahLst/>
              <a:cxnLst/>
              <a:rect l="l" t="t" r="r" b="b"/>
              <a:pathLst>
                <a:path w="2459" h="2459" extrusionOk="0">
                  <a:moveTo>
                    <a:pt x="64" y="1"/>
                  </a:moveTo>
                  <a:cubicBezTo>
                    <a:pt x="32" y="410"/>
                    <a:pt x="1" y="852"/>
                    <a:pt x="1" y="1230"/>
                  </a:cubicBezTo>
                  <a:cubicBezTo>
                    <a:pt x="1" y="1639"/>
                    <a:pt x="32" y="2049"/>
                    <a:pt x="64" y="2458"/>
                  </a:cubicBezTo>
                  <a:lnTo>
                    <a:pt x="1198" y="2458"/>
                  </a:lnTo>
                  <a:cubicBezTo>
                    <a:pt x="1891" y="2458"/>
                    <a:pt x="2458" y="1891"/>
                    <a:pt x="2458" y="1230"/>
                  </a:cubicBezTo>
                  <a:cubicBezTo>
                    <a:pt x="2458" y="568"/>
                    <a:pt x="1922" y="1"/>
                    <a:pt x="119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78"/>
            <p:cNvSpPr/>
            <p:nvPr/>
          </p:nvSpPr>
          <p:spPr>
            <a:xfrm>
              <a:off x="-11080050" y="4092875"/>
              <a:ext cx="140225" cy="269375"/>
            </a:xfrm>
            <a:custGeom>
              <a:avLst/>
              <a:gdLst/>
              <a:ahLst/>
              <a:cxnLst/>
              <a:rect l="l" t="t" r="r" b="b"/>
              <a:pathLst>
                <a:path w="5609" h="10775" extrusionOk="0">
                  <a:moveTo>
                    <a:pt x="2679" y="0"/>
                  </a:moveTo>
                  <a:cubicBezTo>
                    <a:pt x="1450" y="0"/>
                    <a:pt x="442" y="1387"/>
                    <a:pt x="1" y="3308"/>
                  </a:cubicBezTo>
                  <a:lnTo>
                    <a:pt x="1009" y="3308"/>
                  </a:lnTo>
                  <a:cubicBezTo>
                    <a:pt x="2175" y="3308"/>
                    <a:pt x="3120" y="4253"/>
                    <a:pt x="3120" y="5388"/>
                  </a:cubicBezTo>
                  <a:cubicBezTo>
                    <a:pt x="3120" y="6522"/>
                    <a:pt x="2175" y="7467"/>
                    <a:pt x="1009" y="7467"/>
                  </a:cubicBezTo>
                  <a:lnTo>
                    <a:pt x="1" y="7467"/>
                  </a:lnTo>
                  <a:cubicBezTo>
                    <a:pt x="442" y="9420"/>
                    <a:pt x="1450" y="10775"/>
                    <a:pt x="2679" y="10775"/>
                  </a:cubicBezTo>
                  <a:cubicBezTo>
                    <a:pt x="4285" y="10775"/>
                    <a:pt x="5609" y="8381"/>
                    <a:pt x="5609" y="5419"/>
                  </a:cubicBezTo>
                  <a:cubicBezTo>
                    <a:pt x="5609" y="2458"/>
                    <a:pt x="4285" y="0"/>
                    <a:pt x="26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78"/>
            <p:cNvSpPr/>
            <p:nvPr/>
          </p:nvSpPr>
          <p:spPr>
            <a:xfrm>
              <a:off x="-11230475" y="4320500"/>
              <a:ext cx="103975" cy="103200"/>
            </a:xfrm>
            <a:custGeom>
              <a:avLst/>
              <a:gdLst/>
              <a:ahLst/>
              <a:cxnLst/>
              <a:rect l="l" t="t" r="r" b="b"/>
              <a:pathLst>
                <a:path w="4159" h="4128" extrusionOk="0">
                  <a:moveTo>
                    <a:pt x="0" y="0"/>
                  </a:moveTo>
                  <a:lnTo>
                    <a:pt x="0" y="2867"/>
                  </a:lnTo>
                  <a:cubicBezTo>
                    <a:pt x="0" y="3529"/>
                    <a:pt x="536" y="4127"/>
                    <a:pt x="1260" y="4127"/>
                  </a:cubicBezTo>
                  <a:cubicBezTo>
                    <a:pt x="1922" y="4127"/>
                    <a:pt x="2521" y="3560"/>
                    <a:pt x="2521" y="2867"/>
                  </a:cubicBezTo>
                  <a:lnTo>
                    <a:pt x="2521" y="1638"/>
                  </a:lnTo>
                  <a:lnTo>
                    <a:pt x="2962" y="1638"/>
                  </a:lnTo>
                  <a:cubicBezTo>
                    <a:pt x="3623" y="1638"/>
                    <a:pt x="4127" y="1134"/>
                    <a:pt x="4159" y="473"/>
                  </a:cubicBezTo>
                  <a:cubicBezTo>
                    <a:pt x="3875" y="347"/>
                    <a:pt x="3623" y="221"/>
                    <a:pt x="3340" y="158"/>
                  </a:cubicBezTo>
                  <a:lnTo>
                    <a:pt x="3340" y="378"/>
                  </a:lnTo>
                  <a:cubicBezTo>
                    <a:pt x="3340" y="630"/>
                    <a:pt x="3151" y="788"/>
                    <a:pt x="2962" y="788"/>
                  </a:cubicBezTo>
                  <a:lnTo>
                    <a:pt x="2521" y="788"/>
                  </a:lnTo>
                  <a:lnTo>
                    <a:pt x="2521" y="0"/>
                  </a:lnTo>
                  <a:cubicBezTo>
                    <a:pt x="2468" y="11"/>
                    <a:pt x="2416" y="14"/>
                    <a:pt x="2364" y="14"/>
                  </a:cubicBezTo>
                  <a:cubicBezTo>
                    <a:pt x="2262" y="14"/>
                    <a:pt x="2164" y="0"/>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78"/>
            <p:cNvSpPr/>
            <p:nvPr/>
          </p:nvSpPr>
          <p:spPr>
            <a:xfrm>
              <a:off x="-11210000" y="4113350"/>
              <a:ext cx="137850" cy="226075"/>
            </a:xfrm>
            <a:custGeom>
              <a:avLst/>
              <a:gdLst/>
              <a:ahLst/>
              <a:cxnLst/>
              <a:rect l="l" t="t" r="r" b="b"/>
              <a:pathLst>
                <a:path w="5514" h="9043" extrusionOk="0">
                  <a:moveTo>
                    <a:pt x="5514" y="0"/>
                  </a:moveTo>
                  <a:lnTo>
                    <a:pt x="4096" y="883"/>
                  </a:lnTo>
                  <a:cubicBezTo>
                    <a:pt x="3308" y="1355"/>
                    <a:pt x="2363" y="1607"/>
                    <a:pt x="1418" y="1607"/>
                  </a:cubicBezTo>
                  <a:cubicBezTo>
                    <a:pt x="536" y="2300"/>
                    <a:pt x="0" y="3340"/>
                    <a:pt x="0" y="4537"/>
                  </a:cubicBezTo>
                  <a:cubicBezTo>
                    <a:pt x="0" y="5703"/>
                    <a:pt x="567" y="6774"/>
                    <a:pt x="1418" y="7436"/>
                  </a:cubicBezTo>
                  <a:cubicBezTo>
                    <a:pt x="2363" y="7499"/>
                    <a:pt x="3308" y="7719"/>
                    <a:pt x="4096" y="8192"/>
                  </a:cubicBezTo>
                  <a:lnTo>
                    <a:pt x="5514" y="9042"/>
                  </a:lnTo>
                  <a:cubicBezTo>
                    <a:pt x="4695" y="8097"/>
                    <a:pt x="4159" y="6427"/>
                    <a:pt x="4159" y="4537"/>
                  </a:cubicBezTo>
                  <a:cubicBezTo>
                    <a:pt x="4159" y="2647"/>
                    <a:pt x="4726" y="946"/>
                    <a:pt x="55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78"/>
            <p:cNvSpPr/>
            <p:nvPr/>
          </p:nvSpPr>
          <p:spPr>
            <a:xfrm>
              <a:off x="-11295075" y="4153525"/>
              <a:ext cx="89825" cy="145725"/>
            </a:xfrm>
            <a:custGeom>
              <a:avLst/>
              <a:gdLst/>
              <a:ahLst/>
              <a:cxnLst/>
              <a:rect l="l" t="t" r="r" b="b"/>
              <a:pathLst>
                <a:path w="3593" h="5829" extrusionOk="0">
                  <a:moveTo>
                    <a:pt x="3088" y="0"/>
                  </a:moveTo>
                  <a:cubicBezTo>
                    <a:pt x="1482" y="0"/>
                    <a:pt x="127" y="1229"/>
                    <a:pt x="64" y="2773"/>
                  </a:cubicBezTo>
                  <a:cubicBezTo>
                    <a:pt x="1" y="4505"/>
                    <a:pt x="1356" y="5829"/>
                    <a:pt x="2962" y="5829"/>
                  </a:cubicBezTo>
                  <a:lnTo>
                    <a:pt x="3592" y="5829"/>
                  </a:lnTo>
                  <a:cubicBezTo>
                    <a:pt x="2931" y="5041"/>
                    <a:pt x="2521" y="4064"/>
                    <a:pt x="2521" y="2930"/>
                  </a:cubicBezTo>
                  <a:cubicBezTo>
                    <a:pt x="2521" y="1796"/>
                    <a:pt x="2931" y="788"/>
                    <a:pt x="35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83" name="Google Shape;7983;p78"/>
          <p:cNvGrpSpPr/>
          <p:nvPr/>
        </p:nvGrpSpPr>
        <p:grpSpPr>
          <a:xfrm>
            <a:off x="5769739" y="2738964"/>
            <a:ext cx="312585" cy="355451"/>
            <a:chOff x="-9500075" y="3180800"/>
            <a:chExt cx="310350" cy="352875"/>
          </a:xfrm>
        </p:grpSpPr>
        <p:sp>
          <p:nvSpPr>
            <p:cNvPr id="7984" name="Google Shape;7984;p78"/>
            <p:cNvSpPr/>
            <p:nvPr/>
          </p:nvSpPr>
          <p:spPr>
            <a:xfrm>
              <a:off x="-9429175" y="3332825"/>
              <a:ext cx="82725" cy="55150"/>
            </a:xfrm>
            <a:custGeom>
              <a:avLst/>
              <a:gdLst/>
              <a:ahLst/>
              <a:cxnLst/>
              <a:rect l="l" t="t" r="r" b="b"/>
              <a:pathLst>
                <a:path w="3309" h="2206" extrusionOk="0">
                  <a:moveTo>
                    <a:pt x="1670" y="0"/>
                  </a:moveTo>
                  <a:lnTo>
                    <a:pt x="0" y="2205"/>
                  </a:lnTo>
                  <a:lnTo>
                    <a:pt x="3308" y="2205"/>
                  </a:lnTo>
                  <a:lnTo>
                    <a:pt x="16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78"/>
            <p:cNvSpPr/>
            <p:nvPr/>
          </p:nvSpPr>
          <p:spPr>
            <a:xfrm>
              <a:off x="-9335450" y="3274525"/>
              <a:ext cx="19700" cy="19725"/>
            </a:xfrm>
            <a:custGeom>
              <a:avLst/>
              <a:gdLst/>
              <a:ahLst/>
              <a:cxnLst/>
              <a:rect l="l" t="t" r="r" b="b"/>
              <a:pathLst>
                <a:path w="788" h="789" extrusionOk="0">
                  <a:moveTo>
                    <a:pt x="378" y="1"/>
                  </a:moveTo>
                  <a:cubicBezTo>
                    <a:pt x="189" y="1"/>
                    <a:pt x="0" y="190"/>
                    <a:pt x="0" y="379"/>
                  </a:cubicBezTo>
                  <a:cubicBezTo>
                    <a:pt x="0" y="599"/>
                    <a:pt x="189" y="788"/>
                    <a:pt x="378" y="788"/>
                  </a:cubicBezTo>
                  <a:cubicBezTo>
                    <a:pt x="599" y="788"/>
                    <a:pt x="788" y="599"/>
                    <a:pt x="788" y="379"/>
                  </a:cubicBezTo>
                  <a:cubicBezTo>
                    <a:pt x="788" y="190"/>
                    <a:pt x="599"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78"/>
            <p:cNvSpPr/>
            <p:nvPr/>
          </p:nvSpPr>
          <p:spPr>
            <a:xfrm>
              <a:off x="-9330725" y="3351725"/>
              <a:ext cx="62250" cy="36250"/>
            </a:xfrm>
            <a:custGeom>
              <a:avLst/>
              <a:gdLst/>
              <a:ahLst/>
              <a:cxnLst/>
              <a:rect l="l" t="t" r="r" b="b"/>
              <a:pathLst>
                <a:path w="2490" h="1450" extrusionOk="0">
                  <a:moveTo>
                    <a:pt x="1040" y="0"/>
                  </a:moveTo>
                  <a:lnTo>
                    <a:pt x="0" y="977"/>
                  </a:lnTo>
                  <a:lnTo>
                    <a:pt x="410" y="1449"/>
                  </a:lnTo>
                  <a:lnTo>
                    <a:pt x="2489" y="1449"/>
                  </a:lnTo>
                  <a:lnTo>
                    <a:pt x="104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78"/>
            <p:cNvSpPr/>
            <p:nvPr/>
          </p:nvSpPr>
          <p:spPr>
            <a:xfrm>
              <a:off x="-9440200" y="3220975"/>
              <a:ext cx="186675" cy="152025"/>
            </a:xfrm>
            <a:custGeom>
              <a:avLst/>
              <a:gdLst/>
              <a:ahLst/>
              <a:cxnLst/>
              <a:rect l="l" t="t" r="r" b="b"/>
              <a:pathLst>
                <a:path w="7467" h="6081" extrusionOk="0">
                  <a:moveTo>
                    <a:pt x="4568" y="1324"/>
                  </a:moveTo>
                  <a:cubicBezTo>
                    <a:pt x="5261" y="1324"/>
                    <a:pt x="5828" y="1859"/>
                    <a:pt x="5828" y="2552"/>
                  </a:cubicBezTo>
                  <a:cubicBezTo>
                    <a:pt x="5828" y="3214"/>
                    <a:pt x="5293" y="3813"/>
                    <a:pt x="4568" y="3813"/>
                  </a:cubicBezTo>
                  <a:cubicBezTo>
                    <a:pt x="3875" y="3813"/>
                    <a:pt x="3308" y="3245"/>
                    <a:pt x="3308" y="2552"/>
                  </a:cubicBezTo>
                  <a:cubicBezTo>
                    <a:pt x="3308" y="1828"/>
                    <a:pt x="3875" y="1324"/>
                    <a:pt x="4568" y="1324"/>
                  </a:cubicBezTo>
                  <a:close/>
                  <a:moveTo>
                    <a:pt x="0" y="0"/>
                  </a:moveTo>
                  <a:lnTo>
                    <a:pt x="0" y="5860"/>
                  </a:lnTo>
                  <a:lnTo>
                    <a:pt x="1733" y="3529"/>
                  </a:lnTo>
                  <a:cubicBezTo>
                    <a:pt x="1812" y="3434"/>
                    <a:pt x="1945" y="3387"/>
                    <a:pt x="2079" y="3387"/>
                  </a:cubicBezTo>
                  <a:cubicBezTo>
                    <a:pt x="2213" y="3387"/>
                    <a:pt x="2347" y="3434"/>
                    <a:pt x="2426" y="3529"/>
                  </a:cubicBezTo>
                  <a:lnTo>
                    <a:pt x="3907" y="5482"/>
                  </a:lnTo>
                  <a:lnTo>
                    <a:pt x="5104" y="4317"/>
                  </a:lnTo>
                  <a:cubicBezTo>
                    <a:pt x="5183" y="4238"/>
                    <a:pt x="5285" y="4198"/>
                    <a:pt x="5387" y="4198"/>
                  </a:cubicBezTo>
                  <a:cubicBezTo>
                    <a:pt x="5490" y="4198"/>
                    <a:pt x="5592" y="4238"/>
                    <a:pt x="5671" y="4317"/>
                  </a:cubicBezTo>
                  <a:lnTo>
                    <a:pt x="7467" y="6081"/>
                  </a:lnTo>
                  <a:lnTo>
                    <a:pt x="746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78"/>
            <p:cNvSpPr/>
            <p:nvPr/>
          </p:nvSpPr>
          <p:spPr>
            <a:xfrm>
              <a:off x="-9500075" y="3222550"/>
              <a:ext cx="310350" cy="228425"/>
            </a:xfrm>
            <a:custGeom>
              <a:avLst/>
              <a:gdLst/>
              <a:ahLst/>
              <a:cxnLst/>
              <a:rect l="l" t="t" r="r" b="b"/>
              <a:pathLst>
                <a:path w="12414" h="9137" extrusionOk="0">
                  <a:moveTo>
                    <a:pt x="1229" y="0"/>
                  </a:moveTo>
                  <a:cubicBezTo>
                    <a:pt x="568" y="0"/>
                    <a:pt x="1" y="599"/>
                    <a:pt x="1" y="1261"/>
                  </a:cubicBezTo>
                  <a:lnTo>
                    <a:pt x="1" y="7877"/>
                  </a:lnTo>
                  <a:cubicBezTo>
                    <a:pt x="1" y="8538"/>
                    <a:pt x="568" y="9137"/>
                    <a:pt x="1229" y="9137"/>
                  </a:cubicBezTo>
                  <a:lnTo>
                    <a:pt x="11153" y="9137"/>
                  </a:lnTo>
                  <a:cubicBezTo>
                    <a:pt x="11815" y="9137"/>
                    <a:pt x="12414" y="8538"/>
                    <a:pt x="12414" y="7877"/>
                  </a:cubicBezTo>
                  <a:lnTo>
                    <a:pt x="12414" y="1261"/>
                  </a:lnTo>
                  <a:cubicBezTo>
                    <a:pt x="12319" y="536"/>
                    <a:pt x="11784" y="0"/>
                    <a:pt x="11122" y="0"/>
                  </a:cubicBezTo>
                  <a:lnTo>
                    <a:pt x="10712" y="0"/>
                  </a:lnTo>
                  <a:lnTo>
                    <a:pt x="10712" y="7058"/>
                  </a:lnTo>
                  <a:cubicBezTo>
                    <a:pt x="10712" y="7278"/>
                    <a:pt x="10523" y="7436"/>
                    <a:pt x="10334" y="7436"/>
                  </a:cubicBezTo>
                  <a:lnTo>
                    <a:pt x="2048" y="7436"/>
                  </a:lnTo>
                  <a:cubicBezTo>
                    <a:pt x="1828" y="7436"/>
                    <a:pt x="1607" y="7247"/>
                    <a:pt x="1607" y="7058"/>
                  </a:cubicBezTo>
                  <a:lnTo>
                    <a:pt x="16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78"/>
            <p:cNvSpPr/>
            <p:nvPr/>
          </p:nvSpPr>
          <p:spPr>
            <a:xfrm>
              <a:off x="-9398475" y="3180800"/>
              <a:ext cx="103200" cy="21300"/>
            </a:xfrm>
            <a:custGeom>
              <a:avLst/>
              <a:gdLst/>
              <a:ahLst/>
              <a:cxnLst/>
              <a:rect l="l" t="t" r="r" b="b"/>
              <a:pathLst>
                <a:path w="4128" h="852" extrusionOk="0">
                  <a:moveTo>
                    <a:pt x="820" y="1"/>
                  </a:moveTo>
                  <a:cubicBezTo>
                    <a:pt x="347" y="1"/>
                    <a:pt x="1" y="379"/>
                    <a:pt x="1" y="851"/>
                  </a:cubicBezTo>
                  <a:lnTo>
                    <a:pt x="4128" y="851"/>
                  </a:lnTo>
                  <a:cubicBezTo>
                    <a:pt x="4128" y="379"/>
                    <a:pt x="3781" y="1"/>
                    <a:pt x="33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78"/>
            <p:cNvSpPr/>
            <p:nvPr/>
          </p:nvSpPr>
          <p:spPr>
            <a:xfrm>
              <a:off x="-9460700" y="3471450"/>
              <a:ext cx="41775" cy="62225"/>
            </a:xfrm>
            <a:custGeom>
              <a:avLst/>
              <a:gdLst/>
              <a:ahLst/>
              <a:cxnLst/>
              <a:rect l="l" t="t" r="r" b="b"/>
              <a:pathLst>
                <a:path w="1671" h="2489" extrusionOk="0">
                  <a:moveTo>
                    <a:pt x="1" y="0"/>
                  </a:moveTo>
                  <a:lnTo>
                    <a:pt x="1" y="1670"/>
                  </a:lnTo>
                  <a:cubicBezTo>
                    <a:pt x="1" y="2142"/>
                    <a:pt x="347" y="2489"/>
                    <a:pt x="820" y="2489"/>
                  </a:cubicBezTo>
                  <a:cubicBezTo>
                    <a:pt x="1293" y="2489"/>
                    <a:pt x="1671" y="2142"/>
                    <a:pt x="1671" y="1670"/>
                  </a:cubicBezTo>
                  <a:lnTo>
                    <a:pt x="167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78"/>
            <p:cNvSpPr/>
            <p:nvPr/>
          </p:nvSpPr>
          <p:spPr>
            <a:xfrm>
              <a:off x="-9274800" y="3471450"/>
              <a:ext cx="41750" cy="62225"/>
            </a:xfrm>
            <a:custGeom>
              <a:avLst/>
              <a:gdLst/>
              <a:ahLst/>
              <a:cxnLst/>
              <a:rect l="l" t="t" r="r" b="b"/>
              <a:pathLst>
                <a:path w="1670" h="2489" extrusionOk="0">
                  <a:moveTo>
                    <a:pt x="0" y="0"/>
                  </a:moveTo>
                  <a:lnTo>
                    <a:pt x="0" y="1670"/>
                  </a:lnTo>
                  <a:cubicBezTo>
                    <a:pt x="0" y="2142"/>
                    <a:pt x="378" y="2489"/>
                    <a:pt x="851" y="2489"/>
                  </a:cubicBezTo>
                  <a:cubicBezTo>
                    <a:pt x="1323" y="2489"/>
                    <a:pt x="1670" y="2142"/>
                    <a:pt x="1670" y="1670"/>
                  </a:cubicBezTo>
                  <a:lnTo>
                    <a:pt x="16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78"/>
            <p:cNvSpPr/>
            <p:nvPr/>
          </p:nvSpPr>
          <p:spPr>
            <a:xfrm>
              <a:off x="-9398475" y="3471450"/>
              <a:ext cx="103200" cy="20500"/>
            </a:xfrm>
            <a:custGeom>
              <a:avLst/>
              <a:gdLst/>
              <a:ahLst/>
              <a:cxnLst/>
              <a:rect l="l" t="t" r="r" b="b"/>
              <a:pathLst>
                <a:path w="4128" h="820" extrusionOk="0">
                  <a:moveTo>
                    <a:pt x="1" y="0"/>
                  </a:moveTo>
                  <a:lnTo>
                    <a:pt x="1" y="819"/>
                  </a:lnTo>
                  <a:lnTo>
                    <a:pt x="4128" y="819"/>
                  </a:lnTo>
                  <a:lnTo>
                    <a:pt x="412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93" name="Google Shape;7993;p78"/>
          <p:cNvGrpSpPr/>
          <p:nvPr/>
        </p:nvGrpSpPr>
        <p:grpSpPr>
          <a:xfrm>
            <a:off x="5747530" y="3214479"/>
            <a:ext cx="356221" cy="356257"/>
            <a:chOff x="-9523700" y="3614000"/>
            <a:chExt cx="353675" cy="353675"/>
          </a:xfrm>
        </p:grpSpPr>
        <p:sp>
          <p:nvSpPr>
            <p:cNvPr id="7994" name="Google Shape;7994;p78"/>
            <p:cNvSpPr/>
            <p:nvPr/>
          </p:nvSpPr>
          <p:spPr>
            <a:xfrm>
              <a:off x="-9523700" y="3843975"/>
              <a:ext cx="124475" cy="123700"/>
            </a:xfrm>
            <a:custGeom>
              <a:avLst/>
              <a:gdLst/>
              <a:ahLst/>
              <a:cxnLst/>
              <a:rect l="l" t="t" r="r" b="b"/>
              <a:pathLst>
                <a:path w="4979" h="4948" extrusionOk="0">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828" y="1198"/>
                    <a:pt x="2489" y="1198"/>
                  </a:cubicBezTo>
                  <a:close/>
                  <a:moveTo>
                    <a:pt x="2489" y="1"/>
                  </a:moveTo>
                  <a:cubicBezTo>
                    <a:pt x="1103" y="1"/>
                    <a:pt x="1" y="1103"/>
                    <a:pt x="1" y="2458"/>
                  </a:cubicBezTo>
                  <a:cubicBezTo>
                    <a:pt x="1" y="3844"/>
                    <a:pt x="1135" y="4947"/>
                    <a:pt x="2489" y="4947"/>
                  </a:cubicBezTo>
                  <a:cubicBezTo>
                    <a:pt x="3876" y="4947"/>
                    <a:pt x="4978" y="3844"/>
                    <a:pt x="4978" y="2458"/>
                  </a:cubicBezTo>
                  <a:cubicBezTo>
                    <a:pt x="4978" y="1103"/>
                    <a:pt x="3876"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78"/>
            <p:cNvSpPr/>
            <p:nvPr/>
          </p:nvSpPr>
          <p:spPr>
            <a:xfrm>
              <a:off x="-9515825" y="3656525"/>
              <a:ext cx="116600" cy="195350"/>
            </a:xfrm>
            <a:custGeom>
              <a:avLst/>
              <a:gdLst/>
              <a:ahLst/>
              <a:cxnLst/>
              <a:rect l="l" t="t" r="r" b="b"/>
              <a:pathLst>
                <a:path w="4664" h="7814" extrusionOk="0">
                  <a:moveTo>
                    <a:pt x="2994" y="1"/>
                  </a:moveTo>
                  <a:cubicBezTo>
                    <a:pt x="2206" y="1"/>
                    <a:pt x="1513" y="536"/>
                    <a:pt x="1387" y="1324"/>
                  </a:cubicBezTo>
                  <a:lnTo>
                    <a:pt x="1" y="7499"/>
                  </a:lnTo>
                  <a:cubicBezTo>
                    <a:pt x="599" y="6963"/>
                    <a:pt x="1355" y="6648"/>
                    <a:pt x="2174" y="6648"/>
                  </a:cubicBezTo>
                  <a:cubicBezTo>
                    <a:pt x="3151" y="6648"/>
                    <a:pt x="4065" y="7089"/>
                    <a:pt x="4663" y="7814"/>
                  </a:cubicBezTo>
                  <a:lnTo>
                    <a:pt x="4663" y="1639"/>
                  </a:lnTo>
                  <a:cubicBezTo>
                    <a:pt x="4663" y="757"/>
                    <a:pt x="3907" y="1"/>
                    <a:pt x="29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78"/>
            <p:cNvSpPr/>
            <p:nvPr/>
          </p:nvSpPr>
          <p:spPr>
            <a:xfrm>
              <a:off x="-9481175" y="3614000"/>
              <a:ext cx="80375" cy="37050"/>
            </a:xfrm>
            <a:custGeom>
              <a:avLst/>
              <a:gdLst/>
              <a:ahLst/>
              <a:cxnLst/>
              <a:rect l="l" t="t" r="r" b="b"/>
              <a:pathLst>
                <a:path w="3215" h="1482" extrusionOk="0">
                  <a:moveTo>
                    <a:pt x="1608" y="0"/>
                  </a:moveTo>
                  <a:cubicBezTo>
                    <a:pt x="788" y="63"/>
                    <a:pt x="127" y="693"/>
                    <a:pt x="1" y="1481"/>
                  </a:cubicBezTo>
                  <a:cubicBezTo>
                    <a:pt x="442" y="1072"/>
                    <a:pt x="1009" y="851"/>
                    <a:pt x="1608" y="851"/>
                  </a:cubicBezTo>
                  <a:cubicBezTo>
                    <a:pt x="2238" y="851"/>
                    <a:pt x="2805" y="1072"/>
                    <a:pt x="3214" y="1481"/>
                  </a:cubicBezTo>
                  <a:cubicBezTo>
                    <a:pt x="3120" y="630"/>
                    <a:pt x="2427" y="0"/>
                    <a:pt x="16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78"/>
            <p:cNvSpPr/>
            <p:nvPr/>
          </p:nvSpPr>
          <p:spPr>
            <a:xfrm>
              <a:off x="-9294500" y="3843975"/>
              <a:ext cx="124475" cy="123700"/>
            </a:xfrm>
            <a:custGeom>
              <a:avLst/>
              <a:gdLst/>
              <a:ahLst/>
              <a:cxnLst/>
              <a:rect l="l" t="t" r="r" b="b"/>
              <a:pathLst>
                <a:path w="4979" h="4948" extrusionOk="0">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796" y="1198"/>
                    <a:pt x="2489" y="1198"/>
                  </a:cubicBezTo>
                  <a:close/>
                  <a:moveTo>
                    <a:pt x="2489" y="1"/>
                  </a:moveTo>
                  <a:cubicBezTo>
                    <a:pt x="1103" y="1"/>
                    <a:pt x="0" y="1103"/>
                    <a:pt x="0" y="2458"/>
                  </a:cubicBezTo>
                  <a:cubicBezTo>
                    <a:pt x="0" y="3844"/>
                    <a:pt x="1103" y="4947"/>
                    <a:pt x="2489" y="4947"/>
                  </a:cubicBezTo>
                  <a:cubicBezTo>
                    <a:pt x="3876" y="4947"/>
                    <a:pt x="4978" y="3844"/>
                    <a:pt x="4978" y="2458"/>
                  </a:cubicBezTo>
                  <a:cubicBezTo>
                    <a:pt x="4978" y="1103"/>
                    <a:pt x="3876" y="1"/>
                    <a:pt x="24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78"/>
            <p:cNvSpPr/>
            <p:nvPr/>
          </p:nvSpPr>
          <p:spPr>
            <a:xfrm>
              <a:off x="-9294500" y="3656525"/>
              <a:ext cx="116600" cy="195350"/>
            </a:xfrm>
            <a:custGeom>
              <a:avLst/>
              <a:gdLst/>
              <a:ahLst/>
              <a:cxnLst/>
              <a:rect l="l" t="t" r="r" b="b"/>
              <a:pathLst>
                <a:path w="4664" h="7814" extrusionOk="0">
                  <a:moveTo>
                    <a:pt x="1670" y="1"/>
                  </a:moveTo>
                  <a:cubicBezTo>
                    <a:pt x="757" y="1"/>
                    <a:pt x="0" y="757"/>
                    <a:pt x="0" y="1639"/>
                  </a:cubicBezTo>
                  <a:lnTo>
                    <a:pt x="0" y="7814"/>
                  </a:lnTo>
                  <a:cubicBezTo>
                    <a:pt x="599" y="7089"/>
                    <a:pt x="1513" y="6648"/>
                    <a:pt x="2489" y="6648"/>
                  </a:cubicBezTo>
                  <a:cubicBezTo>
                    <a:pt x="3308" y="6648"/>
                    <a:pt x="4065" y="6963"/>
                    <a:pt x="4663" y="7499"/>
                  </a:cubicBezTo>
                  <a:lnTo>
                    <a:pt x="3277" y="1324"/>
                  </a:lnTo>
                  <a:cubicBezTo>
                    <a:pt x="3119" y="536"/>
                    <a:pt x="2458"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78"/>
            <p:cNvSpPr/>
            <p:nvPr/>
          </p:nvSpPr>
          <p:spPr>
            <a:xfrm>
              <a:off x="-9294500" y="3615575"/>
              <a:ext cx="81150" cy="36250"/>
            </a:xfrm>
            <a:custGeom>
              <a:avLst/>
              <a:gdLst/>
              <a:ahLst/>
              <a:cxnLst/>
              <a:rect l="l" t="t" r="r" b="b"/>
              <a:pathLst>
                <a:path w="3246" h="1450" extrusionOk="0">
                  <a:moveTo>
                    <a:pt x="1639" y="0"/>
                  </a:moveTo>
                  <a:cubicBezTo>
                    <a:pt x="788" y="0"/>
                    <a:pt x="126" y="630"/>
                    <a:pt x="0" y="1450"/>
                  </a:cubicBezTo>
                  <a:cubicBezTo>
                    <a:pt x="442" y="1040"/>
                    <a:pt x="1040" y="820"/>
                    <a:pt x="1639" y="820"/>
                  </a:cubicBezTo>
                  <a:cubicBezTo>
                    <a:pt x="2269" y="820"/>
                    <a:pt x="2804" y="1040"/>
                    <a:pt x="3245" y="1450"/>
                  </a:cubicBezTo>
                  <a:cubicBezTo>
                    <a:pt x="3119" y="599"/>
                    <a:pt x="2458" y="0"/>
                    <a:pt x="16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78"/>
            <p:cNvSpPr/>
            <p:nvPr/>
          </p:nvSpPr>
          <p:spPr>
            <a:xfrm>
              <a:off x="-9378775" y="3822725"/>
              <a:ext cx="63025" cy="41750"/>
            </a:xfrm>
            <a:custGeom>
              <a:avLst/>
              <a:gdLst/>
              <a:ahLst/>
              <a:cxnLst/>
              <a:rect l="l" t="t" r="r" b="b"/>
              <a:pathLst>
                <a:path w="2521" h="1670" extrusionOk="0">
                  <a:moveTo>
                    <a:pt x="0" y="0"/>
                  </a:moveTo>
                  <a:lnTo>
                    <a:pt x="0" y="1670"/>
                  </a:lnTo>
                  <a:lnTo>
                    <a:pt x="2521" y="1670"/>
                  </a:lnTo>
                  <a:lnTo>
                    <a:pt x="25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78"/>
            <p:cNvSpPr/>
            <p:nvPr/>
          </p:nvSpPr>
          <p:spPr>
            <a:xfrm>
              <a:off x="-9336250" y="3739225"/>
              <a:ext cx="21300" cy="63050"/>
            </a:xfrm>
            <a:custGeom>
              <a:avLst/>
              <a:gdLst/>
              <a:ahLst/>
              <a:cxnLst/>
              <a:rect l="l" t="t" r="r" b="b"/>
              <a:pathLst>
                <a:path w="852" h="2522" extrusionOk="0">
                  <a:moveTo>
                    <a:pt x="1" y="1"/>
                  </a:moveTo>
                  <a:lnTo>
                    <a:pt x="1" y="2521"/>
                  </a:lnTo>
                  <a:lnTo>
                    <a:pt x="851" y="2521"/>
                  </a:lnTo>
                  <a:lnTo>
                    <a:pt x="8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78"/>
            <p:cNvSpPr/>
            <p:nvPr/>
          </p:nvSpPr>
          <p:spPr>
            <a:xfrm>
              <a:off x="-9378775" y="3739225"/>
              <a:ext cx="20500" cy="63050"/>
            </a:xfrm>
            <a:custGeom>
              <a:avLst/>
              <a:gdLst/>
              <a:ahLst/>
              <a:cxnLst/>
              <a:rect l="l" t="t" r="r" b="b"/>
              <a:pathLst>
                <a:path w="820" h="2522" extrusionOk="0">
                  <a:moveTo>
                    <a:pt x="0" y="1"/>
                  </a:moveTo>
                  <a:lnTo>
                    <a:pt x="0" y="2521"/>
                  </a:lnTo>
                  <a:lnTo>
                    <a:pt x="820" y="2521"/>
                  </a:lnTo>
                  <a:lnTo>
                    <a:pt x="8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03" name="Google Shape;8003;p78"/>
          <p:cNvGrpSpPr/>
          <p:nvPr/>
        </p:nvGrpSpPr>
        <p:grpSpPr>
          <a:xfrm>
            <a:off x="7532481" y="3237121"/>
            <a:ext cx="356221" cy="354670"/>
            <a:chOff x="-9523700" y="4049550"/>
            <a:chExt cx="353675" cy="352100"/>
          </a:xfrm>
        </p:grpSpPr>
        <p:sp>
          <p:nvSpPr>
            <p:cNvPr id="8004" name="Google Shape;8004;p78"/>
            <p:cNvSpPr/>
            <p:nvPr/>
          </p:nvSpPr>
          <p:spPr>
            <a:xfrm>
              <a:off x="-9523700" y="4049550"/>
              <a:ext cx="82725" cy="82725"/>
            </a:xfrm>
            <a:custGeom>
              <a:avLst/>
              <a:gdLst/>
              <a:ahLst/>
              <a:cxnLst/>
              <a:rect l="l" t="t" r="r" b="b"/>
              <a:pathLst>
                <a:path w="3309" h="3309" extrusionOk="0">
                  <a:moveTo>
                    <a:pt x="1670" y="1"/>
                  </a:moveTo>
                  <a:cubicBezTo>
                    <a:pt x="757" y="1"/>
                    <a:pt x="1" y="725"/>
                    <a:pt x="1" y="1639"/>
                  </a:cubicBezTo>
                  <a:cubicBezTo>
                    <a:pt x="1" y="2552"/>
                    <a:pt x="757" y="3309"/>
                    <a:pt x="1670" y="3309"/>
                  </a:cubicBezTo>
                  <a:cubicBezTo>
                    <a:pt x="2584" y="3309"/>
                    <a:pt x="3309" y="2552"/>
                    <a:pt x="3309" y="1639"/>
                  </a:cubicBezTo>
                  <a:cubicBezTo>
                    <a:pt x="3309" y="725"/>
                    <a:pt x="2584"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78"/>
            <p:cNvSpPr/>
            <p:nvPr/>
          </p:nvSpPr>
          <p:spPr>
            <a:xfrm>
              <a:off x="-9523700" y="4148800"/>
              <a:ext cx="82725" cy="252850"/>
            </a:xfrm>
            <a:custGeom>
              <a:avLst/>
              <a:gdLst/>
              <a:ahLst/>
              <a:cxnLst/>
              <a:rect l="l" t="t" r="r" b="b"/>
              <a:pathLst>
                <a:path w="3309" h="10114" extrusionOk="0">
                  <a:moveTo>
                    <a:pt x="820" y="0"/>
                  </a:moveTo>
                  <a:lnTo>
                    <a:pt x="820" y="7876"/>
                  </a:lnTo>
                  <a:cubicBezTo>
                    <a:pt x="316" y="8160"/>
                    <a:pt x="1" y="8695"/>
                    <a:pt x="1" y="9294"/>
                  </a:cubicBezTo>
                  <a:lnTo>
                    <a:pt x="1" y="9672"/>
                  </a:lnTo>
                  <a:cubicBezTo>
                    <a:pt x="1" y="9924"/>
                    <a:pt x="190" y="10113"/>
                    <a:pt x="442" y="10113"/>
                  </a:cubicBezTo>
                  <a:lnTo>
                    <a:pt x="2930" y="10113"/>
                  </a:lnTo>
                  <a:cubicBezTo>
                    <a:pt x="3151" y="10113"/>
                    <a:pt x="3309" y="9924"/>
                    <a:pt x="3309" y="9672"/>
                  </a:cubicBezTo>
                  <a:lnTo>
                    <a:pt x="3309" y="9294"/>
                  </a:lnTo>
                  <a:cubicBezTo>
                    <a:pt x="3309" y="8664"/>
                    <a:pt x="2993" y="8160"/>
                    <a:pt x="2489" y="7876"/>
                  </a:cubicBezTo>
                  <a:lnTo>
                    <a:pt x="2489" y="0"/>
                  </a:lnTo>
                  <a:cubicBezTo>
                    <a:pt x="2206" y="63"/>
                    <a:pt x="1922" y="158"/>
                    <a:pt x="1670" y="158"/>
                  </a:cubicBezTo>
                  <a:cubicBezTo>
                    <a:pt x="1387" y="158"/>
                    <a:pt x="1103" y="63"/>
                    <a:pt x="8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78"/>
            <p:cNvSpPr/>
            <p:nvPr/>
          </p:nvSpPr>
          <p:spPr>
            <a:xfrm>
              <a:off x="-9252750" y="4049550"/>
              <a:ext cx="82725" cy="82725"/>
            </a:xfrm>
            <a:custGeom>
              <a:avLst/>
              <a:gdLst/>
              <a:ahLst/>
              <a:cxnLst/>
              <a:rect l="l" t="t" r="r" b="b"/>
              <a:pathLst>
                <a:path w="3309" h="3309" extrusionOk="0">
                  <a:moveTo>
                    <a:pt x="1670" y="1"/>
                  </a:moveTo>
                  <a:cubicBezTo>
                    <a:pt x="756" y="1"/>
                    <a:pt x="0" y="725"/>
                    <a:pt x="0" y="1639"/>
                  </a:cubicBezTo>
                  <a:cubicBezTo>
                    <a:pt x="0" y="2552"/>
                    <a:pt x="756" y="3309"/>
                    <a:pt x="1670" y="3309"/>
                  </a:cubicBezTo>
                  <a:cubicBezTo>
                    <a:pt x="2552" y="3309"/>
                    <a:pt x="3308" y="2552"/>
                    <a:pt x="3308" y="1639"/>
                  </a:cubicBezTo>
                  <a:cubicBezTo>
                    <a:pt x="3308" y="725"/>
                    <a:pt x="2552"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78"/>
            <p:cNvSpPr/>
            <p:nvPr/>
          </p:nvSpPr>
          <p:spPr>
            <a:xfrm>
              <a:off x="-9252750" y="4148800"/>
              <a:ext cx="82725" cy="252850"/>
            </a:xfrm>
            <a:custGeom>
              <a:avLst/>
              <a:gdLst/>
              <a:ahLst/>
              <a:cxnLst/>
              <a:rect l="l" t="t" r="r" b="b"/>
              <a:pathLst>
                <a:path w="3309" h="10114" extrusionOk="0">
                  <a:moveTo>
                    <a:pt x="819" y="0"/>
                  </a:moveTo>
                  <a:lnTo>
                    <a:pt x="819" y="7876"/>
                  </a:lnTo>
                  <a:cubicBezTo>
                    <a:pt x="315" y="8160"/>
                    <a:pt x="0" y="8695"/>
                    <a:pt x="0" y="9294"/>
                  </a:cubicBezTo>
                  <a:lnTo>
                    <a:pt x="0" y="9704"/>
                  </a:lnTo>
                  <a:cubicBezTo>
                    <a:pt x="0" y="9924"/>
                    <a:pt x="189" y="10113"/>
                    <a:pt x="441" y="10113"/>
                  </a:cubicBezTo>
                  <a:lnTo>
                    <a:pt x="2899" y="10113"/>
                  </a:lnTo>
                  <a:cubicBezTo>
                    <a:pt x="3151" y="10113"/>
                    <a:pt x="3308" y="9924"/>
                    <a:pt x="3308" y="9704"/>
                  </a:cubicBezTo>
                  <a:lnTo>
                    <a:pt x="3308" y="9294"/>
                  </a:lnTo>
                  <a:cubicBezTo>
                    <a:pt x="3308" y="8664"/>
                    <a:pt x="2962" y="8160"/>
                    <a:pt x="2489" y="7876"/>
                  </a:cubicBezTo>
                  <a:lnTo>
                    <a:pt x="2489" y="0"/>
                  </a:lnTo>
                  <a:cubicBezTo>
                    <a:pt x="2206" y="95"/>
                    <a:pt x="1922" y="158"/>
                    <a:pt x="1638" y="158"/>
                  </a:cubicBezTo>
                  <a:cubicBezTo>
                    <a:pt x="1386" y="158"/>
                    <a:pt x="1103" y="95"/>
                    <a:pt x="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78"/>
            <p:cNvSpPr/>
            <p:nvPr/>
          </p:nvSpPr>
          <p:spPr>
            <a:xfrm>
              <a:off x="-9440200" y="4214950"/>
              <a:ext cx="187475" cy="167000"/>
            </a:xfrm>
            <a:custGeom>
              <a:avLst/>
              <a:gdLst/>
              <a:ahLst/>
              <a:cxnLst/>
              <a:rect l="l" t="t" r="r" b="b"/>
              <a:pathLst>
                <a:path w="7499" h="6680" extrusionOk="0">
                  <a:moveTo>
                    <a:pt x="1229" y="1"/>
                  </a:moveTo>
                  <a:cubicBezTo>
                    <a:pt x="1071" y="1"/>
                    <a:pt x="914" y="64"/>
                    <a:pt x="882" y="221"/>
                  </a:cubicBezTo>
                  <a:lnTo>
                    <a:pt x="0" y="1954"/>
                  </a:lnTo>
                  <a:lnTo>
                    <a:pt x="0" y="4852"/>
                  </a:lnTo>
                  <a:cubicBezTo>
                    <a:pt x="536" y="5325"/>
                    <a:pt x="851" y="5955"/>
                    <a:pt x="851" y="6680"/>
                  </a:cubicBezTo>
                  <a:lnTo>
                    <a:pt x="6679" y="6680"/>
                  </a:lnTo>
                  <a:cubicBezTo>
                    <a:pt x="6679" y="5955"/>
                    <a:pt x="6994" y="5325"/>
                    <a:pt x="7498" y="4852"/>
                  </a:cubicBezTo>
                  <a:lnTo>
                    <a:pt x="7498" y="1954"/>
                  </a:lnTo>
                  <a:lnTo>
                    <a:pt x="6616" y="221"/>
                  </a:lnTo>
                  <a:cubicBezTo>
                    <a:pt x="6553" y="64"/>
                    <a:pt x="6427" y="1"/>
                    <a:pt x="6270" y="1"/>
                  </a:cubicBezTo>
                  <a:lnTo>
                    <a:pt x="4726" y="1"/>
                  </a:lnTo>
                  <a:lnTo>
                    <a:pt x="6616" y="4443"/>
                  </a:lnTo>
                  <a:cubicBezTo>
                    <a:pt x="6679" y="4569"/>
                    <a:pt x="6679" y="4726"/>
                    <a:pt x="6585" y="4852"/>
                  </a:cubicBezTo>
                  <a:cubicBezTo>
                    <a:pt x="6522" y="4947"/>
                    <a:pt x="6396" y="5041"/>
                    <a:pt x="6238" y="5041"/>
                  </a:cubicBezTo>
                  <a:lnTo>
                    <a:pt x="1260" y="5041"/>
                  </a:lnTo>
                  <a:cubicBezTo>
                    <a:pt x="1103" y="5041"/>
                    <a:pt x="1008" y="4947"/>
                    <a:pt x="914" y="4852"/>
                  </a:cubicBezTo>
                  <a:cubicBezTo>
                    <a:pt x="851" y="4726"/>
                    <a:pt x="851" y="4569"/>
                    <a:pt x="882" y="4443"/>
                  </a:cubicBezTo>
                  <a:lnTo>
                    <a:pt x="27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78"/>
            <p:cNvSpPr/>
            <p:nvPr/>
          </p:nvSpPr>
          <p:spPr>
            <a:xfrm>
              <a:off x="-9393750" y="4214950"/>
              <a:ext cx="93750" cy="104000"/>
            </a:xfrm>
            <a:custGeom>
              <a:avLst/>
              <a:gdLst/>
              <a:ahLst/>
              <a:cxnLst/>
              <a:rect l="l" t="t" r="r" b="b"/>
              <a:pathLst>
                <a:path w="3750" h="4160" extrusionOk="0">
                  <a:moveTo>
                    <a:pt x="1828" y="1"/>
                  </a:moveTo>
                  <a:lnTo>
                    <a:pt x="1" y="4159"/>
                  </a:lnTo>
                  <a:lnTo>
                    <a:pt x="3750" y="4159"/>
                  </a:lnTo>
                  <a:lnTo>
                    <a:pt x="19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78"/>
            <p:cNvSpPr/>
            <p:nvPr/>
          </p:nvSpPr>
          <p:spPr>
            <a:xfrm>
              <a:off x="-9440200" y="4140125"/>
              <a:ext cx="187475" cy="32325"/>
            </a:xfrm>
            <a:custGeom>
              <a:avLst/>
              <a:gdLst/>
              <a:ahLst/>
              <a:cxnLst/>
              <a:rect l="l" t="t" r="r" b="b"/>
              <a:pathLst>
                <a:path w="7499" h="1293" extrusionOk="0">
                  <a:moveTo>
                    <a:pt x="0" y="1"/>
                  </a:moveTo>
                  <a:lnTo>
                    <a:pt x="0" y="851"/>
                  </a:lnTo>
                  <a:cubicBezTo>
                    <a:pt x="1229" y="1135"/>
                    <a:pt x="2489" y="1292"/>
                    <a:pt x="3749" y="1292"/>
                  </a:cubicBezTo>
                  <a:cubicBezTo>
                    <a:pt x="5009" y="1292"/>
                    <a:pt x="6270" y="1135"/>
                    <a:pt x="7498" y="851"/>
                  </a:cubicBezTo>
                  <a:lnTo>
                    <a:pt x="7498" y="1"/>
                  </a:lnTo>
                  <a:cubicBezTo>
                    <a:pt x="6270" y="300"/>
                    <a:pt x="5001" y="450"/>
                    <a:pt x="3737" y="450"/>
                  </a:cubicBezTo>
                  <a:cubicBezTo>
                    <a:pt x="2473" y="450"/>
                    <a:pt x="1213" y="300"/>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1" name="Google Shape;8011;p78"/>
          <p:cNvGrpSpPr/>
          <p:nvPr/>
        </p:nvGrpSpPr>
        <p:grpSpPr>
          <a:xfrm>
            <a:off x="7088596" y="3237094"/>
            <a:ext cx="357002" cy="311029"/>
            <a:chOff x="-8209150" y="3659675"/>
            <a:chExt cx="354450" cy="308775"/>
          </a:xfrm>
        </p:grpSpPr>
        <p:sp>
          <p:nvSpPr>
            <p:cNvPr id="8012" name="Google Shape;8012;p78"/>
            <p:cNvSpPr/>
            <p:nvPr/>
          </p:nvSpPr>
          <p:spPr>
            <a:xfrm>
              <a:off x="-8209150" y="3907775"/>
              <a:ext cx="353675" cy="60675"/>
            </a:xfrm>
            <a:custGeom>
              <a:avLst/>
              <a:gdLst/>
              <a:ahLst/>
              <a:cxnLst/>
              <a:rect l="l" t="t" r="r" b="b"/>
              <a:pathLst>
                <a:path w="14147" h="2427" extrusionOk="0">
                  <a:moveTo>
                    <a:pt x="1261" y="1"/>
                  </a:moveTo>
                  <a:cubicBezTo>
                    <a:pt x="599" y="1"/>
                    <a:pt x="0" y="536"/>
                    <a:pt x="0" y="1229"/>
                  </a:cubicBezTo>
                  <a:lnTo>
                    <a:pt x="0" y="2048"/>
                  </a:lnTo>
                  <a:cubicBezTo>
                    <a:pt x="0" y="2269"/>
                    <a:pt x="189" y="2427"/>
                    <a:pt x="378" y="2427"/>
                  </a:cubicBezTo>
                  <a:lnTo>
                    <a:pt x="13673" y="2427"/>
                  </a:lnTo>
                  <a:cubicBezTo>
                    <a:pt x="13894" y="2427"/>
                    <a:pt x="14052" y="2238"/>
                    <a:pt x="14052" y="2048"/>
                  </a:cubicBezTo>
                  <a:lnTo>
                    <a:pt x="14052" y="1229"/>
                  </a:lnTo>
                  <a:cubicBezTo>
                    <a:pt x="14146" y="599"/>
                    <a:pt x="13579" y="1"/>
                    <a:pt x="128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78"/>
            <p:cNvSpPr/>
            <p:nvPr/>
          </p:nvSpPr>
          <p:spPr>
            <a:xfrm>
              <a:off x="-8188675" y="3825075"/>
              <a:ext cx="311125" cy="63050"/>
            </a:xfrm>
            <a:custGeom>
              <a:avLst/>
              <a:gdLst/>
              <a:ahLst/>
              <a:cxnLst/>
              <a:rect l="l" t="t" r="r" b="b"/>
              <a:pathLst>
                <a:path w="12445" h="2522" extrusionOk="0">
                  <a:moveTo>
                    <a:pt x="442" y="1"/>
                  </a:moveTo>
                  <a:cubicBezTo>
                    <a:pt x="189" y="1"/>
                    <a:pt x="0" y="190"/>
                    <a:pt x="0" y="410"/>
                  </a:cubicBezTo>
                  <a:lnTo>
                    <a:pt x="0" y="2521"/>
                  </a:lnTo>
                  <a:lnTo>
                    <a:pt x="3308" y="2521"/>
                  </a:lnTo>
                  <a:lnTo>
                    <a:pt x="3308" y="2080"/>
                  </a:lnTo>
                  <a:cubicBezTo>
                    <a:pt x="3308" y="1828"/>
                    <a:pt x="3497" y="1670"/>
                    <a:pt x="3718" y="1670"/>
                  </a:cubicBezTo>
                  <a:cubicBezTo>
                    <a:pt x="3939" y="1670"/>
                    <a:pt x="4128" y="1891"/>
                    <a:pt x="4128" y="2080"/>
                  </a:cubicBezTo>
                  <a:lnTo>
                    <a:pt x="4128" y="2521"/>
                  </a:lnTo>
                  <a:lnTo>
                    <a:pt x="5797" y="2521"/>
                  </a:lnTo>
                  <a:lnTo>
                    <a:pt x="5797" y="2080"/>
                  </a:lnTo>
                  <a:cubicBezTo>
                    <a:pt x="5797" y="1828"/>
                    <a:pt x="5986" y="1670"/>
                    <a:pt x="6238" y="1670"/>
                  </a:cubicBezTo>
                  <a:cubicBezTo>
                    <a:pt x="6459" y="1670"/>
                    <a:pt x="6616" y="1891"/>
                    <a:pt x="6616" y="2080"/>
                  </a:cubicBezTo>
                  <a:lnTo>
                    <a:pt x="6616" y="2521"/>
                  </a:lnTo>
                  <a:lnTo>
                    <a:pt x="8318" y="2521"/>
                  </a:lnTo>
                  <a:lnTo>
                    <a:pt x="8318" y="2080"/>
                  </a:lnTo>
                  <a:cubicBezTo>
                    <a:pt x="8318" y="1828"/>
                    <a:pt x="8507" y="1670"/>
                    <a:pt x="8696" y="1670"/>
                  </a:cubicBezTo>
                  <a:cubicBezTo>
                    <a:pt x="8948" y="1670"/>
                    <a:pt x="9105" y="1891"/>
                    <a:pt x="9105" y="2080"/>
                  </a:cubicBezTo>
                  <a:lnTo>
                    <a:pt x="9105" y="2521"/>
                  </a:lnTo>
                  <a:lnTo>
                    <a:pt x="12445" y="2521"/>
                  </a:lnTo>
                  <a:lnTo>
                    <a:pt x="12445" y="410"/>
                  </a:lnTo>
                  <a:cubicBezTo>
                    <a:pt x="12445" y="190"/>
                    <a:pt x="12256" y="1"/>
                    <a:pt x="1206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78"/>
            <p:cNvSpPr/>
            <p:nvPr/>
          </p:nvSpPr>
          <p:spPr>
            <a:xfrm>
              <a:off x="-7913800" y="3743175"/>
              <a:ext cx="59100" cy="62250"/>
            </a:xfrm>
            <a:custGeom>
              <a:avLst/>
              <a:gdLst/>
              <a:ahLst/>
              <a:cxnLst/>
              <a:rect l="l" t="t" r="r" b="b"/>
              <a:pathLst>
                <a:path w="2364" h="2490" extrusionOk="0">
                  <a:moveTo>
                    <a:pt x="1922" y="0"/>
                  </a:moveTo>
                  <a:cubicBezTo>
                    <a:pt x="1261" y="0"/>
                    <a:pt x="599" y="189"/>
                    <a:pt x="1" y="567"/>
                  </a:cubicBezTo>
                  <a:cubicBezTo>
                    <a:pt x="284" y="1134"/>
                    <a:pt x="473" y="1827"/>
                    <a:pt x="536" y="2489"/>
                  </a:cubicBezTo>
                  <a:lnTo>
                    <a:pt x="1796" y="2489"/>
                  </a:lnTo>
                  <a:lnTo>
                    <a:pt x="2332" y="504"/>
                  </a:lnTo>
                  <a:cubicBezTo>
                    <a:pt x="2364" y="410"/>
                    <a:pt x="2332" y="284"/>
                    <a:pt x="2238" y="158"/>
                  </a:cubicBezTo>
                  <a:cubicBezTo>
                    <a:pt x="2175" y="32"/>
                    <a:pt x="2048" y="0"/>
                    <a:pt x="19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78"/>
            <p:cNvSpPr/>
            <p:nvPr/>
          </p:nvSpPr>
          <p:spPr>
            <a:xfrm>
              <a:off x="-8105975" y="3659675"/>
              <a:ext cx="185125" cy="145750"/>
            </a:xfrm>
            <a:custGeom>
              <a:avLst/>
              <a:gdLst/>
              <a:ahLst/>
              <a:cxnLst/>
              <a:rect l="l" t="t" r="r" b="b"/>
              <a:pathLst>
                <a:path w="7405" h="5830" extrusionOk="0">
                  <a:moveTo>
                    <a:pt x="442" y="1"/>
                  </a:moveTo>
                  <a:cubicBezTo>
                    <a:pt x="316" y="1"/>
                    <a:pt x="158" y="64"/>
                    <a:pt x="95" y="190"/>
                  </a:cubicBezTo>
                  <a:cubicBezTo>
                    <a:pt x="0" y="316"/>
                    <a:pt x="0" y="442"/>
                    <a:pt x="32" y="599"/>
                  </a:cubicBezTo>
                  <a:lnTo>
                    <a:pt x="2017" y="5829"/>
                  </a:lnTo>
                  <a:lnTo>
                    <a:pt x="7404" y="5829"/>
                  </a:lnTo>
                  <a:cubicBezTo>
                    <a:pt x="6806" y="2521"/>
                    <a:pt x="3907" y="1"/>
                    <a:pt x="4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78"/>
            <p:cNvSpPr/>
            <p:nvPr/>
          </p:nvSpPr>
          <p:spPr>
            <a:xfrm>
              <a:off x="-8168975" y="3700625"/>
              <a:ext cx="91375" cy="104000"/>
            </a:xfrm>
            <a:custGeom>
              <a:avLst/>
              <a:gdLst/>
              <a:ahLst/>
              <a:cxnLst/>
              <a:rect l="l" t="t" r="r" b="b"/>
              <a:pathLst>
                <a:path w="3655" h="4160" extrusionOk="0">
                  <a:moveTo>
                    <a:pt x="473" y="1"/>
                  </a:moveTo>
                  <a:cubicBezTo>
                    <a:pt x="347" y="1"/>
                    <a:pt x="189" y="95"/>
                    <a:pt x="126" y="158"/>
                  </a:cubicBezTo>
                  <a:cubicBezTo>
                    <a:pt x="32" y="284"/>
                    <a:pt x="0" y="410"/>
                    <a:pt x="95" y="505"/>
                  </a:cubicBezTo>
                  <a:lnTo>
                    <a:pt x="1260" y="4097"/>
                  </a:lnTo>
                  <a:lnTo>
                    <a:pt x="3631" y="4097"/>
                  </a:lnTo>
                  <a:lnTo>
                    <a:pt x="2205" y="284"/>
                  </a:lnTo>
                  <a:cubicBezTo>
                    <a:pt x="1670" y="95"/>
                    <a:pt x="1071" y="1"/>
                    <a:pt x="473" y="1"/>
                  </a:cubicBezTo>
                  <a:close/>
                  <a:moveTo>
                    <a:pt x="3631" y="4097"/>
                  </a:moveTo>
                  <a:lnTo>
                    <a:pt x="3655" y="4160"/>
                  </a:lnTo>
                  <a:lnTo>
                    <a:pt x="3655" y="4097"/>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78"/>
            <p:cNvSpPr/>
            <p:nvPr/>
          </p:nvSpPr>
          <p:spPr>
            <a:xfrm>
              <a:off x="-8209150" y="3742375"/>
              <a:ext cx="50425" cy="61475"/>
            </a:xfrm>
            <a:custGeom>
              <a:avLst/>
              <a:gdLst/>
              <a:ahLst/>
              <a:cxnLst/>
              <a:rect l="l" t="t" r="r" b="b"/>
              <a:pathLst>
                <a:path w="2017" h="2459" extrusionOk="0">
                  <a:moveTo>
                    <a:pt x="441" y="1"/>
                  </a:moveTo>
                  <a:cubicBezTo>
                    <a:pt x="315" y="1"/>
                    <a:pt x="189" y="32"/>
                    <a:pt x="126" y="158"/>
                  </a:cubicBezTo>
                  <a:cubicBezTo>
                    <a:pt x="32" y="253"/>
                    <a:pt x="0" y="379"/>
                    <a:pt x="32" y="505"/>
                  </a:cubicBezTo>
                  <a:lnTo>
                    <a:pt x="504" y="2458"/>
                  </a:lnTo>
                  <a:lnTo>
                    <a:pt x="2017" y="2458"/>
                  </a:lnTo>
                  <a:lnTo>
                    <a:pt x="1229" y="64"/>
                  </a:lnTo>
                  <a:cubicBezTo>
                    <a:pt x="977" y="32"/>
                    <a:pt x="693" y="1"/>
                    <a:pt x="4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8" name="Google Shape;8018;p78"/>
          <p:cNvGrpSpPr/>
          <p:nvPr/>
        </p:nvGrpSpPr>
        <p:grpSpPr>
          <a:xfrm>
            <a:off x="6202157" y="2266007"/>
            <a:ext cx="356221" cy="353059"/>
            <a:chOff x="-12643475" y="4081850"/>
            <a:chExt cx="353675" cy="350500"/>
          </a:xfrm>
        </p:grpSpPr>
        <p:sp>
          <p:nvSpPr>
            <p:cNvPr id="8019" name="Google Shape;8019;p78"/>
            <p:cNvSpPr/>
            <p:nvPr/>
          </p:nvSpPr>
          <p:spPr>
            <a:xfrm>
              <a:off x="-12552125" y="4262400"/>
              <a:ext cx="22875" cy="20125"/>
            </a:xfrm>
            <a:custGeom>
              <a:avLst/>
              <a:gdLst/>
              <a:ahLst/>
              <a:cxnLst/>
              <a:rect l="l" t="t" r="r" b="b"/>
              <a:pathLst>
                <a:path w="915" h="805" extrusionOk="0">
                  <a:moveTo>
                    <a:pt x="458" y="1"/>
                  </a:moveTo>
                  <a:cubicBezTo>
                    <a:pt x="348" y="1"/>
                    <a:pt x="237" y="40"/>
                    <a:pt x="158" y="119"/>
                  </a:cubicBezTo>
                  <a:cubicBezTo>
                    <a:pt x="1" y="276"/>
                    <a:pt x="1" y="528"/>
                    <a:pt x="158" y="686"/>
                  </a:cubicBezTo>
                  <a:cubicBezTo>
                    <a:pt x="237" y="765"/>
                    <a:pt x="348" y="804"/>
                    <a:pt x="458" y="804"/>
                  </a:cubicBezTo>
                  <a:cubicBezTo>
                    <a:pt x="568" y="804"/>
                    <a:pt x="678" y="765"/>
                    <a:pt x="757" y="686"/>
                  </a:cubicBezTo>
                  <a:cubicBezTo>
                    <a:pt x="915" y="528"/>
                    <a:pt x="915" y="276"/>
                    <a:pt x="757" y="119"/>
                  </a:cubicBezTo>
                  <a:cubicBezTo>
                    <a:pt x="678" y="40"/>
                    <a:pt x="568" y="1"/>
                    <a:pt x="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0" name="Google Shape;8020;p78"/>
            <p:cNvSpPr/>
            <p:nvPr/>
          </p:nvSpPr>
          <p:spPr>
            <a:xfrm>
              <a:off x="-12480450" y="4241725"/>
              <a:ext cx="69350" cy="47275"/>
            </a:xfrm>
            <a:custGeom>
              <a:avLst/>
              <a:gdLst/>
              <a:ahLst/>
              <a:cxnLst/>
              <a:rect l="l" t="t" r="r" b="b"/>
              <a:pathLst>
                <a:path w="2774" h="1891" extrusionOk="0">
                  <a:moveTo>
                    <a:pt x="568" y="1"/>
                  </a:moveTo>
                  <a:lnTo>
                    <a:pt x="1" y="568"/>
                  </a:lnTo>
                  <a:lnTo>
                    <a:pt x="2206" y="1891"/>
                  </a:lnTo>
                  <a:lnTo>
                    <a:pt x="2773" y="1324"/>
                  </a:lnTo>
                  <a:lnTo>
                    <a:pt x="5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78"/>
            <p:cNvSpPr/>
            <p:nvPr/>
          </p:nvSpPr>
          <p:spPr>
            <a:xfrm>
              <a:off x="-12643475" y="4081850"/>
              <a:ext cx="353675" cy="350500"/>
            </a:xfrm>
            <a:custGeom>
              <a:avLst/>
              <a:gdLst/>
              <a:ahLst/>
              <a:cxnLst/>
              <a:rect l="l" t="t" r="r" b="b"/>
              <a:pathLst>
                <a:path w="14147" h="14020" extrusionOk="0">
                  <a:moveTo>
                    <a:pt x="8207" y="3127"/>
                  </a:moveTo>
                  <a:cubicBezTo>
                    <a:pt x="8318" y="3127"/>
                    <a:pt x="8428" y="3166"/>
                    <a:pt x="8507" y="3245"/>
                  </a:cubicBezTo>
                  <a:lnTo>
                    <a:pt x="9105" y="3812"/>
                  </a:lnTo>
                  <a:cubicBezTo>
                    <a:pt x="9263" y="3970"/>
                    <a:pt x="9263" y="4253"/>
                    <a:pt x="9105" y="4411"/>
                  </a:cubicBezTo>
                  <a:cubicBezTo>
                    <a:pt x="9027" y="4490"/>
                    <a:pt x="8916" y="4529"/>
                    <a:pt x="8806" y="4529"/>
                  </a:cubicBezTo>
                  <a:cubicBezTo>
                    <a:pt x="8696" y="4529"/>
                    <a:pt x="8585" y="4490"/>
                    <a:pt x="8507" y="4411"/>
                  </a:cubicBezTo>
                  <a:lnTo>
                    <a:pt x="7908" y="3812"/>
                  </a:lnTo>
                  <a:cubicBezTo>
                    <a:pt x="7751" y="3655"/>
                    <a:pt x="7751" y="3403"/>
                    <a:pt x="7908" y="3245"/>
                  </a:cubicBezTo>
                  <a:cubicBezTo>
                    <a:pt x="7987" y="3166"/>
                    <a:pt x="8097" y="3127"/>
                    <a:pt x="8207" y="3127"/>
                  </a:cubicBezTo>
                  <a:close/>
                  <a:moveTo>
                    <a:pt x="9940" y="4860"/>
                  </a:moveTo>
                  <a:cubicBezTo>
                    <a:pt x="10050" y="4860"/>
                    <a:pt x="10161" y="4899"/>
                    <a:pt x="10239" y="4978"/>
                  </a:cubicBezTo>
                  <a:lnTo>
                    <a:pt x="10838" y="5545"/>
                  </a:lnTo>
                  <a:cubicBezTo>
                    <a:pt x="10996" y="5766"/>
                    <a:pt x="10996" y="5986"/>
                    <a:pt x="10838" y="6144"/>
                  </a:cubicBezTo>
                  <a:cubicBezTo>
                    <a:pt x="10759" y="6222"/>
                    <a:pt x="10649" y="6262"/>
                    <a:pt x="10539" y="6262"/>
                  </a:cubicBezTo>
                  <a:cubicBezTo>
                    <a:pt x="10429" y="6262"/>
                    <a:pt x="10318" y="6222"/>
                    <a:pt x="10239" y="6144"/>
                  </a:cubicBezTo>
                  <a:lnTo>
                    <a:pt x="9641" y="5545"/>
                  </a:lnTo>
                  <a:cubicBezTo>
                    <a:pt x="9483" y="5388"/>
                    <a:pt x="9483" y="5136"/>
                    <a:pt x="9641" y="4978"/>
                  </a:cubicBezTo>
                  <a:cubicBezTo>
                    <a:pt x="9720" y="4899"/>
                    <a:pt x="9830" y="4860"/>
                    <a:pt x="9940" y="4860"/>
                  </a:cubicBezTo>
                  <a:close/>
                  <a:moveTo>
                    <a:pt x="7058" y="5467"/>
                  </a:moveTo>
                  <a:cubicBezTo>
                    <a:pt x="7125" y="5467"/>
                    <a:pt x="7192" y="5481"/>
                    <a:pt x="7247" y="5514"/>
                  </a:cubicBezTo>
                  <a:lnTo>
                    <a:pt x="10145" y="7278"/>
                  </a:lnTo>
                  <a:cubicBezTo>
                    <a:pt x="10397" y="7404"/>
                    <a:pt x="10429" y="7719"/>
                    <a:pt x="10271" y="7908"/>
                  </a:cubicBezTo>
                  <a:lnTo>
                    <a:pt x="7373" y="10838"/>
                  </a:lnTo>
                  <a:cubicBezTo>
                    <a:pt x="7136" y="11074"/>
                    <a:pt x="6821" y="11192"/>
                    <a:pt x="6498" y="11192"/>
                  </a:cubicBezTo>
                  <a:cubicBezTo>
                    <a:pt x="6175" y="11192"/>
                    <a:pt x="5845" y="11074"/>
                    <a:pt x="5577" y="10838"/>
                  </a:cubicBezTo>
                  <a:cubicBezTo>
                    <a:pt x="5104" y="10365"/>
                    <a:pt x="5104" y="9578"/>
                    <a:pt x="5577" y="9074"/>
                  </a:cubicBezTo>
                  <a:cubicBezTo>
                    <a:pt x="5813" y="8837"/>
                    <a:pt x="6144" y="8719"/>
                    <a:pt x="6475" y="8719"/>
                  </a:cubicBezTo>
                  <a:cubicBezTo>
                    <a:pt x="6805" y="8719"/>
                    <a:pt x="7136" y="8837"/>
                    <a:pt x="7373" y="9074"/>
                  </a:cubicBezTo>
                  <a:cubicBezTo>
                    <a:pt x="7467" y="9168"/>
                    <a:pt x="7562" y="9294"/>
                    <a:pt x="7593" y="9420"/>
                  </a:cubicBezTo>
                  <a:lnTo>
                    <a:pt x="8160" y="8853"/>
                  </a:lnTo>
                  <a:lnTo>
                    <a:pt x="5955" y="7561"/>
                  </a:lnTo>
                  <a:lnTo>
                    <a:pt x="5010" y="8507"/>
                  </a:lnTo>
                  <a:cubicBezTo>
                    <a:pt x="4773" y="8743"/>
                    <a:pt x="4458" y="8861"/>
                    <a:pt x="4135" y="8861"/>
                  </a:cubicBezTo>
                  <a:cubicBezTo>
                    <a:pt x="3812" y="8861"/>
                    <a:pt x="3482" y="8743"/>
                    <a:pt x="3214" y="8507"/>
                  </a:cubicBezTo>
                  <a:cubicBezTo>
                    <a:pt x="2741" y="8034"/>
                    <a:pt x="2741" y="7246"/>
                    <a:pt x="3214" y="6742"/>
                  </a:cubicBezTo>
                  <a:cubicBezTo>
                    <a:pt x="3450" y="6506"/>
                    <a:pt x="3781" y="6388"/>
                    <a:pt x="4112" y="6388"/>
                  </a:cubicBezTo>
                  <a:cubicBezTo>
                    <a:pt x="4443" y="6388"/>
                    <a:pt x="4773" y="6506"/>
                    <a:pt x="5010" y="6742"/>
                  </a:cubicBezTo>
                  <a:cubicBezTo>
                    <a:pt x="5104" y="6837"/>
                    <a:pt x="5199" y="6963"/>
                    <a:pt x="5230" y="7089"/>
                  </a:cubicBezTo>
                  <a:lnTo>
                    <a:pt x="6742" y="5577"/>
                  </a:lnTo>
                  <a:cubicBezTo>
                    <a:pt x="6804" y="5515"/>
                    <a:pt x="6932" y="5467"/>
                    <a:pt x="7058" y="5467"/>
                  </a:cubicBezTo>
                  <a:close/>
                  <a:moveTo>
                    <a:pt x="9042" y="0"/>
                  </a:moveTo>
                  <a:cubicBezTo>
                    <a:pt x="8948" y="0"/>
                    <a:pt x="8853" y="32"/>
                    <a:pt x="8790" y="126"/>
                  </a:cubicBezTo>
                  <a:cubicBezTo>
                    <a:pt x="8711" y="205"/>
                    <a:pt x="8601" y="244"/>
                    <a:pt x="8491" y="244"/>
                  </a:cubicBezTo>
                  <a:cubicBezTo>
                    <a:pt x="8381" y="244"/>
                    <a:pt x="8270" y="205"/>
                    <a:pt x="8192" y="126"/>
                  </a:cubicBezTo>
                  <a:cubicBezTo>
                    <a:pt x="8113" y="47"/>
                    <a:pt x="8003" y="8"/>
                    <a:pt x="7892" y="8"/>
                  </a:cubicBezTo>
                  <a:cubicBezTo>
                    <a:pt x="7782" y="8"/>
                    <a:pt x="7672" y="47"/>
                    <a:pt x="7593" y="126"/>
                  </a:cubicBezTo>
                  <a:lnTo>
                    <a:pt x="6490" y="1229"/>
                  </a:lnTo>
                  <a:lnTo>
                    <a:pt x="7373" y="2080"/>
                  </a:lnTo>
                  <a:cubicBezTo>
                    <a:pt x="7530" y="2237"/>
                    <a:pt x="7530" y="2521"/>
                    <a:pt x="7373" y="2678"/>
                  </a:cubicBezTo>
                  <a:cubicBezTo>
                    <a:pt x="7294" y="2757"/>
                    <a:pt x="7184" y="2796"/>
                    <a:pt x="7073" y="2796"/>
                  </a:cubicBezTo>
                  <a:cubicBezTo>
                    <a:pt x="6963" y="2796"/>
                    <a:pt x="6853" y="2757"/>
                    <a:pt x="6774" y="2678"/>
                  </a:cubicBezTo>
                  <a:lnTo>
                    <a:pt x="5892" y="1828"/>
                  </a:lnTo>
                  <a:lnTo>
                    <a:pt x="158" y="7561"/>
                  </a:lnTo>
                  <a:cubicBezTo>
                    <a:pt x="0" y="7719"/>
                    <a:pt x="0" y="8002"/>
                    <a:pt x="158" y="8160"/>
                  </a:cubicBezTo>
                  <a:cubicBezTo>
                    <a:pt x="221" y="8223"/>
                    <a:pt x="284" y="8349"/>
                    <a:pt x="284" y="8444"/>
                  </a:cubicBezTo>
                  <a:cubicBezTo>
                    <a:pt x="284" y="8538"/>
                    <a:pt x="221" y="8633"/>
                    <a:pt x="158" y="8696"/>
                  </a:cubicBezTo>
                  <a:cubicBezTo>
                    <a:pt x="63" y="8790"/>
                    <a:pt x="32" y="8916"/>
                    <a:pt x="32" y="8979"/>
                  </a:cubicBezTo>
                  <a:cubicBezTo>
                    <a:pt x="32" y="9105"/>
                    <a:pt x="63" y="9168"/>
                    <a:pt x="158" y="9263"/>
                  </a:cubicBezTo>
                  <a:lnTo>
                    <a:pt x="756" y="9861"/>
                  </a:lnTo>
                  <a:cubicBezTo>
                    <a:pt x="820" y="9924"/>
                    <a:pt x="946" y="9956"/>
                    <a:pt x="1009" y="9956"/>
                  </a:cubicBezTo>
                  <a:cubicBezTo>
                    <a:pt x="1135" y="9956"/>
                    <a:pt x="1229" y="9924"/>
                    <a:pt x="1292" y="9861"/>
                  </a:cubicBezTo>
                  <a:cubicBezTo>
                    <a:pt x="1371" y="9782"/>
                    <a:pt x="1481" y="9743"/>
                    <a:pt x="1591" y="9743"/>
                  </a:cubicBezTo>
                  <a:cubicBezTo>
                    <a:pt x="1702" y="9743"/>
                    <a:pt x="1812" y="9782"/>
                    <a:pt x="1891" y="9861"/>
                  </a:cubicBezTo>
                  <a:cubicBezTo>
                    <a:pt x="1985" y="9924"/>
                    <a:pt x="2017" y="10050"/>
                    <a:pt x="2017" y="10113"/>
                  </a:cubicBezTo>
                  <a:cubicBezTo>
                    <a:pt x="2017" y="10239"/>
                    <a:pt x="1985" y="10334"/>
                    <a:pt x="1891" y="10397"/>
                  </a:cubicBezTo>
                  <a:cubicBezTo>
                    <a:pt x="1733" y="10554"/>
                    <a:pt x="1733" y="10838"/>
                    <a:pt x="1891" y="10995"/>
                  </a:cubicBezTo>
                  <a:lnTo>
                    <a:pt x="3088" y="12161"/>
                  </a:lnTo>
                  <a:cubicBezTo>
                    <a:pt x="3167" y="12240"/>
                    <a:pt x="3269" y="12279"/>
                    <a:pt x="3371" y="12279"/>
                  </a:cubicBezTo>
                  <a:cubicBezTo>
                    <a:pt x="3474" y="12279"/>
                    <a:pt x="3576" y="12240"/>
                    <a:pt x="3655" y="12161"/>
                  </a:cubicBezTo>
                  <a:cubicBezTo>
                    <a:pt x="3734" y="12082"/>
                    <a:pt x="3844" y="12043"/>
                    <a:pt x="3954" y="12043"/>
                  </a:cubicBezTo>
                  <a:cubicBezTo>
                    <a:pt x="4065" y="12043"/>
                    <a:pt x="4175" y="12082"/>
                    <a:pt x="4254" y="12161"/>
                  </a:cubicBezTo>
                  <a:cubicBezTo>
                    <a:pt x="4411" y="12319"/>
                    <a:pt x="4411" y="12602"/>
                    <a:pt x="4254" y="12760"/>
                  </a:cubicBezTo>
                  <a:cubicBezTo>
                    <a:pt x="4159" y="12854"/>
                    <a:pt x="4128" y="12949"/>
                    <a:pt x="4128" y="13043"/>
                  </a:cubicBezTo>
                  <a:cubicBezTo>
                    <a:pt x="4128" y="13169"/>
                    <a:pt x="4159" y="13232"/>
                    <a:pt x="4254" y="13327"/>
                  </a:cubicBezTo>
                  <a:lnTo>
                    <a:pt x="4852" y="13894"/>
                  </a:lnTo>
                  <a:cubicBezTo>
                    <a:pt x="4915" y="13988"/>
                    <a:pt x="5041" y="14020"/>
                    <a:pt x="5136" y="14020"/>
                  </a:cubicBezTo>
                  <a:cubicBezTo>
                    <a:pt x="5230" y="14020"/>
                    <a:pt x="5325" y="13988"/>
                    <a:pt x="5388" y="13894"/>
                  </a:cubicBezTo>
                  <a:cubicBezTo>
                    <a:pt x="5466" y="13815"/>
                    <a:pt x="5577" y="13776"/>
                    <a:pt x="5687" y="13776"/>
                  </a:cubicBezTo>
                  <a:cubicBezTo>
                    <a:pt x="5797" y="13776"/>
                    <a:pt x="5908" y="13815"/>
                    <a:pt x="5986" y="13894"/>
                  </a:cubicBezTo>
                  <a:cubicBezTo>
                    <a:pt x="6081" y="13988"/>
                    <a:pt x="6175" y="14020"/>
                    <a:pt x="6270" y="14020"/>
                  </a:cubicBezTo>
                  <a:cubicBezTo>
                    <a:pt x="6396" y="14020"/>
                    <a:pt x="6459" y="13988"/>
                    <a:pt x="6553" y="13894"/>
                  </a:cubicBezTo>
                  <a:lnTo>
                    <a:pt x="12287" y="8160"/>
                  </a:lnTo>
                  <a:lnTo>
                    <a:pt x="11437" y="7278"/>
                  </a:lnTo>
                  <a:cubicBezTo>
                    <a:pt x="11248" y="7120"/>
                    <a:pt x="11248" y="6837"/>
                    <a:pt x="11437" y="6711"/>
                  </a:cubicBezTo>
                  <a:cubicBezTo>
                    <a:pt x="11515" y="6632"/>
                    <a:pt x="11618" y="6593"/>
                    <a:pt x="11720" y="6593"/>
                  </a:cubicBezTo>
                  <a:cubicBezTo>
                    <a:pt x="11823" y="6593"/>
                    <a:pt x="11925" y="6632"/>
                    <a:pt x="12004" y="6711"/>
                  </a:cubicBezTo>
                  <a:lnTo>
                    <a:pt x="12886" y="7561"/>
                  </a:lnTo>
                  <a:lnTo>
                    <a:pt x="13989" y="6459"/>
                  </a:lnTo>
                  <a:cubicBezTo>
                    <a:pt x="14146" y="6301"/>
                    <a:pt x="14146" y="6018"/>
                    <a:pt x="13989" y="5860"/>
                  </a:cubicBezTo>
                  <a:cubicBezTo>
                    <a:pt x="13894" y="5797"/>
                    <a:pt x="13863" y="5671"/>
                    <a:pt x="13863" y="5608"/>
                  </a:cubicBezTo>
                  <a:cubicBezTo>
                    <a:pt x="13863" y="5482"/>
                    <a:pt x="13894" y="5388"/>
                    <a:pt x="13989" y="5325"/>
                  </a:cubicBezTo>
                  <a:cubicBezTo>
                    <a:pt x="14115" y="5293"/>
                    <a:pt x="14146" y="5167"/>
                    <a:pt x="14146" y="5041"/>
                  </a:cubicBezTo>
                  <a:cubicBezTo>
                    <a:pt x="14146" y="4915"/>
                    <a:pt x="14115" y="4852"/>
                    <a:pt x="14020" y="4757"/>
                  </a:cubicBezTo>
                  <a:lnTo>
                    <a:pt x="13421" y="4190"/>
                  </a:lnTo>
                  <a:cubicBezTo>
                    <a:pt x="13358" y="4096"/>
                    <a:pt x="13232" y="4064"/>
                    <a:pt x="13138" y="4064"/>
                  </a:cubicBezTo>
                  <a:cubicBezTo>
                    <a:pt x="13075" y="4064"/>
                    <a:pt x="12949" y="4096"/>
                    <a:pt x="12886" y="4190"/>
                  </a:cubicBezTo>
                  <a:cubicBezTo>
                    <a:pt x="12807" y="4269"/>
                    <a:pt x="12697" y="4309"/>
                    <a:pt x="12587" y="4309"/>
                  </a:cubicBezTo>
                  <a:cubicBezTo>
                    <a:pt x="12476" y="4309"/>
                    <a:pt x="12366" y="4269"/>
                    <a:pt x="12287" y="4190"/>
                  </a:cubicBezTo>
                  <a:cubicBezTo>
                    <a:pt x="12193" y="4096"/>
                    <a:pt x="12161" y="3970"/>
                    <a:pt x="12161" y="3907"/>
                  </a:cubicBezTo>
                  <a:cubicBezTo>
                    <a:pt x="12161" y="3781"/>
                    <a:pt x="12193" y="3718"/>
                    <a:pt x="12287" y="3623"/>
                  </a:cubicBezTo>
                  <a:cubicBezTo>
                    <a:pt x="12445" y="3466"/>
                    <a:pt x="12445" y="3182"/>
                    <a:pt x="12287" y="3025"/>
                  </a:cubicBezTo>
                  <a:lnTo>
                    <a:pt x="11090" y="1859"/>
                  </a:lnTo>
                  <a:cubicBezTo>
                    <a:pt x="11011" y="1780"/>
                    <a:pt x="10909" y="1741"/>
                    <a:pt x="10807" y="1741"/>
                  </a:cubicBezTo>
                  <a:cubicBezTo>
                    <a:pt x="10704" y="1741"/>
                    <a:pt x="10602" y="1780"/>
                    <a:pt x="10523" y="1859"/>
                  </a:cubicBezTo>
                  <a:cubicBezTo>
                    <a:pt x="10444" y="1938"/>
                    <a:pt x="10334" y="1977"/>
                    <a:pt x="10224" y="1977"/>
                  </a:cubicBezTo>
                  <a:cubicBezTo>
                    <a:pt x="10113" y="1977"/>
                    <a:pt x="10003" y="1938"/>
                    <a:pt x="9924" y="1859"/>
                  </a:cubicBezTo>
                  <a:cubicBezTo>
                    <a:pt x="9767" y="1701"/>
                    <a:pt x="9767" y="1418"/>
                    <a:pt x="9924" y="1260"/>
                  </a:cubicBezTo>
                  <a:cubicBezTo>
                    <a:pt x="9987" y="1197"/>
                    <a:pt x="10050" y="1071"/>
                    <a:pt x="10050" y="977"/>
                  </a:cubicBezTo>
                  <a:cubicBezTo>
                    <a:pt x="10050" y="882"/>
                    <a:pt x="9987" y="788"/>
                    <a:pt x="9924" y="725"/>
                  </a:cubicBezTo>
                  <a:lnTo>
                    <a:pt x="9326" y="126"/>
                  </a:lnTo>
                  <a:cubicBezTo>
                    <a:pt x="9263" y="32"/>
                    <a:pt x="9137" y="0"/>
                    <a:pt x="90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78"/>
            <p:cNvSpPr/>
            <p:nvPr/>
          </p:nvSpPr>
          <p:spPr>
            <a:xfrm>
              <a:off x="-12493050" y="4319900"/>
              <a:ext cx="22875" cy="20900"/>
            </a:xfrm>
            <a:custGeom>
              <a:avLst/>
              <a:gdLst/>
              <a:ahLst/>
              <a:cxnLst/>
              <a:rect l="l" t="t" r="r" b="b"/>
              <a:pathLst>
                <a:path w="915" h="836" extrusionOk="0">
                  <a:moveTo>
                    <a:pt x="446" y="1"/>
                  </a:moveTo>
                  <a:cubicBezTo>
                    <a:pt x="339" y="1"/>
                    <a:pt x="237" y="40"/>
                    <a:pt x="158" y="119"/>
                  </a:cubicBezTo>
                  <a:cubicBezTo>
                    <a:pt x="1" y="276"/>
                    <a:pt x="1" y="560"/>
                    <a:pt x="158" y="717"/>
                  </a:cubicBezTo>
                  <a:cubicBezTo>
                    <a:pt x="237" y="796"/>
                    <a:pt x="347" y="835"/>
                    <a:pt x="458" y="835"/>
                  </a:cubicBezTo>
                  <a:cubicBezTo>
                    <a:pt x="568" y="835"/>
                    <a:pt x="678" y="796"/>
                    <a:pt x="757" y="717"/>
                  </a:cubicBezTo>
                  <a:cubicBezTo>
                    <a:pt x="914" y="560"/>
                    <a:pt x="914" y="276"/>
                    <a:pt x="757" y="119"/>
                  </a:cubicBezTo>
                  <a:cubicBezTo>
                    <a:pt x="662" y="40"/>
                    <a:pt x="552" y="1"/>
                    <a:pt x="4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23" name="Google Shape;8023;p78"/>
          <p:cNvSpPr/>
          <p:nvPr/>
        </p:nvSpPr>
        <p:spPr>
          <a:xfrm>
            <a:off x="8015262" y="1820647"/>
            <a:ext cx="273732" cy="354519"/>
          </a:xfrm>
          <a:custGeom>
            <a:avLst/>
            <a:gdLst/>
            <a:ahLst/>
            <a:cxnLst/>
            <a:rect l="l" t="t" r="r" b="b"/>
            <a:pathLst>
              <a:path w="10871" h="14078" extrusionOk="0">
                <a:moveTo>
                  <a:pt x="8255" y="5009"/>
                </a:moveTo>
                <a:lnTo>
                  <a:pt x="8255" y="6648"/>
                </a:lnTo>
                <a:lnTo>
                  <a:pt x="2490" y="6648"/>
                </a:lnTo>
                <a:lnTo>
                  <a:pt x="2490" y="5009"/>
                </a:lnTo>
                <a:close/>
                <a:moveTo>
                  <a:pt x="9106" y="5230"/>
                </a:moveTo>
                <a:lnTo>
                  <a:pt x="9925" y="5639"/>
                </a:lnTo>
                <a:lnTo>
                  <a:pt x="9925" y="6679"/>
                </a:lnTo>
                <a:cubicBezTo>
                  <a:pt x="9799" y="6648"/>
                  <a:pt x="9641" y="6616"/>
                  <a:pt x="9484" y="6616"/>
                </a:cubicBezTo>
                <a:lnTo>
                  <a:pt x="9043" y="6616"/>
                </a:lnTo>
                <a:lnTo>
                  <a:pt x="9043" y="5230"/>
                </a:lnTo>
                <a:close/>
                <a:moveTo>
                  <a:pt x="1608" y="5261"/>
                </a:moveTo>
                <a:lnTo>
                  <a:pt x="1608" y="6648"/>
                </a:lnTo>
                <a:lnTo>
                  <a:pt x="1230" y="6648"/>
                </a:lnTo>
                <a:cubicBezTo>
                  <a:pt x="1072" y="6648"/>
                  <a:pt x="946" y="6679"/>
                  <a:pt x="789" y="6711"/>
                </a:cubicBezTo>
                <a:lnTo>
                  <a:pt x="789" y="5671"/>
                </a:lnTo>
                <a:lnTo>
                  <a:pt x="1608" y="5261"/>
                </a:lnTo>
                <a:close/>
                <a:moveTo>
                  <a:pt x="7405" y="9136"/>
                </a:moveTo>
                <a:lnTo>
                  <a:pt x="5357" y="10649"/>
                </a:lnTo>
                <a:lnTo>
                  <a:pt x="3277" y="9136"/>
                </a:lnTo>
                <a:close/>
                <a:moveTo>
                  <a:pt x="2049" y="0"/>
                </a:moveTo>
                <a:cubicBezTo>
                  <a:pt x="1828" y="0"/>
                  <a:pt x="1671" y="189"/>
                  <a:pt x="1671" y="378"/>
                </a:cubicBezTo>
                <a:lnTo>
                  <a:pt x="1671" y="4285"/>
                </a:lnTo>
                <a:lnTo>
                  <a:pt x="253" y="5009"/>
                </a:lnTo>
                <a:cubicBezTo>
                  <a:pt x="127" y="5041"/>
                  <a:pt x="1" y="5198"/>
                  <a:pt x="1" y="5356"/>
                </a:cubicBezTo>
                <a:lnTo>
                  <a:pt x="1" y="7845"/>
                </a:lnTo>
                <a:cubicBezTo>
                  <a:pt x="1" y="8506"/>
                  <a:pt x="568" y="9042"/>
                  <a:pt x="1261" y="9042"/>
                </a:cubicBezTo>
                <a:lnTo>
                  <a:pt x="1986" y="9042"/>
                </a:lnTo>
                <a:lnTo>
                  <a:pt x="4727" y="11153"/>
                </a:lnTo>
                <a:lnTo>
                  <a:pt x="1860" y="13295"/>
                </a:lnTo>
                <a:cubicBezTo>
                  <a:pt x="1671" y="13421"/>
                  <a:pt x="1608" y="13705"/>
                  <a:pt x="1765" y="13894"/>
                </a:cubicBezTo>
                <a:cubicBezTo>
                  <a:pt x="1842" y="14009"/>
                  <a:pt x="1978" y="14077"/>
                  <a:pt x="2115" y="14077"/>
                </a:cubicBezTo>
                <a:cubicBezTo>
                  <a:pt x="2202" y="14077"/>
                  <a:pt x="2290" y="14050"/>
                  <a:pt x="2364" y="13988"/>
                </a:cubicBezTo>
                <a:lnTo>
                  <a:pt x="5451" y="11657"/>
                </a:lnTo>
                <a:lnTo>
                  <a:pt x="8507" y="13988"/>
                </a:lnTo>
                <a:cubicBezTo>
                  <a:pt x="8586" y="14027"/>
                  <a:pt x="8675" y="14050"/>
                  <a:pt x="8763" y="14050"/>
                </a:cubicBezTo>
                <a:cubicBezTo>
                  <a:pt x="8889" y="14050"/>
                  <a:pt x="9014" y="14004"/>
                  <a:pt x="9106" y="13894"/>
                </a:cubicBezTo>
                <a:cubicBezTo>
                  <a:pt x="9232" y="13705"/>
                  <a:pt x="9232" y="13453"/>
                  <a:pt x="9011" y="13295"/>
                </a:cubicBezTo>
                <a:lnTo>
                  <a:pt x="6144" y="11153"/>
                </a:lnTo>
                <a:lnTo>
                  <a:pt x="8917" y="9042"/>
                </a:lnTo>
                <a:lnTo>
                  <a:pt x="9610" y="9042"/>
                </a:lnTo>
                <a:cubicBezTo>
                  <a:pt x="10271" y="9042"/>
                  <a:pt x="10870" y="8506"/>
                  <a:pt x="10870" y="7845"/>
                </a:cubicBezTo>
                <a:lnTo>
                  <a:pt x="10870" y="5387"/>
                </a:lnTo>
                <a:cubicBezTo>
                  <a:pt x="10870" y="5230"/>
                  <a:pt x="10744" y="5072"/>
                  <a:pt x="10650" y="5041"/>
                </a:cubicBezTo>
                <a:lnTo>
                  <a:pt x="9232" y="4316"/>
                </a:lnTo>
                <a:lnTo>
                  <a:pt x="9232" y="441"/>
                </a:lnTo>
                <a:cubicBezTo>
                  <a:pt x="9232" y="189"/>
                  <a:pt x="9011" y="32"/>
                  <a:pt x="8822" y="32"/>
                </a:cubicBezTo>
                <a:cubicBezTo>
                  <a:pt x="8602" y="32"/>
                  <a:pt x="8381" y="221"/>
                  <a:pt x="8381" y="441"/>
                </a:cubicBezTo>
                <a:lnTo>
                  <a:pt x="8381" y="851"/>
                </a:lnTo>
                <a:lnTo>
                  <a:pt x="2616" y="851"/>
                </a:lnTo>
                <a:lnTo>
                  <a:pt x="2616" y="378"/>
                </a:lnTo>
                <a:lnTo>
                  <a:pt x="2490" y="378"/>
                </a:lnTo>
                <a:cubicBezTo>
                  <a:pt x="2490" y="158"/>
                  <a:pt x="2269" y="0"/>
                  <a:pt x="20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24" name="Google Shape;8024;p78"/>
          <p:cNvGrpSpPr/>
          <p:nvPr/>
        </p:nvGrpSpPr>
        <p:grpSpPr>
          <a:xfrm>
            <a:off x="7984757" y="2275916"/>
            <a:ext cx="356221" cy="333240"/>
            <a:chOff x="-10858725" y="4092875"/>
            <a:chExt cx="353675" cy="330825"/>
          </a:xfrm>
        </p:grpSpPr>
        <p:sp>
          <p:nvSpPr>
            <p:cNvPr id="8025" name="Google Shape;8025;p78"/>
            <p:cNvSpPr/>
            <p:nvPr/>
          </p:nvSpPr>
          <p:spPr>
            <a:xfrm>
              <a:off x="-10795700" y="4237000"/>
              <a:ext cx="41750" cy="41775"/>
            </a:xfrm>
            <a:custGeom>
              <a:avLst/>
              <a:gdLst/>
              <a:ahLst/>
              <a:cxnLst/>
              <a:rect l="l" t="t" r="r" b="b"/>
              <a:pathLst>
                <a:path w="1670" h="1671" extrusionOk="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78"/>
            <p:cNvSpPr/>
            <p:nvPr/>
          </p:nvSpPr>
          <p:spPr>
            <a:xfrm>
              <a:off x="-10713000" y="4154300"/>
              <a:ext cx="41750" cy="41775"/>
            </a:xfrm>
            <a:custGeom>
              <a:avLst/>
              <a:gdLst/>
              <a:ahLst/>
              <a:cxnLst/>
              <a:rect l="l" t="t" r="r" b="b"/>
              <a:pathLst>
                <a:path w="1670" h="1671" extrusionOk="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78"/>
            <p:cNvSpPr/>
            <p:nvPr/>
          </p:nvSpPr>
          <p:spPr>
            <a:xfrm>
              <a:off x="-10713000" y="4320500"/>
              <a:ext cx="41750" cy="40975"/>
            </a:xfrm>
            <a:custGeom>
              <a:avLst/>
              <a:gdLst/>
              <a:ahLst/>
              <a:cxnLst/>
              <a:rect l="l" t="t" r="r" b="b"/>
              <a:pathLst>
                <a:path w="1670" h="1639" extrusionOk="0">
                  <a:moveTo>
                    <a:pt x="851" y="0"/>
                  </a:moveTo>
                  <a:cubicBezTo>
                    <a:pt x="378" y="0"/>
                    <a:pt x="0" y="347"/>
                    <a:pt x="0" y="819"/>
                  </a:cubicBezTo>
                  <a:cubicBezTo>
                    <a:pt x="0" y="1260"/>
                    <a:pt x="378" y="1638"/>
                    <a:pt x="851" y="1638"/>
                  </a:cubicBezTo>
                  <a:cubicBezTo>
                    <a:pt x="1292" y="1638"/>
                    <a:pt x="1670" y="1260"/>
                    <a:pt x="1670" y="819"/>
                  </a:cubicBezTo>
                  <a:cubicBezTo>
                    <a:pt x="1670" y="347"/>
                    <a:pt x="1292" y="0"/>
                    <a:pt x="8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78"/>
            <p:cNvSpPr/>
            <p:nvPr/>
          </p:nvSpPr>
          <p:spPr>
            <a:xfrm>
              <a:off x="-10858725" y="4092875"/>
              <a:ext cx="331625" cy="330825"/>
            </a:xfrm>
            <a:custGeom>
              <a:avLst/>
              <a:gdLst/>
              <a:ahLst/>
              <a:cxnLst/>
              <a:rect l="l" t="t" r="r" b="b"/>
              <a:pathLst>
                <a:path w="13265" h="13233" extrusionOk="0">
                  <a:moveTo>
                    <a:pt x="6648" y="1639"/>
                  </a:moveTo>
                  <a:cubicBezTo>
                    <a:pt x="7562" y="1639"/>
                    <a:pt x="8318" y="2395"/>
                    <a:pt x="8318" y="3308"/>
                  </a:cubicBezTo>
                  <a:cubicBezTo>
                    <a:pt x="8318" y="4222"/>
                    <a:pt x="7562" y="4947"/>
                    <a:pt x="6648" y="4947"/>
                  </a:cubicBezTo>
                  <a:cubicBezTo>
                    <a:pt x="5766" y="4947"/>
                    <a:pt x="5010" y="4222"/>
                    <a:pt x="5010" y="3308"/>
                  </a:cubicBezTo>
                  <a:cubicBezTo>
                    <a:pt x="5010" y="2395"/>
                    <a:pt x="5735" y="1639"/>
                    <a:pt x="6648" y="1639"/>
                  </a:cubicBezTo>
                  <a:close/>
                  <a:moveTo>
                    <a:pt x="6648" y="5797"/>
                  </a:moveTo>
                  <a:cubicBezTo>
                    <a:pt x="7121" y="5797"/>
                    <a:pt x="7499" y="6144"/>
                    <a:pt x="7499" y="6616"/>
                  </a:cubicBezTo>
                  <a:cubicBezTo>
                    <a:pt x="7499" y="7089"/>
                    <a:pt x="7121" y="7435"/>
                    <a:pt x="6648" y="7435"/>
                  </a:cubicBezTo>
                  <a:cubicBezTo>
                    <a:pt x="6207" y="7435"/>
                    <a:pt x="5829" y="7089"/>
                    <a:pt x="5829" y="6616"/>
                  </a:cubicBezTo>
                  <a:cubicBezTo>
                    <a:pt x="5829" y="6144"/>
                    <a:pt x="6207" y="5797"/>
                    <a:pt x="6648" y="5797"/>
                  </a:cubicBezTo>
                  <a:close/>
                  <a:moveTo>
                    <a:pt x="3372" y="4947"/>
                  </a:moveTo>
                  <a:cubicBezTo>
                    <a:pt x="4254" y="4947"/>
                    <a:pt x="5010" y="5703"/>
                    <a:pt x="5010" y="6616"/>
                  </a:cubicBezTo>
                  <a:cubicBezTo>
                    <a:pt x="5010" y="7530"/>
                    <a:pt x="4254" y="8255"/>
                    <a:pt x="3372" y="8255"/>
                  </a:cubicBezTo>
                  <a:cubicBezTo>
                    <a:pt x="2458" y="8255"/>
                    <a:pt x="1702" y="7530"/>
                    <a:pt x="1702" y="6616"/>
                  </a:cubicBezTo>
                  <a:cubicBezTo>
                    <a:pt x="1702" y="5703"/>
                    <a:pt x="2395" y="4947"/>
                    <a:pt x="3372" y="4947"/>
                  </a:cubicBezTo>
                  <a:close/>
                  <a:moveTo>
                    <a:pt x="9956" y="4947"/>
                  </a:moveTo>
                  <a:cubicBezTo>
                    <a:pt x="10870" y="4947"/>
                    <a:pt x="11626" y="5703"/>
                    <a:pt x="11626" y="6616"/>
                  </a:cubicBezTo>
                  <a:cubicBezTo>
                    <a:pt x="11626" y="7530"/>
                    <a:pt x="10870" y="8255"/>
                    <a:pt x="9956" y="8255"/>
                  </a:cubicBezTo>
                  <a:cubicBezTo>
                    <a:pt x="9074" y="8255"/>
                    <a:pt x="8318" y="7530"/>
                    <a:pt x="8318" y="6616"/>
                  </a:cubicBezTo>
                  <a:cubicBezTo>
                    <a:pt x="8318" y="5703"/>
                    <a:pt x="9011" y="4947"/>
                    <a:pt x="9956" y="4947"/>
                  </a:cubicBezTo>
                  <a:close/>
                  <a:moveTo>
                    <a:pt x="6648" y="8255"/>
                  </a:moveTo>
                  <a:cubicBezTo>
                    <a:pt x="7562" y="8255"/>
                    <a:pt x="8318" y="9011"/>
                    <a:pt x="8318" y="9924"/>
                  </a:cubicBezTo>
                  <a:cubicBezTo>
                    <a:pt x="8318" y="10838"/>
                    <a:pt x="7562" y="11563"/>
                    <a:pt x="6648" y="11563"/>
                  </a:cubicBezTo>
                  <a:cubicBezTo>
                    <a:pt x="5766" y="11563"/>
                    <a:pt x="5010" y="10838"/>
                    <a:pt x="5010" y="9924"/>
                  </a:cubicBezTo>
                  <a:cubicBezTo>
                    <a:pt x="5010" y="9011"/>
                    <a:pt x="5766" y="8255"/>
                    <a:pt x="6648" y="8255"/>
                  </a:cubicBezTo>
                  <a:close/>
                  <a:moveTo>
                    <a:pt x="6648" y="0"/>
                  </a:moveTo>
                  <a:cubicBezTo>
                    <a:pt x="2994" y="0"/>
                    <a:pt x="1" y="2962"/>
                    <a:pt x="1" y="6616"/>
                  </a:cubicBezTo>
                  <a:cubicBezTo>
                    <a:pt x="1" y="10271"/>
                    <a:pt x="2994" y="13232"/>
                    <a:pt x="6648" y="13232"/>
                  </a:cubicBezTo>
                  <a:cubicBezTo>
                    <a:pt x="10334" y="13232"/>
                    <a:pt x="13264" y="10271"/>
                    <a:pt x="13264" y="6616"/>
                  </a:cubicBezTo>
                  <a:cubicBezTo>
                    <a:pt x="13264" y="2962"/>
                    <a:pt x="10334" y="0"/>
                    <a:pt x="66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9" name="Google Shape;8029;p78"/>
            <p:cNvSpPr/>
            <p:nvPr/>
          </p:nvSpPr>
          <p:spPr>
            <a:xfrm>
              <a:off x="-10630300" y="4237000"/>
              <a:ext cx="41750" cy="41775"/>
            </a:xfrm>
            <a:custGeom>
              <a:avLst/>
              <a:gdLst/>
              <a:ahLst/>
              <a:cxnLst/>
              <a:rect l="l" t="t" r="r" b="b"/>
              <a:pathLst>
                <a:path w="1670" h="1671" extrusionOk="0">
                  <a:moveTo>
                    <a:pt x="819" y="1"/>
                  </a:moveTo>
                  <a:cubicBezTo>
                    <a:pt x="378" y="1"/>
                    <a:pt x="0" y="379"/>
                    <a:pt x="0" y="851"/>
                  </a:cubicBezTo>
                  <a:cubicBezTo>
                    <a:pt x="0" y="1292"/>
                    <a:pt x="378" y="1670"/>
                    <a:pt x="819" y="1670"/>
                  </a:cubicBezTo>
                  <a:cubicBezTo>
                    <a:pt x="1292" y="1670"/>
                    <a:pt x="1670" y="1292"/>
                    <a:pt x="1670" y="851"/>
                  </a:cubicBezTo>
                  <a:cubicBezTo>
                    <a:pt x="1670" y="379"/>
                    <a:pt x="1292" y="1"/>
                    <a:pt x="8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0" name="Google Shape;8030;p78"/>
            <p:cNvSpPr/>
            <p:nvPr/>
          </p:nvSpPr>
          <p:spPr>
            <a:xfrm>
              <a:off x="-10607475" y="4340975"/>
              <a:ext cx="102425" cy="82725"/>
            </a:xfrm>
            <a:custGeom>
              <a:avLst/>
              <a:gdLst/>
              <a:ahLst/>
              <a:cxnLst/>
              <a:rect l="l" t="t" r="r" b="b"/>
              <a:pathLst>
                <a:path w="4097" h="3309" extrusionOk="0">
                  <a:moveTo>
                    <a:pt x="3309" y="0"/>
                  </a:moveTo>
                  <a:cubicBezTo>
                    <a:pt x="2584" y="1418"/>
                    <a:pt x="1418" y="2584"/>
                    <a:pt x="1" y="3308"/>
                  </a:cubicBezTo>
                  <a:lnTo>
                    <a:pt x="3655" y="3308"/>
                  </a:lnTo>
                  <a:cubicBezTo>
                    <a:pt x="3907" y="3308"/>
                    <a:pt x="4096" y="3119"/>
                    <a:pt x="4096" y="2867"/>
                  </a:cubicBezTo>
                  <a:lnTo>
                    <a:pt x="4096" y="378"/>
                  </a:lnTo>
                  <a:cubicBezTo>
                    <a:pt x="4065" y="189"/>
                    <a:pt x="3907" y="0"/>
                    <a:pt x="36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1" name="Google Shape;8031;p78"/>
          <p:cNvGrpSpPr/>
          <p:nvPr/>
        </p:nvGrpSpPr>
        <p:grpSpPr>
          <a:xfrm>
            <a:off x="6243280" y="3214882"/>
            <a:ext cx="252278" cy="355451"/>
            <a:chOff x="-9039300" y="3614000"/>
            <a:chExt cx="250475" cy="352875"/>
          </a:xfrm>
        </p:grpSpPr>
        <p:sp>
          <p:nvSpPr>
            <p:cNvPr id="8032" name="Google Shape;8032;p78"/>
            <p:cNvSpPr/>
            <p:nvPr/>
          </p:nvSpPr>
          <p:spPr>
            <a:xfrm>
              <a:off x="-8944000" y="3614000"/>
              <a:ext cx="63025" cy="63025"/>
            </a:xfrm>
            <a:custGeom>
              <a:avLst/>
              <a:gdLst/>
              <a:ahLst/>
              <a:cxnLst/>
              <a:rect l="l" t="t" r="r" b="b"/>
              <a:pathLst>
                <a:path w="2521" h="2521" extrusionOk="0">
                  <a:moveTo>
                    <a:pt x="1260" y="0"/>
                  </a:moveTo>
                  <a:cubicBezTo>
                    <a:pt x="567" y="0"/>
                    <a:pt x="0" y="567"/>
                    <a:pt x="0" y="1261"/>
                  </a:cubicBezTo>
                  <a:cubicBezTo>
                    <a:pt x="0" y="1954"/>
                    <a:pt x="567" y="2521"/>
                    <a:pt x="1260" y="2521"/>
                  </a:cubicBezTo>
                  <a:cubicBezTo>
                    <a:pt x="1985" y="2521"/>
                    <a:pt x="2521" y="1954"/>
                    <a:pt x="2521" y="1261"/>
                  </a:cubicBezTo>
                  <a:cubicBezTo>
                    <a:pt x="2521" y="567"/>
                    <a:pt x="1985" y="0"/>
                    <a:pt x="12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78"/>
            <p:cNvSpPr/>
            <p:nvPr/>
          </p:nvSpPr>
          <p:spPr>
            <a:xfrm>
              <a:off x="-9039300" y="3696700"/>
              <a:ext cx="250475" cy="270175"/>
            </a:xfrm>
            <a:custGeom>
              <a:avLst/>
              <a:gdLst/>
              <a:ahLst/>
              <a:cxnLst/>
              <a:rect l="l" t="t" r="r" b="b"/>
              <a:pathLst>
                <a:path w="10019" h="10807" extrusionOk="0">
                  <a:moveTo>
                    <a:pt x="914" y="0"/>
                  </a:moveTo>
                  <a:cubicBezTo>
                    <a:pt x="473" y="32"/>
                    <a:pt x="126" y="410"/>
                    <a:pt x="126" y="883"/>
                  </a:cubicBezTo>
                  <a:cubicBezTo>
                    <a:pt x="126" y="1355"/>
                    <a:pt x="473" y="1702"/>
                    <a:pt x="945" y="1702"/>
                  </a:cubicBezTo>
                  <a:lnTo>
                    <a:pt x="4253" y="1702"/>
                  </a:lnTo>
                  <a:lnTo>
                    <a:pt x="4253" y="4033"/>
                  </a:lnTo>
                  <a:lnTo>
                    <a:pt x="441" y="6868"/>
                  </a:lnTo>
                  <a:cubicBezTo>
                    <a:pt x="95" y="7120"/>
                    <a:pt x="0" y="7656"/>
                    <a:pt x="284" y="8003"/>
                  </a:cubicBezTo>
                  <a:cubicBezTo>
                    <a:pt x="453" y="8210"/>
                    <a:pt x="713" y="8327"/>
                    <a:pt x="962" y="8327"/>
                  </a:cubicBezTo>
                  <a:cubicBezTo>
                    <a:pt x="1129" y="8327"/>
                    <a:pt x="1291" y="8274"/>
                    <a:pt x="1418" y="8160"/>
                  </a:cubicBezTo>
                  <a:lnTo>
                    <a:pt x="4222" y="6018"/>
                  </a:lnTo>
                  <a:lnTo>
                    <a:pt x="4222" y="9956"/>
                  </a:lnTo>
                  <a:cubicBezTo>
                    <a:pt x="4222" y="10428"/>
                    <a:pt x="4568" y="10807"/>
                    <a:pt x="5041" y="10807"/>
                  </a:cubicBezTo>
                  <a:cubicBezTo>
                    <a:pt x="5513" y="10807"/>
                    <a:pt x="5860" y="10460"/>
                    <a:pt x="5860" y="9956"/>
                  </a:cubicBezTo>
                  <a:lnTo>
                    <a:pt x="5860" y="1670"/>
                  </a:lnTo>
                  <a:lnTo>
                    <a:pt x="9168" y="1670"/>
                  </a:lnTo>
                  <a:cubicBezTo>
                    <a:pt x="9641" y="1670"/>
                    <a:pt x="10019" y="1292"/>
                    <a:pt x="10019" y="820"/>
                  </a:cubicBezTo>
                  <a:cubicBezTo>
                    <a:pt x="10019" y="347"/>
                    <a:pt x="9641" y="0"/>
                    <a:pt x="91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4" name="Google Shape;8034;p78"/>
          <p:cNvGrpSpPr/>
          <p:nvPr/>
        </p:nvGrpSpPr>
        <p:grpSpPr>
          <a:xfrm>
            <a:off x="7975246" y="3237121"/>
            <a:ext cx="354635" cy="354670"/>
            <a:chOff x="-9088150" y="4049550"/>
            <a:chExt cx="352100" cy="352100"/>
          </a:xfrm>
        </p:grpSpPr>
        <p:sp>
          <p:nvSpPr>
            <p:cNvPr id="8035" name="Google Shape;8035;p78"/>
            <p:cNvSpPr/>
            <p:nvPr/>
          </p:nvSpPr>
          <p:spPr>
            <a:xfrm>
              <a:off x="-9047975" y="4049550"/>
              <a:ext cx="290650" cy="165425"/>
            </a:xfrm>
            <a:custGeom>
              <a:avLst/>
              <a:gdLst/>
              <a:ahLst/>
              <a:cxnLst/>
              <a:rect l="l" t="t" r="r" b="b"/>
              <a:pathLst>
                <a:path w="11626" h="6617" extrusionOk="0">
                  <a:moveTo>
                    <a:pt x="473" y="1"/>
                  </a:moveTo>
                  <a:cubicBezTo>
                    <a:pt x="316" y="1"/>
                    <a:pt x="158" y="64"/>
                    <a:pt x="64" y="221"/>
                  </a:cubicBezTo>
                  <a:cubicBezTo>
                    <a:pt x="1" y="379"/>
                    <a:pt x="32" y="536"/>
                    <a:pt x="158" y="662"/>
                  </a:cubicBezTo>
                  <a:lnTo>
                    <a:pt x="3340" y="4317"/>
                  </a:lnTo>
                  <a:lnTo>
                    <a:pt x="3340" y="2048"/>
                  </a:lnTo>
                  <a:cubicBezTo>
                    <a:pt x="3340" y="1796"/>
                    <a:pt x="3529" y="1639"/>
                    <a:pt x="3781" y="1639"/>
                  </a:cubicBezTo>
                  <a:cubicBezTo>
                    <a:pt x="4002" y="1639"/>
                    <a:pt x="4159" y="1859"/>
                    <a:pt x="4159" y="2048"/>
                  </a:cubicBezTo>
                  <a:lnTo>
                    <a:pt x="4159" y="5262"/>
                  </a:lnTo>
                  <a:lnTo>
                    <a:pt x="5325" y="6617"/>
                  </a:lnTo>
                  <a:lnTo>
                    <a:pt x="10744" y="6617"/>
                  </a:lnTo>
                  <a:cubicBezTo>
                    <a:pt x="11311" y="6112"/>
                    <a:pt x="11626" y="5356"/>
                    <a:pt x="11626" y="4537"/>
                  </a:cubicBezTo>
                  <a:cubicBezTo>
                    <a:pt x="11626" y="2899"/>
                    <a:pt x="10303" y="1607"/>
                    <a:pt x="8727" y="1607"/>
                  </a:cubicBezTo>
                  <a:lnTo>
                    <a:pt x="7751" y="1607"/>
                  </a:lnTo>
                  <a:cubicBezTo>
                    <a:pt x="7436" y="1607"/>
                    <a:pt x="7121" y="1481"/>
                    <a:pt x="6900" y="1261"/>
                  </a:cubicBezTo>
                  <a:lnTo>
                    <a:pt x="6207" y="599"/>
                  </a:lnTo>
                  <a:cubicBezTo>
                    <a:pt x="5829" y="190"/>
                    <a:pt x="5325" y="1"/>
                    <a:pt x="47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78"/>
            <p:cNvSpPr/>
            <p:nvPr/>
          </p:nvSpPr>
          <p:spPr>
            <a:xfrm>
              <a:off x="-8964475" y="4157450"/>
              <a:ext cx="20500" cy="57525"/>
            </a:xfrm>
            <a:custGeom>
              <a:avLst/>
              <a:gdLst/>
              <a:ahLst/>
              <a:cxnLst/>
              <a:rect l="l" t="t" r="r" b="b"/>
              <a:pathLst>
                <a:path w="820" h="2301" extrusionOk="0">
                  <a:moveTo>
                    <a:pt x="0" y="1"/>
                  </a:moveTo>
                  <a:lnTo>
                    <a:pt x="0" y="2301"/>
                  </a:lnTo>
                  <a:lnTo>
                    <a:pt x="819" y="2301"/>
                  </a:lnTo>
                  <a:lnTo>
                    <a:pt x="819" y="946"/>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7" name="Google Shape;8037;p78"/>
            <p:cNvSpPr/>
            <p:nvPr/>
          </p:nvSpPr>
          <p:spPr>
            <a:xfrm>
              <a:off x="-9088150" y="4235425"/>
              <a:ext cx="352100" cy="82725"/>
            </a:xfrm>
            <a:custGeom>
              <a:avLst/>
              <a:gdLst/>
              <a:ahLst/>
              <a:cxnLst/>
              <a:rect l="l" t="t" r="r" b="b"/>
              <a:pathLst>
                <a:path w="14084" h="3309" extrusionOk="0">
                  <a:moveTo>
                    <a:pt x="2868" y="1"/>
                  </a:moveTo>
                  <a:cubicBezTo>
                    <a:pt x="2206" y="1"/>
                    <a:pt x="1639" y="568"/>
                    <a:pt x="1639" y="1229"/>
                  </a:cubicBezTo>
                  <a:lnTo>
                    <a:pt x="1639" y="1670"/>
                  </a:lnTo>
                  <a:lnTo>
                    <a:pt x="820" y="1670"/>
                  </a:lnTo>
                  <a:cubicBezTo>
                    <a:pt x="347" y="1670"/>
                    <a:pt x="1" y="2017"/>
                    <a:pt x="1" y="2490"/>
                  </a:cubicBezTo>
                  <a:lnTo>
                    <a:pt x="1" y="2868"/>
                  </a:lnTo>
                  <a:cubicBezTo>
                    <a:pt x="1" y="3120"/>
                    <a:pt x="190" y="3309"/>
                    <a:pt x="379" y="3309"/>
                  </a:cubicBezTo>
                  <a:lnTo>
                    <a:pt x="13264" y="3309"/>
                  </a:lnTo>
                  <a:cubicBezTo>
                    <a:pt x="13737" y="3309"/>
                    <a:pt x="14083" y="2962"/>
                    <a:pt x="14083" y="2490"/>
                  </a:cubicBezTo>
                  <a:lnTo>
                    <a:pt x="14083" y="410"/>
                  </a:lnTo>
                  <a:cubicBezTo>
                    <a:pt x="14083" y="158"/>
                    <a:pt x="13894" y="1"/>
                    <a:pt x="136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8" name="Google Shape;8038;p78"/>
            <p:cNvSpPr/>
            <p:nvPr/>
          </p:nvSpPr>
          <p:spPr>
            <a:xfrm>
              <a:off x="-9064525" y="4338600"/>
              <a:ext cx="53600" cy="63050"/>
            </a:xfrm>
            <a:custGeom>
              <a:avLst/>
              <a:gdLst/>
              <a:ahLst/>
              <a:cxnLst/>
              <a:rect l="l" t="t" r="r" b="b"/>
              <a:pathLst>
                <a:path w="2144" h="2522" extrusionOk="0">
                  <a:moveTo>
                    <a:pt x="1" y="1"/>
                  </a:moveTo>
                  <a:lnTo>
                    <a:pt x="253" y="2175"/>
                  </a:lnTo>
                  <a:cubicBezTo>
                    <a:pt x="316" y="2364"/>
                    <a:pt x="473" y="2521"/>
                    <a:pt x="663" y="2521"/>
                  </a:cubicBezTo>
                  <a:lnTo>
                    <a:pt x="1482" y="2521"/>
                  </a:lnTo>
                  <a:cubicBezTo>
                    <a:pt x="1671" y="2521"/>
                    <a:pt x="1891" y="2364"/>
                    <a:pt x="1891" y="2175"/>
                  </a:cubicBezTo>
                  <a:lnTo>
                    <a:pt x="214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78"/>
            <p:cNvSpPr/>
            <p:nvPr/>
          </p:nvSpPr>
          <p:spPr>
            <a:xfrm>
              <a:off x="-8898325" y="4338600"/>
              <a:ext cx="54375" cy="63050"/>
            </a:xfrm>
            <a:custGeom>
              <a:avLst/>
              <a:gdLst/>
              <a:ahLst/>
              <a:cxnLst/>
              <a:rect l="l" t="t" r="r" b="b"/>
              <a:pathLst>
                <a:path w="2175" h="2522" extrusionOk="0">
                  <a:moveTo>
                    <a:pt x="0" y="1"/>
                  </a:moveTo>
                  <a:lnTo>
                    <a:pt x="284" y="2175"/>
                  </a:lnTo>
                  <a:cubicBezTo>
                    <a:pt x="284" y="2364"/>
                    <a:pt x="473" y="2521"/>
                    <a:pt x="662" y="2521"/>
                  </a:cubicBezTo>
                  <a:lnTo>
                    <a:pt x="1481" y="2521"/>
                  </a:lnTo>
                  <a:cubicBezTo>
                    <a:pt x="1702" y="2521"/>
                    <a:pt x="1891" y="2364"/>
                    <a:pt x="1891" y="2175"/>
                  </a:cubicBezTo>
                  <a:lnTo>
                    <a:pt x="217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78"/>
            <p:cNvSpPr/>
            <p:nvPr/>
          </p:nvSpPr>
          <p:spPr>
            <a:xfrm>
              <a:off x="-8814850" y="4338600"/>
              <a:ext cx="54375" cy="63050"/>
            </a:xfrm>
            <a:custGeom>
              <a:avLst/>
              <a:gdLst/>
              <a:ahLst/>
              <a:cxnLst/>
              <a:rect l="l" t="t" r="r" b="b"/>
              <a:pathLst>
                <a:path w="2175" h="2522" extrusionOk="0">
                  <a:moveTo>
                    <a:pt x="1" y="1"/>
                  </a:moveTo>
                  <a:lnTo>
                    <a:pt x="285" y="2175"/>
                  </a:lnTo>
                  <a:cubicBezTo>
                    <a:pt x="285" y="2364"/>
                    <a:pt x="442" y="2521"/>
                    <a:pt x="663" y="2521"/>
                  </a:cubicBezTo>
                  <a:lnTo>
                    <a:pt x="1513" y="2521"/>
                  </a:lnTo>
                  <a:cubicBezTo>
                    <a:pt x="1702" y="2521"/>
                    <a:pt x="1891" y="2364"/>
                    <a:pt x="1891" y="2175"/>
                  </a:cubicBezTo>
                  <a:lnTo>
                    <a:pt x="217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41" name="Google Shape;8041;p78"/>
          <p:cNvGrpSpPr/>
          <p:nvPr/>
        </p:nvGrpSpPr>
        <p:grpSpPr>
          <a:xfrm>
            <a:off x="7109610" y="2739354"/>
            <a:ext cx="315757" cy="354670"/>
            <a:chOff x="-8191825" y="3174500"/>
            <a:chExt cx="313500" cy="352100"/>
          </a:xfrm>
        </p:grpSpPr>
        <p:sp>
          <p:nvSpPr>
            <p:cNvPr id="8042" name="Google Shape;8042;p78"/>
            <p:cNvSpPr/>
            <p:nvPr/>
          </p:nvSpPr>
          <p:spPr>
            <a:xfrm>
              <a:off x="-8191825" y="3486400"/>
              <a:ext cx="310350" cy="40200"/>
            </a:xfrm>
            <a:custGeom>
              <a:avLst/>
              <a:gdLst/>
              <a:ahLst/>
              <a:cxnLst/>
              <a:rect l="l" t="t" r="r" b="b"/>
              <a:pathLst>
                <a:path w="12414" h="1608" extrusionOk="0">
                  <a:moveTo>
                    <a:pt x="0" y="1"/>
                  </a:moveTo>
                  <a:lnTo>
                    <a:pt x="0" y="1229"/>
                  </a:lnTo>
                  <a:lnTo>
                    <a:pt x="63" y="1229"/>
                  </a:lnTo>
                  <a:cubicBezTo>
                    <a:pt x="63" y="1450"/>
                    <a:pt x="252" y="1607"/>
                    <a:pt x="441" y="1607"/>
                  </a:cubicBezTo>
                  <a:lnTo>
                    <a:pt x="12035" y="1607"/>
                  </a:lnTo>
                  <a:cubicBezTo>
                    <a:pt x="12256" y="1607"/>
                    <a:pt x="12413" y="1418"/>
                    <a:pt x="12413" y="1229"/>
                  </a:cubicBezTo>
                  <a:lnTo>
                    <a:pt x="124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78"/>
            <p:cNvSpPr/>
            <p:nvPr/>
          </p:nvSpPr>
          <p:spPr>
            <a:xfrm>
              <a:off x="-8188675" y="3318650"/>
              <a:ext cx="310350" cy="146500"/>
            </a:xfrm>
            <a:custGeom>
              <a:avLst/>
              <a:gdLst/>
              <a:ahLst/>
              <a:cxnLst/>
              <a:rect l="l" t="t" r="r" b="b"/>
              <a:pathLst>
                <a:path w="12414" h="5860" extrusionOk="0">
                  <a:moveTo>
                    <a:pt x="5199" y="0"/>
                  </a:moveTo>
                  <a:lnTo>
                    <a:pt x="4096" y="2237"/>
                  </a:lnTo>
                  <a:cubicBezTo>
                    <a:pt x="4024" y="2404"/>
                    <a:pt x="3863" y="2481"/>
                    <a:pt x="3706" y="2481"/>
                  </a:cubicBezTo>
                  <a:cubicBezTo>
                    <a:pt x="3656" y="2481"/>
                    <a:pt x="3606" y="2473"/>
                    <a:pt x="3560" y="2457"/>
                  </a:cubicBezTo>
                  <a:cubicBezTo>
                    <a:pt x="3371" y="2331"/>
                    <a:pt x="3277" y="2111"/>
                    <a:pt x="3371" y="1890"/>
                  </a:cubicBezTo>
                  <a:lnTo>
                    <a:pt x="4222" y="126"/>
                  </a:lnTo>
                  <a:lnTo>
                    <a:pt x="4222" y="126"/>
                  </a:lnTo>
                  <a:cubicBezTo>
                    <a:pt x="1828" y="630"/>
                    <a:pt x="0" y="2836"/>
                    <a:pt x="0" y="5450"/>
                  </a:cubicBezTo>
                  <a:lnTo>
                    <a:pt x="0" y="5860"/>
                  </a:lnTo>
                  <a:lnTo>
                    <a:pt x="12413" y="5860"/>
                  </a:lnTo>
                  <a:lnTo>
                    <a:pt x="12413" y="5450"/>
                  </a:lnTo>
                  <a:cubicBezTo>
                    <a:pt x="12319" y="2836"/>
                    <a:pt x="10523" y="630"/>
                    <a:pt x="8129" y="126"/>
                  </a:cubicBezTo>
                  <a:lnTo>
                    <a:pt x="8129" y="126"/>
                  </a:lnTo>
                  <a:lnTo>
                    <a:pt x="8979" y="1890"/>
                  </a:lnTo>
                  <a:cubicBezTo>
                    <a:pt x="9105" y="2111"/>
                    <a:pt x="8979" y="2331"/>
                    <a:pt x="8790" y="2457"/>
                  </a:cubicBezTo>
                  <a:cubicBezTo>
                    <a:pt x="8741" y="2482"/>
                    <a:pt x="8685" y="2494"/>
                    <a:pt x="8628" y="2494"/>
                  </a:cubicBezTo>
                  <a:cubicBezTo>
                    <a:pt x="8468" y="2494"/>
                    <a:pt x="8301" y="2400"/>
                    <a:pt x="8255" y="2237"/>
                  </a:cubicBezTo>
                  <a:lnTo>
                    <a:pt x="7152" y="0"/>
                  </a:lnTo>
                  <a:lnTo>
                    <a:pt x="6585" y="0"/>
                  </a:lnTo>
                  <a:lnTo>
                    <a:pt x="6585" y="2899"/>
                  </a:lnTo>
                  <a:cubicBezTo>
                    <a:pt x="6585" y="3119"/>
                    <a:pt x="6396" y="3308"/>
                    <a:pt x="6207" y="3308"/>
                  </a:cubicBezTo>
                  <a:cubicBezTo>
                    <a:pt x="5955" y="3308"/>
                    <a:pt x="5797" y="3119"/>
                    <a:pt x="5797" y="2899"/>
                  </a:cubicBezTo>
                  <a:lnTo>
                    <a:pt x="57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78"/>
            <p:cNvSpPr/>
            <p:nvPr/>
          </p:nvSpPr>
          <p:spPr>
            <a:xfrm>
              <a:off x="-8169775" y="3174500"/>
              <a:ext cx="267825" cy="129975"/>
            </a:xfrm>
            <a:custGeom>
              <a:avLst/>
              <a:gdLst/>
              <a:ahLst/>
              <a:cxnLst/>
              <a:rect l="l" t="t" r="r" b="b"/>
              <a:pathLst>
                <a:path w="10713" h="5199" extrusionOk="0">
                  <a:moveTo>
                    <a:pt x="1639" y="1"/>
                  </a:moveTo>
                  <a:cubicBezTo>
                    <a:pt x="757" y="1"/>
                    <a:pt x="1" y="725"/>
                    <a:pt x="1" y="1639"/>
                  </a:cubicBezTo>
                  <a:lnTo>
                    <a:pt x="1" y="2080"/>
                  </a:lnTo>
                  <a:cubicBezTo>
                    <a:pt x="1" y="2301"/>
                    <a:pt x="190" y="2521"/>
                    <a:pt x="379" y="2521"/>
                  </a:cubicBezTo>
                  <a:lnTo>
                    <a:pt x="2521" y="2521"/>
                  </a:lnTo>
                  <a:lnTo>
                    <a:pt x="3057" y="5199"/>
                  </a:lnTo>
                  <a:cubicBezTo>
                    <a:pt x="3529" y="5073"/>
                    <a:pt x="4002" y="4978"/>
                    <a:pt x="4537" y="4978"/>
                  </a:cubicBezTo>
                  <a:lnTo>
                    <a:pt x="6176" y="4978"/>
                  </a:lnTo>
                  <a:cubicBezTo>
                    <a:pt x="6680" y="4978"/>
                    <a:pt x="7152" y="5073"/>
                    <a:pt x="7625" y="5199"/>
                  </a:cubicBezTo>
                  <a:lnTo>
                    <a:pt x="8192" y="2521"/>
                  </a:lnTo>
                  <a:lnTo>
                    <a:pt x="10303" y="2521"/>
                  </a:lnTo>
                  <a:cubicBezTo>
                    <a:pt x="10555" y="2521"/>
                    <a:pt x="10712" y="2301"/>
                    <a:pt x="10712" y="2080"/>
                  </a:cubicBezTo>
                  <a:lnTo>
                    <a:pt x="10712" y="1639"/>
                  </a:lnTo>
                  <a:cubicBezTo>
                    <a:pt x="10712" y="725"/>
                    <a:pt x="9956" y="1"/>
                    <a:pt x="9042" y="1"/>
                  </a:cubicBezTo>
                  <a:cubicBezTo>
                    <a:pt x="8160" y="1"/>
                    <a:pt x="7404" y="725"/>
                    <a:pt x="7404" y="1639"/>
                  </a:cubicBezTo>
                  <a:lnTo>
                    <a:pt x="7310" y="1639"/>
                  </a:lnTo>
                  <a:cubicBezTo>
                    <a:pt x="6617" y="1639"/>
                    <a:pt x="5892" y="1891"/>
                    <a:pt x="5325" y="2364"/>
                  </a:cubicBezTo>
                  <a:cubicBezTo>
                    <a:pt x="4852" y="1891"/>
                    <a:pt x="4128" y="1639"/>
                    <a:pt x="3372" y="1639"/>
                  </a:cubicBezTo>
                  <a:lnTo>
                    <a:pt x="3309" y="1639"/>
                  </a:lnTo>
                  <a:cubicBezTo>
                    <a:pt x="3309" y="725"/>
                    <a:pt x="2552" y="1"/>
                    <a:pt x="16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45" name="Google Shape;8045;p78"/>
          <p:cNvGrpSpPr/>
          <p:nvPr/>
        </p:nvGrpSpPr>
        <p:grpSpPr>
          <a:xfrm>
            <a:off x="4858968" y="1379875"/>
            <a:ext cx="356221" cy="354973"/>
            <a:chOff x="-13947000" y="3212800"/>
            <a:chExt cx="353675" cy="352400"/>
          </a:xfrm>
        </p:grpSpPr>
        <p:sp>
          <p:nvSpPr>
            <p:cNvPr id="8046" name="Google Shape;8046;p78"/>
            <p:cNvSpPr/>
            <p:nvPr/>
          </p:nvSpPr>
          <p:spPr>
            <a:xfrm>
              <a:off x="-13947000" y="3212800"/>
              <a:ext cx="229225" cy="268125"/>
            </a:xfrm>
            <a:custGeom>
              <a:avLst/>
              <a:gdLst/>
              <a:ahLst/>
              <a:cxnLst/>
              <a:rect l="l" t="t" r="r" b="b"/>
              <a:pathLst>
                <a:path w="9169" h="10725" extrusionOk="0">
                  <a:moveTo>
                    <a:pt x="2959" y="2501"/>
                  </a:moveTo>
                  <a:cubicBezTo>
                    <a:pt x="3099" y="2501"/>
                    <a:pt x="3225" y="2585"/>
                    <a:pt x="3309" y="2753"/>
                  </a:cubicBezTo>
                  <a:cubicBezTo>
                    <a:pt x="3435" y="2942"/>
                    <a:pt x="3309" y="3194"/>
                    <a:pt x="3120" y="3289"/>
                  </a:cubicBezTo>
                  <a:lnTo>
                    <a:pt x="1450" y="4140"/>
                  </a:lnTo>
                  <a:cubicBezTo>
                    <a:pt x="1404" y="4155"/>
                    <a:pt x="1354" y="4163"/>
                    <a:pt x="1304" y="4163"/>
                  </a:cubicBezTo>
                  <a:cubicBezTo>
                    <a:pt x="1148" y="4163"/>
                    <a:pt x="986" y="4086"/>
                    <a:pt x="914" y="3919"/>
                  </a:cubicBezTo>
                  <a:cubicBezTo>
                    <a:pt x="788" y="3730"/>
                    <a:pt x="914" y="3509"/>
                    <a:pt x="1103" y="3383"/>
                  </a:cubicBezTo>
                  <a:lnTo>
                    <a:pt x="2742" y="2564"/>
                  </a:lnTo>
                  <a:cubicBezTo>
                    <a:pt x="2815" y="2522"/>
                    <a:pt x="2889" y="2501"/>
                    <a:pt x="2959" y="2501"/>
                  </a:cubicBezTo>
                  <a:close/>
                  <a:moveTo>
                    <a:pt x="416" y="0"/>
                  </a:moveTo>
                  <a:cubicBezTo>
                    <a:pt x="338" y="0"/>
                    <a:pt x="259" y="23"/>
                    <a:pt x="190" y="75"/>
                  </a:cubicBezTo>
                  <a:cubicBezTo>
                    <a:pt x="64" y="138"/>
                    <a:pt x="1" y="264"/>
                    <a:pt x="1" y="422"/>
                  </a:cubicBezTo>
                  <a:lnTo>
                    <a:pt x="1" y="5337"/>
                  </a:lnTo>
                  <a:cubicBezTo>
                    <a:pt x="32" y="7952"/>
                    <a:pt x="1922" y="10220"/>
                    <a:pt x="4537" y="10724"/>
                  </a:cubicBezTo>
                  <a:lnTo>
                    <a:pt x="4569" y="10724"/>
                  </a:lnTo>
                  <a:cubicBezTo>
                    <a:pt x="4317" y="10062"/>
                    <a:pt x="4159" y="9369"/>
                    <a:pt x="4159" y="8613"/>
                  </a:cubicBezTo>
                  <a:lnTo>
                    <a:pt x="4159" y="7511"/>
                  </a:lnTo>
                  <a:cubicBezTo>
                    <a:pt x="3813" y="7574"/>
                    <a:pt x="3498" y="7763"/>
                    <a:pt x="3214" y="8015"/>
                  </a:cubicBezTo>
                  <a:cubicBezTo>
                    <a:pt x="3135" y="8093"/>
                    <a:pt x="3033" y="8133"/>
                    <a:pt x="2931" y="8133"/>
                  </a:cubicBezTo>
                  <a:cubicBezTo>
                    <a:pt x="2828" y="8133"/>
                    <a:pt x="2726" y="8093"/>
                    <a:pt x="2647" y="8015"/>
                  </a:cubicBezTo>
                  <a:cubicBezTo>
                    <a:pt x="2490" y="7857"/>
                    <a:pt x="2490" y="7574"/>
                    <a:pt x="2647" y="7448"/>
                  </a:cubicBezTo>
                  <a:cubicBezTo>
                    <a:pt x="3057" y="7006"/>
                    <a:pt x="3592" y="6754"/>
                    <a:pt x="4159" y="6691"/>
                  </a:cubicBezTo>
                  <a:lnTo>
                    <a:pt x="4159" y="3761"/>
                  </a:lnTo>
                  <a:cubicBezTo>
                    <a:pt x="4159" y="3068"/>
                    <a:pt x="4726" y="2564"/>
                    <a:pt x="5420" y="2564"/>
                  </a:cubicBezTo>
                  <a:cubicBezTo>
                    <a:pt x="5577" y="2564"/>
                    <a:pt x="5735" y="2596"/>
                    <a:pt x="5892" y="2627"/>
                  </a:cubicBezTo>
                  <a:cubicBezTo>
                    <a:pt x="6932" y="3068"/>
                    <a:pt x="8066" y="3257"/>
                    <a:pt x="9169" y="3289"/>
                  </a:cubicBezTo>
                  <a:lnTo>
                    <a:pt x="9169" y="422"/>
                  </a:lnTo>
                  <a:cubicBezTo>
                    <a:pt x="9169" y="296"/>
                    <a:pt x="9106" y="138"/>
                    <a:pt x="8980" y="75"/>
                  </a:cubicBezTo>
                  <a:cubicBezTo>
                    <a:pt x="8910" y="23"/>
                    <a:pt x="8831" y="0"/>
                    <a:pt x="8753" y="0"/>
                  </a:cubicBezTo>
                  <a:cubicBezTo>
                    <a:pt x="8690" y="0"/>
                    <a:pt x="8627" y="16"/>
                    <a:pt x="8570" y="44"/>
                  </a:cubicBezTo>
                  <a:cubicBezTo>
                    <a:pt x="7294" y="548"/>
                    <a:pt x="5939" y="800"/>
                    <a:pt x="4585" y="800"/>
                  </a:cubicBezTo>
                  <a:cubicBezTo>
                    <a:pt x="3230" y="800"/>
                    <a:pt x="1875" y="548"/>
                    <a:pt x="599" y="44"/>
                  </a:cubicBezTo>
                  <a:cubicBezTo>
                    <a:pt x="543" y="16"/>
                    <a:pt x="480" y="0"/>
                    <a:pt x="4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78"/>
            <p:cNvSpPr/>
            <p:nvPr/>
          </p:nvSpPr>
          <p:spPr>
            <a:xfrm>
              <a:off x="-13821775" y="3295600"/>
              <a:ext cx="228450" cy="269600"/>
            </a:xfrm>
            <a:custGeom>
              <a:avLst/>
              <a:gdLst/>
              <a:ahLst/>
              <a:cxnLst/>
              <a:rect l="l" t="t" r="r" b="b"/>
              <a:pathLst>
                <a:path w="9138" h="10784" extrusionOk="0">
                  <a:moveTo>
                    <a:pt x="2108" y="3311"/>
                  </a:moveTo>
                  <a:cubicBezTo>
                    <a:pt x="2163" y="3311"/>
                    <a:pt x="2219" y="3323"/>
                    <a:pt x="2269" y="3348"/>
                  </a:cubicBezTo>
                  <a:lnTo>
                    <a:pt x="3939" y="4167"/>
                  </a:lnTo>
                  <a:cubicBezTo>
                    <a:pt x="4128" y="4293"/>
                    <a:pt x="4191" y="4514"/>
                    <a:pt x="4128" y="4703"/>
                  </a:cubicBezTo>
                  <a:cubicBezTo>
                    <a:pt x="4033" y="4870"/>
                    <a:pt x="3883" y="4946"/>
                    <a:pt x="3720" y="4946"/>
                  </a:cubicBezTo>
                  <a:cubicBezTo>
                    <a:pt x="3668" y="4946"/>
                    <a:pt x="3615" y="4938"/>
                    <a:pt x="3561" y="4923"/>
                  </a:cubicBezTo>
                  <a:lnTo>
                    <a:pt x="1923" y="4073"/>
                  </a:lnTo>
                  <a:cubicBezTo>
                    <a:pt x="1734" y="4010"/>
                    <a:pt x="1639" y="3726"/>
                    <a:pt x="1734" y="3537"/>
                  </a:cubicBezTo>
                  <a:cubicBezTo>
                    <a:pt x="1803" y="3399"/>
                    <a:pt x="1957" y="3311"/>
                    <a:pt x="2108" y="3311"/>
                  </a:cubicBezTo>
                  <a:close/>
                  <a:moveTo>
                    <a:pt x="7086" y="3316"/>
                  </a:moveTo>
                  <a:cubicBezTo>
                    <a:pt x="7226" y="3316"/>
                    <a:pt x="7352" y="3400"/>
                    <a:pt x="7436" y="3568"/>
                  </a:cubicBezTo>
                  <a:cubicBezTo>
                    <a:pt x="7562" y="3758"/>
                    <a:pt x="7436" y="4010"/>
                    <a:pt x="7247" y="4104"/>
                  </a:cubicBezTo>
                  <a:lnTo>
                    <a:pt x="5577" y="4955"/>
                  </a:lnTo>
                  <a:cubicBezTo>
                    <a:pt x="5528" y="4979"/>
                    <a:pt x="5472" y="4991"/>
                    <a:pt x="5415" y="4991"/>
                  </a:cubicBezTo>
                  <a:cubicBezTo>
                    <a:pt x="5255" y="4991"/>
                    <a:pt x="5088" y="4897"/>
                    <a:pt x="5042" y="4734"/>
                  </a:cubicBezTo>
                  <a:cubicBezTo>
                    <a:pt x="4947" y="4514"/>
                    <a:pt x="5042" y="4262"/>
                    <a:pt x="5231" y="4199"/>
                  </a:cubicBezTo>
                  <a:lnTo>
                    <a:pt x="6869" y="3379"/>
                  </a:lnTo>
                  <a:cubicBezTo>
                    <a:pt x="6943" y="3337"/>
                    <a:pt x="7016" y="3316"/>
                    <a:pt x="7086" y="3316"/>
                  </a:cubicBezTo>
                  <a:close/>
                  <a:moveTo>
                    <a:pt x="6223" y="6632"/>
                  </a:moveTo>
                  <a:cubicBezTo>
                    <a:pt x="6333" y="6632"/>
                    <a:pt x="6444" y="6672"/>
                    <a:pt x="6522" y="6750"/>
                  </a:cubicBezTo>
                  <a:cubicBezTo>
                    <a:pt x="6680" y="6908"/>
                    <a:pt x="6680" y="7192"/>
                    <a:pt x="6522" y="7349"/>
                  </a:cubicBezTo>
                  <a:cubicBezTo>
                    <a:pt x="5987" y="7885"/>
                    <a:pt x="5262" y="8137"/>
                    <a:pt x="4601" y="8137"/>
                  </a:cubicBezTo>
                  <a:cubicBezTo>
                    <a:pt x="3939" y="8137"/>
                    <a:pt x="3183" y="7853"/>
                    <a:pt x="2679" y="7349"/>
                  </a:cubicBezTo>
                  <a:cubicBezTo>
                    <a:pt x="2521" y="7192"/>
                    <a:pt x="2521" y="6908"/>
                    <a:pt x="2679" y="6750"/>
                  </a:cubicBezTo>
                  <a:cubicBezTo>
                    <a:pt x="2758" y="6672"/>
                    <a:pt x="2860" y="6632"/>
                    <a:pt x="2962" y="6632"/>
                  </a:cubicBezTo>
                  <a:cubicBezTo>
                    <a:pt x="3065" y="6632"/>
                    <a:pt x="3167" y="6672"/>
                    <a:pt x="3246" y="6750"/>
                  </a:cubicBezTo>
                  <a:cubicBezTo>
                    <a:pt x="3608" y="7129"/>
                    <a:pt x="4097" y="7318"/>
                    <a:pt x="4585" y="7318"/>
                  </a:cubicBezTo>
                  <a:cubicBezTo>
                    <a:pt x="5073" y="7318"/>
                    <a:pt x="5562" y="7129"/>
                    <a:pt x="5924" y="6750"/>
                  </a:cubicBezTo>
                  <a:cubicBezTo>
                    <a:pt x="6003" y="6672"/>
                    <a:pt x="6113" y="6632"/>
                    <a:pt x="6223" y="6632"/>
                  </a:cubicBezTo>
                  <a:close/>
                  <a:moveTo>
                    <a:pt x="8737" y="0"/>
                  </a:moveTo>
                  <a:cubicBezTo>
                    <a:pt x="8681" y="0"/>
                    <a:pt x="8624" y="13"/>
                    <a:pt x="8570" y="40"/>
                  </a:cubicBezTo>
                  <a:cubicBezTo>
                    <a:pt x="7294" y="544"/>
                    <a:pt x="5932" y="796"/>
                    <a:pt x="4565" y="796"/>
                  </a:cubicBezTo>
                  <a:cubicBezTo>
                    <a:pt x="3199" y="796"/>
                    <a:pt x="1828" y="544"/>
                    <a:pt x="537" y="40"/>
                  </a:cubicBezTo>
                  <a:cubicBezTo>
                    <a:pt x="494" y="22"/>
                    <a:pt x="447" y="13"/>
                    <a:pt x="400" y="13"/>
                  </a:cubicBezTo>
                  <a:cubicBezTo>
                    <a:pt x="205" y="13"/>
                    <a:pt x="1" y="164"/>
                    <a:pt x="1" y="418"/>
                  </a:cubicBezTo>
                  <a:lnTo>
                    <a:pt x="1" y="5301"/>
                  </a:lnTo>
                  <a:cubicBezTo>
                    <a:pt x="1" y="7948"/>
                    <a:pt x="1891" y="10279"/>
                    <a:pt x="4475" y="10783"/>
                  </a:cubicBezTo>
                  <a:lnTo>
                    <a:pt x="4632" y="10783"/>
                  </a:lnTo>
                  <a:cubicBezTo>
                    <a:pt x="7247" y="10247"/>
                    <a:pt x="9137" y="7948"/>
                    <a:pt x="9137" y="5301"/>
                  </a:cubicBezTo>
                  <a:lnTo>
                    <a:pt x="9137" y="418"/>
                  </a:lnTo>
                  <a:cubicBezTo>
                    <a:pt x="9137" y="170"/>
                    <a:pt x="8943" y="0"/>
                    <a:pt x="87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48" name="Google Shape;8048;p78"/>
          <p:cNvSpPr/>
          <p:nvPr/>
        </p:nvSpPr>
        <p:spPr>
          <a:xfrm>
            <a:off x="4902088" y="2265409"/>
            <a:ext cx="271340" cy="353864"/>
          </a:xfrm>
          <a:custGeom>
            <a:avLst/>
            <a:gdLst/>
            <a:ahLst/>
            <a:cxnLst/>
            <a:rect l="l" t="t" r="r" b="b"/>
            <a:pathLst>
              <a:path w="10776" h="14052" extrusionOk="0">
                <a:moveTo>
                  <a:pt x="5388" y="0"/>
                </a:moveTo>
                <a:cubicBezTo>
                  <a:pt x="3939" y="0"/>
                  <a:pt x="2741" y="1071"/>
                  <a:pt x="2552" y="2489"/>
                </a:cubicBezTo>
                <a:lnTo>
                  <a:pt x="4569" y="2489"/>
                </a:lnTo>
                <a:cubicBezTo>
                  <a:pt x="4789" y="2489"/>
                  <a:pt x="5010" y="2678"/>
                  <a:pt x="5010" y="2867"/>
                </a:cubicBezTo>
                <a:cubicBezTo>
                  <a:pt x="5010" y="3056"/>
                  <a:pt x="4789" y="3277"/>
                  <a:pt x="4569" y="3277"/>
                </a:cubicBezTo>
                <a:lnTo>
                  <a:pt x="2489" y="3277"/>
                </a:lnTo>
                <a:lnTo>
                  <a:pt x="2489" y="4096"/>
                </a:lnTo>
                <a:lnTo>
                  <a:pt x="4569" y="4096"/>
                </a:lnTo>
                <a:cubicBezTo>
                  <a:pt x="4789" y="4096"/>
                  <a:pt x="5010" y="4285"/>
                  <a:pt x="5010" y="4537"/>
                </a:cubicBezTo>
                <a:cubicBezTo>
                  <a:pt x="5010" y="4757"/>
                  <a:pt x="4789" y="4915"/>
                  <a:pt x="4569" y="4915"/>
                </a:cubicBezTo>
                <a:lnTo>
                  <a:pt x="2489" y="4915"/>
                </a:lnTo>
                <a:lnTo>
                  <a:pt x="2489" y="5734"/>
                </a:lnTo>
                <a:lnTo>
                  <a:pt x="4569" y="5734"/>
                </a:lnTo>
                <a:cubicBezTo>
                  <a:pt x="4789" y="5734"/>
                  <a:pt x="5010" y="5955"/>
                  <a:pt x="5010" y="6144"/>
                </a:cubicBezTo>
                <a:cubicBezTo>
                  <a:pt x="5010" y="6396"/>
                  <a:pt x="4789" y="6585"/>
                  <a:pt x="4569" y="6585"/>
                </a:cubicBezTo>
                <a:lnTo>
                  <a:pt x="2552" y="6585"/>
                </a:lnTo>
                <a:cubicBezTo>
                  <a:pt x="2741" y="7845"/>
                  <a:pt x="3750" y="8822"/>
                  <a:pt x="5010" y="9011"/>
                </a:cubicBezTo>
                <a:lnTo>
                  <a:pt x="5010" y="9861"/>
                </a:lnTo>
                <a:cubicBezTo>
                  <a:pt x="2804" y="9641"/>
                  <a:pt x="1072" y="7876"/>
                  <a:pt x="851" y="5671"/>
                </a:cubicBezTo>
                <a:lnTo>
                  <a:pt x="851" y="5671"/>
                </a:lnTo>
                <a:cubicBezTo>
                  <a:pt x="977" y="5703"/>
                  <a:pt x="1135" y="5734"/>
                  <a:pt x="1261" y="5734"/>
                </a:cubicBezTo>
                <a:cubicBezTo>
                  <a:pt x="1418" y="5734"/>
                  <a:pt x="1544" y="5703"/>
                  <a:pt x="1702" y="5671"/>
                </a:cubicBezTo>
                <a:lnTo>
                  <a:pt x="1702" y="3340"/>
                </a:lnTo>
                <a:cubicBezTo>
                  <a:pt x="1576" y="3308"/>
                  <a:pt x="1418" y="3277"/>
                  <a:pt x="1261" y="3277"/>
                </a:cubicBezTo>
                <a:cubicBezTo>
                  <a:pt x="599" y="3277"/>
                  <a:pt x="0" y="3812"/>
                  <a:pt x="0" y="4537"/>
                </a:cubicBezTo>
                <a:lnTo>
                  <a:pt x="0" y="5356"/>
                </a:lnTo>
                <a:cubicBezTo>
                  <a:pt x="0" y="8191"/>
                  <a:pt x="2206" y="10523"/>
                  <a:pt x="4947" y="10712"/>
                </a:cubicBezTo>
                <a:lnTo>
                  <a:pt x="4947" y="11657"/>
                </a:lnTo>
                <a:cubicBezTo>
                  <a:pt x="4002" y="11846"/>
                  <a:pt x="3308" y="12697"/>
                  <a:pt x="3308" y="13673"/>
                </a:cubicBezTo>
                <a:cubicBezTo>
                  <a:pt x="3308" y="13894"/>
                  <a:pt x="3497" y="14051"/>
                  <a:pt x="3750" y="14051"/>
                </a:cubicBezTo>
                <a:lnTo>
                  <a:pt x="7058" y="14051"/>
                </a:lnTo>
                <a:cubicBezTo>
                  <a:pt x="7278" y="14051"/>
                  <a:pt x="7436" y="13862"/>
                  <a:pt x="7436" y="13673"/>
                </a:cubicBezTo>
                <a:cubicBezTo>
                  <a:pt x="7436" y="12697"/>
                  <a:pt x="6743" y="11815"/>
                  <a:pt x="5797" y="11657"/>
                </a:cubicBezTo>
                <a:lnTo>
                  <a:pt x="5797" y="10712"/>
                </a:lnTo>
                <a:cubicBezTo>
                  <a:pt x="8570" y="10523"/>
                  <a:pt x="10775" y="8191"/>
                  <a:pt x="10775" y="5356"/>
                </a:cubicBezTo>
                <a:lnTo>
                  <a:pt x="10775" y="4537"/>
                </a:lnTo>
                <a:cubicBezTo>
                  <a:pt x="10775" y="3875"/>
                  <a:pt x="10240" y="3277"/>
                  <a:pt x="9515" y="3277"/>
                </a:cubicBezTo>
                <a:cubicBezTo>
                  <a:pt x="9357" y="3277"/>
                  <a:pt x="9263" y="3308"/>
                  <a:pt x="9137" y="3340"/>
                </a:cubicBezTo>
                <a:lnTo>
                  <a:pt x="9137" y="5671"/>
                </a:lnTo>
                <a:cubicBezTo>
                  <a:pt x="9263" y="5703"/>
                  <a:pt x="9420" y="5734"/>
                  <a:pt x="9515" y="5734"/>
                </a:cubicBezTo>
                <a:cubicBezTo>
                  <a:pt x="9672" y="5734"/>
                  <a:pt x="9798" y="5703"/>
                  <a:pt x="9925" y="5671"/>
                </a:cubicBezTo>
                <a:lnTo>
                  <a:pt x="9925" y="5671"/>
                </a:lnTo>
                <a:cubicBezTo>
                  <a:pt x="9767" y="7876"/>
                  <a:pt x="8003" y="9641"/>
                  <a:pt x="5797" y="9861"/>
                </a:cubicBezTo>
                <a:lnTo>
                  <a:pt x="5797" y="9011"/>
                </a:lnTo>
                <a:cubicBezTo>
                  <a:pt x="7058" y="8822"/>
                  <a:pt x="8034" y="7845"/>
                  <a:pt x="8223" y="6585"/>
                </a:cubicBezTo>
                <a:lnTo>
                  <a:pt x="6207" y="6585"/>
                </a:lnTo>
                <a:cubicBezTo>
                  <a:pt x="5986" y="6585"/>
                  <a:pt x="5829" y="6396"/>
                  <a:pt x="5829" y="6144"/>
                </a:cubicBezTo>
                <a:cubicBezTo>
                  <a:pt x="5829" y="5892"/>
                  <a:pt x="6018" y="5734"/>
                  <a:pt x="6207" y="5734"/>
                </a:cubicBezTo>
                <a:lnTo>
                  <a:pt x="8318" y="5734"/>
                </a:lnTo>
                <a:lnTo>
                  <a:pt x="8318" y="4915"/>
                </a:lnTo>
                <a:lnTo>
                  <a:pt x="6207" y="4915"/>
                </a:lnTo>
                <a:cubicBezTo>
                  <a:pt x="5986" y="4915"/>
                  <a:pt x="5829" y="4726"/>
                  <a:pt x="5829" y="4537"/>
                </a:cubicBezTo>
                <a:cubicBezTo>
                  <a:pt x="5829" y="4285"/>
                  <a:pt x="6018" y="4096"/>
                  <a:pt x="6207" y="4096"/>
                </a:cubicBezTo>
                <a:lnTo>
                  <a:pt x="8318" y="4096"/>
                </a:lnTo>
                <a:lnTo>
                  <a:pt x="8318" y="3277"/>
                </a:lnTo>
                <a:lnTo>
                  <a:pt x="6207" y="3277"/>
                </a:lnTo>
                <a:cubicBezTo>
                  <a:pt x="5986" y="3277"/>
                  <a:pt x="5829" y="3056"/>
                  <a:pt x="5829" y="2867"/>
                </a:cubicBezTo>
                <a:cubicBezTo>
                  <a:pt x="5829" y="2678"/>
                  <a:pt x="6018" y="2489"/>
                  <a:pt x="6207" y="2489"/>
                </a:cubicBezTo>
                <a:lnTo>
                  <a:pt x="8223" y="2489"/>
                </a:lnTo>
                <a:cubicBezTo>
                  <a:pt x="8034" y="1071"/>
                  <a:pt x="6806"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49" name="Google Shape;8049;p78"/>
          <p:cNvGrpSpPr/>
          <p:nvPr/>
        </p:nvGrpSpPr>
        <p:grpSpPr>
          <a:xfrm>
            <a:off x="5301563" y="1379233"/>
            <a:ext cx="356221" cy="356257"/>
            <a:chOff x="-13512225" y="3211525"/>
            <a:chExt cx="353675" cy="353675"/>
          </a:xfrm>
        </p:grpSpPr>
        <p:sp>
          <p:nvSpPr>
            <p:cNvPr id="8050" name="Google Shape;8050;p78"/>
            <p:cNvSpPr/>
            <p:nvPr/>
          </p:nvSpPr>
          <p:spPr>
            <a:xfrm>
              <a:off x="-13283825" y="3482475"/>
              <a:ext cx="125275" cy="82725"/>
            </a:xfrm>
            <a:custGeom>
              <a:avLst/>
              <a:gdLst/>
              <a:ahLst/>
              <a:cxnLst/>
              <a:rect l="l" t="t" r="r" b="b"/>
              <a:pathLst>
                <a:path w="5011" h="3309" extrusionOk="0">
                  <a:moveTo>
                    <a:pt x="1671" y="0"/>
                  </a:moveTo>
                  <a:cubicBezTo>
                    <a:pt x="757" y="0"/>
                    <a:pt x="1" y="725"/>
                    <a:pt x="1" y="1638"/>
                  </a:cubicBezTo>
                  <a:cubicBezTo>
                    <a:pt x="1" y="2552"/>
                    <a:pt x="757" y="3308"/>
                    <a:pt x="1671" y="3308"/>
                  </a:cubicBezTo>
                  <a:cubicBezTo>
                    <a:pt x="2269" y="3308"/>
                    <a:pt x="2584" y="3056"/>
                    <a:pt x="4790" y="1985"/>
                  </a:cubicBezTo>
                  <a:cubicBezTo>
                    <a:pt x="4884" y="1953"/>
                    <a:pt x="5010" y="1796"/>
                    <a:pt x="5010" y="1638"/>
                  </a:cubicBezTo>
                  <a:cubicBezTo>
                    <a:pt x="5010" y="1481"/>
                    <a:pt x="4947" y="1323"/>
                    <a:pt x="4790" y="1292"/>
                  </a:cubicBezTo>
                  <a:cubicBezTo>
                    <a:pt x="2584" y="221"/>
                    <a:pt x="2269" y="0"/>
                    <a:pt x="16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1" name="Google Shape;8051;p78"/>
            <p:cNvSpPr/>
            <p:nvPr/>
          </p:nvSpPr>
          <p:spPr>
            <a:xfrm>
              <a:off x="-13512225" y="3211525"/>
              <a:ext cx="353675" cy="249700"/>
            </a:xfrm>
            <a:custGeom>
              <a:avLst/>
              <a:gdLst/>
              <a:ahLst/>
              <a:cxnLst/>
              <a:rect l="l" t="t" r="r" b="b"/>
              <a:pathLst>
                <a:path w="14147" h="9988" extrusionOk="0">
                  <a:moveTo>
                    <a:pt x="6679" y="1702"/>
                  </a:moveTo>
                  <a:cubicBezTo>
                    <a:pt x="7152" y="1702"/>
                    <a:pt x="7499" y="2048"/>
                    <a:pt x="7499" y="2521"/>
                  </a:cubicBezTo>
                  <a:cubicBezTo>
                    <a:pt x="7499" y="2993"/>
                    <a:pt x="7152" y="3340"/>
                    <a:pt x="6679" y="3340"/>
                  </a:cubicBezTo>
                  <a:cubicBezTo>
                    <a:pt x="6207" y="3340"/>
                    <a:pt x="5829" y="2993"/>
                    <a:pt x="5829" y="2521"/>
                  </a:cubicBezTo>
                  <a:cubicBezTo>
                    <a:pt x="5829" y="2048"/>
                    <a:pt x="6207" y="1702"/>
                    <a:pt x="6679" y="1702"/>
                  </a:cubicBezTo>
                  <a:close/>
                  <a:moveTo>
                    <a:pt x="4191" y="2143"/>
                  </a:moveTo>
                  <a:cubicBezTo>
                    <a:pt x="4663" y="2143"/>
                    <a:pt x="5010" y="2489"/>
                    <a:pt x="5010" y="2962"/>
                  </a:cubicBezTo>
                  <a:cubicBezTo>
                    <a:pt x="5010" y="3434"/>
                    <a:pt x="4663" y="3781"/>
                    <a:pt x="4191" y="3781"/>
                  </a:cubicBezTo>
                  <a:cubicBezTo>
                    <a:pt x="3718" y="3781"/>
                    <a:pt x="3371" y="3434"/>
                    <a:pt x="3371" y="2962"/>
                  </a:cubicBezTo>
                  <a:cubicBezTo>
                    <a:pt x="3371" y="2489"/>
                    <a:pt x="3718" y="2143"/>
                    <a:pt x="4191" y="2143"/>
                  </a:cubicBezTo>
                  <a:close/>
                  <a:moveTo>
                    <a:pt x="2521" y="4191"/>
                  </a:moveTo>
                  <a:cubicBezTo>
                    <a:pt x="2993" y="4191"/>
                    <a:pt x="3371" y="4537"/>
                    <a:pt x="3371" y="5010"/>
                  </a:cubicBezTo>
                  <a:cubicBezTo>
                    <a:pt x="3371" y="5482"/>
                    <a:pt x="2993" y="5829"/>
                    <a:pt x="2521" y="5829"/>
                  </a:cubicBezTo>
                  <a:cubicBezTo>
                    <a:pt x="2048" y="5829"/>
                    <a:pt x="1702" y="5482"/>
                    <a:pt x="1702" y="5010"/>
                  </a:cubicBezTo>
                  <a:cubicBezTo>
                    <a:pt x="1702" y="4537"/>
                    <a:pt x="2048" y="4191"/>
                    <a:pt x="2521" y="4191"/>
                  </a:cubicBezTo>
                  <a:close/>
                  <a:moveTo>
                    <a:pt x="10397" y="3340"/>
                  </a:moveTo>
                  <a:cubicBezTo>
                    <a:pt x="11563" y="3340"/>
                    <a:pt x="12508" y="4096"/>
                    <a:pt x="12508" y="5010"/>
                  </a:cubicBezTo>
                  <a:cubicBezTo>
                    <a:pt x="12508" y="5923"/>
                    <a:pt x="11563" y="6648"/>
                    <a:pt x="10397" y="6648"/>
                  </a:cubicBezTo>
                  <a:cubicBezTo>
                    <a:pt x="9263" y="6648"/>
                    <a:pt x="8318" y="5892"/>
                    <a:pt x="8318" y="5010"/>
                  </a:cubicBezTo>
                  <a:cubicBezTo>
                    <a:pt x="8318" y="4096"/>
                    <a:pt x="9263" y="3340"/>
                    <a:pt x="10397" y="3340"/>
                  </a:cubicBezTo>
                  <a:close/>
                  <a:moveTo>
                    <a:pt x="4191" y="6270"/>
                  </a:moveTo>
                  <a:cubicBezTo>
                    <a:pt x="4663" y="6270"/>
                    <a:pt x="5010" y="6616"/>
                    <a:pt x="5010" y="7089"/>
                  </a:cubicBezTo>
                  <a:cubicBezTo>
                    <a:pt x="5010" y="7562"/>
                    <a:pt x="4663" y="7908"/>
                    <a:pt x="4191" y="7908"/>
                  </a:cubicBezTo>
                  <a:cubicBezTo>
                    <a:pt x="3718" y="7908"/>
                    <a:pt x="3371" y="7562"/>
                    <a:pt x="3371" y="7089"/>
                  </a:cubicBezTo>
                  <a:cubicBezTo>
                    <a:pt x="3371" y="6616"/>
                    <a:pt x="3718" y="6270"/>
                    <a:pt x="4191" y="6270"/>
                  </a:cubicBezTo>
                  <a:close/>
                  <a:moveTo>
                    <a:pt x="6679" y="6648"/>
                  </a:moveTo>
                  <a:cubicBezTo>
                    <a:pt x="7152" y="6648"/>
                    <a:pt x="7499" y="6994"/>
                    <a:pt x="7499" y="7499"/>
                  </a:cubicBezTo>
                  <a:cubicBezTo>
                    <a:pt x="7499" y="7971"/>
                    <a:pt x="7152" y="8318"/>
                    <a:pt x="6679" y="8318"/>
                  </a:cubicBezTo>
                  <a:cubicBezTo>
                    <a:pt x="6207" y="8318"/>
                    <a:pt x="5829" y="7971"/>
                    <a:pt x="5829" y="7499"/>
                  </a:cubicBezTo>
                  <a:cubicBezTo>
                    <a:pt x="5829" y="7057"/>
                    <a:pt x="6207" y="6648"/>
                    <a:pt x="6679" y="6648"/>
                  </a:cubicBezTo>
                  <a:close/>
                  <a:moveTo>
                    <a:pt x="7089" y="0"/>
                  </a:moveTo>
                  <a:cubicBezTo>
                    <a:pt x="3245" y="0"/>
                    <a:pt x="63" y="2237"/>
                    <a:pt x="63" y="5010"/>
                  </a:cubicBezTo>
                  <a:cubicBezTo>
                    <a:pt x="0" y="7751"/>
                    <a:pt x="3214" y="9987"/>
                    <a:pt x="7089" y="9987"/>
                  </a:cubicBezTo>
                  <a:cubicBezTo>
                    <a:pt x="10964" y="9987"/>
                    <a:pt x="14146" y="7751"/>
                    <a:pt x="14146" y="5010"/>
                  </a:cubicBezTo>
                  <a:cubicBezTo>
                    <a:pt x="14146" y="2300"/>
                    <a:pt x="10964" y="0"/>
                    <a:pt x="70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2" name="Google Shape;8052;p78"/>
            <p:cNvSpPr/>
            <p:nvPr/>
          </p:nvSpPr>
          <p:spPr>
            <a:xfrm>
              <a:off x="-13512225" y="3483250"/>
              <a:ext cx="100050" cy="81150"/>
            </a:xfrm>
            <a:custGeom>
              <a:avLst/>
              <a:gdLst/>
              <a:ahLst/>
              <a:cxnLst/>
              <a:rect l="l" t="t" r="r" b="b"/>
              <a:pathLst>
                <a:path w="4002" h="3246" extrusionOk="0">
                  <a:moveTo>
                    <a:pt x="4002" y="1"/>
                  </a:moveTo>
                  <a:cubicBezTo>
                    <a:pt x="2206" y="127"/>
                    <a:pt x="63" y="536"/>
                    <a:pt x="63" y="1607"/>
                  </a:cubicBezTo>
                  <a:cubicBezTo>
                    <a:pt x="0" y="2710"/>
                    <a:pt x="2174" y="3120"/>
                    <a:pt x="4002" y="3246"/>
                  </a:cubicBezTo>
                  <a:cubicBezTo>
                    <a:pt x="3592" y="2805"/>
                    <a:pt x="3371" y="2206"/>
                    <a:pt x="3371" y="1607"/>
                  </a:cubicBezTo>
                  <a:cubicBezTo>
                    <a:pt x="3371" y="1040"/>
                    <a:pt x="3592" y="442"/>
                    <a:pt x="40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78"/>
            <p:cNvSpPr/>
            <p:nvPr/>
          </p:nvSpPr>
          <p:spPr>
            <a:xfrm>
              <a:off x="-13407475" y="3483250"/>
              <a:ext cx="36250" cy="81150"/>
            </a:xfrm>
            <a:custGeom>
              <a:avLst/>
              <a:gdLst/>
              <a:ahLst/>
              <a:cxnLst/>
              <a:rect l="l" t="t" r="r" b="b"/>
              <a:pathLst>
                <a:path w="1450" h="3246" extrusionOk="0">
                  <a:moveTo>
                    <a:pt x="1418" y="1"/>
                  </a:moveTo>
                  <a:lnTo>
                    <a:pt x="1418" y="1"/>
                  </a:lnTo>
                  <a:cubicBezTo>
                    <a:pt x="1103" y="32"/>
                    <a:pt x="788" y="190"/>
                    <a:pt x="505" y="442"/>
                  </a:cubicBezTo>
                  <a:cubicBezTo>
                    <a:pt x="190" y="757"/>
                    <a:pt x="1" y="1166"/>
                    <a:pt x="1" y="1607"/>
                  </a:cubicBezTo>
                  <a:cubicBezTo>
                    <a:pt x="1" y="2048"/>
                    <a:pt x="158" y="2489"/>
                    <a:pt x="505" y="2805"/>
                  </a:cubicBezTo>
                  <a:cubicBezTo>
                    <a:pt x="788" y="3025"/>
                    <a:pt x="1103" y="3183"/>
                    <a:pt x="1450" y="3246"/>
                  </a:cubicBezTo>
                  <a:cubicBezTo>
                    <a:pt x="1072" y="2805"/>
                    <a:pt x="820" y="2206"/>
                    <a:pt x="820" y="1607"/>
                  </a:cubicBezTo>
                  <a:cubicBezTo>
                    <a:pt x="820" y="977"/>
                    <a:pt x="1072" y="442"/>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78"/>
            <p:cNvSpPr/>
            <p:nvPr/>
          </p:nvSpPr>
          <p:spPr>
            <a:xfrm>
              <a:off x="-13366525" y="3485625"/>
              <a:ext cx="70125" cy="76425"/>
            </a:xfrm>
            <a:custGeom>
              <a:avLst/>
              <a:gdLst/>
              <a:ahLst/>
              <a:cxnLst/>
              <a:rect l="l" t="t" r="r" b="b"/>
              <a:pathLst>
                <a:path w="2805" h="3057" extrusionOk="0">
                  <a:moveTo>
                    <a:pt x="1072" y="0"/>
                  </a:moveTo>
                  <a:cubicBezTo>
                    <a:pt x="442" y="221"/>
                    <a:pt x="1" y="819"/>
                    <a:pt x="1" y="1512"/>
                  </a:cubicBezTo>
                  <a:cubicBezTo>
                    <a:pt x="1" y="2237"/>
                    <a:pt x="442" y="2836"/>
                    <a:pt x="1072" y="3056"/>
                  </a:cubicBezTo>
                  <a:cubicBezTo>
                    <a:pt x="1702" y="2962"/>
                    <a:pt x="2301" y="2867"/>
                    <a:pt x="2805" y="2710"/>
                  </a:cubicBezTo>
                  <a:cubicBezTo>
                    <a:pt x="2616" y="2363"/>
                    <a:pt x="2490" y="1953"/>
                    <a:pt x="2490" y="1512"/>
                  </a:cubicBezTo>
                  <a:cubicBezTo>
                    <a:pt x="2490" y="1071"/>
                    <a:pt x="2616" y="693"/>
                    <a:pt x="2805" y="347"/>
                  </a:cubicBezTo>
                  <a:cubicBezTo>
                    <a:pt x="2301" y="189"/>
                    <a:pt x="1702" y="63"/>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5" name="Google Shape;8055;p78"/>
          <p:cNvGrpSpPr/>
          <p:nvPr/>
        </p:nvGrpSpPr>
        <p:grpSpPr>
          <a:xfrm>
            <a:off x="6191845" y="1379624"/>
            <a:ext cx="356221" cy="355476"/>
            <a:chOff x="-12643475" y="3212300"/>
            <a:chExt cx="353675" cy="352900"/>
          </a:xfrm>
        </p:grpSpPr>
        <p:sp>
          <p:nvSpPr>
            <p:cNvPr id="8056" name="Google Shape;8056;p78"/>
            <p:cNvSpPr/>
            <p:nvPr/>
          </p:nvSpPr>
          <p:spPr>
            <a:xfrm>
              <a:off x="-12372525" y="3517125"/>
              <a:ext cx="20500" cy="48075"/>
            </a:xfrm>
            <a:custGeom>
              <a:avLst/>
              <a:gdLst/>
              <a:ahLst/>
              <a:cxnLst/>
              <a:rect l="l" t="t" r="r" b="b"/>
              <a:pathLst>
                <a:path w="820" h="1923" extrusionOk="0">
                  <a:moveTo>
                    <a:pt x="0" y="0"/>
                  </a:moveTo>
                  <a:lnTo>
                    <a:pt x="0" y="1513"/>
                  </a:lnTo>
                  <a:cubicBezTo>
                    <a:pt x="0" y="1765"/>
                    <a:pt x="189" y="1922"/>
                    <a:pt x="410" y="1922"/>
                  </a:cubicBezTo>
                  <a:cubicBezTo>
                    <a:pt x="662" y="1922"/>
                    <a:pt x="819" y="1702"/>
                    <a:pt x="819" y="1513"/>
                  </a:cubicBezTo>
                  <a:lnTo>
                    <a:pt x="819" y="0"/>
                  </a:lnTo>
                  <a:cubicBezTo>
                    <a:pt x="662" y="126"/>
                    <a:pt x="567" y="221"/>
                    <a:pt x="410" y="221"/>
                  </a:cubicBezTo>
                  <a:cubicBezTo>
                    <a:pt x="189" y="221"/>
                    <a:pt x="126" y="126"/>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78"/>
            <p:cNvSpPr/>
            <p:nvPr/>
          </p:nvSpPr>
          <p:spPr>
            <a:xfrm>
              <a:off x="-12581250" y="3480900"/>
              <a:ext cx="63025" cy="21275"/>
            </a:xfrm>
            <a:custGeom>
              <a:avLst/>
              <a:gdLst/>
              <a:ahLst/>
              <a:cxnLst/>
              <a:rect l="l" t="t" r="r" b="b"/>
              <a:pathLst>
                <a:path w="2521" h="851" extrusionOk="0">
                  <a:moveTo>
                    <a:pt x="0" y="0"/>
                  </a:moveTo>
                  <a:lnTo>
                    <a:pt x="0" y="851"/>
                  </a:lnTo>
                  <a:lnTo>
                    <a:pt x="2521" y="851"/>
                  </a:lnTo>
                  <a:lnTo>
                    <a:pt x="25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78"/>
            <p:cNvSpPr/>
            <p:nvPr/>
          </p:nvSpPr>
          <p:spPr>
            <a:xfrm>
              <a:off x="-12643475" y="3398975"/>
              <a:ext cx="186700" cy="166225"/>
            </a:xfrm>
            <a:custGeom>
              <a:avLst/>
              <a:gdLst/>
              <a:ahLst/>
              <a:cxnLst/>
              <a:rect l="l" t="t" r="r" b="b"/>
              <a:pathLst>
                <a:path w="7468" h="6649" extrusionOk="0">
                  <a:moveTo>
                    <a:pt x="5419" y="2458"/>
                  </a:moveTo>
                  <a:cubicBezTo>
                    <a:pt x="5671" y="2458"/>
                    <a:pt x="5860" y="2647"/>
                    <a:pt x="5860" y="2899"/>
                  </a:cubicBezTo>
                  <a:lnTo>
                    <a:pt x="5860" y="4537"/>
                  </a:lnTo>
                  <a:cubicBezTo>
                    <a:pt x="5860" y="4789"/>
                    <a:pt x="5671" y="4978"/>
                    <a:pt x="5419" y="4978"/>
                  </a:cubicBezTo>
                  <a:lnTo>
                    <a:pt x="2080" y="4978"/>
                  </a:lnTo>
                  <a:cubicBezTo>
                    <a:pt x="1859" y="4978"/>
                    <a:pt x="1639" y="4789"/>
                    <a:pt x="1639" y="4537"/>
                  </a:cubicBezTo>
                  <a:lnTo>
                    <a:pt x="1639" y="2899"/>
                  </a:lnTo>
                  <a:cubicBezTo>
                    <a:pt x="1639" y="2647"/>
                    <a:pt x="1859" y="2458"/>
                    <a:pt x="2080" y="2458"/>
                  </a:cubicBezTo>
                  <a:close/>
                  <a:moveTo>
                    <a:pt x="1639" y="1"/>
                  </a:moveTo>
                  <a:lnTo>
                    <a:pt x="1639" y="977"/>
                  </a:lnTo>
                  <a:lnTo>
                    <a:pt x="662" y="1450"/>
                  </a:lnTo>
                  <a:cubicBezTo>
                    <a:pt x="221" y="1639"/>
                    <a:pt x="0" y="2080"/>
                    <a:pt x="0" y="2552"/>
                  </a:cubicBezTo>
                  <a:lnTo>
                    <a:pt x="0" y="5356"/>
                  </a:lnTo>
                  <a:cubicBezTo>
                    <a:pt x="0" y="6049"/>
                    <a:pt x="536" y="6648"/>
                    <a:pt x="1261" y="6648"/>
                  </a:cubicBezTo>
                  <a:lnTo>
                    <a:pt x="6270" y="6648"/>
                  </a:lnTo>
                  <a:cubicBezTo>
                    <a:pt x="6931" y="6648"/>
                    <a:pt x="7467" y="6049"/>
                    <a:pt x="7467" y="5388"/>
                  </a:cubicBezTo>
                  <a:lnTo>
                    <a:pt x="7467" y="2584"/>
                  </a:lnTo>
                  <a:cubicBezTo>
                    <a:pt x="7467" y="2111"/>
                    <a:pt x="7215" y="1670"/>
                    <a:pt x="6805" y="1481"/>
                  </a:cubicBezTo>
                  <a:lnTo>
                    <a:pt x="5829" y="1009"/>
                  </a:lnTo>
                  <a:lnTo>
                    <a:pt x="58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78"/>
            <p:cNvSpPr/>
            <p:nvPr/>
          </p:nvSpPr>
          <p:spPr>
            <a:xfrm>
              <a:off x="-12431600" y="3212300"/>
              <a:ext cx="141800" cy="137075"/>
            </a:xfrm>
            <a:custGeom>
              <a:avLst/>
              <a:gdLst/>
              <a:ahLst/>
              <a:cxnLst/>
              <a:rect l="l" t="t" r="r" b="b"/>
              <a:pathLst>
                <a:path w="5672" h="5483" extrusionOk="0">
                  <a:moveTo>
                    <a:pt x="2741" y="1"/>
                  </a:moveTo>
                  <a:cubicBezTo>
                    <a:pt x="1481" y="1"/>
                    <a:pt x="378" y="883"/>
                    <a:pt x="0" y="2017"/>
                  </a:cubicBezTo>
                  <a:lnTo>
                    <a:pt x="2300" y="3845"/>
                  </a:lnTo>
                  <a:lnTo>
                    <a:pt x="2300" y="2143"/>
                  </a:lnTo>
                  <a:cubicBezTo>
                    <a:pt x="2300" y="1891"/>
                    <a:pt x="2521" y="1702"/>
                    <a:pt x="2741" y="1702"/>
                  </a:cubicBezTo>
                  <a:cubicBezTo>
                    <a:pt x="2993" y="1702"/>
                    <a:pt x="3151" y="1891"/>
                    <a:pt x="3151" y="2143"/>
                  </a:cubicBezTo>
                  <a:lnTo>
                    <a:pt x="3151" y="5483"/>
                  </a:lnTo>
                  <a:lnTo>
                    <a:pt x="5608" y="3561"/>
                  </a:lnTo>
                  <a:lnTo>
                    <a:pt x="5608" y="2931"/>
                  </a:lnTo>
                  <a:cubicBezTo>
                    <a:pt x="5671" y="1324"/>
                    <a:pt x="4348" y="1"/>
                    <a:pt x="27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78"/>
            <p:cNvSpPr/>
            <p:nvPr/>
          </p:nvSpPr>
          <p:spPr>
            <a:xfrm>
              <a:off x="-12352050" y="3326525"/>
              <a:ext cx="62250" cy="104775"/>
            </a:xfrm>
            <a:custGeom>
              <a:avLst/>
              <a:gdLst/>
              <a:ahLst/>
              <a:cxnLst/>
              <a:rect l="l" t="t" r="r" b="b"/>
              <a:pathLst>
                <a:path w="2490" h="4191" extrusionOk="0">
                  <a:moveTo>
                    <a:pt x="2489" y="0"/>
                  </a:moveTo>
                  <a:lnTo>
                    <a:pt x="0" y="1890"/>
                  </a:lnTo>
                  <a:lnTo>
                    <a:pt x="0" y="4190"/>
                  </a:lnTo>
                  <a:lnTo>
                    <a:pt x="2489" y="2300"/>
                  </a:lnTo>
                  <a:lnTo>
                    <a:pt x="24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78"/>
            <p:cNvSpPr/>
            <p:nvPr/>
          </p:nvSpPr>
          <p:spPr>
            <a:xfrm>
              <a:off x="-12434750" y="3285550"/>
              <a:ext cx="62250" cy="104000"/>
            </a:xfrm>
            <a:custGeom>
              <a:avLst/>
              <a:gdLst/>
              <a:ahLst/>
              <a:cxnLst/>
              <a:rect l="l" t="t" r="r" b="b"/>
              <a:pathLst>
                <a:path w="2490" h="4160" extrusionOk="0">
                  <a:moveTo>
                    <a:pt x="0" y="1"/>
                  </a:moveTo>
                  <a:lnTo>
                    <a:pt x="0" y="2269"/>
                  </a:lnTo>
                  <a:lnTo>
                    <a:pt x="2489" y="4160"/>
                  </a:lnTo>
                  <a:lnTo>
                    <a:pt x="2489" y="1891"/>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78"/>
            <p:cNvSpPr/>
            <p:nvPr/>
          </p:nvSpPr>
          <p:spPr>
            <a:xfrm>
              <a:off x="-12352050" y="3409225"/>
              <a:ext cx="62250" cy="107925"/>
            </a:xfrm>
            <a:custGeom>
              <a:avLst/>
              <a:gdLst/>
              <a:ahLst/>
              <a:cxnLst/>
              <a:rect l="l" t="t" r="r" b="b"/>
              <a:pathLst>
                <a:path w="2490" h="4317" extrusionOk="0">
                  <a:moveTo>
                    <a:pt x="2489" y="0"/>
                  </a:moveTo>
                  <a:lnTo>
                    <a:pt x="0" y="1859"/>
                  </a:lnTo>
                  <a:lnTo>
                    <a:pt x="0" y="4316"/>
                  </a:lnTo>
                  <a:lnTo>
                    <a:pt x="1607" y="2678"/>
                  </a:lnTo>
                  <a:cubicBezTo>
                    <a:pt x="2174" y="2142"/>
                    <a:pt x="2489" y="1418"/>
                    <a:pt x="2489" y="630"/>
                  </a:cubicBezTo>
                  <a:lnTo>
                    <a:pt x="24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78"/>
            <p:cNvSpPr/>
            <p:nvPr/>
          </p:nvSpPr>
          <p:spPr>
            <a:xfrm>
              <a:off x="-12434750" y="3368250"/>
              <a:ext cx="62250" cy="148900"/>
            </a:xfrm>
            <a:custGeom>
              <a:avLst/>
              <a:gdLst/>
              <a:ahLst/>
              <a:cxnLst/>
              <a:rect l="l" t="t" r="r" b="b"/>
              <a:pathLst>
                <a:path w="2490" h="5956" extrusionOk="0">
                  <a:moveTo>
                    <a:pt x="0" y="1"/>
                  </a:moveTo>
                  <a:lnTo>
                    <a:pt x="0" y="2269"/>
                  </a:lnTo>
                  <a:cubicBezTo>
                    <a:pt x="0" y="3057"/>
                    <a:pt x="315" y="3781"/>
                    <a:pt x="851" y="4317"/>
                  </a:cubicBezTo>
                  <a:lnTo>
                    <a:pt x="2489" y="5955"/>
                  </a:lnTo>
                  <a:lnTo>
                    <a:pt x="2489" y="1860"/>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78"/>
            <p:cNvSpPr/>
            <p:nvPr/>
          </p:nvSpPr>
          <p:spPr>
            <a:xfrm>
              <a:off x="-12623000" y="3336750"/>
              <a:ext cx="145725" cy="40975"/>
            </a:xfrm>
            <a:custGeom>
              <a:avLst/>
              <a:gdLst/>
              <a:ahLst/>
              <a:cxnLst/>
              <a:rect l="l" t="t" r="r" b="b"/>
              <a:pathLst>
                <a:path w="5829" h="1639" extrusionOk="0">
                  <a:moveTo>
                    <a:pt x="820" y="1"/>
                  </a:moveTo>
                  <a:cubicBezTo>
                    <a:pt x="347" y="1"/>
                    <a:pt x="1" y="347"/>
                    <a:pt x="1" y="820"/>
                  </a:cubicBezTo>
                  <a:cubicBezTo>
                    <a:pt x="1" y="1292"/>
                    <a:pt x="410" y="1639"/>
                    <a:pt x="820" y="1639"/>
                  </a:cubicBezTo>
                  <a:lnTo>
                    <a:pt x="5010" y="1639"/>
                  </a:lnTo>
                  <a:cubicBezTo>
                    <a:pt x="5482" y="1639"/>
                    <a:pt x="5829" y="1292"/>
                    <a:pt x="5829" y="820"/>
                  </a:cubicBezTo>
                  <a:cubicBezTo>
                    <a:pt x="5829" y="347"/>
                    <a:pt x="5482" y="1"/>
                    <a:pt x="50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65" name="Google Shape;8065;p78"/>
          <p:cNvGrpSpPr/>
          <p:nvPr/>
        </p:nvGrpSpPr>
        <p:grpSpPr>
          <a:xfrm>
            <a:off x="6191845" y="1831398"/>
            <a:ext cx="356221" cy="333366"/>
            <a:chOff x="-12643475" y="3657325"/>
            <a:chExt cx="353675" cy="330950"/>
          </a:xfrm>
        </p:grpSpPr>
        <p:sp>
          <p:nvSpPr>
            <p:cNvPr id="8066" name="Google Shape;8066;p78"/>
            <p:cNvSpPr/>
            <p:nvPr/>
          </p:nvSpPr>
          <p:spPr>
            <a:xfrm>
              <a:off x="-12580475" y="3719550"/>
              <a:ext cx="19725" cy="19700"/>
            </a:xfrm>
            <a:custGeom>
              <a:avLst/>
              <a:gdLst/>
              <a:ahLst/>
              <a:cxnLst/>
              <a:rect l="l" t="t" r="r" b="b"/>
              <a:pathLst>
                <a:path w="789" h="788" extrusionOk="0">
                  <a:moveTo>
                    <a:pt x="379" y="0"/>
                  </a:moveTo>
                  <a:cubicBezTo>
                    <a:pt x="190" y="0"/>
                    <a:pt x="1" y="189"/>
                    <a:pt x="1" y="410"/>
                  </a:cubicBezTo>
                  <a:cubicBezTo>
                    <a:pt x="1" y="599"/>
                    <a:pt x="190" y="788"/>
                    <a:pt x="379" y="788"/>
                  </a:cubicBezTo>
                  <a:cubicBezTo>
                    <a:pt x="599" y="788"/>
                    <a:pt x="788" y="599"/>
                    <a:pt x="788" y="410"/>
                  </a:cubicBezTo>
                  <a:cubicBezTo>
                    <a:pt x="788" y="189"/>
                    <a:pt x="599"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78"/>
            <p:cNvSpPr/>
            <p:nvPr/>
          </p:nvSpPr>
          <p:spPr>
            <a:xfrm>
              <a:off x="-12456800" y="3719550"/>
              <a:ext cx="19700" cy="19700"/>
            </a:xfrm>
            <a:custGeom>
              <a:avLst/>
              <a:gdLst/>
              <a:ahLst/>
              <a:cxnLst/>
              <a:rect l="l" t="t" r="r" b="b"/>
              <a:pathLst>
                <a:path w="788" h="788" extrusionOk="0">
                  <a:moveTo>
                    <a:pt x="410" y="0"/>
                  </a:moveTo>
                  <a:cubicBezTo>
                    <a:pt x="189" y="0"/>
                    <a:pt x="0" y="189"/>
                    <a:pt x="0" y="410"/>
                  </a:cubicBezTo>
                  <a:cubicBezTo>
                    <a:pt x="0" y="599"/>
                    <a:pt x="189" y="788"/>
                    <a:pt x="410" y="788"/>
                  </a:cubicBezTo>
                  <a:cubicBezTo>
                    <a:pt x="630" y="788"/>
                    <a:pt x="788" y="599"/>
                    <a:pt x="788" y="410"/>
                  </a:cubicBezTo>
                  <a:cubicBezTo>
                    <a:pt x="788" y="189"/>
                    <a:pt x="630"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78"/>
            <p:cNvSpPr/>
            <p:nvPr/>
          </p:nvSpPr>
          <p:spPr>
            <a:xfrm>
              <a:off x="-12643475" y="3657325"/>
              <a:ext cx="268600" cy="144950"/>
            </a:xfrm>
            <a:custGeom>
              <a:avLst/>
              <a:gdLst/>
              <a:ahLst/>
              <a:cxnLst/>
              <a:rect l="l" t="t" r="r" b="b"/>
              <a:pathLst>
                <a:path w="10744" h="5798" extrusionOk="0">
                  <a:moveTo>
                    <a:pt x="2899" y="1670"/>
                  </a:moveTo>
                  <a:cubicBezTo>
                    <a:pt x="3592" y="1670"/>
                    <a:pt x="4159" y="2205"/>
                    <a:pt x="4159" y="2899"/>
                  </a:cubicBezTo>
                  <a:cubicBezTo>
                    <a:pt x="4159" y="3560"/>
                    <a:pt x="3623" y="4159"/>
                    <a:pt x="2899" y="4159"/>
                  </a:cubicBezTo>
                  <a:cubicBezTo>
                    <a:pt x="2237" y="4159"/>
                    <a:pt x="1639" y="3592"/>
                    <a:pt x="1639" y="2899"/>
                  </a:cubicBezTo>
                  <a:cubicBezTo>
                    <a:pt x="1639" y="2205"/>
                    <a:pt x="2206" y="1670"/>
                    <a:pt x="2899" y="1670"/>
                  </a:cubicBezTo>
                  <a:close/>
                  <a:moveTo>
                    <a:pt x="7877" y="1670"/>
                  </a:moveTo>
                  <a:cubicBezTo>
                    <a:pt x="8538" y="1670"/>
                    <a:pt x="9137" y="2205"/>
                    <a:pt x="9137" y="2899"/>
                  </a:cubicBezTo>
                  <a:cubicBezTo>
                    <a:pt x="9137" y="3560"/>
                    <a:pt x="8570" y="4159"/>
                    <a:pt x="7877" y="4159"/>
                  </a:cubicBezTo>
                  <a:cubicBezTo>
                    <a:pt x="7215" y="4159"/>
                    <a:pt x="6616" y="3592"/>
                    <a:pt x="6616" y="2899"/>
                  </a:cubicBezTo>
                  <a:cubicBezTo>
                    <a:pt x="6616" y="2205"/>
                    <a:pt x="7152" y="1670"/>
                    <a:pt x="7877" y="1670"/>
                  </a:cubicBezTo>
                  <a:close/>
                  <a:moveTo>
                    <a:pt x="2899" y="0"/>
                  </a:moveTo>
                  <a:cubicBezTo>
                    <a:pt x="1292" y="0"/>
                    <a:pt x="32" y="1323"/>
                    <a:pt x="32" y="2899"/>
                  </a:cubicBezTo>
                  <a:cubicBezTo>
                    <a:pt x="0" y="4505"/>
                    <a:pt x="1292" y="5797"/>
                    <a:pt x="2899" y="5797"/>
                  </a:cubicBezTo>
                  <a:cubicBezTo>
                    <a:pt x="3970" y="5797"/>
                    <a:pt x="4884" y="5198"/>
                    <a:pt x="5388" y="4379"/>
                  </a:cubicBezTo>
                  <a:cubicBezTo>
                    <a:pt x="5892" y="5230"/>
                    <a:pt x="6805" y="5797"/>
                    <a:pt x="7877" y="5797"/>
                  </a:cubicBezTo>
                  <a:cubicBezTo>
                    <a:pt x="9483" y="5797"/>
                    <a:pt x="10744" y="4505"/>
                    <a:pt x="10744" y="2899"/>
                  </a:cubicBezTo>
                  <a:cubicBezTo>
                    <a:pt x="10744" y="1260"/>
                    <a:pt x="9452" y="0"/>
                    <a:pt x="7877" y="0"/>
                  </a:cubicBezTo>
                  <a:cubicBezTo>
                    <a:pt x="6805" y="0"/>
                    <a:pt x="5892" y="599"/>
                    <a:pt x="5388" y="1418"/>
                  </a:cubicBezTo>
                  <a:cubicBezTo>
                    <a:pt x="4884" y="567"/>
                    <a:pt x="3970" y="0"/>
                    <a:pt x="289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78"/>
            <p:cNvSpPr/>
            <p:nvPr/>
          </p:nvSpPr>
          <p:spPr>
            <a:xfrm>
              <a:off x="-12581250" y="3905425"/>
              <a:ext cx="62250" cy="20500"/>
            </a:xfrm>
            <a:custGeom>
              <a:avLst/>
              <a:gdLst/>
              <a:ahLst/>
              <a:cxnLst/>
              <a:rect l="l" t="t" r="r" b="b"/>
              <a:pathLst>
                <a:path w="2490" h="820" extrusionOk="0">
                  <a:moveTo>
                    <a:pt x="0" y="0"/>
                  </a:moveTo>
                  <a:lnTo>
                    <a:pt x="0" y="819"/>
                  </a:lnTo>
                  <a:lnTo>
                    <a:pt x="2489" y="819"/>
                  </a:lnTo>
                  <a:lnTo>
                    <a:pt x="24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78"/>
            <p:cNvSpPr/>
            <p:nvPr/>
          </p:nvSpPr>
          <p:spPr>
            <a:xfrm>
              <a:off x="-12643475" y="3802250"/>
              <a:ext cx="269400" cy="185900"/>
            </a:xfrm>
            <a:custGeom>
              <a:avLst/>
              <a:gdLst/>
              <a:ahLst/>
              <a:cxnLst/>
              <a:rect l="l" t="t" r="r" b="b"/>
              <a:pathLst>
                <a:path w="10776" h="7436" extrusionOk="0">
                  <a:moveTo>
                    <a:pt x="7057" y="1670"/>
                  </a:moveTo>
                  <a:cubicBezTo>
                    <a:pt x="7278" y="1670"/>
                    <a:pt x="7436" y="1859"/>
                    <a:pt x="7436" y="2048"/>
                  </a:cubicBezTo>
                  <a:cubicBezTo>
                    <a:pt x="7436" y="2300"/>
                    <a:pt x="7247" y="2489"/>
                    <a:pt x="7057" y="2489"/>
                  </a:cubicBezTo>
                  <a:cubicBezTo>
                    <a:pt x="6805" y="2489"/>
                    <a:pt x="6616" y="2300"/>
                    <a:pt x="6616" y="2048"/>
                  </a:cubicBezTo>
                  <a:cubicBezTo>
                    <a:pt x="6616" y="1859"/>
                    <a:pt x="6805" y="1670"/>
                    <a:pt x="7057" y="1670"/>
                  </a:cubicBezTo>
                  <a:close/>
                  <a:moveTo>
                    <a:pt x="8696" y="1670"/>
                  </a:moveTo>
                  <a:cubicBezTo>
                    <a:pt x="8948" y="1670"/>
                    <a:pt x="9137" y="1859"/>
                    <a:pt x="9137" y="2048"/>
                  </a:cubicBezTo>
                  <a:cubicBezTo>
                    <a:pt x="9137" y="2300"/>
                    <a:pt x="8948" y="2489"/>
                    <a:pt x="8696" y="2489"/>
                  </a:cubicBezTo>
                  <a:cubicBezTo>
                    <a:pt x="8475" y="2489"/>
                    <a:pt x="8318" y="2300"/>
                    <a:pt x="8318" y="2048"/>
                  </a:cubicBezTo>
                  <a:cubicBezTo>
                    <a:pt x="8255" y="1859"/>
                    <a:pt x="8475" y="1670"/>
                    <a:pt x="8696" y="1670"/>
                  </a:cubicBezTo>
                  <a:close/>
                  <a:moveTo>
                    <a:pt x="5388" y="3277"/>
                  </a:moveTo>
                  <a:cubicBezTo>
                    <a:pt x="5640" y="3277"/>
                    <a:pt x="5829" y="3466"/>
                    <a:pt x="5829" y="3686"/>
                  </a:cubicBezTo>
                  <a:lnTo>
                    <a:pt x="5829" y="5356"/>
                  </a:lnTo>
                  <a:cubicBezTo>
                    <a:pt x="5829" y="5608"/>
                    <a:pt x="5640" y="5797"/>
                    <a:pt x="5388" y="5797"/>
                  </a:cubicBezTo>
                  <a:lnTo>
                    <a:pt x="2080" y="5797"/>
                  </a:lnTo>
                  <a:cubicBezTo>
                    <a:pt x="1859" y="5797"/>
                    <a:pt x="1639" y="5608"/>
                    <a:pt x="1639" y="5356"/>
                  </a:cubicBezTo>
                  <a:lnTo>
                    <a:pt x="1639" y="3686"/>
                  </a:lnTo>
                  <a:cubicBezTo>
                    <a:pt x="1639" y="3466"/>
                    <a:pt x="1859" y="3277"/>
                    <a:pt x="2080" y="3277"/>
                  </a:cubicBezTo>
                  <a:close/>
                  <a:moveTo>
                    <a:pt x="5230" y="0"/>
                  </a:moveTo>
                  <a:cubicBezTo>
                    <a:pt x="4600" y="504"/>
                    <a:pt x="3781" y="819"/>
                    <a:pt x="2899" y="819"/>
                  </a:cubicBezTo>
                  <a:cubicBezTo>
                    <a:pt x="2080" y="819"/>
                    <a:pt x="1324" y="536"/>
                    <a:pt x="756" y="126"/>
                  </a:cubicBezTo>
                  <a:cubicBezTo>
                    <a:pt x="315" y="315"/>
                    <a:pt x="32" y="756"/>
                    <a:pt x="32" y="1260"/>
                  </a:cubicBezTo>
                  <a:lnTo>
                    <a:pt x="32" y="6206"/>
                  </a:lnTo>
                  <a:cubicBezTo>
                    <a:pt x="0" y="6900"/>
                    <a:pt x="536" y="7435"/>
                    <a:pt x="1261" y="7435"/>
                  </a:cubicBezTo>
                  <a:lnTo>
                    <a:pt x="9515" y="7435"/>
                  </a:lnTo>
                  <a:cubicBezTo>
                    <a:pt x="10208" y="7435"/>
                    <a:pt x="10775" y="6900"/>
                    <a:pt x="10775" y="6206"/>
                  </a:cubicBezTo>
                  <a:lnTo>
                    <a:pt x="10775" y="1260"/>
                  </a:lnTo>
                  <a:cubicBezTo>
                    <a:pt x="10775" y="756"/>
                    <a:pt x="10460" y="315"/>
                    <a:pt x="10082" y="126"/>
                  </a:cubicBezTo>
                  <a:cubicBezTo>
                    <a:pt x="9452" y="536"/>
                    <a:pt x="8727" y="819"/>
                    <a:pt x="7908" y="819"/>
                  </a:cubicBezTo>
                  <a:cubicBezTo>
                    <a:pt x="7057" y="819"/>
                    <a:pt x="6270" y="504"/>
                    <a:pt x="55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78"/>
            <p:cNvSpPr/>
            <p:nvPr/>
          </p:nvSpPr>
          <p:spPr>
            <a:xfrm>
              <a:off x="-12352850" y="3802125"/>
              <a:ext cx="63050" cy="186150"/>
            </a:xfrm>
            <a:custGeom>
              <a:avLst/>
              <a:gdLst/>
              <a:ahLst/>
              <a:cxnLst/>
              <a:rect l="l" t="t" r="r" b="b"/>
              <a:pathLst>
                <a:path w="2522" h="7446" extrusionOk="0">
                  <a:moveTo>
                    <a:pt x="2092" y="0"/>
                  </a:moveTo>
                  <a:cubicBezTo>
                    <a:pt x="2035" y="0"/>
                    <a:pt x="1976" y="10"/>
                    <a:pt x="1923" y="37"/>
                  </a:cubicBezTo>
                  <a:lnTo>
                    <a:pt x="1" y="982"/>
                  </a:lnTo>
                  <a:lnTo>
                    <a:pt x="1" y="6464"/>
                  </a:lnTo>
                  <a:lnTo>
                    <a:pt x="1923" y="7409"/>
                  </a:lnTo>
                  <a:cubicBezTo>
                    <a:pt x="1976" y="7435"/>
                    <a:pt x="2035" y="7445"/>
                    <a:pt x="2092" y="7445"/>
                  </a:cubicBezTo>
                  <a:cubicBezTo>
                    <a:pt x="2170" y="7445"/>
                    <a:pt x="2246" y="7427"/>
                    <a:pt x="2301" y="7409"/>
                  </a:cubicBezTo>
                  <a:cubicBezTo>
                    <a:pt x="2427" y="7314"/>
                    <a:pt x="2521" y="7220"/>
                    <a:pt x="2521" y="7062"/>
                  </a:cubicBezTo>
                  <a:lnTo>
                    <a:pt x="2521" y="415"/>
                  </a:lnTo>
                  <a:cubicBezTo>
                    <a:pt x="2521" y="257"/>
                    <a:pt x="2427" y="131"/>
                    <a:pt x="2301" y="37"/>
                  </a:cubicBezTo>
                  <a:cubicBezTo>
                    <a:pt x="2246" y="18"/>
                    <a:pt x="2170" y="0"/>
                    <a:pt x="20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72" name="Google Shape;8072;p78"/>
          <p:cNvGrpSpPr/>
          <p:nvPr/>
        </p:nvGrpSpPr>
        <p:grpSpPr>
          <a:xfrm>
            <a:off x="7974847" y="1380027"/>
            <a:ext cx="355416" cy="354670"/>
            <a:chOff x="-10857925" y="3213875"/>
            <a:chExt cx="352875" cy="352100"/>
          </a:xfrm>
        </p:grpSpPr>
        <p:sp>
          <p:nvSpPr>
            <p:cNvPr id="8073" name="Google Shape;8073;p78"/>
            <p:cNvSpPr/>
            <p:nvPr/>
          </p:nvSpPr>
          <p:spPr>
            <a:xfrm>
              <a:off x="-10759475" y="3265875"/>
              <a:ext cx="64600" cy="87450"/>
            </a:xfrm>
            <a:custGeom>
              <a:avLst/>
              <a:gdLst/>
              <a:ahLst/>
              <a:cxnLst/>
              <a:rect l="l" t="t" r="r" b="b"/>
              <a:pathLst>
                <a:path w="2584" h="3498" extrusionOk="0">
                  <a:moveTo>
                    <a:pt x="1702" y="0"/>
                  </a:moveTo>
                  <a:lnTo>
                    <a:pt x="0" y="1418"/>
                  </a:lnTo>
                  <a:lnTo>
                    <a:pt x="2584" y="3497"/>
                  </a:lnTo>
                  <a:cubicBezTo>
                    <a:pt x="2458" y="2111"/>
                    <a:pt x="2143" y="914"/>
                    <a:pt x="17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78"/>
            <p:cNvSpPr/>
            <p:nvPr/>
          </p:nvSpPr>
          <p:spPr>
            <a:xfrm>
              <a:off x="-10857925" y="3265075"/>
              <a:ext cx="64600" cy="87450"/>
            </a:xfrm>
            <a:custGeom>
              <a:avLst/>
              <a:gdLst/>
              <a:ahLst/>
              <a:cxnLst/>
              <a:rect l="l" t="t" r="r" b="b"/>
              <a:pathLst>
                <a:path w="2584" h="3498" extrusionOk="0">
                  <a:moveTo>
                    <a:pt x="882" y="1"/>
                  </a:moveTo>
                  <a:cubicBezTo>
                    <a:pt x="441" y="946"/>
                    <a:pt x="189" y="2143"/>
                    <a:pt x="0" y="3498"/>
                  </a:cubicBezTo>
                  <a:lnTo>
                    <a:pt x="2584" y="1418"/>
                  </a:lnTo>
                  <a:lnTo>
                    <a:pt x="8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78"/>
            <p:cNvSpPr/>
            <p:nvPr/>
          </p:nvSpPr>
          <p:spPr>
            <a:xfrm>
              <a:off x="-10850050" y="3313925"/>
              <a:ext cx="148100" cy="65375"/>
            </a:xfrm>
            <a:custGeom>
              <a:avLst/>
              <a:gdLst/>
              <a:ahLst/>
              <a:cxnLst/>
              <a:rect l="l" t="t" r="r" b="b"/>
              <a:pathLst>
                <a:path w="5924" h="2615" extrusionOk="0">
                  <a:moveTo>
                    <a:pt x="2993" y="0"/>
                  </a:moveTo>
                  <a:lnTo>
                    <a:pt x="0" y="2363"/>
                  </a:lnTo>
                  <a:cubicBezTo>
                    <a:pt x="221" y="2520"/>
                    <a:pt x="410" y="2615"/>
                    <a:pt x="693" y="2615"/>
                  </a:cubicBezTo>
                  <a:lnTo>
                    <a:pt x="5261" y="2615"/>
                  </a:lnTo>
                  <a:cubicBezTo>
                    <a:pt x="5482" y="2615"/>
                    <a:pt x="5734" y="2520"/>
                    <a:pt x="5923" y="2363"/>
                  </a:cubicBezTo>
                  <a:lnTo>
                    <a:pt x="29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78"/>
            <p:cNvSpPr/>
            <p:nvPr/>
          </p:nvSpPr>
          <p:spPr>
            <a:xfrm>
              <a:off x="-10857925" y="3391900"/>
              <a:ext cx="165425" cy="133125"/>
            </a:xfrm>
            <a:custGeom>
              <a:avLst/>
              <a:gdLst/>
              <a:ahLst/>
              <a:cxnLst/>
              <a:rect l="l" t="t" r="r" b="b"/>
              <a:pathLst>
                <a:path w="6617" h="5325" extrusionOk="0">
                  <a:moveTo>
                    <a:pt x="6616" y="0"/>
                  </a:moveTo>
                  <a:cubicBezTo>
                    <a:pt x="6301" y="189"/>
                    <a:pt x="5986" y="315"/>
                    <a:pt x="5608" y="315"/>
                  </a:cubicBezTo>
                  <a:lnTo>
                    <a:pt x="1040" y="315"/>
                  </a:lnTo>
                  <a:cubicBezTo>
                    <a:pt x="662" y="315"/>
                    <a:pt x="284" y="189"/>
                    <a:pt x="32" y="0"/>
                  </a:cubicBezTo>
                  <a:lnTo>
                    <a:pt x="32" y="0"/>
                  </a:lnTo>
                  <a:cubicBezTo>
                    <a:pt x="0" y="1449"/>
                    <a:pt x="221" y="2867"/>
                    <a:pt x="630" y="4001"/>
                  </a:cubicBezTo>
                  <a:cubicBezTo>
                    <a:pt x="914" y="4757"/>
                    <a:pt x="1638" y="5324"/>
                    <a:pt x="2426" y="5324"/>
                  </a:cubicBezTo>
                  <a:lnTo>
                    <a:pt x="4001" y="5324"/>
                  </a:lnTo>
                  <a:cubicBezTo>
                    <a:pt x="4946" y="5324"/>
                    <a:pt x="5671" y="4789"/>
                    <a:pt x="5955" y="4001"/>
                  </a:cubicBezTo>
                  <a:cubicBezTo>
                    <a:pt x="6396" y="2867"/>
                    <a:pt x="6585" y="1449"/>
                    <a:pt x="66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78"/>
            <p:cNvSpPr/>
            <p:nvPr/>
          </p:nvSpPr>
          <p:spPr>
            <a:xfrm>
              <a:off x="-10824850" y="3213875"/>
              <a:ext cx="98475" cy="74850"/>
            </a:xfrm>
            <a:custGeom>
              <a:avLst/>
              <a:gdLst/>
              <a:ahLst/>
              <a:cxnLst/>
              <a:rect l="l" t="t" r="r" b="b"/>
              <a:pathLst>
                <a:path w="3939" h="2994" extrusionOk="0">
                  <a:moveTo>
                    <a:pt x="1954" y="1"/>
                  </a:moveTo>
                  <a:cubicBezTo>
                    <a:pt x="1198" y="1"/>
                    <a:pt x="536" y="505"/>
                    <a:pt x="0" y="1324"/>
                  </a:cubicBezTo>
                  <a:lnTo>
                    <a:pt x="1954" y="2994"/>
                  </a:lnTo>
                  <a:lnTo>
                    <a:pt x="3938" y="1324"/>
                  </a:lnTo>
                  <a:cubicBezTo>
                    <a:pt x="3371" y="505"/>
                    <a:pt x="2710" y="1"/>
                    <a:pt x="195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78"/>
            <p:cNvSpPr/>
            <p:nvPr/>
          </p:nvSpPr>
          <p:spPr>
            <a:xfrm>
              <a:off x="-10571250" y="3306825"/>
              <a:ext cx="64625" cy="87450"/>
            </a:xfrm>
            <a:custGeom>
              <a:avLst/>
              <a:gdLst/>
              <a:ahLst/>
              <a:cxnLst/>
              <a:rect l="l" t="t" r="r" b="b"/>
              <a:pathLst>
                <a:path w="2585" h="3498" extrusionOk="0">
                  <a:moveTo>
                    <a:pt x="1702" y="0"/>
                  </a:moveTo>
                  <a:lnTo>
                    <a:pt x="1" y="1418"/>
                  </a:lnTo>
                  <a:lnTo>
                    <a:pt x="2584" y="3498"/>
                  </a:lnTo>
                  <a:cubicBezTo>
                    <a:pt x="2458" y="2143"/>
                    <a:pt x="2143" y="914"/>
                    <a:pt x="17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78"/>
            <p:cNvSpPr/>
            <p:nvPr/>
          </p:nvSpPr>
          <p:spPr>
            <a:xfrm>
              <a:off x="-10669700" y="3306025"/>
              <a:ext cx="63825" cy="87475"/>
            </a:xfrm>
            <a:custGeom>
              <a:avLst/>
              <a:gdLst/>
              <a:ahLst/>
              <a:cxnLst/>
              <a:rect l="l" t="t" r="r" b="b"/>
              <a:pathLst>
                <a:path w="2553" h="3499" extrusionOk="0">
                  <a:moveTo>
                    <a:pt x="883" y="1"/>
                  </a:moveTo>
                  <a:cubicBezTo>
                    <a:pt x="442" y="946"/>
                    <a:pt x="127" y="2175"/>
                    <a:pt x="1" y="3498"/>
                  </a:cubicBezTo>
                  <a:lnTo>
                    <a:pt x="2553" y="1419"/>
                  </a:lnTo>
                  <a:lnTo>
                    <a:pt x="8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0" name="Google Shape;8080;p78"/>
            <p:cNvSpPr/>
            <p:nvPr/>
          </p:nvSpPr>
          <p:spPr>
            <a:xfrm>
              <a:off x="-10661825" y="3355650"/>
              <a:ext cx="148100" cy="64625"/>
            </a:xfrm>
            <a:custGeom>
              <a:avLst/>
              <a:gdLst/>
              <a:ahLst/>
              <a:cxnLst/>
              <a:rect l="l" t="t" r="r" b="b"/>
              <a:pathLst>
                <a:path w="5924" h="2585" extrusionOk="0">
                  <a:moveTo>
                    <a:pt x="2994" y="1"/>
                  </a:moveTo>
                  <a:lnTo>
                    <a:pt x="1" y="2364"/>
                  </a:lnTo>
                  <a:cubicBezTo>
                    <a:pt x="221" y="2521"/>
                    <a:pt x="410" y="2584"/>
                    <a:pt x="694" y="2584"/>
                  </a:cubicBezTo>
                  <a:lnTo>
                    <a:pt x="5231" y="2584"/>
                  </a:lnTo>
                  <a:cubicBezTo>
                    <a:pt x="5483" y="2584"/>
                    <a:pt x="5735" y="2521"/>
                    <a:pt x="5924" y="2364"/>
                  </a:cubicBezTo>
                  <a:lnTo>
                    <a:pt x="29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78"/>
            <p:cNvSpPr/>
            <p:nvPr/>
          </p:nvSpPr>
          <p:spPr>
            <a:xfrm>
              <a:off x="-10670475" y="3432850"/>
              <a:ext cx="165425" cy="133125"/>
            </a:xfrm>
            <a:custGeom>
              <a:avLst/>
              <a:gdLst/>
              <a:ahLst/>
              <a:cxnLst/>
              <a:rect l="l" t="t" r="r" b="b"/>
              <a:pathLst>
                <a:path w="6617" h="5325" extrusionOk="0">
                  <a:moveTo>
                    <a:pt x="6616" y="0"/>
                  </a:moveTo>
                  <a:cubicBezTo>
                    <a:pt x="6301" y="221"/>
                    <a:pt x="5986" y="315"/>
                    <a:pt x="5577" y="315"/>
                  </a:cubicBezTo>
                  <a:lnTo>
                    <a:pt x="1040" y="315"/>
                  </a:lnTo>
                  <a:cubicBezTo>
                    <a:pt x="630" y="315"/>
                    <a:pt x="284" y="221"/>
                    <a:pt x="0" y="0"/>
                  </a:cubicBezTo>
                  <a:lnTo>
                    <a:pt x="0" y="0"/>
                  </a:lnTo>
                  <a:cubicBezTo>
                    <a:pt x="0" y="1481"/>
                    <a:pt x="221" y="2930"/>
                    <a:pt x="630" y="4064"/>
                  </a:cubicBezTo>
                  <a:cubicBezTo>
                    <a:pt x="914" y="4821"/>
                    <a:pt x="1607" y="5325"/>
                    <a:pt x="2395" y="5325"/>
                  </a:cubicBezTo>
                  <a:lnTo>
                    <a:pt x="3970" y="5325"/>
                  </a:lnTo>
                  <a:cubicBezTo>
                    <a:pt x="4915" y="5325"/>
                    <a:pt x="5671" y="4852"/>
                    <a:pt x="5955" y="4064"/>
                  </a:cubicBezTo>
                  <a:cubicBezTo>
                    <a:pt x="6364" y="2930"/>
                    <a:pt x="6585" y="1481"/>
                    <a:pt x="66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78"/>
            <p:cNvSpPr/>
            <p:nvPr/>
          </p:nvSpPr>
          <p:spPr>
            <a:xfrm>
              <a:off x="-10638175" y="3254850"/>
              <a:ext cx="98475" cy="74850"/>
            </a:xfrm>
            <a:custGeom>
              <a:avLst/>
              <a:gdLst/>
              <a:ahLst/>
              <a:cxnLst/>
              <a:rect l="l" t="t" r="r" b="b"/>
              <a:pathLst>
                <a:path w="3939" h="2994" extrusionOk="0">
                  <a:moveTo>
                    <a:pt x="1985" y="0"/>
                  </a:moveTo>
                  <a:cubicBezTo>
                    <a:pt x="1229" y="0"/>
                    <a:pt x="567" y="504"/>
                    <a:pt x="0" y="1355"/>
                  </a:cubicBezTo>
                  <a:lnTo>
                    <a:pt x="1985" y="2993"/>
                  </a:lnTo>
                  <a:lnTo>
                    <a:pt x="3938" y="1355"/>
                  </a:lnTo>
                  <a:cubicBezTo>
                    <a:pt x="3403" y="504"/>
                    <a:pt x="2709" y="0"/>
                    <a:pt x="19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3" name="Google Shape;8083;p78"/>
          <p:cNvGrpSpPr/>
          <p:nvPr/>
        </p:nvGrpSpPr>
        <p:grpSpPr>
          <a:xfrm>
            <a:off x="6191762" y="2739455"/>
            <a:ext cx="356096" cy="354469"/>
            <a:chOff x="-9089725" y="3180200"/>
            <a:chExt cx="353550" cy="351900"/>
          </a:xfrm>
        </p:grpSpPr>
        <p:sp>
          <p:nvSpPr>
            <p:cNvPr id="8084" name="Google Shape;8084;p78"/>
            <p:cNvSpPr/>
            <p:nvPr/>
          </p:nvSpPr>
          <p:spPr>
            <a:xfrm>
              <a:off x="-9089725" y="3180200"/>
              <a:ext cx="165425" cy="250300"/>
            </a:xfrm>
            <a:custGeom>
              <a:avLst/>
              <a:gdLst/>
              <a:ahLst/>
              <a:cxnLst/>
              <a:rect l="l" t="t" r="r" b="b"/>
              <a:pathLst>
                <a:path w="6617" h="10012" extrusionOk="0">
                  <a:moveTo>
                    <a:pt x="2945" y="1"/>
                  </a:moveTo>
                  <a:cubicBezTo>
                    <a:pt x="2900" y="1"/>
                    <a:pt x="2854" y="8"/>
                    <a:pt x="2805" y="25"/>
                  </a:cubicBezTo>
                  <a:cubicBezTo>
                    <a:pt x="2647" y="56"/>
                    <a:pt x="2521" y="214"/>
                    <a:pt x="2521" y="434"/>
                  </a:cubicBezTo>
                  <a:lnTo>
                    <a:pt x="2521" y="6924"/>
                  </a:lnTo>
                  <a:cubicBezTo>
                    <a:pt x="2301" y="6767"/>
                    <a:pt x="2017" y="6704"/>
                    <a:pt x="1702" y="6704"/>
                  </a:cubicBezTo>
                  <a:cubicBezTo>
                    <a:pt x="788" y="6704"/>
                    <a:pt x="64" y="7428"/>
                    <a:pt x="64" y="8342"/>
                  </a:cubicBezTo>
                  <a:cubicBezTo>
                    <a:pt x="1" y="9256"/>
                    <a:pt x="757" y="10012"/>
                    <a:pt x="1671" y="10012"/>
                  </a:cubicBezTo>
                  <a:cubicBezTo>
                    <a:pt x="2584" y="10012"/>
                    <a:pt x="3309" y="9256"/>
                    <a:pt x="3309" y="8342"/>
                  </a:cubicBezTo>
                  <a:lnTo>
                    <a:pt x="3309" y="1820"/>
                  </a:lnTo>
                  <a:cubicBezTo>
                    <a:pt x="3907" y="2545"/>
                    <a:pt x="4632" y="3144"/>
                    <a:pt x="5294" y="3616"/>
                  </a:cubicBezTo>
                  <a:cubicBezTo>
                    <a:pt x="5609" y="3868"/>
                    <a:pt x="5798" y="4215"/>
                    <a:pt x="5798" y="4593"/>
                  </a:cubicBezTo>
                  <a:cubicBezTo>
                    <a:pt x="5798" y="5286"/>
                    <a:pt x="5262" y="5822"/>
                    <a:pt x="4537" y="5822"/>
                  </a:cubicBezTo>
                  <a:cubicBezTo>
                    <a:pt x="4317" y="5822"/>
                    <a:pt x="4159" y="6011"/>
                    <a:pt x="4159" y="6263"/>
                  </a:cubicBezTo>
                  <a:cubicBezTo>
                    <a:pt x="4159" y="6483"/>
                    <a:pt x="4348" y="6704"/>
                    <a:pt x="4537" y="6704"/>
                  </a:cubicBezTo>
                  <a:cubicBezTo>
                    <a:pt x="5672" y="6704"/>
                    <a:pt x="6617" y="5727"/>
                    <a:pt x="6617" y="4593"/>
                  </a:cubicBezTo>
                  <a:cubicBezTo>
                    <a:pt x="6617" y="3931"/>
                    <a:pt x="6302" y="3333"/>
                    <a:pt x="5798" y="2955"/>
                  </a:cubicBezTo>
                  <a:cubicBezTo>
                    <a:pt x="5042" y="2388"/>
                    <a:pt x="4317" y="1726"/>
                    <a:pt x="3750" y="907"/>
                  </a:cubicBezTo>
                  <a:lnTo>
                    <a:pt x="3277" y="182"/>
                  </a:lnTo>
                  <a:cubicBezTo>
                    <a:pt x="3184" y="65"/>
                    <a:pt x="3073" y="1"/>
                    <a:pt x="29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78"/>
            <p:cNvSpPr/>
            <p:nvPr/>
          </p:nvSpPr>
          <p:spPr>
            <a:xfrm>
              <a:off x="-8965275" y="3264575"/>
              <a:ext cx="229100" cy="267525"/>
            </a:xfrm>
            <a:custGeom>
              <a:avLst/>
              <a:gdLst/>
              <a:ahLst/>
              <a:cxnLst/>
              <a:rect l="l" t="t" r="r" b="b"/>
              <a:pathLst>
                <a:path w="9164" h="10701" extrusionOk="0">
                  <a:moveTo>
                    <a:pt x="8747" y="0"/>
                  </a:moveTo>
                  <a:cubicBezTo>
                    <a:pt x="8709" y="0"/>
                    <a:pt x="8671" y="7"/>
                    <a:pt x="8633" y="21"/>
                  </a:cubicBezTo>
                  <a:lnTo>
                    <a:pt x="2804" y="1659"/>
                  </a:lnTo>
                  <a:cubicBezTo>
                    <a:pt x="2584" y="1690"/>
                    <a:pt x="2489" y="1848"/>
                    <a:pt x="2489" y="2069"/>
                  </a:cubicBezTo>
                  <a:lnTo>
                    <a:pt x="2489" y="7645"/>
                  </a:lnTo>
                  <a:cubicBezTo>
                    <a:pt x="2237" y="7487"/>
                    <a:pt x="1985" y="7424"/>
                    <a:pt x="1670" y="7424"/>
                  </a:cubicBezTo>
                  <a:cubicBezTo>
                    <a:pt x="757" y="7424"/>
                    <a:pt x="1" y="8149"/>
                    <a:pt x="1" y="9063"/>
                  </a:cubicBezTo>
                  <a:cubicBezTo>
                    <a:pt x="1" y="9976"/>
                    <a:pt x="757" y="10701"/>
                    <a:pt x="1670" y="10701"/>
                  </a:cubicBezTo>
                  <a:cubicBezTo>
                    <a:pt x="2552" y="10701"/>
                    <a:pt x="3309" y="9976"/>
                    <a:pt x="3309" y="9063"/>
                  </a:cubicBezTo>
                  <a:lnTo>
                    <a:pt x="3309" y="3990"/>
                  </a:lnTo>
                  <a:lnTo>
                    <a:pt x="8318" y="2573"/>
                  </a:lnTo>
                  <a:lnTo>
                    <a:pt x="8318" y="5944"/>
                  </a:lnTo>
                  <a:cubicBezTo>
                    <a:pt x="8066" y="5786"/>
                    <a:pt x="7814" y="5723"/>
                    <a:pt x="7499" y="5723"/>
                  </a:cubicBezTo>
                  <a:cubicBezTo>
                    <a:pt x="6585" y="5723"/>
                    <a:pt x="5829" y="6448"/>
                    <a:pt x="5829" y="7361"/>
                  </a:cubicBezTo>
                  <a:cubicBezTo>
                    <a:pt x="5829" y="8275"/>
                    <a:pt x="6585" y="9031"/>
                    <a:pt x="7499" y="9031"/>
                  </a:cubicBezTo>
                  <a:cubicBezTo>
                    <a:pt x="8381" y="9031"/>
                    <a:pt x="9137" y="8275"/>
                    <a:pt x="9137" y="7361"/>
                  </a:cubicBezTo>
                  <a:lnTo>
                    <a:pt x="9137" y="367"/>
                  </a:lnTo>
                  <a:cubicBezTo>
                    <a:pt x="9164" y="207"/>
                    <a:pt x="8963" y="0"/>
                    <a:pt x="87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6" name="Google Shape;8086;p78"/>
          <p:cNvGrpSpPr/>
          <p:nvPr/>
        </p:nvGrpSpPr>
        <p:grpSpPr>
          <a:xfrm>
            <a:off x="7083760" y="1819260"/>
            <a:ext cx="358588" cy="357642"/>
            <a:chOff x="7083760" y="1971660"/>
            <a:chExt cx="358588" cy="357642"/>
          </a:xfrm>
        </p:grpSpPr>
        <p:sp>
          <p:nvSpPr>
            <p:cNvPr id="8087" name="Google Shape;8087;p78"/>
            <p:cNvSpPr/>
            <p:nvPr/>
          </p:nvSpPr>
          <p:spPr>
            <a:xfrm>
              <a:off x="7354268" y="1973246"/>
              <a:ext cx="87299" cy="80760"/>
            </a:xfrm>
            <a:custGeom>
              <a:avLst/>
              <a:gdLst/>
              <a:ahLst/>
              <a:cxnLst/>
              <a:rect l="l" t="t" r="r" b="b"/>
              <a:pathLst>
                <a:path w="3467" h="3207" extrusionOk="0">
                  <a:moveTo>
                    <a:pt x="3025" y="1"/>
                  </a:moveTo>
                  <a:cubicBezTo>
                    <a:pt x="2923" y="1"/>
                    <a:pt x="2821" y="40"/>
                    <a:pt x="2742" y="119"/>
                  </a:cubicBezTo>
                  <a:lnTo>
                    <a:pt x="1" y="2955"/>
                  </a:lnTo>
                  <a:cubicBezTo>
                    <a:pt x="316" y="3018"/>
                    <a:pt x="631" y="3112"/>
                    <a:pt x="914" y="3207"/>
                  </a:cubicBezTo>
                  <a:lnTo>
                    <a:pt x="3309" y="749"/>
                  </a:lnTo>
                  <a:cubicBezTo>
                    <a:pt x="3466" y="529"/>
                    <a:pt x="3466" y="277"/>
                    <a:pt x="3309" y="119"/>
                  </a:cubicBezTo>
                  <a:cubicBezTo>
                    <a:pt x="3230" y="40"/>
                    <a:pt x="3128" y="1"/>
                    <a:pt x="30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78"/>
            <p:cNvSpPr/>
            <p:nvPr/>
          </p:nvSpPr>
          <p:spPr>
            <a:xfrm>
              <a:off x="7212278" y="2099990"/>
              <a:ext cx="19867" cy="19869"/>
            </a:xfrm>
            <a:custGeom>
              <a:avLst/>
              <a:gdLst/>
              <a:ahLst/>
              <a:cxnLst/>
              <a:rect l="l" t="t" r="r" b="b"/>
              <a:pathLst>
                <a:path w="789" h="789" extrusionOk="0">
                  <a:moveTo>
                    <a:pt x="378" y="1"/>
                  </a:moveTo>
                  <a:cubicBezTo>
                    <a:pt x="158" y="1"/>
                    <a:pt x="0" y="158"/>
                    <a:pt x="0" y="379"/>
                  </a:cubicBezTo>
                  <a:cubicBezTo>
                    <a:pt x="0" y="599"/>
                    <a:pt x="158" y="788"/>
                    <a:pt x="378" y="788"/>
                  </a:cubicBezTo>
                  <a:cubicBezTo>
                    <a:pt x="599" y="788"/>
                    <a:pt x="788" y="599"/>
                    <a:pt x="788" y="379"/>
                  </a:cubicBezTo>
                  <a:cubicBezTo>
                    <a:pt x="788" y="158"/>
                    <a:pt x="599"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78"/>
            <p:cNvSpPr/>
            <p:nvPr/>
          </p:nvSpPr>
          <p:spPr>
            <a:xfrm>
              <a:off x="7083760" y="1971660"/>
              <a:ext cx="356221" cy="210878"/>
            </a:xfrm>
            <a:custGeom>
              <a:avLst/>
              <a:gdLst/>
              <a:ahLst/>
              <a:cxnLst/>
              <a:rect l="l" t="t" r="r" b="b"/>
              <a:pathLst>
                <a:path w="14147" h="8374" extrusionOk="0">
                  <a:moveTo>
                    <a:pt x="457" y="1"/>
                  </a:moveTo>
                  <a:cubicBezTo>
                    <a:pt x="347" y="1"/>
                    <a:pt x="237" y="40"/>
                    <a:pt x="158" y="119"/>
                  </a:cubicBezTo>
                  <a:cubicBezTo>
                    <a:pt x="1" y="277"/>
                    <a:pt x="1" y="560"/>
                    <a:pt x="158" y="718"/>
                  </a:cubicBezTo>
                  <a:lnTo>
                    <a:pt x="2553" y="3207"/>
                  </a:lnTo>
                  <a:cubicBezTo>
                    <a:pt x="1103" y="3679"/>
                    <a:pt x="32" y="4435"/>
                    <a:pt x="32" y="5443"/>
                  </a:cubicBezTo>
                  <a:cubicBezTo>
                    <a:pt x="32" y="7334"/>
                    <a:pt x="3718" y="8373"/>
                    <a:pt x="7089" y="8373"/>
                  </a:cubicBezTo>
                  <a:cubicBezTo>
                    <a:pt x="10523" y="8373"/>
                    <a:pt x="14146" y="7334"/>
                    <a:pt x="14146" y="5443"/>
                  </a:cubicBezTo>
                  <a:cubicBezTo>
                    <a:pt x="14146" y="4467"/>
                    <a:pt x="13075" y="3679"/>
                    <a:pt x="11626" y="3207"/>
                  </a:cubicBezTo>
                  <a:lnTo>
                    <a:pt x="9893" y="4971"/>
                  </a:lnTo>
                  <a:cubicBezTo>
                    <a:pt x="10019" y="5160"/>
                    <a:pt x="10051" y="5317"/>
                    <a:pt x="10051" y="5475"/>
                  </a:cubicBezTo>
                  <a:cubicBezTo>
                    <a:pt x="10051" y="6168"/>
                    <a:pt x="9484" y="6704"/>
                    <a:pt x="8791" y="6704"/>
                  </a:cubicBezTo>
                  <a:cubicBezTo>
                    <a:pt x="8129" y="6704"/>
                    <a:pt x="7530" y="6168"/>
                    <a:pt x="7530" y="5475"/>
                  </a:cubicBezTo>
                  <a:cubicBezTo>
                    <a:pt x="7530" y="4813"/>
                    <a:pt x="8066" y="4278"/>
                    <a:pt x="8791" y="4278"/>
                  </a:cubicBezTo>
                  <a:cubicBezTo>
                    <a:pt x="8980" y="4278"/>
                    <a:pt x="9232" y="4341"/>
                    <a:pt x="9389" y="4404"/>
                  </a:cubicBezTo>
                  <a:lnTo>
                    <a:pt x="10744" y="2986"/>
                  </a:lnTo>
                  <a:cubicBezTo>
                    <a:pt x="9641" y="2734"/>
                    <a:pt x="8349" y="2608"/>
                    <a:pt x="7121" y="2608"/>
                  </a:cubicBezTo>
                  <a:cubicBezTo>
                    <a:pt x="5861" y="2608"/>
                    <a:pt x="4600" y="2765"/>
                    <a:pt x="3498" y="2986"/>
                  </a:cubicBezTo>
                  <a:lnTo>
                    <a:pt x="4884" y="4404"/>
                  </a:lnTo>
                  <a:cubicBezTo>
                    <a:pt x="5073" y="4341"/>
                    <a:pt x="5293" y="4278"/>
                    <a:pt x="5482" y="4278"/>
                  </a:cubicBezTo>
                  <a:cubicBezTo>
                    <a:pt x="6144" y="4278"/>
                    <a:pt x="6743" y="4813"/>
                    <a:pt x="6743" y="5475"/>
                  </a:cubicBezTo>
                  <a:cubicBezTo>
                    <a:pt x="6743" y="6168"/>
                    <a:pt x="6176" y="6704"/>
                    <a:pt x="5482" y="6704"/>
                  </a:cubicBezTo>
                  <a:cubicBezTo>
                    <a:pt x="4821" y="6704"/>
                    <a:pt x="4222" y="6168"/>
                    <a:pt x="4222" y="5475"/>
                  </a:cubicBezTo>
                  <a:cubicBezTo>
                    <a:pt x="4222" y="5317"/>
                    <a:pt x="4254" y="5160"/>
                    <a:pt x="4285" y="5002"/>
                  </a:cubicBezTo>
                  <a:lnTo>
                    <a:pt x="2553" y="3238"/>
                  </a:lnTo>
                  <a:cubicBezTo>
                    <a:pt x="2836" y="3112"/>
                    <a:pt x="3151" y="3049"/>
                    <a:pt x="3466" y="2955"/>
                  </a:cubicBezTo>
                  <a:lnTo>
                    <a:pt x="757" y="119"/>
                  </a:lnTo>
                  <a:cubicBezTo>
                    <a:pt x="678" y="40"/>
                    <a:pt x="568" y="1"/>
                    <a:pt x="4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78"/>
            <p:cNvSpPr/>
            <p:nvPr/>
          </p:nvSpPr>
          <p:spPr>
            <a:xfrm>
              <a:off x="7295574" y="2099990"/>
              <a:ext cx="19867" cy="19869"/>
            </a:xfrm>
            <a:custGeom>
              <a:avLst/>
              <a:gdLst/>
              <a:ahLst/>
              <a:cxnLst/>
              <a:rect l="l" t="t" r="r" b="b"/>
              <a:pathLst>
                <a:path w="789" h="789" extrusionOk="0">
                  <a:moveTo>
                    <a:pt x="379" y="1"/>
                  </a:moveTo>
                  <a:cubicBezTo>
                    <a:pt x="158" y="1"/>
                    <a:pt x="0" y="158"/>
                    <a:pt x="0" y="379"/>
                  </a:cubicBezTo>
                  <a:cubicBezTo>
                    <a:pt x="0" y="599"/>
                    <a:pt x="158" y="788"/>
                    <a:pt x="379" y="788"/>
                  </a:cubicBezTo>
                  <a:cubicBezTo>
                    <a:pt x="599" y="788"/>
                    <a:pt x="788" y="599"/>
                    <a:pt x="788" y="379"/>
                  </a:cubicBezTo>
                  <a:cubicBezTo>
                    <a:pt x="788" y="158"/>
                    <a:pt x="599"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78"/>
            <p:cNvSpPr/>
            <p:nvPr/>
          </p:nvSpPr>
          <p:spPr>
            <a:xfrm>
              <a:off x="7121131" y="2184880"/>
              <a:ext cx="68238" cy="69856"/>
            </a:xfrm>
            <a:custGeom>
              <a:avLst/>
              <a:gdLst/>
              <a:ahLst/>
              <a:cxnLst/>
              <a:rect l="l" t="t" r="r" b="b"/>
              <a:pathLst>
                <a:path w="2710" h="2774" extrusionOk="0">
                  <a:moveTo>
                    <a:pt x="1261" y="1"/>
                  </a:moveTo>
                  <a:lnTo>
                    <a:pt x="0" y="1639"/>
                  </a:lnTo>
                  <a:cubicBezTo>
                    <a:pt x="756" y="2112"/>
                    <a:pt x="1702" y="2490"/>
                    <a:pt x="2710" y="2773"/>
                  </a:cubicBezTo>
                  <a:lnTo>
                    <a:pt x="1859" y="221"/>
                  </a:lnTo>
                  <a:cubicBezTo>
                    <a:pt x="1639" y="158"/>
                    <a:pt x="1450" y="95"/>
                    <a:pt x="12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78"/>
            <p:cNvSpPr/>
            <p:nvPr/>
          </p:nvSpPr>
          <p:spPr>
            <a:xfrm>
              <a:off x="7188883" y="2195985"/>
              <a:ext cx="47641" cy="55578"/>
            </a:xfrm>
            <a:custGeom>
              <a:avLst/>
              <a:gdLst/>
              <a:ahLst/>
              <a:cxnLst/>
              <a:rect l="l" t="t" r="r" b="b"/>
              <a:pathLst>
                <a:path w="1892" h="2207" extrusionOk="0">
                  <a:moveTo>
                    <a:pt x="1" y="1"/>
                  </a:moveTo>
                  <a:lnTo>
                    <a:pt x="694" y="2206"/>
                  </a:lnTo>
                  <a:lnTo>
                    <a:pt x="1891" y="221"/>
                  </a:lnTo>
                  <a:cubicBezTo>
                    <a:pt x="1229" y="190"/>
                    <a:pt x="599" y="127"/>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78"/>
            <p:cNvSpPr/>
            <p:nvPr/>
          </p:nvSpPr>
          <p:spPr>
            <a:xfrm>
              <a:off x="7400297" y="2129352"/>
              <a:ext cx="42051" cy="84135"/>
            </a:xfrm>
            <a:custGeom>
              <a:avLst/>
              <a:gdLst/>
              <a:ahLst/>
              <a:cxnLst/>
              <a:rect l="l" t="t" r="r" b="b"/>
              <a:pathLst>
                <a:path w="1670" h="3341" extrusionOk="0">
                  <a:moveTo>
                    <a:pt x="1670" y="1"/>
                  </a:moveTo>
                  <a:cubicBezTo>
                    <a:pt x="1607" y="851"/>
                    <a:pt x="977" y="1481"/>
                    <a:pt x="0" y="1891"/>
                  </a:cubicBezTo>
                  <a:lnTo>
                    <a:pt x="1134" y="3340"/>
                  </a:lnTo>
                  <a:cubicBezTo>
                    <a:pt x="1355" y="3214"/>
                    <a:pt x="1512" y="3025"/>
                    <a:pt x="1670" y="2836"/>
                  </a:cubicBezTo>
                  <a:lnTo>
                    <a:pt x="16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78"/>
            <p:cNvSpPr/>
            <p:nvPr/>
          </p:nvSpPr>
          <p:spPr>
            <a:xfrm>
              <a:off x="7225961" y="2203137"/>
              <a:ext cx="84907" cy="62704"/>
            </a:xfrm>
            <a:custGeom>
              <a:avLst/>
              <a:gdLst/>
              <a:ahLst/>
              <a:cxnLst/>
              <a:rect l="l" t="t" r="r" b="b"/>
              <a:pathLst>
                <a:path w="3372" h="2490" extrusionOk="0">
                  <a:moveTo>
                    <a:pt x="1419" y="0"/>
                  </a:moveTo>
                  <a:lnTo>
                    <a:pt x="1" y="2363"/>
                  </a:lnTo>
                  <a:cubicBezTo>
                    <a:pt x="537" y="2426"/>
                    <a:pt x="1104" y="2489"/>
                    <a:pt x="1671" y="2489"/>
                  </a:cubicBezTo>
                  <a:cubicBezTo>
                    <a:pt x="2269" y="2489"/>
                    <a:pt x="2836" y="2426"/>
                    <a:pt x="3372" y="2363"/>
                  </a:cubicBezTo>
                  <a:lnTo>
                    <a:pt x="195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78"/>
            <p:cNvSpPr/>
            <p:nvPr/>
          </p:nvSpPr>
          <p:spPr>
            <a:xfrm>
              <a:off x="7298289" y="2195985"/>
              <a:ext cx="47615" cy="55578"/>
            </a:xfrm>
            <a:custGeom>
              <a:avLst/>
              <a:gdLst/>
              <a:ahLst/>
              <a:cxnLst/>
              <a:rect l="l" t="t" r="r" b="b"/>
              <a:pathLst>
                <a:path w="1891" h="2207" extrusionOk="0">
                  <a:moveTo>
                    <a:pt x="1891" y="1"/>
                  </a:moveTo>
                  <a:cubicBezTo>
                    <a:pt x="1292" y="127"/>
                    <a:pt x="631" y="190"/>
                    <a:pt x="0" y="253"/>
                  </a:cubicBezTo>
                  <a:lnTo>
                    <a:pt x="1198" y="2206"/>
                  </a:lnTo>
                  <a:lnTo>
                    <a:pt x="18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78"/>
            <p:cNvSpPr/>
            <p:nvPr/>
          </p:nvSpPr>
          <p:spPr>
            <a:xfrm>
              <a:off x="7086152" y="2230913"/>
              <a:ext cx="354610" cy="98388"/>
            </a:xfrm>
            <a:custGeom>
              <a:avLst/>
              <a:gdLst/>
              <a:ahLst/>
              <a:cxnLst/>
              <a:rect l="l" t="t" r="r" b="b"/>
              <a:pathLst>
                <a:path w="14083" h="3907" extrusionOk="0">
                  <a:moveTo>
                    <a:pt x="0" y="0"/>
                  </a:moveTo>
                  <a:lnTo>
                    <a:pt x="0" y="977"/>
                  </a:lnTo>
                  <a:cubicBezTo>
                    <a:pt x="0" y="2867"/>
                    <a:pt x="3655" y="3907"/>
                    <a:pt x="7057" y="3907"/>
                  </a:cubicBezTo>
                  <a:cubicBezTo>
                    <a:pt x="10460" y="3907"/>
                    <a:pt x="14083" y="2867"/>
                    <a:pt x="14083" y="977"/>
                  </a:cubicBezTo>
                  <a:lnTo>
                    <a:pt x="14083" y="32"/>
                  </a:lnTo>
                  <a:cubicBezTo>
                    <a:pt x="12508" y="1386"/>
                    <a:pt x="9956" y="2237"/>
                    <a:pt x="7057" y="2237"/>
                  </a:cubicBezTo>
                  <a:cubicBezTo>
                    <a:pt x="4568" y="2205"/>
                    <a:pt x="1796" y="1575"/>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7" name="Google Shape;8097;p78"/>
            <p:cNvSpPr/>
            <p:nvPr/>
          </p:nvSpPr>
          <p:spPr>
            <a:xfrm>
              <a:off x="7345419" y="2186466"/>
              <a:ext cx="67457" cy="69050"/>
            </a:xfrm>
            <a:custGeom>
              <a:avLst/>
              <a:gdLst/>
              <a:ahLst/>
              <a:cxnLst/>
              <a:rect l="l" t="t" r="r" b="b"/>
              <a:pathLst>
                <a:path w="2679" h="2742" extrusionOk="0">
                  <a:moveTo>
                    <a:pt x="1449" y="1"/>
                  </a:moveTo>
                  <a:cubicBezTo>
                    <a:pt x="1260" y="32"/>
                    <a:pt x="1071" y="95"/>
                    <a:pt x="851" y="158"/>
                  </a:cubicBezTo>
                  <a:lnTo>
                    <a:pt x="0" y="2742"/>
                  </a:lnTo>
                  <a:cubicBezTo>
                    <a:pt x="1008" y="2458"/>
                    <a:pt x="1922" y="2080"/>
                    <a:pt x="2678" y="1608"/>
                  </a:cubicBezTo>
                  <a:lnTo>
                    <a:pt x="14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78"/>
            <p:cNvSpPr/>
            <p:nvPr/>
          </p:nvSpPr>
          <p:spPr>
            <a:xfrm flipH="1">
              <a:off x="7088602" y="2134638"/>
              <a:ext cx="47123" cy="84126"/>
            </a:xfrm>
            <a:custGeom>
              <a:avLst/>
              <a:gdLst/>
              <a:ahLst/>
              <a:cxnLst/>
              <a:rect l="l" t="t" r="r" b="b"/>
              <a:pathLst>
                <a:path w="1670" h="3341" extrusionOk="0">
                  <a:moveTo>
                    <a:pt x="1670" y="1"/>
                  </a:moveTo>
                  <a:cubicBezTo>
                    <a:pt x="1607" y="851"/>
                    <a:pt x="977" y="1481"/>
                    <a:pt x="0" y="1891"/>
                  </a:cubicBezTo>
                  <a:lnTo>
                    <a:pt x="1134" y="3340"/>
                  </a:lnTo>
                  <a:cubicBezTo>
                    <a:pt x="1355" y="3214"/>
                    <a:pt x="1512" y="3025"/>
                    <a:pt x="1670" y="2836"/>
                  </a:cubicBezTo>
                  <a:lnTo>
                    <a:pt x="16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99" name="Google Shape;8099;p78"/>
          <p:cNvSpPr txBox="1"/>
          <p:nvPr/>
        </p:nvSpPr>
        <p:spPr>
          <a:xfrm>
            <a:off x="849675" y="715200"/>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Creative Process Icons</a:t>
            </a:r>
            <a:endParaRPr sz="2400">
              <a:solidFill>
                <a:srgbClr val="FFFFFF"/>
              </a:solidFill>
            </a:endParaRPr>
          </a:p>
        </p:txBody>
      </p:sp>
      <p:sp>
        <p:nvSpPr>
          <p:cNvPr id="8100" name="Google Shape;8100;p78"/>
          <p:cNvSpPr txBox="1"/>
          <p:nvPr/>
        </p:nvSpPr>
        <p:spPr>
          <a:xfrm>
            <a:off x="4858400" y="715200"/>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Performing Arts Icons</a:t>
            </a:r>
            <a:endParaRPr sz="2400">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8104"/>
        <p:cNvGrpSpPr/>
        <p:nvPr/>
      </p:nvGrpSpPr>
      <p:grpSpPr>
        <a:xfrm>
          <a:off x="0" y="0"/>
          <a:ext cx="0" cy="0"/>
          <a:chOff x="0" y="0"/>
          <a:chExt cx="0" cy="0"/>
        </a:xfrm>
      </p:grpSpPr>
      <p:sp>
        <p:nvSpPr>
          <p:cNvPr id="8105" name="Google Shape;8105;p79"/>
          <p:cNvSpPr/>
          <p:nvPr/>
        </p:nvSpPr>
        <p:spPr>
          <a:xfrm>
            <a:off x="801940" y="1691070"/>
            <a:ext cx="343404" cy="446998"/>
          </a:xfrm>
          <a:custGeom>
            <a:avLst/>
            <a:gdLst/>
            <a:ahLst/>
            <a:cxnLst/>
            <a:rect l="l" t="t" r="r" b="b"/>
            <a:pathLst>
              <a:path w="9295" h="12099" extrusionOk="0">
                <a:moveTo>
                  <a:pt x="4601" y="1"/>
                </a:moveTo>
                <a:cubicBezTo>
                  <a:pt x="3624" y="1"/>
                  <a:pt x="2836" y="788"/>
                  <a:pt x="2836" y="1796"/>
                </a:cubicBezTo>
                <a:cubicBezTo>
                  <a:pt x="2836" y="2647"/>
                  <a:pt x="3467" y="3372"/>
                  <a:pt x="4254" y="3529"/>
                </a:cubicBezTo>
                <a:lnTo>
                  <a:pt x="4254" y="4789"/>
                </a:lnTo>
                <a:cubicBezTo>
                  <a:pt x="3656" y="4033"/>
                  <a:pt x="2742" y="3561"/>
                  <a:pt x="1765" y="3561"/>
                </a:cubicBezTo>
                <a:lnTo>
                  <a:pt x="348" y="3561"/>
                </a:lnTo>
                <a:cubicBezTo>
                  <a:pt x="158" y="3561"/>
                  <a:pt x="1" y="3718"/>
                  <a:pt x="1" y="3907"/>
                </a:cubicBezTo>
                <a:cubicBezTo>
                  <a:pt x="1" y="5671"/>
                  <a:pt x="1450" y="7152"/>
                  <a:pt x="3214" y="7152"/>
                </a:cubicBezTo>
                <a:lnTo>
                  <a:pt x="4286" y="7152"/>
                </a:lnTo>
                <a:lnTo>
                  <a:pt x="4286" y="9988"/>
                </a:lnTo>
                <a:cubicBezTo>
                  <a:pt x="3845" y="9547"/>
                  <a:pt x="3340" y="9231"/>
                  <a:pt x="2805" y="9042"/>
                </a:cubicBezTo>
                <a:cubicBezTo>
                  <a:pt x="2836" y="8885"/>
                  <a:pt x="2868" y="8727"/>
                  <a:pt x="2868" y="8570"/>
                </a:cubicBezTo>
                <a:cubicBezTo>
                  <a:pt x="2868" y="7782"/>
                  <a:pt x="2238" y="7152"/>
                  <a:pt x="1450" y="7152"/>
                </a:cubicBezTo>
                <a:cubicBezTo>
                  <a:pt x="663" y="7152"/>
                  <a:pt x="32" y="7782"/>
                  <a:pt x="32" y="8570"/>
                </a:cubicBezTo>
                <a:cubicBezTo>
                  <a:pt x="32" y="9358"/>
                  <a:pt x="663" y="9988"/>
                  <a:pt x="1450" y="9988"/>
                </a:cubicBezTo>
                <a:cubicBezTo>
                  <a:pt x="1797" y="9988"/>
                  <a:pt x="2112" y="9862"/>
                  <a:pt x="2364" y="9610"/>
                </a:cubicBezTo>
                <a:cubicBezTo>
                  <a:pt x="3183" y="9830"/>
                  <a:pt x="3908" y="10366"/>
                  <a:pt x="4286" y="11122"/>
                </a:cubicBezTo>
                <a:lnTo>
                  <a:pt x="4286" y="11752"/>
                </a:lnTo>
                <a:cubicBezTo>
                  <a:pt x="4286" y="11941"/>
                  <a:pt x="4443" y="12098"/>
                  <a:pt x="4632" y="12098"/>
                </a:cubicBezTo>
                <a:cubicBezTo>
                  <a:pt x="4853" y="12098"/>
                  <a:pt x="5010" y="11941"/>
                  <a:pt x="5010" y="11752"/>
                </a:cubicBezTo>
                <a:lnTo>
                  <a:pt x="5010" y="11342"/>
                </a:lnTo>
                <a:lnTo>
                  <a:pt x="6050" y="11342"/>
                </a:lnTo>
                <a:cubicBezTo>
                  <a:pt x="7846" y="11342"/>
                  <a:pt x="9295" y="9893"/>
                  <a:pt x="9295" y="8129"/>
                </a:cubicBezTo>
                <a:cubicBezTo>
                  <a:pt x="9200" y="7971"/>
                  <a:pt x="9043" y="7814"/>
                  <a:pt x="8854" y="7814"/>
                </a:cubicBezTo>
                <a:lnTo>
                  <a:pt x="7436" y="7814"/>
                </a:lnTo>
                <a:cubicBezTo>
                  <a:pt x="6428" y="7814"/>
                  <a:pt x="5546" y="8286"/>
                  <a:pt x="4947" y="9042"/>
                </a:cubicBezTo>
                <a:lnTo>
                  <a:pt x="4947" y="6837"/>
                </a:lnTo>
                <a:cubicBezTo>
                  <a:pt x="5357" y="6081"/>
                  <a:pt x="6050" y="5545"/>
                  <a:pt x="6901" y="5325"/>
                </a:cubicBezTo>
                <a:cubicBezTo>
                  <a:pt x="7121" y="5545"/>
                  <a:pt x="7436" y="5671"/>
                  <a:pt x="7814" y="5671"/>
                </a:cubicBezTo>
                <a:cubicBezTo>
                  <a:pt x="8602" y="5671"/>
                  <a:pt x="9200" y="5041"/>
                  <a:pt x="9200" y="4254"/>
                </a:cubicBezTo>
                <a:cubicBezTo>
                  <a:pt x="9200" y="3466"/>
                  <a:pt x="8602" y="2836"/>
                  <a:pt x="7814" y="2836"/>
                </a:cubicBezTo>
                <a:cubicBezTo>
                  <a:pt x="7027" y="2836"/>
                  <a:pt x="6396" y="3466"/>
                  <a:pt x="6396" y="4254"/>
                </a:cubicBezTo>
                <a:cubicBezTo>
                  <a:pt x="6396" y="4411"/>
                  <a:pt x="6428" y="4569"/>
                  <a:pt x="6459" y="4726"/>
                </a:cubicBezTo>
                <a:cubicBezTo>
                  <a:pt x="5861" y="4947"/>
                  <a:pt x="5357" y="5262"/>
                  <a:pt x="4947" y="5671"/>
                </a:cubicBezTo>
                <a:lnTo>
                  <a:pt x="4947" y="3529"/>
                </a:lnTo>
                <a:cubicBezTo>
                  <a:pt x="5798" y="3372"/>
                  <a:pt x="6365" y="2615"/>
                  <a:pt x="6365" y="1796"/>
                </a:cubicBezTo>
                <a:cubicBezTo>
                  <a:pt x="6365" y="788"/>
                  <a:pt x="5577" y="1"/>
                  <a:pt x="46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06" name="Google Shape;8106;p79"/>
          <p:cNvGrpSpPr/>
          <p:nvPr/>
        </p:nvGrpSpPr>
        <p:grpSpPr>
          <a:xfrm>
            <a:off x="748855" y="2243507"/>
            <a:ext cx="452798" cy="449473"/>
            <a:chOff x="-21322300" y="3693325"/>
            <a:chExt cx="306400" cy="304150"/>
          </a:xfrm>
        </p:grpSpPr>
        <p:sp>
          <p:nvSpPr>
            <p:cNvPr id="8107" name="Google Shape;8107;p79"/>
            <p:cNvSpPr/>
            <p:nvPr/>
          </p:nvSpPr>
          <p:spPr>
            <a:xfrm>
              <a:off x="-21142725" y="3868400"/>
              <a:ext cx="111850" cy="69325"/>
            </a:xfrm>
            <a:custGeom>
              <a:avLst/>
              <a:gdLst/>
              <a:ahLst/>
              <a:cxnLst/>
              <a:rect l="l" t="t" r="r" b="b"/>
              <a:pathLst>
                <a:path w="4474" h="2773" extrusionOk="0">
                  <a:moveTo>
                    <a:pt x="4474" y="0"/>
                  </a:moveTo>
                  <a:lnTo>
                    <a:pt x="4474" y="0"/>
                  </a:lnTo>
                  <a:cubicBezTo>
                    <a:pt x="4317" y="189"/>
                    <a:pt x="4159" y="378"/>
                    <a:pt x="4001" y="536"/>
                  </a:cubicBezTo>
                  <a:cubicBezTo>
                    <a:pt x="2899" y="1639"/>
                    <a:pt x="1418" y="2174"/>
                    <a:pt x="0" y="2426"/>
                  </a:cubicBezTo>
                  <a:cubicBezTo>
                    <a:pt x="473" y="2678"/>
                    <a:pt x="945" y="2773"/>
                    <a:pt x="1450" y="2773"/>
                  </a:cubicBezTo>
                  <a:cubicBezTo>
                    <a:pt x="2269" y="2773"/>
                    <a:pt x="3088" y="2458"/>
                    <a:pt x="3749" y="1828"/>
                  </a:cubicBezTo>
                  <a:cubicBezTo>
                    <a:pt x="4254" y="1324"/>
                    <a:pt x="4474" y="662"/>
                    <a:pt x="44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79"/>
            <p:cNvSpPr/>
            <p:nvPr/>
          </p:nvSpPr>
          <p:spPr>
            <a:xfrm>
              <a:off x="-21141950" y="3693325"/>
              <a:ext cx="126050" cy="120750"/>
            </a:xfrm>
            <a:custGeom>
              <a:avLst/>
              <a:gdLst/>
              <a:ahLst/>
              <a:cxnLst/>
              <a:rect l="l" t="t" r="r" b="b"/>
              <a:pathLst>
                <a:path w="5042" h="4830" extrusionOk="0">
                  <a:moveTo>
                    <a:pt x="1828" y="1214"/>
                  </a:moveTo>
                  <a:cubicBezTo>
                    <a:pt x="1915" y="1214"/>
                    <a:pt x="2001" y="1254"/>
                    <a:pt x="2080" y="1333"/>
                  </a:cubicBezTo>
                  <a:cubicBezTo>
                    <a:pt x="2238" y="1490"/>
                    <a:pt x="2238" y="1679"/>
                    <a:pt x="2080" y="1837"/>
                  </a:cubicBezTo>
                  <a:cubicBezTo>
                    <a:pt x="2001" y="1915"/>
                    <a:pt x="1915" y="1955"/>
                    <a:pt x="1828" y="1955"/>
                  </a:cubicBezTo>
                  <a:cubicBezTo>
                    <a:pt x="1742" y="1955"/>
                    <a:pt x="1655" y="1915"/>
                    <a:pt x="1576" y="1837"/>
                  </a:cubicBezTo>
                  <a:cubicBezTo>
                    <a:pt x="1419" y="1679"/>
                    <a:pt x="1419" y="1490"/>
                    <a:pt x="1576" y="1333"/>
                  </a:cubicBezTo>
                  <a:cubicBezTo>
                    <a:pt x="1655" y="1254"/>
                    <a:pt x="1742" y="1214"/>
                    <a:pt x="1828" y="1214"/>
                  </a:cubicBezTo>
                  <a:close/>
                  <a:moveTo>
                    <a:pt x="2301" y="0"/>
                  </a:moveTo>
                  <a:cubicBezTo>
                    <a:pt x="1786" y="0"/>
                    <a:pt x="1193" y="72"/>
                    <a:pt x="599" y="230"/>
                  </a:cubicBezTo>
                  <a:cubicBezTo>
                    <a:pt x="1" y="1427"/>
                    <a:pt x="221" y="2908"/>
                    <a:pt x="1230" y="3884"/>
                  </a:cubicBezTo>
                  <a:cubicBezTo>
                    <a:pt x="1797" y="4483"/>
                    <a:pt x="2647" y="4830"/>
                    <a:pt x="3498" y="4830"/>
                  </a:cubicBezTo>
                  <a:cubicBezTo>
                    <a:pt x="3970" y="4830"/>
                    <a:pt x="4443" y="4704"/>
                    <a:pt x="4884" y="4515"/>
                  </a:cubicBezTo>
                  <a:cubicBezTo>
                    <a:pt x="5042" y="3443"/>
                    <a:pt x="5042" y="2498"/>
                    <a:pt x="4947" y="1931"/>
                  </a:cubicBezTo>
                  <a:cubicBezTo>
                    <a:pt x="4884" y="1522"/>
                    <a:pt x="4601" y="1207"/>
                    <a:pt x="4254" y="1081"/>
                  </a:cubicBezTo>
                  <a:cubicBezTo>
                    <a:pt x="4160" y="1049"/>
                    <a:pt x="4065" y="1049"/>
                    <a:pt x="3970" y="1049"/>
                  </a:cubicBezTo>
                  <a:cubicBezTo>
                    <a:pt x="3970" y="955"/>
                    <a:pt x="3939" y="860"/>
                    <a:pt x="3939" y="765"/>
                  </a:cubicBezTo>
                  <a:cubicBezTo>
                    <a:pt x="3813" y="387"/>
                    <a:pt x="3498" y="104"/>
                    <a:pt x="3120" y="72"/>
                  </a:cubicBezTo>
                  <a:cubicBezTo>
                    <a:pt x="2885" y="25"/>
                    <a:pt x="2607" y="0"/>
                    <a:pt x="23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79"/>
            <p:cNvSpPr/>
            <p:nvPr/>
          </p:nvSpPr>
          <p:spPr>
            <a:xfrm>
              <a:off x="-21263225" y="3707725"/>
              <a:ext cx="69325" cy="112650"/>
            </a:xfrm>
            <a:custGeom>
              <a:avLst/>
              <a:gdLst/>
              <a:ahLst/>
              <a:cxnLst/>
              <a:rect l="l" t="t" r="r" b="b"/>
              <a:pathLst>
                <a:path w="2773" h="4506" extrusionOk="0">
                  <a:moveTo>
                    <a:pt x="2773" y="0"/>
                  </a:moveTo>
                  <a:cubicBezTo>
                    <a:pt x="2079" y="0"/>
                    <a:pt x="1418" y="252"/>
                    <a:pt x="945" y="757"/>
                  </a:cubicBezTo>
                  <a:cubicBezTo>
                    <a:pt x="347" y="1355"/>
                    <a:pt x="0" y="2174"/>
                    <a:pt x="0" y="3025"/>
                  </a:cubicBezTo>
                  <a:cubicBezTo>
                    <a:pt x="0" y="3560"/>
                    <a:pt x="126" y="4065"/>
                    <a:pt x="347" y="4506"/>
                  </a:cubicBezTo>
                  <a:cubicBezTo>
                    <a:pt x="630" y="3025"/>
                    <a:pt x="1197" y="1513"/>
                    <a:pt x="2205" y="473"/>
                  </a:cubicBezTo>
                  <a:cubicBezTo>
                    <a:pt x="2363" y="315"/>
                    <a:pt x="2552" y="158"/>
                    <a:pt x="27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79"/>
            <p:cNvSpPr/>
            <p:nvPr/>
          </p:nvSpPr>
          <p:spPr>
            <a:xfrm>
              <a:off x="-21322300" y="3703775"/>
              <a:ext cx="294600" cy="293700"/>
            </a:xfrm>
            <a:custGeom>
              <a:avLst/>
              <a:gdLst/>
              <a:ahLst/>
              <a:cxnLst/>
              <a:rect l="l" t="t" r="r" b="b"/>
              <a:pathLst>
                <a:path w="11784" h="11748" extrusionOk="0">
                  <a:moveTo>
                    <a:pt x="6604" y="3797"/>
                  </a:moveTo>
                  <a:cubicBezTo>
                    <a:pt x="6773" y="3797"/>
                    <a:pt x="6905" y="3909"/>
                    <a:pt x="6931" y="4065"/>
                  </a:cubicBezTo>
                  <a:cubicBezTo>
                    <a:pt x="7026" y="4254"/>
                    <a:pt x="6900" y="4443"/>
                    <a:pt x="6711" y="4506"/>
                  </a:cubicBezTo>
                  <a:lnTo>
                    <a:pt x="6270" y="4664"/>
                  </a:lnTo>
                  <a:cubicBezTo>
                    <a:pt x="6018" y="4727"/>
                    <a:pt x="5955" y="5042"/>
                    <a:pt x="6112" y="5231"/>
                  </a:cubicBezTo>
                  <a:lnTo>
                    <a:pt x="6490" y="5640"/>
                  </a:lnTo>
                  <a:cubicBezTo>
                    <a:pt x="6575" y="5713"/>
                    <a:pt x="6674" y="5748"/>
                    <a:pt x="6767" y="5748"/>
                  </a:cubicBezTo>
                  <a:cubicBezTo>
                    <a:pt x="6916" y="5748"/>
                    <a:pt x="7050" y="5657"/>
                    <a:pt x="7089" y="5483"/>
                  </a:cubicBezTo>
                  <a:lnTo>
                    <a:pt x="7246" y="5042"/>
                  </a:lnTo>
                  <a:cubicBezTo>
                    <a:pt x="7321" y="4892"/>
                    <a:pt x="7455" y="4802"/>
                    <a:pt x="7586" y="4802"/>
                  </a:cubicBezTo>
                  <a:cubicBezTo>
                    <a:pt x="7620" y="4802"/>
                    <a:pt x="7655" y="4808"/>
                    <a:pt x="7687" y="4821"/>
                  </a:cubicBezTo>
                  <a:cubicBezTo>
                    <a:pt x="7908" y="4884"/>
                    <a:pt x="8002" y="5073"/>
                    <a:pt x="7971" y="5262"/>
                  </a:cubicBezTo>
                  <a:lnTo>
                    <a:pt x="7813" y="5703"/>
                  </a:lnTo>
                  <a:cubicBezTo>
                    <a:pt x="7655" y="6177"/>
                    <a:pt x="7212" y="6453"/>
                    <a:pt x="6764" y="6453"/>
                  </a:cubicBezTo>
                  <a:cubicBezTo>
                    <a:pt x="6498" y="6453"/>
                    <a:pt x="6229" y="6356"/>
                    <a:pt x="6018" y="6144"/>
                  </a:cubicBezTo>
                  <a:lnTo>
                    <a:pt x="5640" y="5766"/>
                  </a:lnTo>
                  <a:cubicBezTo>
                    <a:pt x="5073" y="5199"/>
                    <a:pt x="5293" y="4223"/>
                    <a:pt x="6081" y="3971"/>
                  </a:cubicBezTo>
                  <a:lnTo>
                    <a:pt x="6490" y="3813"/>
                  </a:lnTo>
                  <a:cubicBezTo>
                    <a:pt x="6529" y="3802"/>
                    <a:pt x="6567" y="3797"/>
                    <a:pt x="6604" y="3797"/>
                  </a:cubicBezTo>
                  <a:close/>
                  <a:moveTo>
                    <a:pt x="6900" y="1"/>
                  </a:moveTo>
                  <a:lnTo>
                    <a:pt x="6900" y="1"/>
                  </a:lnTo>
                  <a:cubicBezTo>
                    <a:pt x="6238" y="253"/>
                    <a:pt x="5608" y="600"/>
                    <a:pt x="5136" y="1104"/>
                  </a:cubicBezTo>
                  <a:cubicBezTo>
                    <a:pt x="3434" y="2805"/>
                    <a:pt x="3088" y="6176"/>
                    <a:pt x="3088" y="7657"/>
                  </a:cubicBezTo>
                  <a:cubicBezTo>
                    <a:pt x="2726" y="7476"/>
                    <a:pt x="2328" y="7387"/>
                    <a:pt x="1930" y="7387"/>
                  </a:cubicBezTo>
                  <a:cubicBezTo>
                    <a:pt x="1287" y="7387"/>
                    <a:pt x="644" y="7619"/>
                    <a:pt x="158" y="8066"/>
                  </a:cubicBezTo>
                  <a:cubicBezTo>
                    <a:pt x="0" y="8224"/>
                    <a:pt x="32" y="8539"/>
                    <a:pt x="252" y="8665"/>
                  </a:cubicBezTo>
                  <a:cubicBezTo>
                    <a:pt x="1449" y="9295"/>
                    <a:pt x="2489" y="10334"/>
                    <a:pt x="3119" y="11532"/>
                  </a:cubicBezTo>
                  <a:cubicBezTo>
                    <a:pt x="3191" y="11676"/>
                    <a:pt x="3304" y="11748"/>
                    <a:pt x="3429" y="11748"/>
                  </a:cubicBezTo>
                  <a:cubicBezTo>
                    <a:pt x="3523" y="11748"/>
                    <a:pt x="3623" y="11707"/>
                    <a:pt x="3718" y="11626"/>
                  </a:cubicBezTo>
                  <a:cubicBezTo>
                    <a:pt x="4505" y="10839"/>
                    <a:pt x="4663" y="9641"/>
                    <a:pt x="4127" y="8696"/>
                  </a:cubicBezTo>
                  <a:lnTo>
                    <a:pt x="4190" y="8696"/>
                  </a:lnTo>
                  <a:cubicBezTo>
                    <a:pt x="5640" y="8696"/>
                    <a:pt x="8979" y="8350"/>
                    <a:pt x="10680" y="6648"/>
                  </a:cubicBezTo>
                  <a:cubicBezTo>
                    <a:pt x="11184" y="6144"/>
                    <a:pt x="11531" y="5514"/>
                    <a:pt x="11783" y="4853"/>
                  </a:cubicBezTo>
                  <a:lnTo>
                    <a:pt x="11783" y="4853"/>
                  </a:lnTo>
                  <a:cubicBezTo>
                    <a:pt x="11374" y="4979"/>
                    <a:pt x="11027" y="5042"/>
                    <a:pt x="10649" y="5042"/>
                  </a:cubicBezTo>
                  <a:cubicBezTo>
                    <a:pt x="9578" y="5042"/>
                    <a:pt x="8601" y="4664"/>
                    <a:pt x="7876" y="3908"/>
                  </a:cubicBezTo>
                  <a:cubicBezTo>
                    <a:pt x="6805" y="2836"/>
                    <a:pt x="6490" y="1356"/>
                    <a:pt x="690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1" name="Google Shape;8111;p79"/>
          <p:cNvGrpSpPr/>
          <p:nvPr/>
        </p:nvGrpSpPr>
        <p:grpSpPr>
          <a:xfrm>
            <a:off x="748263" y="2810244"/>
            <a:ext cx="453980" cy="422540"/>
            <a:chOff x="-21322300" y="4077125"/>
            <a:chExt cx="307200" cy="285925"/>
          </a:xfrm>
        </p:grpSpPr>
        <p:sp>
          <p:nvSpPr>
            <p:cNvPr id="8112" name="Google Shape;8112;p79"/>
            <p:cNvSpPr/>
            <p:nvPr/>
          </p:nvSpPr>
          <p:spPr>
            <a:xfrm>
              <a:off x="-21177375" y="4077125"/>
              <a:ext cx="17350" cy="52800"/>
            </a:xfrm>
            <a:custGeom>
              <a:avLst/>
              <a:gdLst/>
              <a:ahLst/>
              <a:cxnLst/>
              <a:rect l="l" t="t" r="r" b="b"/>
              <a:pathLst>
                <a:path w="694" h="2112" extrusionOk="0">
                  <a:moveTo>
                    <a:pt x="347" y="0"/>
                  </a:moveTo>
                  <a:cubicBezTo>
                    <a:pt x="158" y="0"/>
                    <a:pt x="0" y="158"/>
                    <a:pt x="0" y="347"/>
                  </a:cubicBezTo>
                  <a:lnTo>
                    <a:pt x="0" y="1764"/>
                  </a:lnTo>
                  <a:cubicBezTo>
                    <a:pt x="0" y="1953"/>
                    <a:pt x="158" y="2111"/>
                    <a:pt x="347" y="2111"/>
                  </a:cubicBezTo>
                  <a:cubicBezTo>
                    <a:pt x="536" y="2111"/>
                    <a:pt x="693" y="1953"/>
                    <a:pt x="693" y="1764"/>
                  </a:cubicBezTo>
                  <a:lnTo>
                    <a:pt x="693" y="347"/>
                  </a:ln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79"/>
            <p:cNvSpPr/>
            <p:nvPr/>
          </p:nvSpPr>
          <p:spPr>
            <a:xfrm>
              <a:off x="-21279775" y="4117475"/>
              <a:ext cx="46500" cy="44525"/>
            </a:xfrm>
            <a:custGeom>
              <a:avLst/>
              <a:gdLst/>
              <a:ahLst/>
              <a:cxnLst/>
              <a:rect l="l" t="t" r="r" b="b"/>
              <a:pathLst>
                <a:path w="1860" h="1781" extrusionOk="0">
                  <a:moveTo>
                    <a:pt x="410" y="1"/>
                  </a:moveTo>
                  <a:cubicBezTo>
                    <a:pt x="323" y="1"/>
                    <a:pt x="237" y="40"/>
                    <a:pt x="158" y="119"/>
                  </a:cubicBezTo>
                  <a:cubicBezTo>
                    <a:pt x="0" y="276"/>
                    <a:pt x="0" y="466"/>
                    <a:pt x="158" y="623"/>
                  </a:cubicBezTo>
                  <a:lnTo>
                    <a:pt x="1166" y="1663"/>
                  </a:lnTo>
                  <a:cubicBezTo>
                    <a:pt x="1261" y="1741"/>
                    <a:pt x="1355" y="1781"/>
                    <a:pt x="1446" y="1781"/>
                  </a:cubicBezTo>
                  <a:cubicBezTo>
                    <a:pt x="1536" y="1781"/>
                    <a:pt x="1623" y="1741"/>
                    <a:pt x="1702" y="1663"/>
                  </a:cubicBezTo>
                  <a:cubicBezTo>
                    <a:pt x="1859" y="1505"/>
                    <a:pt x="1859" y="1285"/>
                    <a:pt x="1702" y="1127"/>
                  </a:cubicBezTo>
                  <a:lnTo>
                    <a:pt x="662" y="119"/>
                  </a:lnTo>
                  <a:cubicBezTo>
                    <a:pt x="583" y="40"/>
                    <a:pt x="497" y="1"/>
                    <a:pt x="4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79"/>
            <p:cNvSpPr/>
            <p:nvPr/>
          </p:nvSpPr>
          <p:spPr>
            <a:xfrm>
              <a:off x="-21103350" y="4117475"/>
              <a:ext cx="45700" cy="44525"/>
            </a:xfrm>
            <a:custGeom>
              <a:avLst/>
              <a:gdLst/>
              <a:ahLst/>
              <a:cxnLst/>
              <a:rect l="l" t="t" r="r" b="b"/>
              <a:pathLst>
                <a:path w="1828" h="1781" extrusionOk="0">
                  <a:moveTo>
                    <a:pt x="1418" y="1"/>
                  </a:moveTo>
                  <a:cubicBezTo>
                    <a:pt x="1332" y="1"/>
                    <a:pt x="1245" y="40"/>
                    <a:pt x="1166" y="119"/>
                  </a:cubicBezTo>
                  <a:lnTo>
                    <a:pt x="158" y="1127"/>
                  </a:lnTo>
                  <a:cubicBezTo>
                    <a:pt x="1" y="1285"/>
                    <a:pt x="1" y="1474"/>
                    <a:pt x="158" y="1663"/>
                  </a:cubicBezTo>
                  <a:cubicBezTo>
                    <a:pt x="237" y="1741"/>
                    <a:pt x="331" y="1781"/>
                    <a:pt x="422" y="1781"/>
                  </a:cubicBezTo>
                  <a:cubicBezTo>
                    <a:pt x="513" y="1781"/>
                    <a:pt x="599" y="1741"/>
                    <a:pt x="662" y="1663"/>
                  </a:cubicBezTo>
                  <a:lnTo>
                    <a:pt x="1670" y="623"/>
                  </a:lnTo>
                  <a:cubicBezTo>
                    <a:pt x="1828" y="466"/>
                    <a:pt x="1828" y="276"/>
                    <a:pt x="1670" y="119"/>
                  </a:cubicBezTo>
                  <a:cubicBezTo>
                    <a:pt x="1592" y="40"/>
                    <a:pt x="1505"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79"/>
            <p:cNvSpPr/>
            <p:nvPr/>
          </p:nvSpPr>
          <p:spPr>
            <a:xfrm>
              <a:off x="-21137225" y="4103750"/>
              <a:ext cx="27600" cy="34975"/>
            </a:xfrm>
            <a:custGeom>
              <a:avLst/>
              <a:gdLst/>
              <a:ahLst/>
              <a:cxnLst/>
              <a:rect l="l" t="t" r="r" b="b"/>
              <a:pathLst>
                <a:path w="1104" h="1399" extrusionOk="0">
                  <a:moveTo>
                    <a:pt x="670" y="1"/>
                  </a:moveTo>
                  <a:cubicBezTo>
                    <a:pt x="536" y="1"/>
                    <a:pt x="417" y="89"/>
                    <a:pt x="347" y="227"/>
                  </a:cubicBezTo>
                  <a:lnTo>
                    <a:pt x="95" y="888"/>
                  </a:lnTo>
                  <a:cubicBezTo>
                    <a:pt x="1" y="1109"/>
                    <a:pt x="127" y="1298"/>
                    <a:pt x="284" y="1361"/>
                  </a:cubicBezTo>
                  <a:cubicBezTo>
                    <a:pt x="335" y="1386"/>
                    <a:pt x="386" y="1398"/>
                    <a:pt x="435" y="1398"/>
                  </a:cubicBezTo>
                  <a:cubicBezTo>
                    <a:pt x="568" y="1398"/>
                    <a:pt x="688" y="1310"/>
                    <a:pt x="757" y="1172"/>
                  </a:cubicBezTo>
                  <a:lnTo>
                    <a:pt x="1041" y="510"/>
                  </a:lnTo>
                  <a:cubicBezTo>
                    <a:pt x="1104" y="321"/>
                    <a:pt x="1041" y="101"/>
                    <a:pt x="820" y="38"/>
                  </a:cubicBezTo>
                  <a:cubicBezTo>
                    <a:pt x="769" y="13"/>
                    <a:pt x="719" y="1"/>
                    <a:pt x="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6" name="Google Shape;8116;p79"/>
            <p:cNvSpPr/>
            <p:nvPr/>
          </p:nvSpPr>
          <p:spPr>
            <a:xfrm>
              <a:off x="-21227800" y="4103750"/>
              <a:ext cx="27600" cy="34975"/>
            </a:xfrm>
            <a:custGeom>
              <a:avLst/>
              <a:gdLst/>
              <a:ahLst/>
              <a:cxnLst/>
              <a:rect l="l" t="t" r="r" b="b"/>
              <a:pathLst>
                <a:path w="1104" h="1399" extrusionOk="0">
                  <a:moveTo>
                    <a:pt x="434" y="1"/>
                  </a:moveTo>
                  <a:cubicBezTo>
                    <a:pt x="386" y="1"/>
                    <a:pt x="335" y="13"/>
                    <a:pt x="284" y="38"/>
                  </a:cubicBezTo>
                  <a:cubicBezTo>
                    <a:pt x="95" y="101"/>
                    <a:pt x="1" y="321"/>
                    <a:pt x="95" y="510"/>
                  </a:cubicBezTo>
                  <a:lnTo>
                    <a:pt x="347" y="1172"/>
                  </a:lnTo>
                  <a:cubicBezTo>
                    <a:pt x="417" y="1310"/>
                    <a:pt x="536" y="1398"/>
                    <a:pt x="670" y="1398"/>
                  </a:cubicBezTo>
                  <a:cubicBezTo>
                    <a:pt x="719" y="1398"/>
                    <a:pt x="769" y="1386"/>
                    <a:pt x="820" y="1361"/>
                  </a:cubicBezTo>
                  <a:cubicBezTo>
                    <a:pt x="1040" y="1298"/>
                    <a:pt x="1103" y="1109"/>
                    <a:pt x="1040" y="888"/>
                  </a:cubicBezTo>
                  <a:lnTo>
                    <a:pt x="757" y="227"/>
                  </a:lnTo>
                  <a:cubicBezTo>
                    <a:pt x="688" y="89"/>
                    <a:pt x="568" y="1"/>
                    <a:pt x="4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7" name="Google Shape;8117;p79"/>
            <p:cNvSpPr/>
            <p:nvPr/>
          </p:nvSpPr>
          <p:spPr>
            <a:xfrm>
              <a:off x="-21319950" y="4219675"/>
              <a:ext cx="53600" cy="18150"/>
            </a:xfrm>
            <a:custGeom>
              <a:avLst/>
              <a:gdLst/>
              <a:ahLst/>
              <a:cxnLst/>
              <a:rect l="l" t="t" r="r" b="b"/>
              <a:pathLst>
                <a:path w="2144" h="726" extrusionOk="0">
                  <a:moveTo>
                    <a:pt x="347" y="1"/>
                  </a:moveTo>
                  <a:cubicBezTo>
                    <a:pt x="158" y="1"/>
                    <a:pt x="1" y="158"/>
                    <a:pt x="1" y="347"/>
                  </a:cubicBezTo>
                  <a:cubicBezTo>
                    <a:pt x="1" y="568"/>
                    <a:pt x="158" y="725"/>
                    <a:pt x="347" y="725"/>
                  </a:cubicBezTo>
                  <a:lnTo>
                    <a:pt x="1797" y="725"/>
                  </a:lnTo>
                  <a:cubicBezTo>
                    <a:pt x="1986" y="725"/>
                    <a:pt x="2143" y="568"/>
                    <a:pt x="2143" y="347"/>
                  </a:cubicBezTo>
                  <a:cubicBezTo>
                    <a:pt x="2143" y="158"/>
                    <a:pt x="1986" y="1"/>
                    <a:pt x="17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79"/>
            <p:cNvSpPr/>
            <p:nvPr/>
          </p:nvSpPr>
          <p:spPr>
            <a:xfrm>
              <a:off x="-21070275" y="4219675"/>
              <a:ext cx="54375" cy="18150"/>
            </a:xfrm>
            <a:custGeom>
              <a:avLst/>
              <a:gdLst/>
              <a:ahLst/>
              <a:cxnLst/>
              <a:rect l="l" t="t" r="r" b="b"/>
              <a:pathLst>
                <a:path w="2175" h="726" extrusionOk="0">
                  <a:moveTo>
                    <a:pt x="347" y="1"/>
                  </a:moveTo>
                  <a:cubicBezTo>
                    <a:pt x="158" y="1"/>
                    <a:pt x="1" y="158"/>
                    <a:pt x="1" y="347"/>
                  </a:cubicBezTo>
                  <a:cubicBezTo>
                    <a:pt x="1" y="568"/>
                    <a:pt x="158" y="725"/>
                    <a:pt x="347" y="725"/>
                  </a:cubicBezTo>
                  <a:lnTo>
                    <a:pt x="1828" y="725"/>
                  </a:lnTo>
                  <a:cubicBezTo>
                    <a:pt x="2017" y="725"/>
                    <a:pt x="2175" y="568"/>
                    <a:pt x="2175" y="347"/>
                  </a:cubicBezTo>
                  <a:cubicBezTo>
                    <a:pt x="2175" y="158"/>
                    <a:pt x="2017" y="1"/>
                    <a:pt x="18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9" name="Google Shape;8119;p79"/>
            <p:cNvSpPr/>
            <p:nvPr/>
          </p:nvSpPr>
          <p:spPr>
            <a:xfrm>
              <a:off x="-21078925" y="4171825"/>
              <a:ext cx="37025" cy="25175"/>
            </a:xfrm>
            <a:custGeom>
              <a:avLst/>
              <a:gdLst/>
              <a:ahLst/>
              <a:cxnLst/>
              <a:rect l="l" t="t" r="r" b="b"/>
              <a:pathLst>
                <a:path w="1481" h="1007" extrusionOk="0">
                  <a:moveTo>
                    <a:pt x="1086" y="1"/>
                  </a:moveTo>
                  <a:cubicBezTo>
                    <a:pt x="1040" y="1"/>
                    <a:pt x="993" y="9"/>
                    <a:pt x="945" y="24"/>
                  </a:cubicBezTo>
                  <a:lnTo>
                    <a:pt x="284" y="308"/>
                  </a:lnTo>
                  <a:cubicBezTo>
                    <a:pt x="63" y="371"/>
                    <a:pt x="0" y="623"/>
                    <a:pt x="63" y="780"/>
                  </a:cubicBezTo>
                  <a:cubicBezTo>
                    <a:pt x="132" y="919"/>
                    <a:pt x="252" y="1006"/>
                    <a:pt x="386" y="1006"/>
                  </a:cubicBezTo>
                  <a:cubicBezTo>
                    <a:pt x="435" y="1006"/>
                    <a:pt x="485" y="995"/>
                    <a:pt x="536" y="969"/>
                  </a:cubicBezTo>
                  <a:lnTo>
                    <a:pt x="1229" y="686"/>
                  </a:lnTo>
                  <a:cubicBezTo>
                    <a:pt x="1418" y="623"/>
                    <a:pt x="1481" y="434"/>
                    <a:pt x="1418" y="213"/>
                  </a:cubicBezTo>
                  <a:cubicBezTo>
                    <a:pt x="1347" y="72"/>
                    <a:pt x="1223" y="1"/>
                    <a:pt x="10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0" name="Google Shape;8120;p79"/>
            <p:cNvSpPr/>
            <p:nvPr/>
          </p:nvSpPr>
          <p:spPr>
            <a:xfrm>
              <a:off x="-21294750" y="4172625"/>
              <a:ext cx="37850" cy="25150"/>
            </a:xfrm>
            <a:custGeom>
              <a:avLst/>
              <a:gdLst/>
              <a:ahLst/>
              <a:cxnLst/>
              <a:rect l="l" t="t" r="r" b="b"/>
              <a:pathLst>
                <a:path w="1514" h="1006" extrusionOk="0">
                  <a:moveTo>
                    <a:pt x="414" y="1"/>
                  </a:moveTo>
                  <a:cubicBezTo>
                    <a:pt x="263" y="1"/>
                    <a:pt x="143" y="77"/>
                    <a:pt x="95" y="244"/>
                  </a:cubicBezTo>
                  <a:cubicBezTo>
                    <a:pt x="1" y="402"/>
                    <a:pt x="127" y="622"/>
                    <a:pt x="284" y="717"/>
                  </a:cubicBezTo>
                  <a:lnTo>
                    <a:pt x="946" y="969"/>
                  </a:lnTo>
                  <a:cubicBezTo>
                    <a:pt x="997" y="994"/>
                    <a:pt x="1050" y="1006"/>
                    <a:pt x="1101" y="1006"/>
                  </a:cubicBezTo>
                  <a:cubicBezTo>
                    <a:pt x="1242" y="1006"/>
                    <a:pt x="1372" y="918"/>
                    <a:pt x="1419" y="780"/>
                  </a:cubicBezTo>
                  <a:cubicBezTo>
                    <a:pt x="1513" y="591"/>
                    <a:pt x="1419" y="402"/>
                    <a:pt x="1230" y="307"/>
                  </a:cubicBezTo>
                  <a:lnTo>
                    <a:pt x="568" y="24"/>
                  </a:lnTo>
                  <a:cubicBezTo>
                    <a:pt x="514" y="8"/>
                    <a:pt x="463" y="1"/>
                    <a:pt x="4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1" name="Google Shape;8121;p79"/>
            <p:cNvSpPr/>
            <p:nvPr/>
          </p:nvSpPr>
          <p:spPr>
            <a:xfrm>
              <a:off x="-21321525" y="4328375"/>
              <a:ext cx="306425" cy="34675"/>
            </a:xfrm>
            <a:custGeom>
              <a:avLst/>
              <a:gdLst/>
              <a:ahLst/>
              <a:cxnLst/>
              <a:rect l="l" t="t" r="r" b="b"/>
              <a:pathLst>
                <a:path w="12257" h="1387" extrusionOk="0">
                  <a:moveTo>
                    <a:pt x="1844" y="0"/>
                  </a:moveTo>
                  <a:cubicBezTo>
                    <a:pt x="1403" y="0"/>
                    <a:pt x="962" y="126"/>
                    <a:pt x="568" y="378"/>
                  </a:cubicBezTo>
                  <a:cubicBezTo>
                    <a:pt x="473" y="410"/>
                    <a:pt x="379" y="504"/>
                    <a:pt x="284" y="536"/>
                  </a:cubicBezTo>
                  <a:cubicBezTo>
                    <a:pt x="95" y="630"/>
                    <a:pt x="1" y="819"/>
                    <a:pt x="95" y="1008"/>
                  </a:cubicBezTo>
                  <a:cubicBezTo>
                    <a:pt x="141" y="1147"/>
                    <a:pt x="272" y="1234"/>
                    <a:pt x="413" y="1234"/>
                  </a:cubicBezTo>
                  <a:cubicBezTo>
                    <a:pt x="464" y="1234"/>
                    <a:pt x="517" y="1223"/>
                    <a:pt x="568" y="1197"/>
                  </a:cubicBezTo>
                  <a:cubicBezTo>
                    <a:pt x="725" y="1166"/>
                    <a:pt x="883" y="1103"/>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103"/>
                    <a:pt x="11563" y="1166"/>
                    <a:pt x="11721" y="1260"/>
                  </a:cubicBezTo>
                  <a:cubicBezTo>
                    <a:pt x="11766" y="1276"/>
                    <a:pt x="11812" y="1284"/>
                    <a:pt x="11857" y="1284"/>
                  </a:cubicBezTo>
                  <a:cubicBezTo>
                    <a:pt x="11996" y="1284"/>
                    <a:pt x="12122" y="1207"/>
                    <a:pt x="12193" y="1040"/>
                  </a:cubicBezTo>
                  <a:cubicBezTo>
                    <a:pt x="12256" y="819"/>
                    <a:pt x="12193" y="567"/>
                    <a:pt x="11973" y="536"/>
                  </a:cubicBezTo>
                  <a:cubicBezTo>
                    <a:pt x="11878" y="504"/>
                    <a:pt x="11784" y="473"/>
                    <a:pt x="11658" y="378"/>
                  </a:cubicBezTo>
                  <a:cubicBezTo>
                    <a:pt x="11264" y="126"/>
                    <a:pt x="10823" y="0"/>
                    <a:pt x="10382" y="0"/>
                  </a:cubicBezTo>
                  <a:cubicBezTo>
                    <a:pt x="9941" y="0"/>
                    <a:pt x="9499" y="126"/>
                    <a:pt x="9106" y="378"/>
                  </a:cubicBezTo>
                  <a:cubicBezTo>
                    <a:pt x="8854" y="552"/>
                    <a:pt x="8546" y="638"/>
                    <a:pt x="8239" y="638"/>
                  </a:cubicBezTo>
                  <a:cubicBezTo>
                    <a:pt x="7932" y="638"/>
                    <a:pt x="7625" y="552"/>
                    <a:pt x="7373" y="378"/>
                  </a:cubicBezTo>
                  <a:cubicBezTo>
                    <a:pt x="6979" y="126"/>
                    <a:pt x="6538" y="0"/>
                    <a:pt x="6101" y="0"/>
                  </a:cubicBezTo>
                  <a:cubicBezTo>
                    <a:pt x="5664" y="0"/>
                    <a:pt x="5231" y="126"/>
                    <a:pt x="4852" y="378"/>
                  </a:cubicBezTo>
                  <a:cubicBezTo>
                    <a:pt x="4600" y="552"/>
                    <a:pt x="4293" y="638"/>
                    <a:pt x="3986" y="638"/>
                  </a:cubicBezTo>
                  <a:cubicBezTo>
                    <a:pt x="3679" y="638"/>
                    <a:pt x="3372" y="552"/>
                    <a:pt x="3120" y="378"/>
                  </a:cubicBezTo>
                  <a:cubicBezTo>
                    <a:pt x="2726" y="126"/>
                    <a:pt x="2285" y="0"/>
                    <a:pt x="18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2" name="Google Shape;8122;p79"/>
            <p:cNvSpPr/>
            <p:nvPr/>
          </p:nvSpPr>
          <p:spPr>
            <a:xfrm>
              <a:off x="-21321525" y="4292150"/>
              <a:ext cx="306425" cy="34675"/>
            </a:xfrm>
            <a:custGeom>
              <a:avLst/>
              <a:gdLst/>
              <a:ahLst/>
              <a:cxnLst/>
              <a:rect l="l" t="t" r="r" b="b"/>
              <a:pathLst>
                <a:path w="12257" h="1387" extrusionOk="0">
                  <a:moveTo>
                    <a:pt x="1844" y="0"/>
                  </a:moveTo>
                  <a:cubicBezTo>
                    <a:pt x="1403" y="0"/>
                    <a:pt x="962" y="126"/>
                    <a:pt x="568" y="378"/>
                  </a:cubicBezTo>
                  <a:cubicBezTo>
                    <a:pt x="473" y="410"/>
                    <a:pt x="379" y="504"/>
                    <a:pt x="284" y="536"/>
                  </a:cubicBezTo>
                  <a:cubicBezTo>
                    <a:pt x="95" y="599"/>
                    <a:pt x="1" y="819"/>
                    <a:pt x="95" y="1008"/>
                  </a:cubicBezTo>
                  <a:cubicBezTo>
                    <a:pt x="141" y="1147"/>
                    <a:pt x="272" y="1234"/>
                    <a:pt x="413" y="1234"/>
                  </a:cubicBezTo>
                  <a:cubicBezTo>
                    <a:pt x="464" y="1234"/>
                    <a:pt x="517" y="1223"/>
                    <a:pt x="568" y="1197"/>
                  </a:cubicBezTo>
                  <a:cubicBezTo>
                    <a:pt x="725" y="1166"/>
                    <a:pt x="883" y="1071"/>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071"/>
                    <a:pt x="11563" y="1166"/>
                    <a:pt x="11721" y="1229"/>
                  </a:cubicBezTo>
                  <a:cubicBezTo>
                    <a:pt x="11771" y="1254"/>
                    <a:pt x="11822" y="1266"/>
                    <a:pt x="11871" y="1266"/>
                  </a:cubicBezTo>
                  <a:cubicBezTo>
                    <a:pt x="12004" y="1266"/>
                    <a:pt x="12124" y="1178"/>
                    <a:pt x="12193" y="1040"/>
                  </a:cubicBezTo>
                  <a:cubicBezTo>
                    <a:pt x="12256" y="819"/>
                    <a:pt x="12193" y="599"/>
                    <a:pt x="11973" y="536"/>
                  </a:cubicBezTo>
                  <a:cubicBezTo>
                    <a:pt x="11878" y="504"/>
                    <a:pt x="11784" y="441"/>
                    <a:pt x="11658" y="378"/>
                  </a:cubicBezTo>
                  <a:cubicBezTo>
                    <a:pt x="11264" y="126"/>
                    <a:pt x="10823" y="0"/>
                    <a:pt x="10382" y="0"/>
                  </a:cubicBezTo>
                  <a:cubicBezTo>
                    <a:pt x="9941" y="0"/>
                    <a:pt x="9499" y="126"/>
                    <a:pt x="9106" y="378"/>
                  </a:cubicBezTo>
                  <a:cubicBezTo>
                    <a:pt x="8854" y="551"/>
                    <a:pt x="8546" y="638"/>
                    <a:pt x="8239" y="638"/>
                  </a:cubicBezTo>
                  <a:cubicBezTo>
                    <a:pt x="7932" y="638"/>
                    <a:pt x="7625" y="551"/>
                    <a:pt x="7373" y="378"/>
                  </a:cubicBezTo>
                  <a:cubicBezTo>
                    <a:pt x="6979" y="126"/>
                    <a:pt x="6538" y="0"/>
                    <a:pt x="6101" y="0"/>
                  </a:cubicBezTo>
                  <a:cubicBezTo>
                    <a:pt x="5664" y="0"/>
                    <a:pt x="5231" y="126"/>
                    <a:pt x="4852" y="378"/>
                  </a:cubicBezTo>
                  <a:cubicBezTo>
                    <a:pt x="4600" y="551"/>
                    <a:pt x="4293" y="638"/>
                    <a:pt x="3986" y="638"/>
                  </a:cubicBezTo>
                  <a:cubicBezTo>
                    <a:pt x="3679" y="638"/>
                    <a:pt x="3372" y="551"/>
                    <a:pt x="3120" y="378"/>
                  </a:cubicBezTo>
                  <a:cubicBezTo>
                    <a:pt x="2726" y="126"/>
                    <a:pt x="2285" y="0"/>
                    <a:pt x="18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3" name="Google Shape;8123;p79"/>
            <p:cNvSpPr/>
            <p:nvPr/>
          </p:nvSpPr>
          <p:spPr>
            <a:xfrm>
              <a:off x="-21322300" y="4148000"/>
              <a:ext cx="307200" cy="143375"/>
            </a:xfrm>
            <a:custGeom>
              <a:avLst/>
              <a:gdLst/>
              <a:ahLst/>
              <a:cxnLst/>
              <a:rect l="l" t="t" r="r" b="b"/>
              <a:pathLst>
                <a:path w="12288" h="5735" extrusionOk="0">
                  <a:moveTo>
                    <a:pt x="6175" y="1"/>
                  </a:moveTo>
                  <a:cubicBezTo>
                    <a:pt x="4411" y="1"/>
                    <a:pt x="2962" y="1450"/>
                    <a:pt x="2962" y="3214"/>
                  </a:cubicBezTo>
                  <a:cubicBezTo>
                    <a:pt x="2962" y="3813"/>
                    <a:pt x="3151" y="4380"/>
                    <a:pt x="3434" y="4884"/>
                  </a:cubicBezTo>
                  <a:cubicBezTo>
                    <a:pt x="3308" y="4852"/>
                    <a:pt x="3245" y="4789"/>
                    <a:pt x="3119" y="4726"/>
                  </a:cubicBezTo>
                  <a:cubicBezTo>
                    <a:pt x="2725" y="4474"/>
                    <a:pt x="2284" y="4348"/>
                    <a:pt x="1843" y="4348"/>
                  </a:cubicBezTo>
                  <a:cubicBezTo>
                    <a:pt x="1402" y="4348"/>
                    <a:pt x="961" y="4474"/>
                    <a:pt x="567" y="4726"/>
                  </a:cubicBezTo>
                  <a:cubicBezTo>
                    <a:pt x="473" y="4758"/>
                    <a:pt x="347" y="4852"/>
                    <a:pt x="284" y="4884"/>
                  </a:cubicBezTo>
                  <a:cubicBezTo>
                    <a:pt x="95" y="4947"/>
                    <a:pt x="0" y="5167"/>
                    <a:pt x="95" y="5356"/>
                  </a:cubicBezTo>
                  <a:cubicBezTo>
                    <a:pt x="141" y="5495"/>
                    <a:pt x="255" y="5583"/>
                    <a:pt x="399" y="5583"/>
                  </a:cubicBezTo>
                  <a:cubicBezTo>
                    <a:pt x="451" y="5583"/>
                    <a:pt x="508" y="5571"/>
                    <a:pt x="567" y="5545"/>
                  </a:cubicBezTo>
                  <a:cubicBezTo>
                    <a:pt x="725" y="5514"/>
                    <a:pt x="882" y="5419"/>
                    <a:pt x="977" y="5356"/>
                  </a:cubicBezTo>
                  <a:cubicBezTo>
                    <a:pt x="1245" y="5183"/>
                    <a:pt x="1552" y="5097"/>
                    <a:pt x="1855" y="5097"/>
                  </a:cubicBezTo>
                  <a:cubicBezTo>
                    <a:pt x="2158" y="5097"/>
                    <a:pt x="2458" y="5183"/>
                    <a:pt x="2710" y="5356"/>
                  </a:cubicBezTo>
                  <a:cubicBezTo>
                    <a:pt x="3103" y="5608"/>
                    <a:pt x="3552" y="5735"/>
                    <a:pt x="3993" y="5735"/>
                  </a:cubicBezTo>
                  <a:cubicBezTo>
                    <a:pt x="4435" y="5735"/>
                    <a:pt x="4868" y="5608"/>
                    <a:pt x="5230" y="5356"/>
                  </a:cubicBezTo>
                  <a:cubicBezTo>
                    <a:pt x="5498" y="5183"/>
                    <a:pt x="5805" y="5097"/>
                    <a:pt x="6108" y="5097"/>
                  </a:cubicBezTo>
                  <a:cubicBezTo>
                    <a:pt x="6411" y="5097"/>
                    <a:pt x="6711" y="5183"/>
                    <a:pt x="6963" y="5356"/>
                  </a:cubicBezTo>
                  <a:cubicBezTo>
                    <a:pt x="7341" y="5608"/>
                    <a:pt x="7790" y="5735"/>
                    <a:pt x="8235" y="5735"/>
                  </a:cubicBezTo>
                  <a:cubicBezTo>
                    <a:pt x="8680" y="5735"/>
                    <a:pt x="9121" y="5608"/>
                    <a:pt x="9483" y="5356"/>
                  </a:cubicBezTo>
                  <a:cubicBezTo>
                    <a:pt x="9751" y="5183"/>
                    <a:pt x="10058" y="5097"/>
                    <a:pt x="10369" y="5097"/>
                  </a:cubicBezTo>
                  <a:cubicBezTo>
                    <a:pt x="10680" y="5097"/>
                    <a:pt x="10995" y="5183"/>
                    <a:pt x="11279" y="5356"/>
                  </a:cubicBezTo>
                  <a:cubicBezTo>
                    <a:pt x="11437" y="5419"/>
                    <a:pt x="11531" y="5514"/>
                    <a:pt x="11689" y="5577"/>
                  </a:cubicBezTo>
                  <a:cubicBezTo>
                    <a:pt x="11748" y="5602"/>
                    <a:pt x="11804" y="5614"/>
                    <a:pt x="11857" y="5614"/>
                  </a:cubicBezTo>
                  <a:cubicBezTo>
                    <a:pt x="12001" y="5614"/>
                    <a:pt x="12115" y="5526"/>
                    <a:pt x="12161" y="5388"/>
                  </a:cubicBezTo>
                  <a:cubicBezTo>
                    <a:pt x="12287" y="5167"/>
                    <a:pt x="12224" y="4947"/>
                    <a:pt x="12004" y="4884"/>
                  </a:cubicBezTo>
                  <a:cubicBezTo>
                    <a:pt x="11909" y="4852"/>
                    <a:pt x="11815" y="4789"/>
                    <a:pt x="11689" y="4726"/>
                  </a:cubicBezTo>
                  <a:cubicBezTo>
                    <a:pt x="11295" y="4474"/>
                    <a:pt x="10854" y="4348"/>
                    <a:pt x="10413" y="4348"/>
                  </a:cubicBezTo>
                  <a:cubicBezTo>
                    <a:pt x="9972" y="4348"/>
                    <a:pt x="9530" y="4474"/>
                    <a:pt x="9137" y="4726"/>
                  </a:cubicBezTo>
                  <a:lnTo>
                    <a:pt x="8916" y="4852"/>
                  </a:lnTo>
                  <a:cubicBezTo>
                    <a:pt x="9168" y="4380"/>
                    <a:pt x="9389" y="3781"/>
                    <a:pt x="9389" y="3214"/>
                  </a:cubicBezTo>
                  <a:cubicBezTo>
                    <a:pt x="9389" y="1450"/>
                    <a:pt x="7971" y="1"/>
                    <a:pt x="61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4" name="Google Shape;8124;p79"/>
          <p:cNvGrpSpPr/>
          <p:nvPr/>
        </p:nvGrpSpPr>
        <p:grpSpPr>
          <a:xfrm>
            <a:off x="3525440" y="1689128"/>
            <a:ext cx="451653" cy="450212"/>
            <a:chOff x="-19394200" y="3333800"/>
            <a:chExt cx="305625" cy="304650"/>
          </a:xfrm>
        </p:grpSpPr>
        <p:sp>
          <p:nvSpPr>
            <p:cNvPr id="8125" name="Google Shape;8125;p79"/>
            <p:cNvSpPr/>
            <p:nvPr/>
          </p:nvSpPr>
          <p:spPr>
            <a:xfrm>
              <a:off x="-19206750" y="3495850"/>
              <a:ext cx="82725" cy="18150"/>
            </a:xfrm>
            <a:custGeom>
              <a:avLst/>
              <a:gdLst/>
              <a:ahLst/>
              <a:cxnLst/>
              <a:rect l="l" t="t" r="r" b="b"/>
              <a:pathLst>
                <a:path w="3309" h="726" extrusionOk="0">
                  <a:moveTo>
                    <a:pt x="1" y="1"/>
                  </a:moveTo>
                  <a:cubicBezTo>
                    <a:pt x="158" y="190"/>
                    <a:pt x="284" y="442"/>
                    <a:pt x="316" y="725"/>
                  </a:cubicBezTo>
                  <a:lnTo>
                    <a:pt x="2836" y="725"/>
                  </a:lnTo>
                  <a:cubicBezTo>
                    <a:pt x="3309" y="725"/>
                    <a:pt x="3309" y="1"/>
                    <a:pt x="28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6" name="Google Shape;8126;p79"/>
            <p:cNvSpPr/>
            <p:nvPr/>
          </p:nvSpPr>
          <p:spPr>
            <a:xfrm>
              <a:off x="-19205950" y="3532875"/>
              <a:ext cx="64600" cy="17350"/>
            </a:xfrm>
            <a:custGeom>
              <a:avLst/>
              <a:gdLst/>
              <a:ahLst/>
              <a:cxnLst/>
              <a:rect l="l" t="t" r="r" b="b"/>
              <a:pathLst>
                <a:path w="2584" h="694" extrusionOk="0">
                  <a:moveTo>
                    <a:pt x="315" y="0"/>
                  </a:moveTo>
                  <a:cubicBezTo>
                    <a:pt x="252" y="252"/>
                    <a:pt x="126" y="504"/>
                    <a:pt x="0" y="693"/>
                  </a:cubicBezTo>
                  <a:lnTo>
                    <a:pt x="2111" y="693"/>
                  </a:lnTo>
                  <a:cubicBezTo>
                    <a:pt x="2583" y="693"/>
                    <a:pt x="2583" y="0"/>
                    <a:pt x="2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79"/>
            <p:cNvSpPr/>
            <p:nvPr/>
          </p:nvSpPr>
          <p:spPr>
            <a:xfrm>
              <a:off x="-19323325" y="3568325"/>
              <a:ext cx="163850" cy="17350"/>
            </a:xfrm>
            <a:custGeom>
              <a:avLst/>
              <a:gdLst/>
              <a:ahLst/>
              <a:cxnLst/>
              <a:rect l="l" t="t" r="r" b="b"/>
              <a:pathLst>
                <a:path w="6554" h="694" extrusionOk="0">
                  <a:moveTo>
                    <a:pt x="379" y="0"/>
                  </a:moveTo>
                  <a:cubicBezTo>
                    <a:pt x="221" y="0"/>
                    <a:pt x="95" y="95"/>
                    <a:pt x="32" y="252"/>
                  </a:cubicBezTo>
                  <a:cubicBezTo>
                    <a:pt x="1" y="410"/>
                    <a:pt x="95" y="693"/>
                    <a:pt x="379" y="693"/>
                  </a:cubicBezTo>
                  <a:lnTo>
                    <a:pt x="6081" y="693"/>
                  </a:lnTo>
                  <a:cubicBezTo>
                    <a:pt x="6554" y="693"/>
                    <a:pt x="6554" y="0"/>
                    <a:pt x="60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8" name="Google Shape;8128;p79"/>
            <p:cNvSpPr/>
            <p:nvPr/>
          </p:nvSpPr>
          <p:spPr>
            <a:xfrm>
              <a:off x="-19343000" y="3460400"/>
              <a:ext cx="201650" cy="18150"/>
            </a:xfrm>
            <a:custGeom>
              <a:avLst/>
              <a:gdLst/>
              <a:ahLst/>
              <a:cxnLst/>
              <a:rect l="l" t="t" r="r" b="b"/>
              <a:pathLst>
                <a:path w="8066" h="726" extrusionOk="0">
                  <a:moveTo>
                    <a:pt x="473" y="1"/>
                  </a:moveTo>
                  <a:cubicBezTo>
                    <a:pt x="0" y="1"/>
                    <a:pt x="0" y="726"/>
                    <a:pt x="473" y="726"/>
                  </a:cubicBezTo>
                  <a:lnTo>
                    <a:pt x="7593" y="726"/>
                  </a:lnTo>
                  <a:cubicBezTo>
                    <a:pt x="8065" y="726"/>
                    <a:pt x="8065" y="1"/>
                    <a:pt x="75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9" name="Google Shape;8129;p79"/>
            <p:cNvSpPr/>
            <p:nvPr/>
          </p:nvSpPr>
          <p:spPr>
            <a:xfrm>
              <a:off x="-19361125" y="3495850"/>
              <a:ext cx="82725" cy="18150"/>
            </a:xfrm>
            <a:custGeom>
              <a:avLst/>
              <a:gdLst/>
              <a:ahLst/>
              <a:cxnLst/>
              <a:rect l="l" t="t" r="r" b="b"/>
              <a:pathLst>
                <a:path w="3309" h="726" extrusionOk="0">
                  <a:moveTo>
                    <a:pt x="473" y="1"/>
                  </a:moveTo>
                  <a:cubicBezTo>
                    <a:pt x="1" y="1"/>
                    <a:pt x="1" y="725"/>
                    <a:pt x="473" y="725"/>
                  </a:cubicBezTo>
                  <a:lnTo>
                    <a:pt x="2994" y="725"/>
                  </a:lnTo>
                  <a:cubicBezTo>
                    <a:pt x="3025" y="473"/>
                    <a:pt x="3151" y="253"/>
                    <a:pt x="33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0" name="Google Shape;8130;p79"/>
            <p:cNvSpPr/>
            <p:nvPr/>
          </p:nvSpPr>
          <p:spPr>
            <a:xfrm>
              <a:off x="-19305200" y="3603750"/>
              <a:ext cx="124475" cy="34700"/>
            </a:xfrm>
            <a:custGeom>
              <a:avLst/>
              <a:gdLst/>
              <a:ahLst/>
              <a:cxnLst/>
              <a:rect l="l" t="t" r="r" b="b"/>
              <a:pathLst>
                <a:path w="4979" h="1388" extrusionOk="0">
                  <a:moveTo>
                    <a:pt x="95" y="1"/>
                  </a:moveTo>
                  <a:cubicBezTo>
                    <a:pt x="63" y="95"/>
                    <a:pt x="0" y="221"/>
                    <a:pt x="0" y="347"/>
                  </a:cubicBezTo>
                  <a:cubicBezTo>
                    <a:pt x="0" y="946"/>
                    <a:pt x="473" y="1387"/>
                    <a:pt x="1072" y="1387"/>
                  </a:cubicBezTo>
                  <a:lnTo>
                    <a:pt x="3907" y="1387"/>
                  </a:lnTo>
                  <a:cubicBezTo>
                    <a:pt x="4506" y="1387"/>
                    <a:pt x="4978" y="946"/>
                    <a:pt x="4978" y="347"/>
                  </a:cubicBezTo>
                  <a:cubicBezTo>
                    <a:pt x="4978" y="221"/>
                    <a:pt x="4947" y="95"/>
                    <a:pt x="48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1" name="Google Shape;8131;p79"/>
            <p:cNvSpPr/>
            <p:nvPr/>
          </p:nvSpPr>
          <p:spPr>
            <a:xfrm>
              <a:off x="-19269750" y="3495850"/>
              <a:ext cx="54350" cy="53575"/>
            </a:xfrm>
            <a:custGeom>
              <a:avLst/>
              <a:gdLst/>
              <a:ahLst/>
              <a:cxnLst/>
              <a:rect l="l" t="t" r="r" b="b"/>
              <a:pathLst>
                <a:path w="2174" h="2143" extrusionOk="0">
                  <a:moveTo>
                    <a:pt x="1071" y="1"/>
                  </a:moveTo>
                  <a:cubicBezTo>
                    <a:pt x="473" y="1"/>
                    <a:pt x="0" y="473"/>
                    <a:pt x="0" y="1072"/>
                  </a:cubicBezTo>
                  <a:cubicBezTo>
                    <a:pt x="0" y="1670"/>
                    <a:pt x="473" y="2143"/>
                    <a:pt x="1071" y="2143"/>
                  </a:cubicBezTo>
                  <a:cubicBezTo>
                    <a:pt x="1670" y="2143"/>
                    <a:pt x="2142" y="1670"/>
                    <a:pt x="2142" y="1072"/>
                  </a:cubicBezTo>
                  <a:cubicBezTo>
                    <a:pt x="2174" y="536"/>
                    <a:pt x="1670"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79"/>
            <p:cNvSpPr/>
            <p:nvPr/>
          </p:nvSpPr>
          <p:spPr>
            <a:xfrm>
              <a:off x="-19394200" y="3333800"/>
              <a:ext cx="305625" cy="107725"/>
            </a:xfrm>
            <a:custGeom>
              <a:avLst/>
              <a:gdLst/>
              <a:ahLst/>
              <a:cxnLst/>
              <a:rect l="l" t="t" r="r" b="b"/>
              <a:pathLst>
                <a:path w="12225" h="4309" extrusionOk="0">
                  <a:moveTo>
                    <a:pt x="8916" y="1"/>
                  </a:moveTo>
                  <a:cubicBezTo>
                    <a:pt x="8830" y="1"/>
                    <a:pt x="8743" y="40"/>
                    <a:pt x="8664" y="119"/>
                  </a:cubicBezTo>
                  <a:cubicBezTo>
                    <a:pt x="8507" y="276"/>
                    <a:pt x="8507" y="465"/>
                    <a:pt x="8664" y="623"/>
                  </a:cubicBezTo>
                  <a:lnTo>
                    <a:pt x="9483" y="1442"/>
                  </a:lnTo>
                  <a:lnTo>
                    <a:pt x="347" y="1442"/>
                  </a:lnTo>
                  <a:cubicBezTo>
                    <a:pt x="158" y="1442"/>
                    <a:pt x="0" y="1599"/>
                    <a:pt x="0" y="1820"/>
                  </a:cubicBezTo>
                  <a:cubicBezTo>
                    <a:pt x="0" y="2009"/>
                    <a:pt x="158" y="2166"/>
                    <a:pt x="347" y="2166"/>
                  </a:cubicBezTo>
                  <a:lnTo>
                    <a:pt x="1639" y="2166"/>
                  </a:lnTo>
                  <a:lnTo>
                    <a:pt x="819" y="2986"/>
                  </a:lnTo>
                  <a:cubicBezTo>
                    <a:pt x="662" y="3143"/>
                    <a:pt x="662" y="3332"/>
                    <a:pt x="819" y="3490"/>
                  </a:cubicBezTo>
                  <a:cubicBezTo>
                    <a:pt x="898" y="3568"/>
                    <a:pt x="985" y="3608"/>
                    <a:pt x="1072" y="3608"/>
                  </a:cubicBezTo>
                  <a:cubicBezTo>
                    <a:pt x="1158" y="3608"/>
                    <a:pt x="1245" y="3568"/>
                    <a:pt x="1324" y="3490"/>
                  </a:cubicBezTo>
                  <a:lnTo>
                    <a:pt x="2678" y="2166"/>
                  </a:lnTo>
                  <a:lnTo>
                    <a:pt x="5734" y="2166"/>
                  </a:lnTo>
                  <a:lnTo>
                    <a:pt x="5734" y="2923"/>
                  </a:lnTo>
                  <a:lnTo>
                    <a:pt x="3970" y="2923"/>
                  </a:lnTo>
                  <a:cubicBezTo>
                    <a:pt x="3371" y="2923"/>
                    <a:pt x="2899" y="3395"/>
                    <a:pt x="2899" y="3962"/>
                  </a:cubicBezTo>
                  <a:cubicBezTo>
                    <a:pt x="2899" y="4088"/>
                    <a:pt x="2930" y="4214"/>
                    <a:pt x="2993" y="4309"/>
                  </a:cubicBezTo>
                  <a:lnTo>
                    <a:pt x="9294" y="4309"/>
                  </a:lnTo>
                  <a:cubicBezTo>
                    <a:pt x="9326" y="4214"/>
                    <a:pt x="9357" y="4088"/>
                    <a:pt x="9357" y="3962"/>
                  </a:cubicBezTo>
                  <a:cubicBezTo>
                    <a:pt x="9357" y="3395"/>
                    <a:pt x="8885" y="2923"/>
                    <a:pt x="8286" y="2923"/>
                  </a:cubicBezTo>
                  <a:lnTo>
                    <a:pt x="6522" y="2923"/>
                  </a:lnTo>
                  <a:lnTo>
                    <a:pt x="6522" y="2166"/>
                  </a:lnTo>
                  <a:lnTo>
                    <a:pt x="11878" y="2166"/>
                  </a:lnTo>
                  <a:cubicBezTo>
                    <a:pt x="12067" y="2166"/>
                    <a:pt x="12224" y="2009"/>
                    <a:pt x="12224" y="1820"/>
                  </a:cubicBezTo>
                  <a:cubicBezTo>
                    <a:pt x="12224" y="1599"/>
                    <a:pt x="12004" y="1442"/>
                    <a:pt x="11815" y="1442"/>
                  </a:cubicBezTo>
                  <a:lnTo>
                    <a:pt x="10492" y="1442"/>
                  </a:lnTo>
                  <a:lnTo>
                    <a:pt x="9168" y="119"/>
                  </a:lnTo>
                  <a:cubicBezTo>
                    <a:pt x="9090" y="40"/>
                    <a:pt x="9003" y="1"/>
                    <a:pt x="891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3" name="Google Shape;8133;p79"/>
            <p:cNvSpPr/>
            <p:nvPr/>
          </p:nvSpPr>
          <p:spPr>
            <a:xfrm>
              <a:off x="-19341425" y="3532875"/>
              <a:ext cx="63025" cy="17350"/>
            </a:xfrm>
            <a:custGeom>
              <a:avLst/>
              <a:gdLst/>
              <a:ahLst/>
              <a:cxnLst/>
              <a:rect l="l" t="t" r="r" b="b"/>
              <a:pathLst>
                <a:path w="2521" h="694" extrusionOk="0">
                  <a:moveTo>
                    <a:pt x="410" y="0"/>
                  </a:moveTo>
                  <a:cubicBezTo>
                    <a:pt x="221" y="0"/>
                    <a:pt x="32" y="158"/>
                    <a:pt x="32" y="252"/>
                  </a:cubicBezTo>
                  <a:cubicBezTo>
                    <a:pt x="0" y="410"/>
                    <a:pt x="126" y="693"/>
                    <a:pt x="410" y="693"/>
                  </a:cubicBezTo>
                  <a:lnTo>
                    <a:pt x="2521" y="693"/>
                  </a:lnTo>
                  <a:cubicBezTo>
                    <a:pt x="2363" y="473"/>
                    <a:pt x="2237" y="221"/>
                    <a:pt x="22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4" name="Google Shape;8134;p79"/>
          <p:cNvGrpSpPr/>
          <p:nvPr/>
        </p:nvGrpSpPr>
        <p:grpSpPr>
          <a:xfrm>
            <a:off x="3524276" y="2243580"/>
            <a:ext cx="453980" cy="449325"/>
            <a:chOff x="-19396575" y="3708500"/>
            <a:chExt cx="307200" cy="304050"/>
          </a:xfrm>
        </p:grpSpPr>
        <p:sp>
          <p:nvSpPr>
            <p:cNvPr id="8135" name="Google Shape;8135;p79"/>
            <p:cNvSpPr/>
            <p:nvPr/>
          </p:nvSpPr>
          <p:spPr>
            <a:xfrm>
              <a:off x="-19215425" y="3708500"/>
              <a:ext cx="70925" cy="70925"/>
            </a:xfrm>
            <a:custGeom>
              <a:avLst/>
              <a:gdLst/>
              <a:ahLst/>
              <a:cxnLst/>
              <a:rect l="l" t="t" r="r" b="b"/>
              <a:pathLst>
                <a:path w="2837" h="2837" extrusionOk="0">
                  <a:moveTo>
                    <a:pt x="1419" y="1"/>
                  </a:moveTo>
                  <a:cubicBezTo>
                    <a:pt x="631" y="1"/>
                    <a:pt x="1" y="631"/>
                    <a:pt x="1" y="1419"/>
                  </a:cubicBezTo>
                  <a:cubicBezTo>
                    <a:pt x="1" y="2206"/>
                    <a:pt x="631" y="2836"/>
                    <a:pt x="1419" y="2836"/>
                  </a:cubicBezTo>
                  <a:cubicBezTo>
                    <a:pt x="2206" y="2836"/>
                    <a:pt x="2836" y="2206"/>
                    <a:pt x="2836" y="1419"/>
                  </a:cubicBezTo>
                  <a:cubicBezTo>
                    <a:pt x="2836" y="631"/>
                    <a:pt x="2175" y="1"/>
                    <a:pt x="14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6" name="Google Shape;8136;p79"/>
            <p:cNvSpPr/>
            <p:nvPr/>
          </p:nvSpPr>
          <p:spPr>
            <a:xfrm>
              <a:off x="-19396575" y="3773100"/>
              <a:ext cx="277275" cy="239450"/>
            </a:xfrm>
            <a:custGeom>
              <a:avLst/>
              <a:gdLst/>
              <a:ahLst/>
              <a:cxnLst/>
              <a:rect l="l" t="t" r="r" b="b"/>
              <a:pathLst>
                <a:path w="11091" h="9578" extrusionOk="0">
                  <a:moveTo>
                    <a:pt x="5073" y="6207"/>
                  </a:moveTo>
                  <a:lnTo>
                    <a:pt x="5073" y="6774"/>
                  </a:lnTo>
                  <a:lnTo>
                    <a:pt x="4380" y="6774"/>
                  </a:lnTo>
                  <a:lnTo>
                    <a:pt x="5073" y="6207"/>
                  </a:lnTo>
                  <a:close/>
                  <a:moveTo>
                    <a:pt x="6806" y="0"/>
                  </a:moveTo>
                  <a:lnTo>
                    <a:pt x="6806" y="0"/>
                  </a:lnTo>
                  <a:cubicBezTo>
                    <a:pt x="6711" y="662"/>
                    <a:pt x="6900" y="1355"/>
                    <a:pt x="7373" y="1891"/>
                  </a:cubicBezTo>
                  <a:lnTo>
                    <a:pt x="8759" y="3371"/>
                  </a:lnTo>
                  <a:cubicBezTo>
                    <a:pt x="8917" y="3623"/>
                    <a:pt x="8759" y="3938"/>
                    <a:pt x="8444" y="3938"/>
                  </a:cubicBezTo>
                  <a:lnTo>
                    <a:pt x="7814" y="3938"/>
                  </a:lnTo>
                  <a:cubicBezTo>
                    <a:pt x="7499" y="2552"/>
                    <a:pt x="6459" y="1450"/>
                    <a:pt x="5136" y="1166"/>
                  </a:cubicBezTo>
                  <a:cubicBezTo>
                    <a:pt x="4862" y="1101"/>
                    <a:pt x="4592" y="1070"/>
                    <a:pt x="4326" y="1070"/>
                  </a:cubicBezTo>
                  <a:cubicBezTo>
                    <a:pt x="3557" y="1070"/>
                    <a:pt x="2831" y="1335"/>
                    <a:pt x="2175" y="1828"/>
                  </a:cubicBezTo>
                  <a:cubicBezTo>
                    <a:pt x="1419" y="2426"/>
                    <a:pt x="946" y="3245"/>
                    <a:pt x="851" y="4159"/>
                  </a:cubicBezTo>
                  <a:cubicBezTo>
                    <a:pt x="1135" y="4001"/>
                    <a:pt x="1513" y="3907"/>
                    <a:pt x="1860" y="3907"/>
                  </a:cubicBezTo>
                  <a:lnTo>
                    <a:pt x="2238" y="3907"/>
                  </a:lnTo>
                  <a:cubicBezTo>
                    <a:pt x="2427" y="3088"/>
                    <a:pt x="3120" y="2489"/>
                    <a:pt x="4002" y="2489"/>
                  </a:cubicBezTo>
                  <a:lnTo>
                    <a:pt x="4695" y="2489"/>
                  </a:lnTo>
                  <a:cubicBezTo>
                    <a:pt x="4884" y="2489"/>
                    <a:pt x="5042" y="2647"/>
                    <a:pt x="5042" y="2867"/>
                  </a:cubicBezTo>
                  <a:cubicBezTo>
                    <a:pt x="5042" y="3056"/>
                    <a:pt x="4884" y="3214"/>
                    <a:pt x="4695" y="3214"/>
                  </a:cubicBezTo>
                  <a:lnTo>
                    <a:pt x="4002" y="3214"/>
                  </a:lnTo>
                  <a:cubicBezTo>
                    <a:pt x="3498" y="3214"/>
                    <a:pt x="3120" y="3529"/>
                    <a:pt x="2962" y="3907"/>
                  </a:cubicBezTo>
                  <a:lnTo>
                    <a:pt x="5420" y="3907"/>
                  </a:lnTo>
                  <a:cubicBezTo>
                    <a:pt x="5609" y="3907"/>
                    <a:pt x="5766" y="4064"/>
                    <a:pt x="5766" y="4285"/>
                  </a:cubicBezTo>
                  <a:cubicBezTo>
                    <a:pt x="5766" y="4474"/>
                    <a:pt x="5609" y="4632"/>
                    <a:pt x="5420" y="4632"/>
                  </a:cubicBezTo>
                  <a:lnTo>
                    <a:pt x="1828" y="4632"/>
                  </a:lnTo>
                  <a:cubicBezTo>
                    <a:pt x="883" y="4632"/>
                    <a:pt x="1" y="5388"/>
                    <a:pt x="64" y="6427"/>
                  </a:cubicBezTo>
                  <a:cubicBezTo>
                    <a:pt x="84" y="6633"/>
                    <a:pt x="239" y="6745"/>
                    <a:pt x="397" y="6745"/>
                  </a:cubicBezTo>
                  <a:cubicBezTo>
                    <a:pt x="481" y="6745"/>
                    <a:pt x="565" y="6713"/>
                    <a:pt x="631" y="6648"/>
                  </a:cubicBezTo>
                  <a:cubicBezTo>
                    <a:pt x="1041" y="6238"/>
                    <a:pt x="1576" y="6049"/>
                    <a:pt x="2143" y="6049"/>
                  </a:cubicBezTo>
                  <a:lnTo>
                    <a:pt x="4096" y="6049"/>
                  </a:lnTo>
                  <a:lnTo>
                    <a:pt x="3025" y="6837"/>
                  </a:lnTo>
                  <a:cubicBezTo>
                    <a:pt x="2773" y="7026"/>
                    <a:pt x="2931" y="7467"/>
                    <a:pt x="3246" y="7467"/>
                  </a:cubicBezTo>
                  <a:lnTo>
                    <a:pt x="5010" y="7467"/>
                  </a:lnTo>
                  <a:lnTo>
                    <a:pt x="5010" y="9231"/>
                  </a:lnTo>
                  <a:cubicBezTo>
                    <a:pt x="5010" y="9420"/>
                    <a:pt x="5168" y="9578"/>
                    <a:pt x="5357" y="9578"/>
                  </a:cubicBezTo>
                  <a:cubicBezTo>
                    <a:pt x="5577" y="9578"/>
                    <a:pt x="5735" y="9420"/>
                    <a:pt x="5735" y="9231"/>
                  </a:cubicBezTo>
                  <a:lnTo>
                    <a:pt x="5735" y="7467"/>
                  </a:lnTo>
                  <a:lnTo>
                    <a:pt x="6428" y="7467"/>
                  </a:lnTo>
                  <a:lnTo>
                    <a:pt x="6428" y="7814"/>
                  </a:lnTo>
                  <a:cubicBezTo>
                    <a:pt x="6428" y="8003"/>
                    <a:pt x="6585" y="8160"/>
                    <a:pt x="6774" y="8160"/>
                  </a:cubicBezTo>
                  <a:cubicBezTo>
                    <a:pt x="6995" y="8160"/>
                    <a:pt x="7152" y="8003"/>
                    <a:pt x="7152" y="7814"/>
                  </a:cubicBezTo>
                  <a:lnTo>
                    <a:pt x="7152" y="7120"/>
                  </a:lnTo>
                  <a:cubicBezTo>
                    <a:pt x="7152" y="6900"/>
                    <a:pt x="6995" y="6774"/>
                    <a:pt x="6774" y="6774"/>
                  </a:cubicBezTo>
                  <a:lnTo>
                    <a:pt x="5735" y="6774"/>
                  </a:lnTo>
                  <a:lnTo>
                    <a:pt x="5735" y="6049"/>
                  </a:lnTo>
                  <a:lnTo>
                    <a:pt x="8413" y="6049"/>
                  </a:lnTo>
                  <a:cubicBezTo>
                    <a:pt x="9295" y="6049"/>
                    <a:pt x="10177" y="5545"/>
                    <a:pt x="10587" y="4726"/>
                  </a:cubicBezTo>
                  <a:cubicBezTo>
                    <a:pt x="11091" y="3781"/>
                    <a:pt x="10902" y="2584"/>
                    <a:pt x="10208" y="1828"/>
                  </a:cubicBezTo>
                  <a:lnTo>
                    <a:pt x="9389" y="882"/>
                  </a:lnTo>
                  <a:cubicBezTo>
                    <a:pt x="9137" y="977"/>
                    <a:pt x="8917" y="1008"/>
                    <a:pt x="8633" y="1008"/>
                  </a:cubicBezTo>
                  <a:cubicBezTo>
                    <a:pt x="7846" y="1008"/>
                    <a:pt x="7184" y="567"/>
                    <a:pt x="68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7" name="Google Shape;8137;p79"/>
            <p:cNvSpPr/>
            <p:nvPr/>
          </p:nvSpPr>
          <p:spPr>
            <a:xfrm>
              <a:off x="-19140600" y="3727425"/>
              <a:ext cx="51225" cy="70550"/>
            </a:xfrm>
            <a:custGeom>
              <a:avLst/>
              <a:gdLst/>
              <a:ahLst/>
              <a:cxnLst/>
              <a:rect l="l" t="t" r="r" b="b"/>
              <a:pathLst>
                <a:path w="2049" h="2822" extrusionOk="0">
                  <a:moveTo>
                    <a:pt x="442" y="0"/>
                  </a:moveTo>
                  <a:lnTo>
                    <a:pt x="442" y="0"/>
                  </a:lnTo>
                  <a:cubicBezTo>
                    <a:pt x="505" y="252"/>
                    <a:pt x="568" y="441"/>
                    <a:pt x="568" y="725"/>
                  </a:cubicBezTo>
                  <a:cubicBezTo>
                    <a:pt x="568" y="1260"/>
                    <a:pt x="316" y="1764"/>
                    <a:pt x="1" y="2142"/>
                  </a:cubicBezTo>
                  <a:cubicBezTo>
                    <a:pt x="505" y="2174"/>
                    <a:pt x="1041" y="2363"/>
                    <a:pt x="1419" y="2709"/>
                  </a:cubicBezTo>
                  <a:cubicBezTo>
                    <a:pt x="1503" y="2793"/>
                    <a:pt x="1601" y="2821"/>
                    <a:pt x="1694" y="2821"/>
                  </a:cubicBezTo>
                  <a:cubicBezTo>
                    <a:pt x="1741" y="2821"/>
                    <a:pt x="1786" y="2814"/>
                    <a:pt x="1828" y="2804"/>
                  </a:cubicBezTo>
                  <a:cubicBezTo>
                    <a:pt x="1923" y="2741"/>
                    <a:pt x="2049" y="2615"/>
                    <a:pt x="2049" y="2489"/>
                  </a:cubicBezTo>
                  <a:lnTo>
                    <a:pt x="2049" y="1764"/>
                  </a:lnTo>
                  <a:cubicBezTo>
                    <a:pt x="2017" y="882"/>
                    <a:pt x="1293" y="126"/>
                    <a:pt x="4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8" name="Google Shape;8138;p79"/>
          <p:cNvGrpSpPr/>
          <p:nvPr/>
        </p:nvGrpSpPr>
        <p:grpSpPr>
          <a:xfrm>
            <a:off x="3518457" y="2796461"/>
            <a:ext cx="465618" cy="450101"/>
            <a:chOff x="-19394200" y="4084200"/>
            <a:chExt cx="315075" cy="304575"/>
          </a:xfrm>
        </p:grpSpPr>
        <p:sp>
          <p:nvSpPr>
            <p:cNvPr id="8139" name="Google Shape;8139;p79"/>
            <p:cNvSpPr/>
            <p:nvPr/>
          </p:nvSpPr>
          <p:spPr>
            <a:xfrm>
              <a:off x="-19185475" y="4234650"/>
              <a:ext cx="40175" cy="28375"/>
            </a:xfrm>
            <a:custGeom>
              <a:avLst/>
              <a:gdLst/>
              <a:ahLst/>
              <a:cxnLst/>
              <a:rect l="l" t="t" r="r" b="b"/>
              <a:pathLst>
                <a:path w="1607" h="1135" extrusionOk="0">
                  <a:moveTo>
                    <a:pt x="1134" y="0"/>
                  </a:moveTo>
                  <a:lnTo>
                    <a:pt x="0" y="1134"/>
                  </a:lnTo>
                  <a:lnTo>
                    <a:pt x="1607" y="1134"/>
                  </a:lnTo>
                  <a:cubicBezTo>
                    <a:pt x="1575" y="756"/>
                    <a:pt x="1418" y="347"/>
                    <a:pt x="11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0" name="Google Shape;8140;p79"/>
            <p:cNvSpPr/>
            <p:nvPr/>
          </p:nvSpPr>
          <p:spPr>
            <a:xfrm>
              <a:off x="-19244550" y="4293725"/>
              <a:ext cx="28375" cy="39400"/>
            </a:xfrm>
            <a:custGeom>
              <a:avLst/>
              <a:gdLst/>
              <a:ahLst/>
              <a:cxnLst/>
              <a:rect l="l" t="t" r="r" b="b"/>
              <a:pathLst>
                <a:path w="1135" h="1576" extrusionOk="0">
                  <a:moveTo>
                    <a:pt x="1134" y="0"/>
                  </a:moveTo>
                  <a:lnTo>
                    <a:pt x="0" y="1134"/>
                  </a:lnTo>
                  <a:cubicBezTo>
                    <a:pt x="315" y="1386"/>
                    <a:pt x="693" y="1512"/>
                    <a:pt x="1134" y="1575"/>
                  </a:cubicBezTo>
                  <a:lnTo>
                    <a:pt x="113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79"/>
            <p:cNvSpPr/>
            <p:nvPr/>
          </p:nvSpPr>
          <p:spPr>
            <a:xfrm>
              <a:off x="-19280000" y="4201050"/>
              <a:ext cx="200875" cy="187725"/>
            </a:xfrm>
            <a:custGeom>
              <a:avLst/>
              <a:gdLst/>
              <a:ahLst/>
              <a:cxnLst/>
              <a:rect l="l" t="t" r="r" b="b"/>
              <a:pathLst>
                <a:path w="8035" h="7509" extrusionOk="0">
                  <a:moveTo>
                    <a:pt x="6410" y="1"/>
                  </a:moveTo>
                  <a:cubicBezTo>
                    <a:pt x="6316" y="1"/>
                    <a:pt x="6219" y="40"/>
                    <a:pt x="6144" y="115"/>
                  </a:cubicBezTo>
                  <a:lnTo>
                    <a:pt x="5388" y="872"/>
                  </a:lnTo>
                  <a:cubicBezTo>
                    <a:pt x="6459" y="2195"/>
                    <a:pt x="6302" y="4022"/>
                    <a:pt x="5136" y="5125"/>
                  </a:cubicBezTo>
                  <a:cubicBezTo>
                    <a:pt x="4533" y="5728"/>
                    <a:pt x="3723" y="6057"/>
                    <a:pt x="2891" y="6057"/>
                  </a:cubicBezTo>
                  <a:cubicBezTo>
                    <a:pt x="2201" y="6057"/>
                    <a:pt x="1497" y="5831"/>
                    <a:pt x="883" y="5345"/>
                  </a:cubicBezTo>
                  <a:lnTo>
                    <a:pt x="158" y="6101"/>
                  </a:lnTo>
                  <a:cubicBezTo>
                    <a:pt x="1" y="6259"/>
                    <a:pt x="1" y="6479"/>
                    <a:pt x="190" y="6637"/>
                  </a:cubicBezTo>
                  <a:cubicBezTo>
                    <a:pt x="991" y="7209"/>
                    <a:pt x="1954" y="7509"/>
                    <a:pt x="2924" y="7509"/>
                  </a:cubicBezTo>
                  <a:cubicBezTo>
                    <a:pt x="4090" y="7509"/>
                    <a:pt x="5264" y="7076"/>
                    <a:pt x="6176" y="6164"/>
                  </a:cubicBezTo>
                  <a:cubicBezTo>
                    <a:pt x="7877" y="4463"/>
                    <a:pt x="8034" y="2006"/>
                    <a:pt x="6680" y="147"/>
                  </a:cubicBezTo>
                  <a:cubicBezTo>
                    <a:pt x="6614" y="48"/>
                    <a:pt x="6513" y="1"/>
                    <a:pt x="64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79"/>
            <p:cNvSpPr/>
            <p:nvPr/>
          </p:nvSpPr>
          <p:spPr>
            <a:xfrm>
              <a:off x="-19197300" y="4293725"/>
              <a:ext cx="28375" cy="39400"/>
            </a:xfrm>
            <a:custGeom>
              <a:avLst/>
              <a:gdLst/>
              <a:ahLst/>
              <a:cxnLst/>
              <a:rect l="l" t="t" r="r" b="b"/>
              <a:pathLst>
                <a:path w="1135" h="1576" extrusionOk="0">
                  <a:moveTo>
                    <a:pt x="1" y="0"/>
                  </a:moveTo>
                  <a:lnTo>
                    <a:pt x="1" y="1575"/>
                  </a:lnTo>
                  <a:cubicBezTo>
                    <a:pt x="379" y="1512"/>
                    <a:pt x="788" y="1386"/>
                    <a:pt x="1135" y="1134"/>
                  </a:cubicBez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3" name="Google Shape;8143;p79"/>
            <p:cNvSpPr/>
            <p:nvPr/>
          </p:nvSpPr>
          <p:spPr>
            <a:xfrm>
              <a:off x="-19394200" y="4084200"/>
              <a:ext cx="252850" cy="303275"/>
            </a:xfrm>
            <a:custGeom>
              <a:avLst/>
              <a:gdLst/>
              <a:ahLst/>
              <a:cxnLst/>
              <a:rect l="l" t="t" r="r" b="b"/>
              <a:pathLst>
                <a:path w="10114" h="12131" extrusionOk="0">
                  <a:moveTo>
                    <a:pt x="3938" y="1"/>
                  </a:moveTo>
                  <a:cubicBezTo>
                    <a:pt x="3718" y="1"/>
                    <a:pt x="3560" y="158"/>
                    <a:pt x="3560" y="347"/>
                  </a:cubicBezTo>
                  <a:cubicBezTo>
                    <a:pt x="3560" y="536"/>
                    <a:pt x="3718" y="694"/>
                    <a:pt x="3938" y="694"/>
                  </a:cubicBezTo>
                  <a:cubicBezTo>
                    <a:pt x="4411" y="694"/>
                    <a:pt x="4789" y="1040"/>
                    <a:pt x="4947" y="1481"/>
                  </a:cubicBezTo>
                  <a:cubicBezTo>
                    <a:pt x="2206" y="1670"/>
                    <a:pt x="0" y="4002"/>
                    <a:pt x="0" y="6806"/>
                  </a:cubicBezTo>
                  <a:cubicBezTo>
                    <a:pt x="0" y="9389"/>
                    <a:pt x="1922" y="11815"/>
                    <a:pt x="4758" y="12130"/>
                  </a:cubicBezTo>
                  <a:cubicBezTo>
                    <a:pt x="4411" y="11910"/>
                    <a:pt x="4033" y="11658"/>
                    <a:pt x="3718" y="11342"/>
                  </a:cubicBezTo>
                  <a:cubicBezTo>
                    <a:pt x="3560" y="11185"/>
                    <a:pt x="3560" y="10964"/>
                    <a:pt x="3718" y="10807"/>
                  </a:cubicBezTo>
                  <a:lnTo>
                    <a:pt x="10113" y="4411"/>
                  </a:lnTo>
                  <a:cubicBezTo>
                    <a:pt x="9231" y="2710"/>
                    <a:pt x="7593" y="1607"/>
                    <a:pt x="5671" y="1481"/>
                  </a:cubicBezTo>
                  <a:cubicBezTo>
                    <a:pt x="5514" y="662"/>
                    <a:pt x="4789" y="1"/>
                    <a:pt x="393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4" name="Google Shape;8144;p79"/>
            <p:cNvSpPr/>
            <p:nvPr/>
          </p:nvSpPr>
          <p:spPr>
            <a:xfrm>
              <a:off x="-19185475" y="4281100"/>
              <a:ext cx="40175" cy="28400"/>
            </a:xfrm>
            <a:custGeom>
              <a:avLst/>
              <a:gdLst/>
              <a:ahLst/>
              <a:cxnLst/>
              <a:rect l="l" t="t" r="r" b="b"/>
              <a:pathLst>
                <a:path w="1607" h="1136" extrusionOk="0">
                  <a:moveTo>
                    <a:pt x="0" y="1"/>
                  </a:moveTo>
                  <a:lnTo>
                    <a:pt x="1134" y="1135"/>
                  </a:lnTo>
                  <a:cubicBezTo>
                    <a:pt x="1418" y="820"/>
                    <a:pt x="1575" y="411"/>
                    <a:pt x="16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5" name="Google Shape;8145;p79"/>
          <p:cNvGrpSpPr/>
          <p:nvPr/>
        </p:nvGrpSpPr>
        <p:grpSpPr>
          <a:xfrm>
            <a:off x="6324167" y="1689001"/>
            <a:ext cx="400447" cy="450470"/>
            <a:chOff x="-17526750" y="3309200"/>
            <a:chExt cx="270975" cy="304825"/>
          </a:xfrm>
        </p:grpSpPr>
        <p:sp>
          <p:nvSpPr>
            <p:cNvPr id="8146" name="Google Shape;8146;p79"/>
            <p:cNvSpPr/>
            <p:nvPr/>
          </p:nvSpPr>
          <p:spPr>
            <a:xfrm>
              <a:off x="-17507050" y="3452525"/>
              <a:ext cx="232375" cy="161500"/>
            </a:xfrm>
            <a:custGeom>
              <a:avLst/>
              <a:gdLst/>
              <a:ahLst/>
              <a:cxnLst/>
              <a:rect l="l" t="t" r="r" b="b"/>
              <a:pathLst>
                <a:path w="9295" h="6460" extrusionOk="0">
                  <a:moveTo>
                    <a:pt x="1765" y="725"/>
                  </a:moveTo>
                  <a:cubicBezTo>
                    <a:pt x="1954" y="725"/>
                    <a:pt x="2111" y="883"/>
                    <a:pt x="2111" y="1072"/>
                  </a:cubicBezTo>
                  <a:cubicBezTo>
                    <a:pt x="2111" y="1261"/>
                    <a:pt x="1954" y="1419"/>
                    <a:pt x="1765" y="1419"/>
                  </a:cubicBezTo>
                  <a:cubicBezTo>
                    <a:pt x="1575" y="1419"/>
                    <a:pt x="1418" y="1261"/>
                    <a:pt x="1418" y="1072"/>
                  </a:cubicBezTo>
                  <a:cubicBezTo>
                    <a:pt x="1418" y="883"/>
                    <a:pt x="1575" y="725"/>
                    <a:pt x="1765" y="725"/>
                  </a:cubicBezTo>
                  <a:close/>
                  <a:moveTo>
                    <a:pt x="3214" y="725"/>
                  </a:moveTo>
                  <a:cubicBezTo>
                    <a:pt x="3434" y="725"/>
                    <a:pt x="3592" y="883"/>
                    <a:pt x="3592" y="1072"/>
                  </a:cubicBezTo>
                  <a:cubicBezTo>
                    <a:pt x="3592" y="1261"/>
                    <a:pt x="3434" y="1419"/>
                    <a:pt x="3214" y="1419"/>
                  </a:cubicBezTo>
                  <a:cubicBezTo>
                    <a:pt x="3025" y="1419"/>
                    <a:pt x="2867" y="1261"/>
                    <a:pt x="2867" y="1072"/>
                  </a:cubicBezTo>
                  <a:cubicBezTo>
                    <a:pt x="2867" y="883"/>
                    <a:pt x="3025" y="725"/>
                    <a:pt x="3214" y="725"/>
                  </a:cubicBezTo>
                  <a:close/>
                  <a:moveTo>
                    <a:pt x="2521" y="1419"/>
                  </a:moveTo>
                  <a:cubicBezTo>
                    <a:pt x="2710" y="1419"/>
                    <a:pt x="2867" y="1576"/>
                    <a:pt x="2867" y="1797"/>
                  </a:cubicBezTo>
                  <a:cubicBezTo>
                    <a:pt x="2867" y="1986"/>
                    <a:pt x="2710" y="2143"/>
                    <a:pt x="2521" y="2143"/>
                  </a:cubicBezTo>
                  <a:cubicBezTo>
                    <a:pt x="2332" y="2143"/>
                    <a:pt x="2174" y="1986"/>
                    <a:pt x="2174" y="1797"/>
                  </a:cubicBezTo>
                  <a:cubicBezTo>
                    <a:pt x="2111" y="1576"/>
                    <a:pt x="2332" y="1419"/>
                    <a:pt x="2521" y="1419"/>
                  </a:cubicBezTo>
                  <a:close/>
                  <a:moveTo>
                    <a:pt x="32" y="1"/>
                  </a:moveTo>
                  <a:lnTo>
                    <a:pt x="32" y="127"/>
                  </a:lnTo>
                  <a:lnTo>
                    <a:pt x="0" y="127"/>
                  </a:lnTo>
                  <a:cubicBezTo>
                    <a:pt x="0" y="2962"/>
                    <a:pt x="1796" y="5514"/>
                    <a:pt x="4537" y="6428"/>
                  </a:cubicBezTo>
                  <a:cubicBezTo>
                    <a:pt x="4568" y="6428"/>
                    <a:pt x="4600" y="6459"/>
                    <a:pt x="4631" y="6459"/>
                  </a:cubicBezTo>
                  <a:cubicBezTo>
                    <a:pt x="4694" y="6459"/>
                    <a:pt x="4726" y="6459"/>
                    <a:pt x="4757" y="6428"/>
                  </a:cubicBezTo>
                  <a:cubicBezTo>
                    <a:pt x="7467" y="5514"/>
                    <a:pt x="9294" y="2962"/>
                    <a:pt x="9294" y="127"/>
                  </a:cubicBezTo>
                  <a:lnTo>
                    <a:pt x="92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79"/>
            <p:cNvSpPr/>
            <p:nvPr/>
          </p:nvSpPr>
          <p:spPr>
            <a:xfrm>
              <a:off x="-17417275" y="3309200"/>
              <a:ext cx="52800" cy="54350"/>
            </a:xfrm>
            <a:custGeom>
              <a:avLst/>
              <a:gdLst/>
              <a:ahLst/>
              <a:cxnLst/>
              <a:rect l="l" t="t" r="r" b="b"/>
              <a:pathLst>
                <a:path w="2112" h="2174" extrusionOk="0">
                  <a:moveTo>
                    <a:pt x="347" y="0"/>
                  </a:moveTo>
                  <a:cubicBezTo>
                    <a:pt x="158" y="0"/>
                    <a:pt x="1" y="158"/>
                    <a:pt x="1" y="347"/>
                  </a:cubicBezTo>
                  <a:lnTo>
                    <a:pt x="1" y="1103"/>
                  </a:lnTo>
                  <a:cubicBezTo>
                    <a:pt x="1" y="1701"/>
                    <a:pt x="473" y="2174"/>
                    <a:pt x="1040" y="2174"/>
                  </a:cubicBezTo>
                  <a:cubicBezTo>
                    <a:pt x="1639" y="2174"/>
                    <a:pt x="2112" y="1701"/>
                    <a:pt x="2112" y="1103"/>
                  </a:cubicBezTo>
                  <a:lnTo>
                    <a:pt x="2112" y="347"/>
                  </a:lnTo>
                  <a:cubicBezTo>
                    <a:pt x="2112" y="158"/>
                    <a:pt x="1954"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79"/>
            <p:cNvSpPr/>
            <p:nvPr/>
          </p:nvSpPr>
          <p:spPr>
            <a:xfrm>
              <a:off x="-17456650" y="3369825"/>
              <a:ext cx="130775" cy="64625"/>
            </a:xfrm>
            <a:custGeom>
              <a:avLst/>
              <a:gdLst/>
              <a:ahLst/>
              <a:cxnLst/>
              <a:rect l="l" t="t" r="r" b="b"/>
              <a:pathLst>
                <a:path w="5231" h="2585" extrusionOk="0">
                  <a:moveTo>
                    <a:pt x="1450" y="1"/>
                  </a:moveTo>
                  <a:cubicBezTo>
                    <a:pt x="631" y="442"/>
                    <a:pt x="1" y="1419"/>
                    <a:pt x="158" y="2584"/>
                  </a:cubicBezTo>
                  <a:lnTo>
                    <a:pt x="5073" y="2584"/>
                  </a:lnTo>
                  <a:cubicBezTo>
                    <a:pt x="5230" y="1513"/>
                    <a:pt x="4663" y="473"/>
                    <a:pt x="3718" y="1"/>
                  </a:cubicBezTo>
                  <a:cubicBezTo>
                    <a:pt x="3403" y="284"/>
                    <a:pt x="3025" y="442"/>
                    <a:pt x="2584" y="442"/>
                  </a:cubicBezTo>
                  <a:cubicBezTo>
                    <a:pt x="2143" y="442"/>
                    <a:pt x="1765" y="284"/>
                    <a:pt x="14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79"/>
            <p:cNvSpPr/>
            <p:nvPr/>
          </p:nvSpPr>
          <p:spPr>
            <a:xfrm>
              <a:off x="-17526750" y="3344625"/>
              <a:ext cx="95325" cy="89825"/>
            </a:xfrm>
            <a:custGeom>
              <a:avLst/>
              <a:gdLst/>
              <a:ahLst/>
              <a:cxnLst/>
              <a:rect l="l" t="t" r="r" b="b"/>
              <a:pathLst>
                <a:path w="3813" h="3593" extrusionOk="0">
                  <a:moveTo>
                    <a:pt x="3277" y="1"/>
                  </a:moveTo>
                  <a:cubicBezTo>
                    <a:pt x="1891" y="1"/>
                    <a:pt x="662" y="851"/>
                    <a:pt x="221" y="2175"/>
                  </a:cubicBezTo>
                  <a:cubicBezTo>
                    <a:pt x="1" y="2836"/>
                    <a:pt x="536" y="3529"/>
                    <a:pt x="1261" y="3529"/>
                  </a:cubicBezTo>
                  <a:lnTo>
                    <a:pt x="2231" y="3529"/>
                  </a:lnTo>
                  <a:cubicBezTo>
                    <a:pt x="2102" y="2170"/>
                    <a:pt x="2820" y="1000"/>
                    <a:pt x="3813" y="442"/>
                  </a:cubicBezTo>
                  <a:cubicBezTo>
                    <a:pt x="3750" y="316"/>
                    <a:pt x="3687" y="158"/>
                    <a:pt x="3655" y="1"/>
                  </a:cubicBezTo>
                  <a:close/>
                  <a:moveTo>
                    <a:pt x="2231" y="3529"/>
                  </a:moveTo>
                  <a:lnTo>
                    <a:pt x="2231" y="3529"/>
                  </a:lnTo>
                  <a:cubicBezTo>
                    <a:pt x="2233" y="3550"/>
                    <a:pt x="2235" y="3571"/>
                    <a:pt x="2237" y="3592"/>
                  </a:cubicBezTo>
                  <a:lnTo>
                    <a:pt x="2237" y="3529"/>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79"/>
            <p:cNvSpPr/>
            <p:nvPr/>
          </p:nvSpPr>
          <p:spPr>
            <a:xfrm>
              <a:off x="-17351900" y="3345425"/>
              <a:ext cx="96125" cy="89800"/>
            </a:xfrm>
            <a:custGeom>
              <a:avLst/>
              <a:gdLst/>
              <a:ahLst/>
              <a:cxnLst/>
              <a:rect l="l" t="t" r="r" b="b"/>
              <a:pathLst>
                <a:path w="3845" h="3592" extrusionOk="0">
                  <a:moveTo>
                    <a:pt x="158" y="0"/>
                  </a:moveTo>
                  <a:cubicBezTo>
                    <a:pt x="127" y="158"/>
                    <a:pt x="95" y="315"/>
                    <a:pt x="1" y="441"/>
                  </a:cubicBezTo>
                  <a:cubicBezTo>
                    <a:pt x="1103" y="1071"/>
                    <a:pt x="1734" y="2300"/>
                    <a:pt x="1576" y="3592"/>
                  </a:cubicBezTo>
                  <a:lnTo>
                    <a:pt x="2584" y="3592"/>
                  </a:lnTo>
                  <a:cubicBezTo>
                    <a:pt x="3309" y="3560"/>
                    <a:pt x="3844" y="2867"/>
                    <a:pt x="3592" y="2174"/>
                  </a:cubicBezTo>
                  <a:cubicBezTo>
                    <a:pt x="3151" y="882"/>
                    <a:pt x="1954" y="0"/>
                    <a:pt x="5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51" name="Google Shape;8151;p79"/>
          <p:cNvGrpSpPr/>
          <p:nvPr/>
        </p:nvGrpSpPr>
        <p:grpSpPr>
          <a:xfrm>
            <a:off x="6300319" y="2244173"/>
            <a:ext cx="448143" cy="448143"/>
            <a:chOff x="-17542500" y="3684100"/>
            <a:chExt cx="303250" cy="303250"/>
          </a:xfrm>
        </p:grpSpPr>
        <p:sp>
          <p:nvSpPr>
            <p:cNvPr id="8152" name="Google Shape;8152;p79"/>
            <p:cNvSpPr/>
            <p:nvPr/>
          </p:nvSpPr>
          <p:spPr>
            <a:xfrm>
              <a:off x="-17542500" y="3863675"/>
              <a:ext cx="70900" cy="52800"/>
            </a:xfrm>
            <a:custGeom>
              <a:avLst/>
              <a:gdLst/>
              <a:ahLst/>
              <a:cxnLst/>
              <a:rect l="l" t="t" r="r" b="b"/>
              <a:pathLst>
                <a:path w="2836" h="2112" extrusionOk="0">
                  <a:moveTo>
                    <a:pt x="347" y="0"/>
                  </a:moveTo>
                  <a:cubicBezTo>
                    <a:pt x="158" y="0"/>
                    <a:pt x="1" y="158"/>
                    <a:pt x="1" y="347"/>
                  </a:cubicBezTo>
                  <a:lnTo>
                    <a:pt x="1" y="693"/>
                  </a:lnTo>
                  <a:cubicBezTo>
                    <a:pt x="1" y="1481"/>
                    <a:pt x="631" y="2111"/>
                    <a:pt x="1418" y="2111"/>
                  </a:cubicBezTo>
                  <a:cubicBezTo>
                    <a:pt x="2174" y="2111"/>
                    <a:pt x="2836" y="1481"/>
                    <a:pt x="2836" y="693"/>
                  </a:cubicBezTo>
                  <a:lnTo>
                    <a:pt x="2489" y="693"/>
                  </a:lnTo>
                  <a:cubicBezTo>
                    <a:pt x="2363" y="693"/>
                    <a:pt x="2237" y="693"/>
                    <a:pt x="2111" y="662"/>
                  </a:cubicBezTo>
                  <a:lnTo>
                    <a:pt x="2111" y="693"/>
                  </a:lnTo>
                  <a:cubicBezTo>
                    <a:pt x="2111" y="1103"/>
                    <a:pt x="1796" y="1418"/>
                    <a:pt x="1418" y="1418"/>
                  </a:cubicBezTo>
                  <a:cubicBezTo>
                    <a:pt x="1009" y="1418"/>
                    <a:pt x="694" y="1103"/>
                    <a:pt x="694" y="693"/>
                  </a:cubicBezTo>
                  <a:lnTo>
                    <a:pt x="694" y="347"/>
                  </a:ln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79"/>
            <p:cNvSpPr/>
            <p:nvPr/>
          </p:nvSpPr>
          <p:spPr>
            <a:xfrm>
              <a:off x="-17488150" y="3881000"/>
              <a:ext cx="70900" cy="106350"/>
            </a:xfrm>
            <a:custGeom>
              <a:avLst/>
              <a:gdLst/>
              <a:ahLst/>
              <a:cxnLst/>
              <a:rect l="l" t="t" r="r" b="b"/>
              <a:pathLst>
                <a:path w="2836" h="4254" extrusionOk="0">
                  <a:moveTo>
                    <a:pt x="2111" y="0"/>
                  </a:moveTo>
                  <a:lnTo>
                    <a:pt x="2111" y="2836"/>
                  </a:lnTo>
                  <a:cubicBezTo>
                    <a:pt x="2111" y="3245"/>
                    <a:pt x="1796" y="3561"/>
                    <a:pt x="1418" y="3561"/>
                  </a:cubicBezTo>
                  <a:cubicBezTo>
                    <a:pt x="1009" y="3561"/>
                    <a:pt x="693" y="3245"/>
                    <a:pt x="693" y="2836"/>
                  </a:cubicBezTo>
                  <a:lnTo>
                    <a:pt x="693" y="2489"/>
                  </a:lnTo>
                  <a:cubicBezTo>
                    <a:pt x="693" y="2300"/>
                    <a:pt x="536" y="2143"/>
                    <a:pt x="347" y="2143"/>
                  </a:cubicBezTo>
                  <a:cubicBezTo>
                    <a:pt x="158" y="2143"/>
                    <a:pt x="0" y="2300"/>
                    <a:pt x="0" y="2489"/>
                  </a:cubicBezTo>
                  <a:lnTo>
                    <a:pt x="0" y="2836"/>
                  </a:lnTo>
                  <a:cubicBezTo>
                    <a:pt x="0" y="3624"/>
                    <a:pt x="630" y="4254"/>
                    <a:pt x="1418" y="4254"/>
                  </a:cubicBezTo>
                  <a:cubicBezTo>
                    <a:pt x="2206" y="4254"/>
                    <a:pt x="2836" y="3624"/>
                    <a:pt x="2836" y="2836"/>
                  </a:cubicBezTo>
                  <a:lnTo>
                    <a:pt x="28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4" name="Google Shape;8154;p79"/>
            <p:cNvSpPr/>
            <p:nvPr/>
          </p:nvSpPr>
          <p:spPr>
            <a:xfrm>
              <a:off x="-17310150" y="3863675"/>
              <a:ext cx="70900" cy="52800"/>
            </a:xfrm>
            <a:custGeom>
              <a:avLst/>
              <a:gdLst/>
              <a:ahLst/>
              <a:cxnLst/>
              <a:rect l="l" t="t" r="r" b="b"/>
              <a:pathLst>
                <a:path w="2836" h="2112" extrusionOk="0">
                  <a:moveTo>
                    <a:pt x="2489" y="0"/>
                  </a:moveTo>
                  <a:cubicBezTo>
                    <a:pt x="2269" y="0"/>
                    <a:pt x="2111" y="126"/>
                    <a:pt x="2111" y="347"/>
                  </a:cubicBezTo>
                  <a:lnTo>
                    <a:pt x="2111" y="693"/>
                  </a:lnTo>
                  <a:cubicBezTo>
                    <a:pt x="2111" y="1072"/>
                    <a:pt x="1796" y="1387"/>
                    <a:pt x="1418" y="1387"/>
                  </a:cubicBezTo>
                  <a:cubicBezTo>
                    <a:pt x="1009" y="1387"/>
                    <a:pt x="694" y="1072"/>
                    <a:pt x="694" y="693"/>
                  </a:cubicBezTo>
                  <a:lnTo>
                    <a:pt x="694" y="662"/>
                  </a:lnTo>
                  <a:cubicBezTo>
                    <a:pt x="599" y="693"/>
                    <a:pt x="473" y="693"/>
                    <a:pt x="347" y="693"/>
                  </a:cubicBezTo>
                  <a:lnTo>
                    <a:pt x="0" y="693"/>
                  </a:lnTo>
                  <a:cubicBezTo>
                    <a:pt x="0" y="1481"/>
                    <a:pt x="631" y="2111"/>
                    <a:pt x="1418" y="2111"/>
                  </a:cubicBezTo>
                  <a:cubicBezTo>
                    <a:pt x="2206" y="2111"/>
                    <a:pt x="2836" y="1481"/>
                    <a:pt x="2836" y="693"/>
                  </a:cubicBezTo>
                  <a:lnTo>
                    <a:pt x="2836" y="347"/>
                  </a:lnTo>
                  <a:cubicBezTo>
                    <a:pt x="2836" y="158"/>
                    <a:pt x="2678" y="0"/>
                    <a:pt x="24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5" name="Google Shape;8155;p79"/>
            <p:cNvSpPr/>
            <p:nvPr/>
          </p:nvSpPr>
          <p:spPr>
            <a:xfrm>
              <a:off x="-17364500" y="3881000"/>
              <a:ext cx="70925" cy="106350"/>
            </a:xfrm>
            <a:custGeom>
              <a:avLst/>
              <a:gdLst/>
              <a:ahLst/>
              <a:cxnLst/>
              <a:rect l="l" t="t" r="r" b="b"/>
              <a:pathLst>
                <a:path w="2837" h="4254" extrusionOk="0">
                  <a:moveTo>
                    <a:pt x="1" y="0"/>
                  </a:moveTo>
                  <a:lnTo>
                    <a:pt x="1" y="2836"/>
                  </a:lnTo>
                  <a:cubicBezTo>
                    <a:pt x="1" y="3624"/>
                    <a:pt x="631" y="4254"/>
                    <a:pt x="1418" y="4254"/>
                  </a:cubicBezTo>
                  <a:cubicBezTo>
                    <a:pt x="2206" y="4254"/>
                    <a:pt x="2836" y="3624"/>
                    <a:pt x="2836" y="2836"/>
                  </a:cubicBezTo>
                  <a:lnTo>
                    <a:pt x="2836" y="2489"/>
                  </a:lnTo>
                  <a:cubicBezTo>
                    <a:pt x="2836" y="2300"/>
                    <a:pt x="2710" y="2111"/>
                    <a:pt x="2490" y="2111"/>
                  </a:cubicBezTo>
                  <a:cubicBezTo>
                    <a:pt x="2301" y="2111"/>
                    <a:pt x="2143" y="2269"/>
                    <a:pt x="2143" y="2489"/>
                  </a:cubicBezTo>
                  <a:lnTo>
                    <a:pt x="2143" y="2836"/>
                  </a:lnTo>
                  <a:cubicBezTo>
                    <a:pt x="2143" y="3214"/>
                    <a:pt x="1828" y="3529"/>
                    <a:pt x="1418" y="3529"/>
                  </a:cubicBezTo>
                  <a:cubicBezTo>
                    <a:pt x="1040" y="3529"/>
                    <a:pt x="725" y="3214"/>
                    <a:pt x="725" y="2836"/>
                  </a:cubicBez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79"/>
            <p:cNvSpPr/>
            <p:nvPr/>
          </p:nvSpPr>
          <p:spPr>
            <a:xfrm>
              <a:off x="-17505475" y="3845550"/>
              <a:ext cx="228425" cy="18150"/>
            </a:xfrm>
            <a:custGeom>
              <a:avLst/>
              <a:gdLst/>
              <a:ahLst/>
              <a:cxnLst/>
              <a:rect l="l" t="t" r="r" b="b"/>
              <a:pathLst>
                <a:path w="9137" h="726" extrusionOk="0">
                  <a:moveTo>
                    <a:pt x="0" y="1"/>
                  </a:moveTo>
                  <a:cubicBezTo>
                    <a:pt x="158" y="379"/>
                    <a:pt x="536" y="725"/>
                    <a:pt x="1008" y="725"/>
                  </a:cubicBezTo>
                  <a:lnTo>
                    <a:pt x="8129" y="725"/>
                  </a:lnTo>
                  <a:cubicBezTo>
                    <a:pt x="8601" y="725"/>
                    <a:pt x="8979" y="379"/>
                    <a:pt x="91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79"/>
            <p:cNvSpPr/>
            <p:nvPr/>
          </p:nvSpPr>
          <p:spPr>
            <a:xfrm>
              <a:off x="-17523600" y="3706925"/>
              <a:ext cx="265450" cy="121325"/>
            </a:xfrm>
            <a:custGeom>
              <a:avLst/>
              <a:gdLst/>
              <a:ahLst/>
              <a:cxnLst/>
              <a:rect l="l" t="t" r="r" b="b"/>
              <a:pathLst>
                <a:path w="10618" h="4853" extrusionOk="0">
                  <a:moveTo>
                    <a:pt x="2364" y="1"/>
                  </a:moveTo>
                  <a:cubicBezTo>
                    <a:pt x="1135" y="789"/>
                    <a:pt x="253" y="2080"/>
                    <a:pt x="32" y="3624"/>
                  </a:cubicBezTo>
                  <a:cubicBezTo>
                    <a:pt x="1" y="3939"/>
                    <a:pt x="64" y="4223"/>
                    <a:pt x="253" y="4443"/>
                  </a:cubicBezTo>
                  <a:cubicBezTo>
                    <a:pt x="473" y="4695"/>
                    <a:pt x="788" y="4853"/>
                    <a:pt x="1103" y="4853"/>
                  </a:cubicBezTo>
                  <a:lnTo>
                    <a:pt x="9515" y="4853"/>
                  </a:lnTo>
                  <a:cubicBezTo>
                    <a:pt x="9830" y="4853"/>
                    <a:pt x="10145" y="4695"/>
                    <a:pt x="10334" y="4443"/>
                  </a:cubicBezTo>
                  <a:cubicBezTo>
                    <a:pt x="10555" y="4223"/>
                    <a:pt x="10618" y="3908"/>
                    <a:pt x="10586" y="3624"/>
                  </a:cubicBezTo>
                  <a:cubicBezTo>
                    <a:pt x="10334" y="2080"/>
                    <a:pt x="9484" y="789"/>
                    <a:pt x="8255" y="1"/>
                  </a:cubicBezTo>
                  <a:cubicBezTo>
                    <a:pt x="7782" y="1135"/>
                    <a:pt x="6648" y="1954"/>
                    <a:pt x="5293" y="1954"/>
                  </a:cubicBezTo>
                  <a:cubicBezTo>
                    <a:pt x="4002" y="1954"/>
                    <a:pt x="2868" y="1167"/>
                    <a:pt x="23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8" name="Google Shape;8158;p79"/>
            <p:cNvSpPr/>
            <p:nvPr/>
          </p:nvSpPr>
          <p:spPr>
            <a:xfrm>
              <a:off x="-17448775" y="3684100"/>
              <a:ext cx="115800" cy="52800"/>
            </a:xfrm>
            <a:custGeom>
              <a:avLst/>
              <a:gdLst/>
              <a:ahLst/>
              <a:cxnLst/>
              <a:rect l="l" t="t" r="r" b="b"/>
              <a:pathLst>
                <a:path w="4632" h="2112" extrusionOk="0">
                  <a:moveTo>
                    <a:pt x="2300" y="0"/>
                  </a:moveTo>
                  <a:cubicBezTo>
                    <a:pt x="1481" y="0"/>
                    <a:pt x="694" y="189"/>
                    <a:pt x="1" y="504"/>
                  </a:cubicBezTo>
                  <a:cubicBezTo>
                    <a:pt x="347" y="1513"/>
                    <a:pt x="1261" y="2111"/>
                    <a:pt x="2300" y="2111"/>
                  </a:cubicBezTo>
                  <a:cubicBezTo>
                    <a:pt x="3372" y="2111"/>
                    <a:pt x="4285" y="1450"/>
                    <a:pt x="4632" y="504"/>
                  </a:cubicBezTo>
                  <a:cubicBezTo>
                    <a:pt x="3939" y="158"/>
                    <a:pt x="3151" y="0"/>
                    <a:pt x="23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59" name="Google Shape;8159;p79"/>
          <p:cNvGrpSpPr/>
          <p:nvPr/>
        </p:nvGrpSpPr>
        <p:grpSpPr>
          <a:xfrm>
            <a:off x="6299728" y="2810817"/>
            <a:ext cx="449325" cy="421395"/>
            <a:chOff x="-17542500" y="4068450"/>
            <a:chExt cx="304050" cy="285150"/>
          </a:xfrm>
        </p:grpSpPr>
        <p:sp>
          <p:nvSpPr>
            <p:cNvPr id="8160" name="Google Shape;8160;p79"/>
            <p:cNvSpPr/>
            <p:nvPr/>
          </p:nvSpPr>
          <p:spPr>
            <a:xfrm>
              <a:off x="-17519650" y="4281900"/>
              <a:ext cx="256000" cy="71700"/>
            </a:xfrm>
            <a:custGeom>
              <a:avLst/>
              <a:gdLst/>
              <a:ahLst/>
              <a:cxnLst/>
              <a:rect l="l" t="t" r="r" b="b"/>
              <a:pathLst>
                <a:path w="10240" h="2868" extrusionOk="0">
                  <a:moveTo>
                    <a:pt x="10239" y="0"/>
                  </a:moveTo>
                  <a:cubicBezTo>
                    <a:pt x="9546" y="32"/>
                    <a:pt x="9042" y="0"/>
                    <a:pt x="8223" y="536"/>
                  </a:cubicBezTo>
                  <a:cubicBezTo>
                    <a:pt x="7341" y="1135"/>
                    <a:pt x="6333" y="1450"/>
                    <a:pt x="5261" y="1450"/>
                  </a:cubicBezTo>
                  <a:lnTo>
                    <a:pt x="4978" y="1450"/>
                  </a:lnTo>
                  <a:cubicBezTo>
                    <a:pt x="3938" y="1450"/>
                    <a:pt x="2899" y="1135"/>
                    <a:pt x="2048" y="536"/>
                  </a:cubicBezTo>
                  <a:cubicBezTo>
                    <a:pt x="1197" y="0"/>
                    <a:pt x="693" y="63"/>
                    <a:pt x="0" y="0"/>
                  </a:cubicBezTo>
                  <a:lnTo>
                    <a:pt x="0" y="0"/>
                  </a:lnTo>
                  <a:cubicBezTo>
                    <a:pt x="1103" y="1733"/>
                    <a:pt x="3025" y="2867"/>
                    <a:pt x="5104" y="2867"/>
                  </a:cubicBezTo>
                  <a:cubicBezTo>
                    <a:pt x="7183" y="2867"/>
                    <a:pt x="9168" y="1765"/>
                    <a:pt x="102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79"/>
            <p:cNvSpPr/>
            <p:nvPr/>
          </p:nvSpPr>
          <p:spPr>
            <a:xfrm>
              <a:off x="-17542500" y="4166900"/>
              <a:ext cx="304050" cy="133925"/>
            </a:xfrm>
            <a:custGeom>
              <a:avLst/>
              <a:gdLst/>
              <a:ahLst/>
              <a:cxnLst/>
              <a:rect l="l" t="t" r="r" b="b"/>
              <a:pathLst>
                <a:path w="12162" h="5357" extrusionOk="0">
                  <a:moveTo>
                    <a:pt x="4632" y="2458"/>
                  </a:moveTo>
                  <a:cubicBezTo>
                    <a:pt x="4852" y="2458"/>
                    <a:pt x="5010" y="2616"/>
                    <a:pt x="5010" y="2836"/>
                  </a:cubicBezTo>
                  <a:cubicBezTo>
                    <a:pt x="5010" y="3025"/>
                    <a:pt x="4852" y="3183"/>
                    <a:pt x="4632" y="3183"/>
                  </a:cubicBezTo>
                  <a:cubicBezTo>
                    <a:pt x="4443" y="3183"/>
                    <a:pt x="4285" y="3025"/>
                    <a:pt x="4285" y="2836"/>
                  </a:cubicBezTo>
                  <a:cubicBezTo>
                    <a:pt x="4285" y="2616"/>
                    <a:pt x="4443" y="2458"/>
                    <a:pt x="4632" y="2458"/>
                  </a:cubicBezTo>
                  <a:close/>
                  <a:moveTo>
                    <a:pt x="7467" y="2458"/>
                  </a:moveTo>
                  <a:cubicBezTo>
                    <a:pt x="7688" y="2458"/>
                    <a:pt x="7845" y="2616"/>
                    <a:pt x="7845" y="2836"/>
                  </a:cubicBezTo>
                  <a:cubicBezTo>
                    <a:pt x="7845" y="3025"/>
                    <a:pt x="7688" y="3183"/>
                    <a:pt x="7467" y="3183"/>
                  </a:cubicBezTo>
                  <a:cubicBezTo>
                    <a:pt x="7278" y="3183"/>
                    <a:pt x="7121" y="3025"/>
                    <a:pt x="7121" y="2836"/>
                  </a:cubicBezTo>
                  <a:cubicBezTo>
                    <a:pt x="7121" y="2616"/>
                    <a:pt x="7278" y="2458"/>
                    <a:pt x="7467" y="2458"/>
                  </a:cubicBezTo>
                  <a:close/>
                  <a:moveTo>
                    <a:pt x="6049" y="1"/>
                  </a:moveTo>
                  <a:cubicBezTo>
                    <a:pt x="5545" y="1040"/>
                    <a:pt x="4443" y="1765"/>
                    <a:pt x="3214" y="1765"/>
                  </a:cubicBezTo>
                  <a:cubicBezTo>
                    <a:pt x="2174" y="1765"/>
                    <a:pt x="1261" y="1261"/>
                    <a:pt x="662" y="473"/>
                  </a:cubicBezTo>
                  <a:cubicBezTo>
                    <a:pt x="221" y="1166"/>
                    <a:pt x="1" y="1986"/>
                    <a:pt x="1" y="2836"/>
                  </a:cubicBezTo>
                  <a:cubicBezTo>
                    <a:pt x="1" y="3403"/>
                    <a:pt x="473" y="3876"/>
                    <a:pt x="1072" y="3876"/>
                  </a:cubicBezTo>
                  <a:cubicBezTo>
                    <a:pt x="1891" y="3876"/>
                    <a:pt x="2647" y="4033"/>
                    <a:pt x="3372" y="4569"/>
                  </a:cubicBezTo>
                  <a:cubicBezTo>
                    <a:pt x="4128" y="5073"/>
                    <a:pt x="5041" y="5357"/>
                    <a:pt x="5955" y="5357"/>
                  </a:cubicBezTo>
                  <a:lnTo>
                    <a:pt x="6207" y="5357"/>
                  </a:lnTo>
                  <a:cubicBezTo>
                    <a:pt x="7121" y="5357"/>
                    <a:pt x="8034" y="5073"/>
                    <a:pt x="8790" y="4569"/>
                  </a:cubicBezTo>
                  <a:cubicBezTo>
                    <a:pt x="9515" y="4033"/>
                    <a:pt x="10271" y="3876"/>
                    <a:pt x="11090" y="3876"/>
                  </a:cubicBezTo>
                  <a:cubicBezTo>
                    <a:pt x="11689" y="3876"/>
                    <a:pt x="12161" y="3403"/>
                    <a:pt x="12161" y="2836"/>
                  </a:cubicBezTo>
                  <a:cubicBezTo>
                    <a:pt x="12130" y="1954"/>
                    <a:pt x="11878" y="1166"/>
                    <a:pt x="11468" y="473"/>
                  </a:cubicBezTo>
                  <a:cubicBezTo>
                    <a:pt x="10870" y="1261"/>
                    <a:pt x="9956" y="1765"/>
                    <a:pt x="8885" y="1765"/>
                  </a:cubicBezTo>
                  <a:cubicBezTo>
                    <a:pt x="7625" y="1765"/>
                    <a:pt x="6585" y="1040"/>
                    <a:pt x="60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79"/>
            <p:cNvSpPr/>
            <p:nvPr/>
          </p:nvSpPr>
          <p:spPr>
            <a:xfrm>
              <a:off x="-17329050" y="4121225"/>
              <a:ext cx="18125" cy="18150"/>
            </a:xfrm>
            <a:custGeom>
              <a:avLst/>
              <a:gdLst/>
              <a:ahLst/>
              <a:cxnLst/>
              <a:rect l="l" t="t" r="r" b="b"/>
              <a:pathLst>
                <a:path w="725" h="726" extrusionOk="0">
                  <a:moveTo>
                    <a:pt x="347" y="0"/>
                  </a:moveTo>
                  <a:cubicBezTo>
                    <a:pt x="158" y="0"/>
                    <a:pt x="0" y="158"/>
                    <a:pt x="0" y="347"/>
                  </a:cubicBezTo>
                  <a:cubicBezTo>
                    <a:pt x="0" y="568"/>
                    <a:pt x="158" y="725"/>
                    <a:pt x="347" y="725"/>
                  </a:cubicBezTo>
                  <a:cubicBezTo>
                    <a:pt x="567" y="725"/>
                    <a:pt x="725" y="568"/>
                    <a:pt x="725" y="347"/>
                  </a:cubicBezTo>
                  <a:cubicBezTo>
                    <a:pt x="725" y="158"/>
                    <a:pt x="567"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3" name="Google Shape;8163;p79"/>
            <p:cNvSpPr/>
            <p:nvPr/>
          </p:nvSpPr>
          <p:spPr>
            <a:xfrm>
              <a:off x="-17381825" y="4068450"/>
              <a:ext cx="123675" cy="123675"/>
            </a:xfrm>
            <a:custGeom>
              <a:avLst/>
              <a:gdLst/>
              <a:ahLst/>
              <a:cxnLst/>
              <a:rect l="l" t="t" r="r" b="b"/>
              <a:pathLst>
                <a:path w="4947" h="4947" extrusionOk="0">
                  <a:moveTo>
                    <a:pt x="2458" y="1418"/>
                  </a:moveTo>
                  <a:cubicBezTo>
                    <a:pt x="3057" y="1418"/>
                    <a:pt x="3529" y="1891"/>
                    <a:pt x="3529" y="2458"/>
                  </a:cubicBezTo>
                  <a:cubicBezTo>
                    <a:pt x="3529" y="3057"/>
                    <a:pt x="3057" y="3529"/>
                    <a:pt x="2458" y="3529"/>
                  </a:cubicBezTo>
                  <a:cubicBezTo>
                    <a:pt x="1891" y="3529"/>
                    <a:pt x="1418" y="3057"/>
                    <a:pt x="1418" y="2458"/>
                  </a:cubicBezTo>
                  <a:cubicBezTo>
                    <a:pt x="1418" y="1891"/>
                    <a:pt x="1891" y="1418"/>
                    <a:pt x="2458" y="1418"/>
                  </a:cubicBezTo>
                  <a:close/>
                  <a:moveTo>
                    <a:pt x="2458" y="1"/>
                  </a:moveTo>
                  <a:cubicBezTo>
                    <a:pt x="1103" y="1"/>
                    <a:pt x="1" y="1103"/>
                    <a:pt x="1" y="2458"/>
                  </a:cubicBezTo>
                  <a:cubicBezTo>
                    <a:pt x="1" y="3844"/>
                    <a:pt x="1103" y="4947"/>
                    <a:pt x="2458" y="4947"/>
                  </a:cubicBezTo>
                  <a:cubicBezTo>
                    <a:pt x="3844" y="4947"/>
                    <a:pt x="4947" y="3844"/>
                    <a:pt x="4947" y="2458"/>
                  </a:cubicBezTo>
                  <a:cubicBezTo>
                    <a:pt x="4947" y="1103"/>
                    <a:pt x="3844" y="1"/>
                    <a:pt x="2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4" name="Google Shape;8164;p79"/>
            <p:cNvSpPr/>
            <p:nvPr/>
          </p:nvSpPr>
          <p:spPr>
            <a:xfrm>
              <a:off x="-17471625" y="4121225"/>
              <a:ext cx="17375" cy="18150"/>
            </a:xfrm>
            <a:custGeom>
              <a:avLst/>
              <a:gdLst/>
              <a:ahLst/>
              <a:cxnLst/>
              <a:rect l="l" t="t" r="r" b="b"/>
              <a:pathLst>
                <a:path w="695" h="726" extrusionOk="0">
                  <a:moveTo>
                    <a:pt x="348" y="0"/>
                  </a:moveTo>
                  <a:cubicBezTo>
                    <a:pt x="158" y="0"/>
                    <a:pt x="1" y="158"/>
                    <a:pt x="1" y="347"/>
                  </a:cubicBezTo>
                  <a:cubicBezTo>
                    <a:pt x="1" y="568"/>
                    <a:pt x="158" y="725"/>
                    <a:pt x="348" y="725"/>
                  </a:cubicBezTo>
                  <a:cubicBezTo>
                    <a:pt x="537" y="725"/>
                    <a:pt x="694" y="568"/>
                    <a:pt x="694" y="347"/>
                  </a:cubicBezTo>
                  <a:cubicBezTo>
                    <a:pt x="694" y="158"/>
                    <a:pt x="537" y="0"/>
                    <a:pt x="34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5" name="Google Shape;8165;p79"/>
            <p:cNvSpPr/>
            <p:nvPr/>
          </p:nvSpPr>
          <p:spPr>
            <a:xfrm>
              <a:off x="-17525175" y="4068450"/>
              <a:ext cx="124475" cy="123675"/>
            </a:xfrm>
            <a:custGeom>
              <a:avLst/>
              <a:gdLst/>
              <a:ahLst/>
              <a:cxnLst/>
              <a:rect l="l" t="t" r="r" b="b"/>
              <a:pathLst>
                <a:path w="4979" h="4947" extrusionOk="0">
                  <a:moveTo>
                    <a:pt x="2490" y="1418"/>
                  </a:moveTo>
                  <a:cubicBezTo>
                    <a:pt x="3088" y="1418"/>
                    <a:pt x="3561" y="1891"/>
                    <a:pt x="3561" y="2458"/>
                  </a:cubicBezTo>
                  <a:cubicBezTo>
                    <a:pt x="3561" y="3057"/>
                    <a:pt x="3088" y="3529"/>
                    <a:pt x="2490" y="3529"/>
                  </a:cubicBezTo>
                  <a:cubicBezTo>
                    <a:pt x="1891" y="3529"/>
                    <a:pt x="1418" y="3057"/>
                    <a:pt x="1418" y="2458"/>
                  </a:cubicBezTo>
                  <a:cubicBezTo>
                    <a:pt x="1418" y="1891"/>
                    <a:pt x="1891" y="1418"/>
                    <a:pt x="2490" y="1418"/>
                  </a:cubicBezTo>
                  <a:close/>
                  <a:moveTo>
                    <a:pt x="2490" y="1"/>
                  </a:moveTo>
                  <a:cubicBezTo>
                    <a:pt x="1103" y="1"/>
                    <a:pt x="1" y="1103"/>
                    <a:pt x="1" y="2458"/>
                  </a:cubicBezTo>
                  <a:cubicBezTo>
                    <a:pt x="1" y="3844"/>
                    <a:pt x="1103" y="4947"/>
                    <a:pt x="2490" y="4947"/>
                  </a:cubicBezTo>
                  <a:cubicBezTo>
                    <a:pt x="3876" y="4947"/>
                    <a:pt x="4978" y="3844"/>
                    <a:pt x="4978" y="2458"/>
                  </a:cubicBezTo>
                  <a:cubicBezTo>
                    <a:pt x="4978" y="1103"/>
                    <a:pt x="3876" y="1"/>
                    <a:pt x="24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6" name="Google Shape;8166;p79"/>
          <p:cNvGrpSpPr/>
          <p:nvPr/>
        </p:nvGrpSpPr>
        <p:grpSpPr>
          <a:xfrm>
            <a:off x="3530150" y="3342211"/>
            <a:ext cx="343404" cy="449325"/>
            <a:chOff x="-15652200" y="3335975"/>
            <a:chExt cx="232375" cy="304050"/>
          </a:xfrm>
        </p:grpSpPr>
        <p:sp>
          <p:nvSpPr>
            <p:cNvPr id="8167" name="Google Shape;8167;p79"/>
            <p:cNvSpPr/>
            <p:nvPr/>
          </p:nvSpPr>
          <p:spPr>
            <a:xfrm>
              <a:off x="-15652200" y="3403700"/>
              <a:ext cx="36250" cy="168575"/>
            </a:xfrm>
            <a:custGeom>
              <a:avLst/>
              <a:gdLst/>
              <a:ahLst/>
              <a:cxnLst/>
              <a:rect l="l" t="t" r="r" b="b"/>
              <a:pathLst>
                <a:path w="1450" h="6743" extrusionOk="0">
                  <a:moveTo>
                    <a:pt x="0" y="1"/>
                  </a:moveTo>
                  <a:lnTo>
                    <a:pt x="0" y="6743"/>
                  </a:lnTo>
                  <a:lnTo>
                    <a:pt x="1450" y="6018"/>
                  </a:lnTo>
                  <a:lnTo>
                    <a:pt x="1450" y="694"/>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8" name="Google Shape;8168;p79"/>
            <p:cNvSpPr/>
            <p:nvPr/>
          </p:nvSpPr>
          <p:spPr>
            <a:xfrm>
              <a:off x="-15455300" y="3403700"/>
              <a:ext cx="35475" cy="168575"/>
            </a:xfrm>
            <a:custGeom>
              <a:avLst/>
              <a:gdLst/>
              <a:ahLst/>
              <a:cxnLst/>
              <a:rect l="l" t="t" r="r" b="b"/>
              <a:pathLst>
                <a:path w="1419" h="6743" extrusionOk="0">
                  <a:moveTo>
                    <a:pt x="1418" y="1"/>
                  </a:moveTo>
                  <a:lnTo>
                    <a:pt x="1" y="694"/>
                  </a:lnTo>
                  <a:lnTo>
                    <a:pt x="1" y="6018"/>
                  </a:lnTo>
                  <a:lnTo>
                    <a:pt x="1418" y="6743"/>
                  </a:lnTo>
                  <a:lnTo>
                    <a:pt x="14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79"/>
            <p:cNvSpPr/>
            <p:nvPr/>
          </p:nvSpPr>
          <p:spPr>
            <a:xfrm>
              <a:off x="-15644325" y="3570675"/>
              <a:ext cx="62250" cy="62250"/>
            </a:xfrm>
            <a:custGeom>
              <a:avLst/>
              <a:gdLst/>
              <a:ahLst/>
              <a:cxnLst/>
              <a:rect l="l" t="t" r="r" b="b"/>
              <a:pathLst>
                <a:path w="2490" h="2490" extrusionOk="0">
                  <a:moveTo>
                    <a:pt x="1418" y="1"/>
                  </a:moveTo>
                  <a:lnTo>
                    <a:pt x="0" y="725"/>
                  </a:lnTo>
                  <a:lnTo>
                    <a:pt x="1765" y="2489"/>
                  </a:lnTo>
                  <a:lnTo>
                    <a:pt x="2489" y="1072"/>
                  </a:lnTo>
                  <a:lnTo>
                    <a:pt x="14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79"/>
            <p:cNvSpPr/>
            <p:nvPr/>
          </p:nvSpPr>
          <p:spPr>
            <a:xfrm>
              <a:off x="-15489950" y="3570675"/>
              <a:ext cx="63025" cy="62250"/>
            </a:xfrm>
            <a:custGeom>
              <a:avLst/>
              <a:gdLst/>
              <a:ahLst/>
              <a:cxnLst/>
              <a:rect l="l" t="t" r="r" b="b"/>
              <a:pathLst>
                <a:path w="2521" h="2490" extrusionOk="0">
                  <a:moveTo>
                    <a:pt x="1072" y="1"/>
                  </a:moveTo>
                  <a:lnTo>
                    <a:pt x="0" y="1072"/>
                  </a:lnTo>
                  <a:lnTo>
                    <a:pt x="725" y="2489"/>
                  </a:lnTo>
                  <a:lnTo>
                    <a:pt x="2521" y="725"/>
                  </a:lnTo>
                  <a:lnTo>
                    <a:pt x="10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79"/>
            <p:cNvSpPr/>
            <p:nvPr/>
          </p:nvSpPr>
          <p:spPr>
            <a:xfrm>
              <a:off x="-15644325" y="3342275"/>
              <a:ext cx="62250" cy="63025"/>
            </a:xfrm>
            <a:custGeom>
              <a:avLst/>
              <a:gdLst/>
              <a:ahLst/>
              <a:cxnLst/>
              <a:rect l="l" t="t" r="r" b="b"/>
              <a:pathLst>
                <a:path w="2490" h="2521" extrusionOk="0">
                  <a:moveTo>
                    <a:pt x="1765" y="0"/>
                  </a:moveTo>
                  <a:lnTo>
                    <a:pt x="0" y="1827"/>
                  </a:lnTo>
                  <a:lnTo>
                    <a:pt x="1418" y="2521"/>
                  </a:lnTo>
                  <a:lnTo>
                    <a:pt x="2489" y="1481"/>
                  </a:lnTo>
                  <a:lnTo>
                    <a:pt x="176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2" name="Google Shape;8172;p79"/>
            <p:cNvSpPr/>
            <p:nvPr/>
          </p:nvSpPr>
          <p:spPr>
            <a:xfrm>
              <a:off x="-15489950" y="3342275"/>
              <a:ext cx="63025" cy="63025"/>
            </a:xfrm>
            <a:custGeom>
              <a:avLst/>
              <a:gdLst/>
              <a:ahLst/>
              <a:cxnLst/>
              <a:rect l="l" t="t" r="r" b="b"/>
              <a:pathLst>
                <a:path w="2521" h="2521" extrusionOk="0">
                  <a:moveTo>
                    <a:pt x="725" y="0"/>
                  </a:moveTo>
                  <a:lnTo>
                    <a:pt x="0" y="1481"/>
                  </a:lnTo>
                  <a:lnTo>
                    <a:pt x="1072" y="2521"/>
                  </a:lnTo>
                  <a:lnTo>
                    <a:pt x="2521" y="1827"/>
                  </a:lnTo>
                  <a:lnTo>
                    <a:pt x="7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3" name="Google Shape;8173;p79"/>
            <p:cNvSpPr/>
            <p:nvPr/>
          </p:nvSpPr>
          <p:spPr>
            <a:xfrm>
              <a:off x="-15584475" y="3604550"/>
              <a:ext cx="96900" cy="35475"/>
            </a:xfrm>
            <a:custGeom>
              <a:avLst/>
              <a:gdLst/>
              <a:ahLst/>
              <a:cxnLst/>
              <a:rect l="l" t="t" r="r" b="b"/>
              <a:pathLst>
                <a:path w="3876" h="1419" extrusionOk="0">
                  <a:moveTo>
                    <a:pt x="725" y="0"/>
                  </a:moveTo>
                  <a:lnTo>
                    <a:pt x="1" y="1418"/>
                  </a:lnTo>
                  <a:lnTo>
                    <a:pt x="3876" y="1418"/>
                  </a:lnTo>
                  <a:lnTo>
                    <a:pt x="31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79"/>
            <p:cNvSpPr/>
            <p:nvPr/>
          </p:nvSpPr>
          <p:spPr>
            <a:xfrm>
              <a:off x="-15584475" y="3335975"/>
              <a:ext cx="96900" cy="35450"/>
            </a:xfrm>
            <a:custGeom>
              <a:avLst/>
              <a:gdLst/>
              <a:ahLst/>
              <a:cxnLst/>
              <a:rect l="l" t="t" r="r" b="b"/>
              <a:pathLst>
                <a:path w="3876" h="1418" extrusionOk="0">
                  <a:moveTo>
                    <a:pt x="1" y="0"/>
                  </a:moveTo>
                  <a:lnTo>
                    <a:pt x="725" y="1418"/>
                  </a:lnTo>
                  <a:lnTo>
                    <a:pt x="3151" y="1418"/>
                  </a:lnTo>
                  <a:lnTo>
                    <a:pt x="387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79"/>
            <p:cNvSpPr/>
            <p:nvPr/>
          </p:nvSpPr>
          <p:spPr>
            <a:xfrm>
              <a:off x="-15597850" y="3388725"/>
              <a:ext cx="124450" cy="197725"/>
            </a:xfrm>
            <a:custGeom>
              <a:avLst/>
              <a:gdLst/>
              <a:ahLst/>
              <a:cxnLst/>
              <a:rect l="l" t="t" r="r" b="b"/>
              <a:pathLst>
                <a:path w="4978" h="7909" extrusionOk="0">
                  <a:moveTo>
                    <a:pt x="1197" y="1"/>
                  </a:moveTo>
                  <a:lnTo>
                    <a:pt x="1197" y="33"/>
                  </a:lnTo>
                  <a:lnTo>
                    <a:pt x="0" y="1261"/>
                  </a:lnTo>
                  <a:lnTo>
                    <a:pt x="0" y="6712"/>
                  </a:lnTo>
                  <a:lnTo>
                    <a:pt x="1197" y="7909"/>
                  </a:lnTo>
                  <a:lnTo>
                    <a:pt x="3781" y="7909"/>
                  </a:lnTo>
                  <a:lnTo>
                    <a:pt x="4978" y="6712"/>
                  </a:lnTo>
                  <a:lnTo>
                    <a:pt x="4978" y="1230"/>
                  </a:lnTo>
                  <a:lnTo>
                    <a:pt x="37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76" name="Google Shape;8176;p79"/>
          <p:cNvGrpSpPr/>
          <p:nvPr/>
        </p:nvGrpSpPr>
        <p:grpSpPr>
          <a:xfrm>
            <a:off x="1303491" y="1689573"/>
            <a:ext cx="450470" cy="449325"/>
            <a:chOff x="-20946600" y="3317850"/>
            <a:chExt cx="304825" cy="304050"/>
          </a:xfrm>
        </p:grpSpPr>
        <p:sp>
          <p:nvSpPr>
            <p:cNvPr id="8177" name="Google Shape;8177;p79"/>
            <p:cNvSpPr/>
            <p:nvPr/>
          </p:nvSpPr>
          <p:spPr>
            <a:xfrm>
              <a:off x="-20946600" y="3317850"/>
              <a:ext cx="232350" cy="248925"/>
            </a:xfrm>
            <a:custGeom>
              <a:avLst/>
              <a:gdLst/>
              <a:ahLst/>
              <a:cxnLst/>
              <a:rect l="l" t="t" r="r" b="b"/>
              <a:pathLst>
                <a:path w="9294" h="9957" extrusionOk="0">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8" name="Google Shape;8178;p79"/>
            <p:cNvSpPr/>
            <p:nvPr/>
          </p:nvSpPr>
          <p:spPr>
            <a:xfrm>
              <a:off x="-20775700" y="3318650"/>
              <a:ext cx="133925" cy="249700"/>
            </a:xfrm>
            <a:custGeom>
              <a:avLst/>
              <a:gdLst/>
              <a:ahLst/>
              <a:cxnLst/>
              <a:rect l="l" t="t" r="r" b="b"/>
              <a:pathLst>
                <a:path w="5357" h="9988" extrusionOk="0">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79"/>
            <p:cNvSpPr/>
            <p:nvPr/>
          </p:nvSpPr>
          <p:spPr>
            <a:xfrm>
              <a:off x="-20890700" y="3586425"/>
              <a:ext cx="195375" cy="35475"/>
            </a:xfrm>
            <a:custGeom>
              <a:avLst/>
              <a:gdLst/>
              <a:ahLst/>
              <a:cxnLst/>
              <a:rect l="l" t="t" r="r" b="b"/>
              <a:pathLst>
                <a:path w="7815" h="1419" extrusionOk="0">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0" name="Google Shape;8180;p79"/>
          <p:cNvGrpSpPr/>
          <p:nvPr/>
        </p:nvGrpSpPr>
        <p:grpSpPr>
          <a:xfrm>
            <a:off x="1304064" y="2243729"/>
            <a:ext cx="449325" cy="449030"/>
            <a:chOff x="-20945825" y="3692175"/>
            <a:chExt cx="304050" cy="303850"/>
          </a:xfrm>
        </p:grpSpPr>
        <p:sp>
          <p:nvSpPr>
            <p:cNvPr id="8181" name="Google Shape;8181;p79"/>
            <p:cNvSpPr/>
            <p:nvPr/>
          </p:nvSpPr>
          <p:spPr>
            <a:xfrm>
              <a:off x="-20841850" y="3692175"/>
              <a:ext cx="92950" cy="89600"/>
            </a:xfrm>
            <a:custGeom>
              <a:avLst/>
              <a:gdLst/>
              <a:ahLst/>
              <a:cxnLst/>
              <a:rect l="l" t="t" r="r" b="b"/>
              <a:pathLst>
                <a:path w="3718" h="3584" extrusionOk="0">
                  <a:moveTo>
                    <a:pt x="410" y="0"/>
                  </a:moveTo>
                  <a:cubicBezTo>
                    <a:pt x="323" y="0"/>
                    <a:pt x="237" y="40"/>
                    <a:pt x="158" y="118"/>
                  </a:cubicBezTo>
                  <a:cubicBezTo>
                    <a:pt x="0" y="276"/>
                    <a:pt x="0" y="465"/>
                    <a:pt x="158" y="622"/>
                  </a:cubicBezTo>
                  <a:lnTo>
                    <a:pt x="819" y="1221"/>
                  </a:lnTo>
                  <a:cubicBezTo>
                    <a:pt x="630" y="1442"/>
                    <a:pt x="473" y="1788"/>
                    <a:pt x="473" y="2166"/>
                  </a:cubicBezTo>
                  <a:cubicBezTo>
                    <a:pt x="473" y="2954"/>
                    <a:pt x="1103" y="3584"/>
                    <a:pt x="1891" y="3584"/>
                  </a:cubicBezTo>
                  <a:cubicBezTo>
                    <a:pt x="2678" y="3584"/>
                    <a:pt x="3308" y="2954"/>
                    <a:pt x="3308" y="2166"/>
                  </a:cubicBezTo>
                  <a:cubicBezTo>
                    <a:pt x="3308" y="1788"/>
                    <a:pt x="3182" y="1473"/>
                    <a:pt x="2962" y="1221"/>
                  </a:cubicBezTo>
                  <a:lnTo>
                    <a:pt x="3560" y="622"/>
                  </a:lnTo>
                  <a:cubicBezTo>
                    <a:pt x="3718" y="465"/>
                    <a:pt x="3718" y="276"/>
                    <a:pt x="3560" y="118"/>
                  </a:cubicBezTo>
                  <a:cubicBezTo>
                    <a:pt x="3482" y="40"/>
                    <a:pt x="3387" y="0"/>
                    <a:pt x="3293" y="0"/>
                  </a:cubicBezTo>
                  <a:cubicBezTo>
                    <a:pt x="3198" y="0"/>
                    <a:pt x="3103" y="40"/>
                    <a:pt x="3025" y="118"/>
                  </a:cubicBezTo>
                  <a:lnTo>
                    <a:pt x="2332" y="811"/>
                  </a:lnTo>
                  <a:cubicBezTo>
                    <a:pt x="2174" y="780"/>
                    <a:pt x="2017" y="748"/>
                    <a:pt x="1859" y="748"/>
                  </a:cubicBezTo>
                  <a:cubicBezTo>
                    <a:pt x="1702" y="748"/>
                    <a:pt x="1544" y="780"/>
                    <a:pt x="1386" y="811"/>
                  </a:cubicBezTo>
                  <a:lnTo>
                    <a:pt x="662" y="118"/>
                  </a:lnTo>
                  <a:cubicBezTo>
                    <a:pt x="583" y="40"/>
                    <a:pt x="496" y="0"/>
                    <a:pt x="4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2" name="Google Shape;8182;p79"/>
            <p:cNvSpPr/>
            <p:nvPr/>
          </p:nvSpPr>
          <p:spPr>
            <a:xfrm>
              <a:off x="-20945825" y="3746325"/>
              <a:ext cx="304050" cy="70900"/>
            </a:xfrm>
            <a:custGeom>
              <a:avLst/>
              <a:gdLst/>
              <a:ahLst/>
              <a:cxnLst/>
              <a:rect l="l" t="t" r="r" b="b"/>
              <a:pathLst>
                <a:path w="12162" h="2836" extrusionOk="0">
                  <a:moveTo>
                    <a:pt x="1072" y="0"/>
                  </a:moveTo>
                  <a:cubicBezTo>
                    <a:pt x="473" y="0"/>
                    <a:pt x="1" y="473"/>
                    <a:pt x="1" y="1071"/>
                  </a:cubicBezTo>
                  <a:lnTo>
                    <a:pt x="1" y="1953"/>
                  </a:lnTo>
                  <a:cubicBezTo>
                    <a:pt x="1" y="2426"/>
                    <a:pt x="379" y="2836"/>
                    <a:pt x="851" y="2836"/>
                  </a:cubicBezTo>
                  <a:lnTo>
                    <a:pt x="11311" y="2836"/>
                  </a:lnTo>
                  <a:cubicBezTo>
                    <a:pt x="11783" y="2836"/>
                    <a:pt x="12162" y="2426"/>
                    <a:pt x="12162" y="1953"/>
                  </a:cubicBezTo>
                  <a:lnTo>
                    <a:pt x="12162" y="1071"/>
                  </a:lnTo>
                  <a:cubicBezTo>
                    <a:pt x="12162" y="473"/>
                    <a:pt x="11657" y="0"/>
                    <a:pt x="11059" y="0"/>
                  </a:cubicBezTo>
                  <a:cubicBezTo>
                    <a:pt x="9988" y="0"/>
                    <a:pt x="8916" y="284"/>
                    <a:pt x="8034" y="819"/>
                  </a:cubicBezTo>
                  <a:cubicBezTo>
                    <a:pt x="7719" y="1607"/>
                    <a:pt x="6932" y="2174"/>
                    <a:pt x="6050" y="2174"/>
                  </a:cubicBezTo>
                  <a:cubicBezTo>
                    <a:pt x="5136" y="2174"/>
                    <a:pt x="4411" y="1607"/>
                    <a:pt x="4096" y="819"/>
                  </a:cubicBezTo>
                  <a:cubicBezTo>
                    <a:pt x="3183" y="315"/>
                    <a:pt x="211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79"/>
            <p:cNvSpPr/>
            <p:nvPr/>
          </p:nvSpPr>
          <p:spPr>
            <a:xfrm>
              <a:off x="-20814300" y="3864450"/>
              <a:ext cx="39425" cy="131575"/>
            </a:xfrm>
            <a:custGeom>
              <a:avLst/>
              <a:gdLst/>
              <a:ahLst/>
              <a:cxnLst/>
              <a:rect l="l" t="t" r="r" b="b"/>
              <a:pathLst>
                <a:path w="1577" h="5263" extrusionOk="0">
                  <a:moveTo>
                    <a:pt x="789" y="1"/>
                  </a:moveTo>
                  <a:cubicBezTo>
                    <a:pt x="568" y="221"/>
                    <a:pt x="284" y="410"/>
                    <a:pt x="1" y="631"/>
                  </a:cubicBezTo>
                  <a:cubicBezTo>
                    <a:pt x="127" y="757"/>
                    <a:pt x="284" y="852"/>
                    <a:pt x="442" y="883"/>
                  </a:cubicBezTo>
                  <a:lnTo>
                    <a:pt x="442" y="4916"/>
                  </a:lnTo>
                  <a:cubicBezTo>
                    <a:pt x="442" y="5105"/>
                    <a:pt x="600" y="5262"/>
                    <a:pt x="789" y="5262"/>
                  </a:cubicBezTo>
                  <a:cubicBezTo>
                    <a:pt x="978" y="5262"/>
                    <a:pt x="1135" y="5105"/>
                    <a:pt x="1135" y="4916"/>
                  </a:cubicBezTo>
                  <a:lnTo>
                    <a:pt x="1135" y="883"/>
                  </a:lnTo>
                  <a:cubicBezTo>
                    <a:pt x="1293" y="852"/>
                    <a:pt x="1450" y="757"/>
                    <a:pt x="1576" y="631"/>
                  </a:cubicBezTo>
                  <a:cubicBezTo>
                    <a:pt x="1293" y="410"/>
                    <a:pt x="1041" y="221"/>
                    <a:pt x="7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4" name="Google Shape;8184;p79"/>
            <p:cNvSpPr/>
            <p:nvPr/>
          </p:nvSpPr>
          <p:spPr>
            <a:xfrm>
              <a:off x="-20929275" y="3834525"/>
              <a:ext cx="268600" cy="53600"/>
            </a:xfrm>
            <a:custGeom>
              <a:avLst/>
              <a:gdLst/>
              <a:ahLst/>
              <a:cxnLst/>
              <a:rect l="l" t="t" r="r" b="b"/>
              <a:pathLst>
                <a:path w="10744" h="2144" extrusionOk="0">
                  <a:moveTo>
                    <a:pt x="788" y="1"/>
                  </a:moveTo>
                  <a:cubicBezTo>
                    <a:pt x="441" y="1"/>
                    <a:pt x="126" y="284"/>
                    <a:pt x="32" y="631"/>
                  </a:cubicBezTo>
                  <a:cubicBezTo>
                    <a:pt x="0" y="788"/>
                    <a:pt x="0" y="914"/>
                    <a:pt x="0" y="1072"/>
                  </a:cubicBezTo>
                  <a:cubicBezTo>
                    <a:pt x="0" y="1670"/>
                    <a:pt x="473" y="2143"/>
                    <a:pt x="1071" y="2143"/>
                  </a:cubicBezTo>
                  <a:cubicBezTo>
                    <a:pt x="2111" y="2143"/>
                    <a:pt x="3308" y="1828"/>
                    <a:pt x="4253" y="1103"/>
                  </a:cubicBezTo>
                  <a:lnTo>
                    <a:pt x="4285" y="1072"/>
                  </a:lnTo>
                  <a:cubicBezTo>
                    <a:pt x="4537" y="914"/>
                    <a:pt x="4757" y="725"/>
                    <a:pt x="5009" y="473"/>
                  </a:cubicBezTo>
                  <a:lnTo>
                    <a:pt x="5104" y="379"/>
                  </a:lnTo>
                  <a:cubicBezTo>
                    <a:pt x="5167" y="316"/>
                    <a:pt x="5262" y="284"/>
                    <a:pt x="5360" y="284"/>
                  </a:cubicBezTo>
                  <a:cubicBezTo>
                    <a:pt x="5458" y="284"/>
                    <a:pt x="5561" y="316"/>
                    <a:pt x="5640" y="379"/>
                  </a:cubicBezTo>
                  <a:lnTo>
                    <a:pt x="5766" y="473"/>
                  </a:lnTo>
                  <a:cubicBezTo>
                    <a:pt x="5955" y="694"/>
                    <a:pt x="6175" y="914"/>
                    <a:pt x="6459" y="1072"/>
                  </a:cubicBezTo>
                  <a:lnTo>
                    <a:pt x="6490" y="1103"/>
                  </a:lnTo>
                  <a:cubicBezTo>
                    <a:pt x="7341" y="1702"/>
                    <a:pt x="8475" y="2143"/>
                    <a:pt x="9704" y="2143"/>
                  </a:cubicBezTo>
                  <a:cubicBezTo>
                    <a:pt x="10271" y="2143"/>
                    <a:pt x="10743" y="1670"/>
                    <a:pt x="10743" y="1072"/>
                  </a:cubicBezTo>
                  <a:cubicBezTo>
                    <a:pt x="10743" y="914"/>
                    <a:pt x="10743" y="788"/>
                    <a:pt x="10712" y="631"/>
                  </a:cubicBezTo>
                  <a:cubicBezTo>
                    <a:pt x="10712" y="284"/>
                    <a:pt x="10397" y="1"/>
                    <a:pt x="99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5" name="Google Shape;8185;p79"/>
          <p:cNvGrpSpPr/>
          <p:nvPr/>
        </p:nvGrpSpPr>
        <p:grpSpPr>
          <a:xfrm>
            <a:off x="1329667" y="2797442"/>
            <a:ext cx="398119" cy="448143"/>
            <a:chOff x="-20930075" y="4066100"/>
            <a:chExt cx="269400" cy="303250"/>
          </a:xfrm>
        </p:grpSpPr>
        <p:sp>
          <p:nvSpPr>
            <p:cNvPr id="8186" name="Google Shape;8186;p79"/>
            <p:cNvSpPr/>
            <p:nvPr/>
          </p:nvSpPr>
          <p:spPr>
            <a:xfrm>
              <a:off x="-20865475" y="4066100"/>
              <a:ext cx="141775" cy="144150"/>
            </a:xfrm>
            <a:custGeom>
              <a:avLst/>
              <a:gdLst/>
              <a:ahLst/>
              <a:cxnLst/>
              <a:rect l="l" t="t" r="r" b="b"/>
              <a:pathLst>
                <a:path w="5671" h="5766" extrusionOk="0">
                  <a:moveTo>
                    <a:pt x="2836" y="2174"/>
                  </a:moveTo>
                  <a:cubicBezTo>
                    <a:pt x="3245" y="2174"/>
                    <a:pt x="3560" y="2489"/>
                    <a:pt x="3560" y="2867"/>
                  </a:cubicBezTo>
                  <a:cubicBezTo>
                    <a:pt x="3560" y="3277"/>
                    <a:pt x="3245" y="3592"/>
                    <a:pt x="2836" y="3592"/>
                  </a:cubicBezTo>
                  <a:cubicBezTo>
                    <a:pt x="2457" y="3592"/>
                    <a:pt x="2142" y="3277"/>
                    <a:pt x="2142" y="2867"/>
                  </a:cubicBezTo>
                  <a:cubicBezTo>
                    <a:pt x="2142" y="2489"/>
                    <a:pt x="2457" y="2174"/>
                    <a:pt x="2836" y="2174"/>
                  </a:cubicBezTo>
                  <a:close/>
                  <a:moveTo>
                    <a:pt x="2836" y="0"/>
                  </a:moveTo>
                  <a:cubicBezTo>
                    <a:pt x="2457" y="0"/>
                    <a:pt x="2111" y="252"/>
                    <a:pt x="1890" y="599"/>
                  </a:cubicBezTo>
                  <a:cubicBezTo>
                    <a:pt x="1791" y="563"/>
                    <a:pt x="1685" y="545"/>
                    <a:pt x="1577" y="545"/>
                  </a:cubicBezTo>
                  <a:cubicBezTo>
                    <a:pt x="1307" y="545"/>
                    <a:pt x="1031" y="657"/>
                    <a:pt x="851" y="882"/>
                  </a:cubicBezTo>
                  <a:cubicBezTo>
                    <a:pt x="630" y="1071"/>
                    <a:pt x="536" y="1355"/>
                    <a:pt x="536" y="1607"/>
                  </a:cubicBezTo>
                  <a:cubicBezTo>
                    <a:pt x="536" y="1733"/>
                    <a:pt x="536" y="1827"/>
                    <a:pt x="567" y="1922"/>
                  </a:cubicBezTo>
                  <a:cubicBezTo>
                    <a:pt x="189" y="2142"/>
                    <a:pt x="0" y="2489"/>
                    <a:pt x="0" y="2867"/>
                  </a:cubicBezTo>
                  <a:cubicBezTo>
                    <a:pt x="0" y="3308"/>
                    <a:pt x="189" y="3655"/>
                    <a:pt x="567" y="3812"/>
                  </a:cubicBezTo>
                  <a:cubicBezTo>
                    <a:pt x="536" y="3938"/>
                    <a:pt x="536" y="4033"/>
                    <a:pt x="536" y="4127"/>
                  </a:cubicBezTo>
                  <a:cubicBezTo>
                    <a:pt x="536" y="4411"/>
                    <a:pt x="630" y="4694"/>
                    <a:pt x="851" y="4883"/>
                  </a:cubicBezTo>
                  <a:cubicBezTo>
                    <a:pt x="1036" y="5092"/>
                    <a:pt x="1325" y="5216"/>
                    <a:pt x="1603" y="5216"/>
                  </a:cubicBezTo>
                  <a:cubicBezTo>
                    <a:pt x="1702" y="5216"/>
                    <a:pt x="1799" y="5200"/>
                    <a:pt x="1890" y="5167"/>
                  </a:cubicBezTo>
                  <a:cubicBezTo>
                    <a:pt x="2111" y="5513"/>
                    <a:pt x="2457" y="5766"/>
                    <a:pt x="2836" y="5766"/>
                  </a:cubicBezTo>
                  <a:cubicBezTo>
                    <a:pt x="3245" y="5766"/>
                    <a:pt x="3592" y="5513"/>
                    <a:pt x="3781" y="5167"/>
                  </a:cubicBezTo>
                  <a:cubicBezTo>
                    <a:pt x="3889" y="5203"/>
                    <a:pt x="3999" y="5221"/>
                    <a:pt x="4109" y="5221"/>
                  </a:cubicBezTo>
                  <a:cubicBezTo>
                    <a:pt x="4382" y="5221"/>
                    <a:pt x="4649" y="5108"/>
                    <a:pt x="4852" y="4883"/>
                  </a:cubicBezTo>
                  <a:cubicBezTo>
                    <a:pt x="5041" y="4694"/>
                    <a:pt x="5167" y="4411"/>
                    <a:pt x="5167" y="4127"/>
                  </a:cubicBezTo>
                  <a:cubicBezTo>
                    <a:pt x="5167" y="4033"/>
                    <a:pt x="5167" y="3938"/>
                    <a:pt x="5135" y="3812"/>
                  </a:cubicBezTo>
                  <a:cubicBezTo>
                    <a:pt x="5482" y="3623"/>
                    <a:pt x="5671" y="3277"/>
                    <a:pt x="5671" y="2867"/>
                  </a:cubicBezTo>
                  <a:cubicBezTo>
                    <a:pt x="5671" y="2489"/>
                    <a:pt x="5450" y="2142"/>
                    <a:pt x="5135" y="1922"/>
                  </a:cubicBezTo>
                  <a:cubicBezTo>
                    <a:pt x="5167" y="1827"/>
                    <a:pt x="5167" y="1733"/>
                    <a:pt x="5167" y="1607"/>
                  </a:cubicBezTo>
                  <a:cubicBezTo>
                    <a:pt x="5167" y="1355"/>
                    <a:pt x="5041" y="1071"/>
                    <a:pt x="4852" y="882"/>
                  </a:cubicBezTo>
                  <a:cubicBezTo>
                    <a:pt x="4643" y="673"/>
                    <a:pt x="4348" y="550"/>
                    <a:pt x="4069" y="550"/>
                  </a:cubicBezTo>
                  <a:cubicBezTo>
                    <a:pt x="3969" y="550"/>
                    <a:pt x="3872" y="566"/>
                    <a:pt x="3781" y="599"/>
                  </a:cubicBezTo>
                  <a:cubicBezTo>
                    <a:pt x="3592" y="252"/>
                    <a:pt x="3245" y="0"/>
                    <a:pt x="28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79"/>
            <p:cNvSpPr/>
            <p:nvPr/>
          </p:nvSpPr>
          <p:spPr>
            <a:xfrm>
              <a:off x="-20930075" y="4191325"/>
              <a:ext cx="269400" cy="178025"/>
            </a:xfrm>
            <a:custGeom>
              <a:avLst/>
              <a:gdLst/>
              <a:ahLst/>
              <a:cxnLst/>
              <a:rect l="l" t="t" r="r" b="b"/>
              <a:pathLst>
                <a:path w="10776" h="7121" extrusionOk="0">
                  <a:moveTo>
                    <a:pt x="379" y="0"/>
                  </a:moveTo>
                  <a:cubicBezTo>
                    <a:pt x="253" y="0"/>
                    <a:pt x="190" y="32"/>
                    <a:pt x="95" y="95"/>
                  </a:cubicBezTo>
                  <a:cubicBezTo>
                    <a:pt x="32" y="189"/>
                    <a:pt x="1" y="252"/>
                    <a:pt x="1" y="378"/>
                  </a:cubicBezTo>
                  <a:cubicBezTo>
                    <a:pt x="1" y="473"/>
                    <a:pt x="190" y="2710"/>
                    <a:pt x="1103" y="3655"/>
                  </a:cubicBezTo>
                  <a:cubicBezTo>
                    <a:pt x="1513" y="4096"/>
                    <a:pt x="1922" y="4285"/>
                    <a:pt x="2364" y="4285"/>
                  </a:cubicBezTo>
                  <a:cubicBezTo>
                    <a:pt x="2679" y="4285"/>
                    <a:pt x="3025" y="4159"/>
                    <a:pt x="3340" y="3907"/>
                  </a:cubicBezTo>
                  <a:lnTo>
                    <a:pt x="4947" y="5514"/>
                  </a:lnTo>
                  <a:lnTo>
                    <a:pt x="4947" y="6427"/>
                  </a:lnTo>
                  <a:lnTo>
                    <a:pt x="2458" y="6427"/>
                  </a:lnTo>
                  <a:cubicBezTo>
                    <a:pt x="2269" y="6427"/>
                    <a:pt x="2112" y="6585"/>
                    <a:pt x="2112" y="6774"/>
                  </a:cubicBezTo>
                  <a:cubicBezTo>
                    <a:pt x="2112" y="6963"/>
                    <a:pt x="2269" y="7120"/>
                    <a:pt x="2458" y="7120"/>
                  </a:cubicBezTo>
                  <a:lnTo>
                    <a:pt x="8192" y="7120"/>
                  </a:lnTo>
                  <a:cubicBezTo>
                    <a:pt x="8381" y="7120"/>
                    <a:pt x="8539" y="6963"/>
                    <a:pt x="8539" y="6774"/>
                  </a:cubicBezTo>
                  <a:cubicBezTo>
                    <a:pt x="8539" y="6585"/>
                    <a:pt x="8381" y="6427"/>
                    <a:pt x="8192" y="6427"/>
                  </a:cubicBezTo>
                  <a:lnTo>
                    <a:pt x="5672" y="6427"/>
                  </a:lnTo>
                  <a:lnTo>
                    <a:pt x="5672" y="6207"/>
                  </a:lnTo>
                  <a:lnTo>
                    <a:pt x="7278" y="4600"/>
                  </a:lnTo>
                  <a:cubicBezTo>
                    <a:pt x="7751" y="4884"/>
                    <a:pt x="8066" y="5010"/>
                    <a:pt x="8413" y="5010"/>
                  </a:cubicBezTo>
                  <a:cubicBezTo>
                    <a:pt x="8854" y="5010"/>
                    <a:pt x="9232" y="4789"/>
                    <a:pt x="9673" y="4380"/>
                  </a:cubicBezTo>
                  <a:cubicBezTo>
                    <a:pt x="10586" y="3466"/>
                    <a:pt x="10775" y="1229"/>
                    <a:pt x="10775" y="1103"/>
                  </a:cubicBezTo>
                  <a:cubicBezTo>
                    <a:pt x="10775" y="977"/>
                    <a:pt x="10744" y="883"/>
                    <a:pt x="10649" y="820"/>
                  </a:cubicBezTo>
                  <a:cubicBezTo>
                    <a:pt x="10586" y="757"/>
                    <a:pt x="10492" y="693"/>
                    <a:pt x="10397" y="693"/>
                  </a:cubicBezTo>
                  <a:cubicBezTo>
                    <a:pt x="10303" y="693"/>
                    <a:pt x="8066" y="883"/>
                    <a:pt x="7121" y="1796"/>
                  </a:cubicBezTo>
                  <a:cubicBezTo>
                    <a:pt x="6365" y="2552"/>
                    <a:pt x="6302" y="3308"/>
                    <a:pt x="6869" y="4033"/>
                  </a:cubicBezTo>
                  <a:lnTo>
                    <a:pt x="5735" y="5167"/>
                  </a:lnTo>
                  <a:lnTo>
                    <a:pt x="5735" y="1324"/>
                  </a:lnTo>
                  <a:cubicBezTo>
                    <a:pt x="5609" y="1387"/>
                    <a:pt x="5514" y="1387"/>
                    <a:pt x="5388" y="1387"/>
                  </a:cubicBezTo>
                  <a:cubicBezTo>
                    <a:pt x="5262" y="1387"/>
                    <a:pt x="5136" y="1387"/>
                    <a:pt x="5041" y="1324"/>
                  </a:cubicBezTo>
                  <a:lnTo>
                    <a:pt x="5041" y="4443"/>
                  </a:lnTo>
                  <a:lnTo>
                    <a:pt x="3876" y="3340"/>
                  </a:lnTo>
                  <a:cubicBezTo>
                    <a:pt x="4474" y="2584"/>
                    <a:pt x="4411" y="1828"/>
                    <a:pt x="3655" y="1103"/>
                  </a:cubicBezTo>
                  <a:cubicBezTo>
                    <a:pt x="2742" y="189"/>
                    <a:pt x="505"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8" name="Google Shape;8188;p79"/>
          <p:cNvGrpSpPr/>
          <p:nvPr/>
        </p:nvGrpSpPr>
        <p:grpSpPr>
          <a:xfrm>
            <a:off x="4110888" y="1689848"/>
            <a:ext cx="372516" cy="448771"/>
            <a:chOff x="-18994100" y="3334775"/>
            <a:chExt cx="252075" cy="303675"/>
          </a:xfrm>
        </p:grpSpPr>
        <p:sp>
          <p:nvSpPr>
            <p:cNvPr id="8189" name="Google Shape;8189;p79"/>
            <p:cNvSpPr/>
            <p:nvPr/>
          </p:nvSpPr>
          <p:spPr>
            <a:xfrm>
              <a:off x="-18967300" y="3424975"/>
              <a:ext cx="198500" cy="207150"/>
            </a:xfrm>
            <a:custGeom>
              <a:avLst/>
              <a:gdLst/>
              <a:ahLst/>
              <a:cxnLst/>
              <a:rect l="l" t="t" r="r" b="b"/>
              <a:pathLst>
                <a:path w="7940" h="8286" extrusionOk="0">
                  <a:moveTo>
                    <a:pt x="2552" y="3592"/>
                  </a:moveTo>
                  <a:cubicBezTo>
                    <a:pt x="2772" y="3592"/>
                    <a:pt x="2930" y="3749"/>
                    <a:pt x="2930" y="3938"/>
                  </a:cubicBezTo>
                  <a:cubicBezTo>
                    <a:pt x="2930" y="4096"/>
                    <a:pt x="2772" y="4316"/>
                    <a:pt x="2552" y="4316"/>
                  </a:cubicBezTo>
                  <a:cubicBezTo>
                    <a:pt x="2363" y="4316"/>
                    <a:pt x="2205" y="4159"/>
                    <a:pt x="2205" y="3938"/>
                  </a:cubicBezTo>
                  <a:cubicBezTo>
                    <a:pt x="2205" y="3749"/>
                    <a:pt x="2363" y="3592"/>
                    <a:pt x="2552" y="3592"/>
                  </a:cubicBezTo>
                  <a:close/>
                  <a:moveTo>
                    <a:pt x="5387" y="3592"/>
                  </a:moveTo>
                  <a:cubicBezTo>
                    <a:pt x="5608" y="3592"/>
                    <a:pt x="5765" y="3749"/>
                    <a:pt x="5765" y="3938"/>
                  </a:cubicBezTo>
                  <a:cubicBezTo>
                    <a:pt x="5765" y="4096"/>
                    <a:pt x="5608" y="4316"/>
                    <a:pt x="5387" y="4316"/>
                  </a:cubicBezTo>
                  <a:cubicBezTo>
                    <a:pt x="5198" y="4316"/>
                    <a:pt x="5041" y="4159"/>
                    <a:pt x="5041" y="3938"/>
                  </a:cubicBezTo>
                  <a:cubicBezTo>
                    <a:pt x="5041" y="3749"/>
                    <a:pt x="5198" y="3592"/>
                    <a:pt x="5387" y="3592"/>
                  </a:cubicBezTo>
                  <a:close/>
                  <a:moveTo>
                    <a:pt x="3623" y="0"/>
                  </a:moveTo>
                  <a:cubicBezTo>
                    <a:pt x="3277" y="63"/>
                    <a:pt x="2930" y="126"/>
                    <a:pt x="2583" y="315"/>
                  </a:cubicBezTo>
                  <a:cubicBezTo>
                    <a:pt x="1733" y="725"/>
                    <a:pt x="1166" y="1418"/>
                    <a:pt x="882" y="2332"/>
                  </a:cubicBezTo>
                  <a:cubicBezTo>
                    <a:pt x="882" y="2363"/>
                    <a:pt x="851" y="2363"/>
                    <a:pt x="851" y="2426"/>
                  </a:cubicBezTo>
                  <a:cubicBezTo>
                    <a:pt x="756" y="2741"/>
                    <a:pt x="725" y="3056"/>
                    <a:pt x="725" y="3371"/>
                  </a:cubicBezTo>
                  <a:lnTo>
                    <a:pt x="725" y="3466"/>
                  </a:lnTo>
                  <a:cubicBezTo>
                    <a:pt x="725" y="3749"/>
                    <a:pt x="599" y="4001"/>
                    <a:pt x="410" y="4253"/>
                  </a:cubicBezTo>
                  <a:cubicBezTo>
                    <a:pt x="126" y="4600"/>
                    <a:pt x="0" y="4978"/>
                    <a:pt x="0" y="5356"/>
                  </a:cubicBezTo>
                  <a:cubicBezTo>
                    <a:pt x="0" y="6144"/>
                    <a:pt x="599" y="6900"/>
                    <a:pt x="1575" y="7372"/>
                  </a:cubicBezTo>
                  <a:cubicBezTo>
                    <a:pt x="1733" y="7782"/>
                    <a:pt x="2111" y="8034"/>
                    <a:pt x="2520" y="8286"/>
                  </a:cubicBezTo>
                  <a:lnTo>
                    <a:pt x="3592" y="6711"/>
                  </a:lnTo>
                  <a:lnTo>
                    <a:pt x="3592" y="6238"/>
                  </a:lnTo>
                  <a:lnTo>
                    <a:pt x="2993" y="5640"/>
                  </a:lnTo>
                  <a:cubicBezTo>
                    <a:pt x="2835" y="5482"/>
                    <a:pt x="2835" y="5293"/>
                    <a:pt x="2993" y="5136"/>
                  </a:cubicBezTo>
                  <a:cubicBezTo>
                    <a:pt x="3072" y="5057"/>
                    <a:pt x="3166" y="5017"/>
                    <a:pt x="3261" y="5017"/>
                  </a:cubicBezTo>
                  <a:cubicBezTo>
                    <a:pt x="3355" y="5017"/>
                    <a:pt x="3450" y="5057"/>
                    <a:pt x="3529" y="5136"/>
                  </a:cubicBezTo>
                  <a:lnTo>
                    <a:pt x="4001" y="5608"/>
                  </a:lnTo>
                  <a:lnTo>
                    <a:pt x="4474" y="5136"/>
                  </a:lnTo>
                  <a:cubicBezTo>
                    <a:pt x="4553" y="5057"/>
                    <a:pt x="4639" y="5017"/>
                    <a:pt x="4726" y="5017"/>
                  </a:cubicBezTo>
                  <a:cubicBezTo>
                    <a:pt x="4812" y="5017"/>
                    <a:pt x="4899" y="5057"/>
                    <a:pt x="4978" y="5136"/>
                  </a:cubicBezTo>
                  <a:cubicBezTo>
                    <a:pt x="5135" y="5293"/>
                    <a:pt x="5135" y="5482"/>
                    <a:pt x="4978" y="5640"/>
                  </a:cubicBezTo>
                  <a:lnTo>
                    <a:pt x="4379" y="6238"/>
                  </a:lnTo>
                  <a:lnTo>
                    <a:pt x="4379" y="6711"/>
                  </a:lnTo>
                  <a:lnTo>
                    <a:pt x="5450" y="8286"/>
                  </a:lnTo>
                  <a:cubicBezTo>
                    <a:pt x="5891" y="8097"/>
                    <a:pt x="6238" y="7782"/>
                    <a:pt x="6396" y="7372"/>
                  </a:cubicBezTo>
                  <a:cubicBezTo>
                    <a:pt x="7372" y="6900"/>
                    <a:pt x="7939" y="6144"/>
                    <a:pt x="7939" y="5356"/>
                  </a:cubicBezTo>
                  <a:cubicBezTo>
                    <a:pt x="7939" y="4978"/>
                    <a:pt x="7813" y="4631"/>
                    <a:pt x="7530" y="4253"/>
                  </a:cubicBezTo>
                  <a:cubicBezTo>
                    <a:pt x="7278" y="4001"/>
                    <a:pt x="7183" y="3718"/>
                    <a:pt x="7183" y="3466"/>
                  </a:cubicBezTo>
                  <a:lnTo>
                    <a:pt x="7183" y="3371"/>
                  </a:lnTo>
                  <a:cubicBezTo>
                    <a:pt x="7183" y="3025"/>
                    <a:pt x="7120" y="2710"/>
                    <a:pt x="7057" y="2426"/>
                  </a:cubicBezTo>
                  <a:cubicBezTo>
                    <a:pt x="7057" y="2363"/>
                    <a:pt x="7057" y="2363"/>
                    <a:pt x="7026" y="2332"/>
                  </a:cubicBezTo>
                  <a:cubicBezTo>
                    <a:pt x="6742" y="1418"/>
                    <a:pt x="6144" y="725"/>
                    <a:pt x="5324" y="315"/>
                  </a:cubicBezTo>
                  <a:cubicBezTo>
                    <a:pt x="5009" y="158"/>
                    <a:pt x="4631" y="63"/>
                    <a:pt x="425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79"/>
            <p:cNvSpPr/>
            <p:nvPr/>
          </p:nvSpPr>
          <p:spPr>
            <a:xfrm>
              <a:off x="-18885400" y="3610050"/>
              <a:ext cx="35475" cy="28400"/>
            </a:xfrm>
            <a:custGeom>
              <a:avLst/>
              <a:gdLst/>
              <a:ahLst/>
              <a:cxnLst/>
              <a:rect l="l" t="t" r="r" b="b"/>
              <a:pathLst>
                <a:path w="1419" h="1136" extrusionOk="0">
                  <a:moveTo>
                    <a:pt x="694" y="1"/>
                  </a:moveTo>
                  <a:lnTo>
                    <a:pt x="1" y="1072"/>
                  </a:lnTo>
                  <a:cubicBezTo>
                    <a:pt x="221" y="1104"/>
                    <a:pt x="473" y="1135"/>
                    <a:pt x="694" y="1135"/>
                  </a:cubicBezTo>
                  <a:cubicBezTo>
                    <a:pt x="946" y="1135"/>
                    <a:pt x="1166" y="1104"/>
                    <a:pt x="1418" y="1072"/>
                  </a:cubicBezTo>
                  <a:lnTo>
                    <a:pt x="69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79"/>
            <p:cNvSpPr/>
            <p:nvPr/>
          </p:nvSpPr>
          <p:spPr>
            <a:xfrm>
              <a:off x="-18994100" y="3334775"/>
              <a:ext cx="96900" cy="140625"/>
            </a:xfrm>
            <a:custGeom>
              <a:avLst/>
              <a:gdLst/>
              <a:ahLst/>
              <a:cxnLst/>
              <a:rect l="l" t="t" r="r" b="b"/>
              <a:pathLst>
                <a:path w="3876" h="5625" extrusionOk="0">
                  <a:moveTo>
                    <a:pt x="855" y="1"/>
                  </a:moveTo>
                  <a:cubicBezTo>
                    <a:pt x="804" y="1"/>
                    <a:pt x="757" y="17"/>
                    <a:pt x="725" y="48"/>
                  </a:cubicBezTo>
                  <a:cubicBezTo>
                    <a:pt x="631" y="80"/>
                    <a:pt x="568" y="143"/>
                    <a:pt x="536" y="237"/>
                  </a:cubicBezTo>
                  <a:cubicBezTo>
                    <a:pt x="1" y="1529"/>
                    <a:pt x="1" y="2978"/>
                    <a:pt x="536" y="4301"/>
                  </a:cubicBezTo>
                  <a:cubicBezTo>
                    <a:pt x="725" y="4774"/>
                    <a:pt x="1009" y="5183"/>
                    <a:pt x="1324" y="5625"/>
                  </a:cubicBezTo>
                  <a:cubicBezTo>
                    <a:pt x="1702" y="4553"/>
                    <a:pt x="2427" y="3734"/>
                    <a:pt x="3372" y="3262"/>
                  </a:cubicBezTo>
                  <a:cubicBezTo>
                    <a:pt x="3529" y="3199"/>
                    <a:pt x="3718" y="3104"/>
                    <a:pt x="3876" y="3073"/>
                  </a:cubicBezTo>
                  <a:cubicBezTo>
                    <a:pt x="3876" y="3041"/>
                    <a:pt x="3844" y="2947"/>
                    <a:pt x="3844" y="2915"/>
                  </a:cubicBezTo>
                  <a:cubicBezTo>
                    <a:pt x="3277" y="1623"/>
                    <a:pt x="2301" y="584"/>
                    <a:pt x="1009" y="48"/>
                  </a:cubicBezTo>
                  <a:cubicBezTo>
                    <a:pt x="962" y="17"/>
                    <a:pt x="907" y="1"/>
                    <a:pt x="8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79"/>
            <p:cNvSpPr/>
            <p:nvPr/>
          </p:nvSpPr>
          <p:spPr>
            <a:xfrm>
              <a:off x="-18838150" y="3334775"/>
              <a:ext cx="96125" cy="139850"/>
            </a:xfrm>
            <a:custGeom>
              <a:avLst/>
              <a:gdLst/>
              <a:ahLst/>
              <a:cxnLst/>
              <a:rect l="l" t="t" r="r" b="b"/>
              <a:pathLst>
                <a:path w="3845" h="5594" extrusionOk="0">
                  <a:moveTo>
                    <a:pt x="3010" y="1"/>
                  </a:moveTo>
                  <a:cubicBezTo>
                    <a:pt x="2962" y="1"/>
                    <a:pt x="2915" y="17"/>
                    <a:pt x="2868" y="48"/>
                  </a:cubicBezTo>
                  <a:cubicBezTo>
                    <a:pt x="1576" y="584"/>
                    <a:pt x="536" y="1623"/>
                    <a:pt x="32" y="2915"/>
                  </a:cubicBezTo>
                  <a:cubicBezTo>
                    <a:pt x="1" y="2947"/>
                    <a:pt x="1" y="3041"/>
                    <a:pt x="1" y="3073"/>
                  </a:cubicBezTo>
                  <a:cubicBezTo>
                    <a:pt x="190" y="3104"/>
                    <a:pt x="347" y="3167"/>
                    <a:pt x="568" y="3262"/>
                  </a:cubicBezTo>
                  <a:cubicBezTo>
                    <a:pt x="1513" y="3703"/>
                    <a:pt x="2206" y="4553"/>
                    <a:pt x="2553" y="5593"/>
                  </a:cubicBezTo>
                  <a:cubicBezTo>
                    <a:pt x="2868" y="5183"/>
                    <a:pt x="3151" y="4742"/>
                    <a:pt x="3340" y="4238"/>
                  </a:cubicBezTo>
                  <a:cubicBezTo>
                    <a:pt x="3813" y="3041"/>
                    <a:pt x="3844" y="1497"/>
                    <a:pt x="3340" y="237"/>
                  </a:cubicBezTo>
                  <a:cubicBezTo>
                    <a:pt x="3309" y="143"/>
                    <a:pt x="3214" y="80"/>
                    <a:pt x="3151" y="48"/>
                  </a:cubicBezTo>
                  <a:cubicBezTo>
                    <a:pt x="3104" y="17"/>
                    <a:pt x="3057" y="1"/>
                    <a:pt x="30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93" name="Google Shape;8193;p79"/>
          <p:cNvGrpSpPr/>
          <p:nvPr/>
        </p:nvGrpSpPr>
        <p:grpSpPr>
          <a:xfrm>
            <a:off x="4125445" y="2244743"/>
            <a:ext cx="343404" cy="446998"/>
            <a:chOff x="-18983850" y="3710075"/>
            <a:chExt cx="232375" cy="302475"/>
          </a:xfrm>
        </p:grpSpPr>
        <p:sp>
          <p:nvSpPr>
            <p:cNvPr id="8194" name="Google Shape;8194;p79"/>
            <p:cNvSpPr/>
            <p:nvPr/>
          </p:nvSpPr>
          <p:spPr>
            <a:xfrm>
              <a:off x="-18840500" y="3874700"/>
              <a:ext cx="89025" cy="119750"/>
            </a:xfrm>
            <a:custGeom>
              <a:avLst/>
              <a:gdLst/>
              <a:ahLst/>
              <a:cxnLst/>
              <a:rect l="l" t="t" r="r" b="b"/>
              <a:pathLst>
                <a:path w="3561" h="4790" extrusionOk="0">
                  <a:moveTo>
                    <a:pt x="2300" y="0"/>
                  </a:moveTo>
                  <a:cubicBezTo>
                    <a:pt x="1796" y="883"/>
                    <a:pt x="945" y="1513"/>
                    <a:pt x="0" y="1796"/>
                  </a:cubicBezTo>
                  <a:lnTo>
                    <a:pt x="0" y="1954"/>
                  </a:lnTo>
                  <a:cubicBezTo>
                    <a:pt x="0" y="3529"/>
                    <a:pt x="1324" y="4789"/>
                    <a:pt x="2836" y="4789"/>
                  </a:cubicBezTo>
                  <a:lnTo>
                    <a:pt x="3560" y="4789"/>
                  </a:lnTo>
                  <a:lnTo>
                    <a:pt x="3560" y="4033"/>
                  </a:lnTo>
                  <a:cubicBezTo>
                    <a:pt x="3434" y="4065"/>
                    <a:pt x="3308" y="4065"/>
                    <a:pt x="3214" y="4065"/>
                  </a:cubicBezTo>
                  <a:cubicBezTo>
                    <a:pt x="2993" y="4065"/>
                    <a:pt x="2836" y="4033"/>
                    <a:pt x="2773" y="4033"/>
                  </a:cubicBezTo>
                  <a:cubicBezTo>
                    <a:pt x="1985" y="3844"/>
                    <a:pt x="1418" y="3119"/>
                    <a:pt x="1418" y="2300"/>
                  </a:cubicBezTo>
                  <a:cubicBezTo>
                    <a:pt x="1387" y="2143"/>
                    <a:pt x="1544" y="1985"/>
                    <a:pt x="1733" y="1985"/>
                  </a:cubicBezTo>
                  <a:cubicBezTo>
                    <a:pt x="1954" y="1985"/>
                    <a:pt x="2111" y="2143"/>
                    <a:pt x="2111" y="2332"/>
                  </a:cubicBezTo>
                  <a:cubicBezTo>
                    <a:pt x="2111" y="2804"/>
                    <a:pt x="2426" y="3245"/>
                    <a:pt x="2930" y="3371"/>
                  </a:cubicBezTo>
                  <a:cubicBezTo>
                    <a:pt x="3000" y="3383"/>
                    <a:pt x="3069" y="3390"/>
                    <a:pt x="3141" y="3390"/>
                  </a:cubicBezTo>
                  <a:cubicBezTo>
                    <a:pt x="3266" y="3390"/>
                    <a:pt x="3401" y="3368"/>
                    <a:pt x="3560" y="3308"/>
                  </a:cubicBezTo>
                  <a:lnTo>
                    <a:pt x="3560" y="1954"/>
                  </a:lnTo>
                  <a:cubicBezTo>
                    <a:pt x="3560" y="1072"/>
                    <a:pt x="3056" y="316"/>
                    <a:pt x="23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79"/>
            <p:cNvSpPr/>
            <p:nvPr/>
          </p:nvSpPr>
          <p:spPr>
            <a:xfrm>
              <a:off x="-18983850" y="3901475"/>
              <a:ext cx="208750" cy="111075"/>
            </a:xfrm>
            <a:custGeom>
              <a:avLst/>
              <a:gdLst/>
              <a:ahLst/>
              <a:cxnLst/>
              <a:rect l="l" t="t" r="r" b="b"/>
              <a:pathLst>
                <a:path w="8350" h="4443" extrusionOk="0">
                  <a:moveTo>
                    <a:pt x="2111" y="1"/>
                  </a:moveTo>
                  <a:lnTo>
                    <a:pt x="2111" y="1261"/>
                  </a:lnTo>
                  <a:cubicBezTo>
                    <a:pt x="2111" y="2300"/>
                    <a:pt x="2584" y="3151"/>
                    <a:pt x="3340" y="3750"/>
                  </a:cubicBezTo>
                  <a:lnTo>
                    <a:pt x="2017" y="3750"/>
                  </a:lnTo>
                  <a:lnTo>
                    <a:pt x="1387" y="2521"/>
                  </a:lnTo>
                  <a:cubicBezTo>
                    <a:pt x="1317" y="2404"/>
                    <a:pt x="1177" y="2339"/>
                    <a:pt x="1046" y="2339"/>
                  </a:cubicBezTo>
                  <a:cubicBezTo>
                    <a:pt x="1000" y="2339"/>
                    <a:pt x="955" y="2347"/>
                    <a:pt x="914" y="2363"/>
                  </a:cubicBezTo>
                  <a:cubicBezTo>
                    <a:pt x="757" y="2458"/>
                    <a:pt x="662" y="2679"/>
                    <a:pt x="757" y="2836"/>
                  </a:cubicBezTo>
                  <a:lnTo>
                    <a:pt x="1229" y="3750"/>
                  </a:lnTo>
                  <a:lnTo>
                    <a:pt x="347" y="3750"/>
                  </a:lnTo>
                  <a:cubicBezTo>
                    <a:pt x="158" y="3750"/>
                    <a:pt x="0" y="3907"/>
                    <a:pt x="0" y="4096"/>
                  </a:cubicBezTo>
                  <a:cubicBezTo>
                    <a:pt x="0" y="4285"/>
                    <a:pt x="158" y="4443"/>
                    <a:pt x="347" y="4443"/>
                  </a:cubicBezTo>
                  <a:lnTo>
                    <a:pt x="8223" y="4443"/>
                  </a:lnTo>
                  <a:cubicBezTo>
                    <a:pt x="8255" y="4443"/>
                    <a:pt x="8318" y="4443"/>
                    <a:pt x="8349" y="4411"/>
                  </a:cubicBezTo>
                  <a:cubicBezTo>
                    <a:pt x="6459" y="4348"/>
                    <a:pt x="5010" y="2805"/>
                    <a:pt x="5010" y="914"/>
                  </a:cubicBezTo>
                  <a:lnTo>
                    <a:pt x="4632" y="914"/>
                  </a:lnTo>
                  <a:cubicBezTo>
                    <a:pt x="3970" y="914"/>
                    <a:pt x="3340" y="757"/>
                    <a:pt x="2741" y="442"/>
                  </a:cubicBezTo>
                  <a:cubicBezTo>
                    <a:pt x="2521" y="316"/>
                    <a:pt x="2332" y="158"/>
                    <a:pt x="2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79"/>
            <p:cNvSpPr/>
            <p:nvPr/>
          </p:nvSpPr>
          <p:spPr>
            <a:xfrm>
              <a:off x="-18947625" y="3710075"/>
              <a:ext cx="159925" cy="67775"/>
            </a:xfrm>
            <a:custGeom>
              <a:avLst/>
              <a:gdLst/>
              <a:ahLst/>
              <a:cxnLst/>
              <a:rect l="l" t="t" r="r" b="b"/>
              <a:pathLst>
                <a:path w="6397" h="2711" extrusionOk="0">
                  <a:moveTo>
                    <a:pt x="1765" y="1"/>
                  </a:moveTo>
                  <a:cubicBezTo>
                    <a:pt x="788" y="1"/>
                    <a:pt x="1" y="789"/>
                    <a:pt x="1" y="1765"/>
                  </a:cubicBezTo>
                  <a:lnTo>
                    <a:pt x="1" y="2301"/>
                  </a:lnTo>
                  <a:cubicBezTo>
                    <a:pt x="410" y="1954"/>
                    <a:pt x="883" y="1765"/>
                    <a:pt x="1450" y="1765"/>
                  </a:cubicBezTo>
                  <a:cubicBezTo>
                    <a:pt x="2175" y="1765"/>
                    <a:pt x="2805" y="2143"/>
                    <a:pt x="3183" y="2710"/>
                  </a:cubicBezTo>
                  <a:cubicBezTo>
                    <a:pt x="3592" y="2112"/>
                    <a:pt x="4222" y="1765"/>
                    <a:pt x="4978" y="1765"/>
                  </a:cubicBezTo>
                  <a:cubicBezTo>
                    <a:pt x="5514" y="1765"/>
                    <a:pt x="5987" y="1954"/>
                    <a:pt x="6396" y="2301"/>
                  </a:cubicBezTo>
                  <a:lnTo>
                    <a:pt x="6396" y="1765"/>
                  </a:lnTo>
                  <a:cubicBezTo>
                    <a:pt x="6396" y="789"/>
                    <a:pt x="5609" y="1"/>
                    <a:pt x="4600" y="1"/>
                  </a:cubicBezTo>
                  <a:cubicBezTo>
                    <a:pt x="4411" y="1"/>
                    <a:pt x="4254" y="158"/>
                    <a:pt x="4254" y="348"/>
                  </a:cubicBezTo>
                  <a:cubicBezTo>
                    <a:pt x="4254" y="537"/>
                    <a:pt x="4096" y="694"/>
                    <a:pt x="3907" y="694"/>
                  </a:cubicBezTo>
                  <a:lnTo>
                    <a:pt x="2490" y="694"/>
                  </a:lnTo>
                  <a:cubicBezTo>
                    <a:pt x="2301" y="694"/>
                    <a:pt x="2143" y="537"/>
                    <a:pt x="2143" y="348"/>
                  </a:cubicBezTo>
                  <a:cubicBezTo>
                    <a:pt x="2143" y="158"/>
                    <a:pt x="1985"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79"/>
            <p:cNvSpPr/>
            <p:nvPr/>
          </p:nvSpPr>
          <p:spPr>
            <a:xfrm>
              <a:off x="-18949200" y="3773100"/>
              <a:ext cx="159125" cy="133925"/>
            </a:xfrm>
            <a:custGeom>
              <a:avLst/>
              <a:gdLst/>
              <a:ahLst/>
              <a:cxnLst/>
              <a:rect l="l" t="t" r="r" b="b"/>
              <a:pathLst>
                <a:path w="6365" h="5357" extrusionOk="0">
                  <a:moveTo>
                    <a:pt x="1828" y="1040"/>
                  </a:moveTo>
                  <a:cubicBezTo>
                    <a:pt x="2048" y="1040"/>
                    <a:pt x="2206" y="1198"/>
                    <a:pt x="2206" y="1387"/>
                  </a:cubicBezTo>
                  <a:cubicBezTo>
                    <a:pt x="2206" y="1607"/>
                    <a:pt x="2048" y="1765"/>
                    <a:pt x="1828" y="1765"/>
                  </a:cubicBezTo>
                  <a:cubicBezTo>
                    <a:pt x="1639" y="1765"/>
                    <a:pt x="1481" y="1607"/>
                    <a:pt x="1481" y="1387"/>
                  </a:cubicBezTo>
                  <a:cubicBezTo>
                    <a:pt x="1481" y="1198"/>
                    <a:pt x="1639" y="1040"/>
                    <a:pt x="1828" y="1040"/>
                  </a:cubicBezTo>
                  <a:close/>
                  <a:moveTo>
                    <a:pt x="4663" y="1040"/>
                  </a:moveTo>
                  <a:cubicBezTo>
                    <a:pt x="4884" y="1040"/>
                    <a:pt x="5041" y="1198"/>
                    <a:pt x="5041" y="1387"/>
                  </a:cubicBezTo>
                  <a:cubicBezTo>
                    <a:pt x="5041" y="1607"/>
                    <a:pt x="4884" y="1765"/>
                    <a:pt x="4663" y="1765"/>
                  </a:cubicBezTo>
                  <a:cubicBezTo>
                    <a:pt x="4474" y="1765"/>
                    <a:pt x="4317" y="1607"/>
                    <a:pt x="4317" y="1387"/>
                  </a:cubicBezTo>
                  <a:cubicBezTo>
                    <a:pt x="4317" y="1198"/>
                    <a:pt x="4474" y="1040"/>
                    <a:pt x="4663" y="1040"/>
                  </a:cubicBezTo>
                  <a:close/>
                  <a:moveTo>
                    <a:pt x="2887" y="2126"/>
                  </a:moveTo>
                  <a:cubicBezTo>
                    <a:pt x="3056" y="2126"/>
                    <a:pt x="3188" y="2239"/>
                    <a:pt x="3214" y="2395"/>
                  </a:cubicBezTo>
                  <a:cubicBezTo>
                    <a:pt x="3297" y="2230"/>
                    <a:pt x="3451" y="2137"/>
                    <a:pt x="3594" y="2137"/>
                  </a:cubicBezTo>
                  <a:cubicBezTo>
                    <a:pt x="3615" y="2137"/>
                    <a:pt x="3635" y="2139"/>
                    <a:pt x="3655" y="2143"/>
                  </a:cubicBezTo>
                  <a:cubicBezTo>
                    <a:pt x="3844" y="2237"/>
                    <a:pt x="3939" y="2426"/>
                    <a:pt x="3876" y="2584"/>
                  </a:cubicBezTo>
                  <a:lnTo>
                    <a:pt x="3529" y="3655"/>
                  </a:lnTo>
                  <a:cubicBezTo>
                    <a:pt x="3498" y="3812"/>
                    <a:pt x="3340" y="3875"/>
                    <a:pt x="3183" y="3875"/>
                  </a:cubicBezTo>
                  <a:cubicBezTo>
                    <a:pt x="3025" y="3875"/>
                    <a:pt x="2899" y="3812"/>
                    <a:pt x="2836" y="3655"/>
                  </a:cubicBezTo>
                  <a:lnTo>
                    <a:pt x="2458" y="2584"/>
                  </a:lnTo>
                  <a:cubicBezTo>
                    <a:pt x="2521" y="2426"/>
                    <a:pt x="2584" y="2237"/>
                    <a:pt x="2773" y="2143"/>
                  </a:cubicBezTo>
                  <a:cubicBezTo>
                    <a:pt x="2812" y="2132"/>
                    <a:pt x="2850" y="2126"/>
                    <a:pt x="2887" y="2126"/>
                  </a:cubicBezTo>
                  <a:close/>
                  <a:moveTo>
                    <a:pt x="1418" y="0"/>
                  </a:moveTo>
                  <a:cubicBezTo>
                    <a:pt x="631" y="0"/>
                    <a:pt x="1" y="630"/>
                    <a:pt x="1" y="1418"/>
                  </a:cubicBezTo>
                  <a:lnTo>
                    <a:pt x="1" y="1481"/>
                  </a:lnTo>
                  <a:lnTo>
                    <a:pt x="1" y="2111"/>
                  </a:lnTo>
                  <a:cubicBezTo>
                    <a:pt x="1" y="2269"/>
                    <a:pt x="1" y="2458"/>
                    <a:pt x="32" y="2615"/>
                  </a:cubicBezTo>
                  <a:cubicBezTo>
                    <a:pt x="95" y="2678"/>
                    <a:pt x="95" y="2741"/>
                    <a:pt x="95" y="2773"/>
                  </a:cubicBezTo>
                  <a:cubicBezTo>
                    <a:pt x="158" y="2899"/>
                    <a:pt x="158" y="3025"/>
                    <a:pt x="190" y="3151"/>
                  </a:cubicBezTo>
                  <a:cubicBezTo>
                    <a:pt x="190" y="3182"/>
                    <a:pt x="221" y="3214"/>
                    <a:pt x="221" y="3245"/>
                  </a:cubicBezTo>
                  <a:cubicBezTo>
                    <a:pt x="253" y="3371"/>
                    <a:pt x="347" y="3529"/>
                    <a:pt x="379" y="3655"/>
                  </a:cubicBezTo>
                  <a:cubicBezTo>
                    <a:pt x="379" y="3686"/>
                    <a:pt x="410" y="3686"/>
                    <a:pt x="410" y="3718"/>
                  </a:cubicBezTo>
                  <a:cubicBezTo>
                    <a:pt x="505" y="3875"/>
                    <a:pt x="631" y="4033"/>
                    <a:pt x="694" y="4159"/>
                  </a:cubicBezTo>
                  <a:cubicBezTo>
                    <a:pt x="977" y="4474"/>
                    <a:pt x="1292" y="4758"/>
                    <a:pt x="1639" y="4947"/>
                  </a:cubicBezTo>
                  <a:cubicBezTo>
                    <a:pt x="2111" y="5230"/>
                    <a:pt x="2647" y="5356"/>
                    <a:pt x="3183" y="5356"/>
                  </a:cubicBezTo>
                  <a:cubicBezTo>
                    <a:pt x="4285" y="5356"/>
                    <a:pt x="5262" y="4789"/>
                    <a:pt x="5829" y="3938"/>
                  </a:cubicBezTo>
                  <a:cubicBezTo>
                    <a:pt x="5829" y="3938"/>
                    <a:pt x="5829" y="3875"/>
                    <a:pt x="5861" y="3875"/>
                  </a:cubicBezTo>
                  <a:cubicBezTo>
                    <a:pt x="5955" y="3718"/>
                    <a:pt x="6018" y="3623"/>
                    <a:pt x="6081" y="3434"/>
                  </a:cubicBezTo>
                  <a:cubicBezTo>
                    <a:pt x="6144" y="3403"/>
                    <a:pt x="6144" y="3340"/>
                    <a:pt x="6176" y="3277"/>
                  </a:cubicBezTo>
                  <a:cubicBezTo>
                    <a:pt x="6207" y="3182"/>
                    <a:pt x="6270" y="3025"/>
                    <a:pt x="6302" y="2899"/>
                  </a:cubicBezTo>
                  <a:cubicBezTo>
                    <a:pt x="6302" y="2867"/>
                    <a:pt x="6333" y="2773"/>
                    <a:pt x="6333" y="2741"/>
                  </a:cubicBezTo>
                  <a:cubicBezTo>
                    <a:pt x="6365" y="2552"/>
                    <a:pt x="6365" y="2363"/>
                    <a:pt x="6365" y="2143"/>
                  </a:cubicBezTo>
                  <a:lnTo>
                    <a:pt x="6365" y="1292"/>
                  </a:lnTo>
                  <a:cubicBezTo>
                    <a:pt x="6302" y="567"/>
                    <a:pt x="5703" y="0"/>
                    <a:pt x="4947" y="0"/>
                  </a:cubicBezTo>
                  <a:cubicBezTo>
                    <a:pt x="4159" y="0"/>
                    <a:pt x="3529" y="630"/>
                    <a:pt x="3529" y="1418"/>
                  </a:cubicBezTo>
                  <a:cubicBezTo>
                    <a:pt x="3529" y="1607"/>
                    <a:pt x="3372" y="1765"/>
                    <a:pt x="3183" y="1765"/>
                  </a:cubicBezTo>
                  <a:cubicBezTo>
                    <a:pt x="2994" y="1765"/>
                    <a:pt x="2836" y="1607"/>
                    <a:pt x="2836" y="1418"/>
                  </a:cubicBezTo>
                  <a:cubicBezTo>
                    <a:pt x="2836" y="630"/>
                    <a:pt x="2206" y="0"/>
                    <a:pt x="14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98" name="Google Shape;8198;p79"/>
          <p:cNvGrpSpPr/>
          <p:nvPr/>
        </p:nvGrpSpPr>
        <p:grpSpPr>
          <a:xfrm>
            <a:off x="4071911" y="2797422"/>
            <a:ext cx="450470" cy="448180"/>
            <a:chOff x="-19020075" y="4084200"/>
            <a:chExt cx="304825" cy="303275"/>
          </a:xfrm>
        </p:grpSpPr>
        <p:sp>
          <p:nvSpPr>
            <p:cNvPr id="8199" name="Google Shape;8199;p79"/>
            <p:cNvSpPr/>
            <p:nvPr/>
          </p:nvSpPr>
          <p:spPr>
            <a:xfrm>
              <a:off x="-18962575" y="4274800"/>
              <a:ext cx="103975" cy="94550"/>
            </a:xfrm>
            <a:custGeom>
              <a:avLst/>
              <a:gdLst/>
              <a:ahLst/>
              <a:cxnLst/>
              <a:rect l="l" t="t" r="r" b="b"/>
              <a:pathLst>
                <a:path w="4159" h="3782" extrusionOk="0">
                  <a:moveTo>
                    <a:pt x="3403" y="1"/>
                  </a:moveTo>
                  <a:cubicBezTo>
                    <a:pt x="3151" y="1356"/>
                    <a:pt x="1985" y="2364"/>
                    <a:pt x="599" y="2364"/>
                  </a:cubicBezTo>
                  <a:cubicBezTo>
                    <a:pt x="410" y="2364"/>
                    <a:pt x="221" y="2332"/>
                    <a:pt x="0" y="2301"/>
                  </a:cubicBezTo>
                  <a:lnTo>
                    <a:pt x="0" y="2301"/>
                  </a:lnTo>
                  <a:cubicBezTo>
                    <a:pt x="284" y="3151"/>
                    <a:pt x="1071" y="3781"/>
                    <a:pt x="2048" y="3781"/>
                  </a:cubicBezTo>
                  <a:cubicBezTo>
                    <a:pt x="3214" y="3781"/>
                    <a:pt x="4159" y="2836"/>
                    <a:pt x="4159" y="1671"/>
                  </a:cubicBezTo>
                  <a:cubicBezTo>
                    <a:pt x="4159" y="978"/>
                    <a:pt x="3875" y="410"/>
                    <a:pt x="34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79"/>
            <p:cNvSpPr/>
            <p:nvPr/>
          </p:nvSpPr>
          <p:spPr>
            <a:xfrm>
              <a:off x="-18883025" y="4281900"/>
              <a:ext cx="78000" cy="105575"/>
            </a:xfrm>
            <a:custGeom>
              <a:avLst/>
              <a:gdLst/>
              <a:ahLst/>
              <a:cxnLst/>
              <a:rect l="l" t="t" r="r" b="b"/>
              <a:pathLst>
                <a:path w="3120" h="4223" extrusionOk="0">
                  <a:moveTo>
                    <a:pt x="1323" y="0"/>
                  </a:moveTo>
                  <a:lnTo>
                    <a:pt x="1323" y="0"/>
                  </a:lnTo>
                  <a:cubicBezTo>
                    <a:pt x="1544" y="442"/>
                    <a:pt x="1670" y="914"/>
                    <a:pt x="1670" y="1387"/>
                  </a:cubicBezTo>
                  <a:cubicBezTo>
                    <a:pt x="1670" y="2552"/>
                    <a:pt x="977" y="3529"/>
                    <a:pt x="0" y="3970"/>
                  </a:cubicBezTo>
                  <a:cubicBezTo>
                    <a:pt x="284" y="4128"/>
                    <a:pt x="599" y="4222"/>
                    <a:pt x="977" y="4222"/>
                  </a:cubicBezTo>
                  <a:cubicBezTo>
                    <a:pt x="2142" y="4222"/>
                    <a:pt x="3088" y="3277"/>
                    <a:pt x="3088" y="2080"/>
                  </a:cubicBezTo>
                  <a:cubicBezTo>
                    <a:pt x="3119" y="1072"/>
                    <a:pt x="2331" y="189"/>
                    <a:pt x="132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79"/>
            <p:cNvSpPr/>
            <p:nvPr/>
          </p:nvSpPr>
          <p:spPr>
            <a:xfrm>
              <a:off x="-18809000" y="4281100"/>
              <a:ext cx="57525" cy="88250"/>
            </a:xfrm>
            <a:custGeom>
              <a:avLst/>
              <a:gdLst/>
              <a:ahLst/>
              <a:cxnLst/>
              <a:rect l="l" t="t" r="r" b="b"/>
              <a:pathLst>
                <a:path w="2301" h="3530" extrusionOk="0">
                  <a:moveTo>
                    <a:pt x="536" y="1"/>
                  </a:moveTo>
                  <a:cubicBezTo>
                    <a:pt x="316" y="1"/>
                    <a:pt x="158" y="32"/>
                    <a:pt x="1" y="64"/>
                  </a:cubicBezTo>
                  <a:cubicBezTo>
                    <a:pt x="568" y="568"/>
                    <a:pt x="883" y="1324"/>
                    <a:pt x="883" y="2112"/>
                  </a:cubicBezTo>
                  <a:cubicBezTo>
                    <a:pt x="883" y="2616"/>
                    <a:pt x="725" y="3088"/>
                    <a:pt x="473" y="3529"/>
                  </a:cubicBezTo>
                  <a:lnTo>
                    <a:pt x="536" y="3529"/>
                  </a:lnTo>
                  <a:cubicBezTo>
                    <a:pt x="1513" y="3529"/>
                    <a:pt x="2300" y="2742"/>
                    <a:pt x="2300" y="1765"/>
                  </a:cubicBezTo>
                  <a:cubicBezTo>
                    <a:pt x="2300" y="820"/>
                    <a:pt x="1513" y="1"/>
                    <a:pt x="5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79"/>
            <p:cNvSpPr/>
            <p:nvPr/>
          </p:nvSpPr>
          <p:spPr>
            <a:xfrm>
              <a:off x="-18770400" y="4263000"/>
              <a:ext cx="55150" cy="66975"/>
            </a:xfrm>
            <a:custGeom>
              <a:avLst/>
              <a:gdLst/>
              <a:ahLst/>
              <a:cxnLst/>
              <a:rect l="l" t="t" r="r" b="b"/>
              <a:pathLst>
                <a:path w="2206" h="2679" extrusionOk="0">
                  <a:moveTo>
                    <a:pt x="756" y="0"/>
                  </a:moveTo>
                  <a:cubicBezTo>
                    <a:pt x="473" y="0"/>
                    <a:pt x="189" y="95"/>
                    <a:pt x="0" y="252"/>
                  </a:cubicBezTo>
                  <a:cubicBezTo>
                    <a:pt x="882" y="630"/>
                    <a:pt x="1450" y="1513"/>
                    <a:pt x="1450" y="2521"/>
                  </a:cubicBezTo>
                  <a:lnTo>
                    <a:pt x="1450" y="2678"/>
                  </a:lnTo>
                  <a:cubicBezTo>
                    <a:pt x="1891" y="2458"/>
                    <a:pt x="2206" y="1985"/>
                    <a:pt x="2206" y="1450"/>
                  </a:cubicBezTo>
                  <a:cubicBezTo>
                    <a:pt x="2174" y="662"/>
                    <a:pt x="1544" y="0"/>
                    <a:pt x="7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79"/>
            <p:cNvSpPr/>
            <p:nvPr/>
          </p:nvSpPr>
          <p:spPr>
            <a:xfrm>
              <a:off x="-18768050" y="4227550"/>
              <a:ext cx="52025" cy="31525"/>
            </a:xfrm>
            <a:custGeom>
              <a:avLst/>
              <a:gdLst/>
              <a:ahLst/>
              <a:cxnLst/>
              <a:rect l="l" t="t" r="r" b="b"/>
              <a:pathLst>
                <a:path w="2081" h="1261" extrusionOk="0">
                  <a:moveTo>
                    <a:pt x="1009" y="1"/>
                  </a:moveTo>
                  <a:cubicBezTo>
                    <a:pt x="505" y="1"/>
                    <a:pt x="64" y="347"/>
                    <a:pt x="1" y="820"/>
                  </a:cubicBezTo>
                  <a:cubicBezTo>
                    <a:pt x="221" y="757"/>
                    <a:pt x="410" y="725"/>
                    <a:pt x="662" y="725"/>
                  </a:cubicBezTo>
                  <a:cubicBezTo>
                    <a:pt x="1198" y="725"/>
                    <a:pt x="1671" y="946"/>
                    <a:pt x="2080" y="1261"/>
                  </a:cubicBezTo>
                  <a:lnTo>
                    <a:pt x="2080" y="1072"/>
                  </a:lnTo>
                  <a:cubicBezTo>
                    <a:pt x="2080" y="473"/>
                    <a:pt x="1608" y="1"/>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79"/>
            <p:cNvSpPr/>
            <p:nvPr/>
          </p:nvSpPr>
          <p:spPr>
            <a:xfrm>
              <a:off x="-19000400" y="4262200"/>
              <a:ext cx="106350" cy="52800"/>
            </a:xfrm>
            <a:custGeom>
              <a:avLst/>
              <a:gdLst/>
              <a:ahLst/>
              <a:cxnLst/>
              <a:rect l="l" t="t" r="r" b="b"/>
              <a:pathLst>
                <a:path w="4254" h="2112" extrusionOk="0">
                  <a:moveTo>
                    <a:pt x="1" y="1"/>
                  </a:moveTo>
                  <a:cubicBezTo>
                    <a:pt x="1" y="1167"/>
                    <a:pt x="946" y="2112"/>
                    <a:pt x="2112" y="2112"/>
                  </a:cubicBezTo>
                  <a:cubicBezTo>
                    <a:pt x="3309" y="2112"/>
                    <a:pt x="4254" y="1230"/>
                    <a:pt x="4254" y="32"/>
                  </a:cubicBezTo>
                  <a:lnTo>
                    <a:pt x="4254" y="32"/>
                  </a:lnTo>
                  <a:cubicBezTo>
                    <a:pt x="3655" y="473"/>
                    <a:pt x="2899" y="757"/>
                    <a:pt x="2112" y="757"/>
                  </a:cubicBezTo>
                  <a:cubicBezTo>
                    <a:pt x="1324" y="757"/>
                    <a:pt x="568" y="47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79"/>
            <p:cNvSpPr/>
            <p:nvPr/>
          </p:nvSpPr>
          <p:spPr>
            <a:xfrm>
              <a:off x="-18912175" y="4173200"/>
              <a:ext cx="18125" cy="35475"/>
            </a:xfrm>
            <a:custGeom>
              <a:avLst/>
              <a:gdLst/>
              <a:ahLst/>
              <a:cxnLst/>
              <a:rect l="l" t="t" r="r" b="b"/>
              <a:pathLst>
                <a:path w="725" h="1419" extrusionOk="0">
                  <a:moveTo>
                    <a:pt x="378" y="1"/>
                  </a:moveTo>
                  <a:cubicBezTo>
                    <a:pt x="189" y="1"/>
                    <a:pt x="0" y="284"/>
                    <a:pt x="0" y="725"/>
                  </a:cubicBezTo>
                  <a:cubicBezTo>
                    <a:pt x="0" y="1166"/>
                    <a:pt x="189" y="1418"/>
                    <a:pt x="378" y="1418"/>
                  </a:cubicBezTo>
                  <a:cubicBezTo>
                    <a:pt x="536" y="1418"/>
                    <a:pt x="725" y="1166"/>
                    <a:pt x="725" y="725"/>
                  </a:cubicBezTo>
                  <a:cubicBezTo>
                    <a:pt x="725" y="284"/>
                    <a:pt x="536"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79"/>
            <p:cNvSpPr/>
            <p:nvPr/>
          </p:nvSpPr>
          <p:spPr>
            <a:xfrm>
              <a:off x="-19001975" y="4173200"/>
              <a:ext cx="18150" cy="35475"/>
            </a:xfrm>
            <a:custGeom>
              <a:avLst/>
              <a:gdLst/>
              <a:ahLst/>
              <a:cxnLst/>
              <a:rect l="l" t="t" r="r" b="b"/>
              <a:pathLst>
                <a:path w="726" h="1419" extrusionOk="0">
                  <a:moveTo>
                    <a:pt x="379" y="1"/>
                  </a:moveTo>
                  <a:cubicBezTo>
                    <a:pt x="221" y="1"/>
                    <a:pt x="1" y="284"/>
                    <a:pt x="1" y="725"/>
                  </a:cubicBezTo>
                  <a:cubicBezTo>
                    <a:pt x="1" y="1166"/>
                    <a:pt x="221" y="1418"/>
                    <a:pt x="379" y="1418"/>
                  </a:cubicBezTo>
                  <a:cubicBezTo>
                    <a:pt x="536" y="1418"/>
                    <a:pt x="725" y="1166"/>
                    <a:pt x="725" y="725"/>
                  </a:cubicBezTo>
                  <a:cubicBezTo>
                    <a:pt x="725" y="284"/>
                    <a:pt x="536" y="1"/>
                    <a:pt x="3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79"/>
            <p:cNvSpPr/>
            <p:nvPr/>
          </p:nvSpPr>
          <p:spPr>
            <a:xfrm>
              <a:off x="-19020075" y="4084200"/>
              <a:ext cx="143375" cy="178025"/>
            </a:xfrm>
            <a:custGeom>
              <a:avLst/>
              <a:gdLst/>
              <a:ahLst/>
              <a:cxnLst/>
              <a:rect l="l" t="t" r="r" b="b"/>
              <a:pathLst>
                <a:path w="5735" h="7121" extrusionOk="0">
                  <a:moveTo>
                    <a:pt x="1418" y="1"/>
                  </a:moveTo>
                  <a:cubicBezTo>
                    <a:pt x="630" y="1"/>
                    <a:pt x="0" y="662"/>
                    <a:pt x="0" y="1450"/>
                  </a:cubicBezTo>
                  <a:cubicBezTo>
                    <a:pt x="0" y="1923"/>
                    <a:pt x="221" y="2301"/>
                    <a:pt x="567" y="2584"/>
                  </a:cubicBezTo>
                  <a:cubicBezTo>
                    <a:pt x="315" y="2962"/>
                    <a:pt x="95" y="3435"/>
                    <a:pt x="32" y="3907"/>
                  </a:cubicBezTo>
                  <a:cubicBezTo>
                    <a:pt x="158" y="3277"/>
                    <a:pt x="536" y="2868"/>
                    <a:pt x="1040" y="2868"/>
                  </a:cubicBezTo>
                  <a:cubicBezTo>
                    <a:pt x="1638" y="2868"/>
                    <a:pt x="2111" y="3498"/>
                    <a:pt x="2111" y="4285"/>
                  </a:cubicBezTo>
                  <a:cubicBezTo>
                    <a:pt x="2111" y="5073"/>
                    <a:pt x="1638" y="5703"/>
                    <a:pt x="1040" y="5703"/>
                  </a:cubicBezTo>
                  <a:cubicBezTo>
                    <a:pt x="567" y="5703"/>
                    <a:pt x="158" y="5262"/>
                    <a:pt x="32" y="4632"/>
                  </a:cubicBezTo>
                  <a:lnTo>
                    <a:pt x="32" y="4632"/>
                  </a:lnTo>
                  <a:cubicBezTo>
                    <a:pt x="189" y="6050"/>
                    <a:pt x="1418" y="7121"/>
                    <a:pt x="2867" y="7121"/>
                  </a:cubicBezTo>
                  <a:cubicBezTo>
                    <a:pt x="4316" y="7121"/>
                    <a:pt x="5514" y="6018"/>
                    <a:pt x="5703" y="4632"/>
                  </a:cubicBezTo>
                  <a:lnTo>
                    <a:pt x="5703" y="4632"/>
                  </a:lnTo>
                  <a:cubicBezTo>
                    <a:pt x="5577" y="5262"/>
                    <a:pt x="5199" y="5703"/>
                    <a:pt x="4694" y="5703"/>
                  </a:cubicBezTo>
                  <a:cubicBezTo>
                    <a:pt x="4096" y="5703"/>
                    <a:pt x="3623" y="5073"/>
                    <a:pt x="3623" y="4285"/>
                  </a:cubicBezTo>
                  <a:cubicBezTo>
                    <a:pt x="3623" y="3498"/>
                    <a:pt x="4096" y="2868"/>
                    <a:pt x="4694" y="2868"/>
                  </a:cubicBezTo>
                  <a:cubicBezTo>
                    <a:pt x="5199" y="2868"/>
                    <a:pt x="5577" y="3277"/>
                    <a:pt x="5703" y="3907"/>
                  </a:cubicBezTo>
                  <a:cubicBezTo>
                    <a:pt x="5608" y="3403"/>
                    <a:pt x="5419" y="2962"/>
                    <a:pt x="5136" y="2584"/>
                  </a:cubicBezTo>
                  <a:cubicBezTo>
                    <a:pt x="5514" y="2301"/>
                    <a:pt x="5734" y="1923"/>
                    <a:pt x="5734" y="1450"/>
                  </a:cubicBezTo>
                  <a:cubicBezTo>
                    <a:pt x="5734" y="662"/>
                    <a:pt x="5104" y="1"/>
                    <a:pt x="4316" y="1"/>
                  </a:cubicBezTo>
                  <a:cubicBezTo>
                    <a:pt x="4127" y="1"/>
                    <a:pt x="3970" y="127"/>
                    <a:pt x="3970" y="347"/>
                  </a:cubicBezTo>
                  <a:cubicBezTo>
                    <a:pt x="3970" y="536"/>
                    <a:pt x="4127" y="694"/>
                    <a:pt x="4316" y="694"/>
                  </a:cubicBezTo>
                  <a:cubicBezTo>
                    <a:pt x="4726" y="694"/>
                    <a:pt x="5041" y="1040"/>
                    <a:pt x="5041" y="1450"/>
                  </a:cubicBezTo>
                  <a:cubicBezTo>
                    <a:pt x="5041" y="1702"/>
                    <a:pt x="4883" y="1954"/>
                    <a:pt x="4631" y="2080"/>
                  </a:cubicBezTo>
                  <a:cubicBezTo>
                    <a:pt x="4159" y="1670"/>
                    <a:pt x="3529" y="1450"/>
                    <a:pt x="2867" y="1450"/>
                  </a:cubicBezTo>
                  <a:cubicBezTo>
                    <a:pt x="2206" y="1450"/>
                    <a:pt x="1607" y="1670"/>
                    <a:pt x="1103" y="2080"/>
                  </a:cubicBezTo>
                  <a:cubicBezTo>
                    <a:pt x="851" y="1954"/>
                    <a:pt x="693" y="1702"/>
                    <a:pt x="693" y="1450"/>
                  </a:cubicBezTo>
                  <a:cubicBezTo>
                    <a:pt x="693" y="1040"/>
                    <a:pt x="1008" y="694"/>
                    <a:pt x="1418" y="694"/>
                  </a:cubicBezTo>
                  <a:cubicBezTo>
                    <a:pt x="1607" y="694"/>
                    <a:pt x="1764" y="536"/>
                    <a:pt x="1764" y="347"/>
                  </a:cubicBezTo>
                  <a:cubicBezTo>
                    <a:pt x="1764" y="127"/>
                    <a:pt x="1607"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8" name="Google Shape;8208;p79"/>
          <p:cNvGrpSpPr/>
          <p:nvPr/>
        </p:nvGrpSpPr>
        <p:grpSpPr>
          <a:xfrm>
            <a:off x="6889176" y="1689001"/>
            <a:ext cx="396937" cy="450470"/>
            <a:chOff x="-17149475" y="3309200"/>
            <a:chExt cx="268600" cy="304825"/>
          </a:xfrm>
        </p:grpSpPr>
        <p:sp>
          <p:nvSpPr>
            <p:cNvPr id="8209" name="Google Shape;8209;p79"/>
            <p:cNvSpPr/>
            <p:nvPr/>
          </p:nvSpPr>
          <p:spPr>
            <a:xfrm>
              <a:off x="-17021100" y="3309200"/>
              <a:ext cx="102425" cy="72475"/>
            </a:xfrm>
            <a:custGeom>
              <a:avLst/>
              <a:gdLst/>
              <a:ahLst/>
              <a:cxnLst/>
              <a:rect l="l" t="t" r="r" b="b"/>
              <a:pathLst>
                <a:path w="4097" h="2899" extrusionOk="0">
                  <a:moveTo>
                    <a:pt x="1639" y="0"/>
                  </a:moveTo>
                  <a:cubicBezTo>
                    <a:pt x="914" y="0"/>
                    <a:pt x="284" y="441"/>
                    <a:pt x="1" y="1071"/>
                  </a:cubicBezTo>
                  <a:cubicBezTo>
                    <a:pt x="631" y="1418"/>
                    <a:pt x="1103" y="2111"/>
                    <a:pt x="1230" y="2898"/>
                  </a:cubicBezTo>
                  <a:cubicBezTo>
                    <a:pt x="1356" y="2867"/>
                    <a:pt x="1482" y="2835"/>
                    <a:pt x="1639" y="2835"/>
                  </a:cubicBezTo>
                  <a:cubicBezTo>
                    <a:pt x="2994" y="2835"/>
                    <a:pt x="4096" y="1733"/>
                    <a:pt x="4096" y="347"/>
                  </a:cubicBezTo>
                  <a:cubicBezTo>
                    <a:pt x="4096" y="158"/>
                    <a:pt x="3939" y="0"/>
                    <a:pt x="37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0" name="Google Shape;8210;p79"/>
            <p:cNvSpPr/>
            <p:nvPr/>
          </p:nvSpPr>
          <p:spPr>
            <a:xfrm>
              <a:off x="-17149475" y="3346200"/>
              <a:ext cx="268600" cy="267825"/>
            </a:xfrm>
            <a:custGeom>
              <a:avLst/>
              <a:gdLst/>
              <a:ahLst/>
              <a:cxnLst/>
              <a:rect l="l" t="t" r="r" b="b"/>
              <a:pathLst>
                <a:path w="10744" h="10713" extrusionOk="0">
                  <a:moveTo>
                    <a:pt x="3939" y="1"/>
                  </a:moveTo>
                  <a:cubicBezTo>
                    <a:pt x="3718" y="1"/>
                    <a:pt x="3561" y="158"/>
                    <a:pt x="3561" y="379"/>
                  </a:cubicBezTo>
                  <a:cubicBezTo>
                    <a:pt x="3561" y="568"/>
                    <a:pt x="3718" y="725"/>
                    <a:pt x="3939" y="725"/>
                  </a:cubicBezTo>
                  <a:cubicBezTo>
                    <a:pt x="4506" y="725"/>
                    <a:pt x="4978" y="1198"/>
                    <a:pt x="4978" y="1797"/>
                  </a:cubicBezTo>
                  <a:lnTo>
                    <a:pt x="4978" y="2364"/>
                  </a:lnTo>
                  <a:cubicBezTo>
                    <a:pt x="4569" y="2206"/>
                    <a:pt x="4096" y="2143"/>
                    <a:pt x="3592" y="2143"/>
                  </a:cubicBezTo>
                  <a:cubicBezTo>
                    <a:pt x="1418" y="2143"/>
                    <a:pt x="1" y="3561"/>
                    <a:pt x="1" y="5735"/>
                  </a:cubicBezTo>
                  <a:cubicBezTo>
                    <a:pt x="1" y="8034"/>
                    <a:pt x="1576" y="10712"/>
                    <a:pt x="3592" y="10712"/>
                  </a:cubicBezTo>
                  <a:cubicBezTo>
                    <a:pt x="3813" y="10712"/>
                    <a:pt x="4002" y="10681"/>
                    <a:pt x="4254" y="10649"/>
                  </a:cubicBezTo>
                  <a:cubicBezTo>
                    <a:pt x="4632" y="10523"/>
                    <a:pt x="5002" y="10460"/>
                    <a:pt x="5372" y="10460"/>
                  </a:cubicBezTo>
                  <a:cubicBezTo>
                    <a:pt x="5742" y="10460"/>
                    <a:pt x="6112" y="10523"/>
                    <a:pt x="6491" y="10649"/>
                  </a:cubicBezTo>
                  <a:cubicBezTo>
                    <a:pt x="6680" y="10712"/>
                    <a:pt x="6932" y="10712"/>
                    <a:pt x="7152" y="10712"/>
                  </a:cubicBezTo>
                  <a:cubicBezTo>
                    <a:pt x="9168" y="10712"/>
                    <a:pt x="10744" y="8034"/>
                    <a:pt x="10744" y="5735"/>
                  </a:cubicBezTo>
                  <a:cubicBezTo>
                    <a:pt x="10649" y="3529"/>
                    <a:pt x="9294" y="2143"/>
                    <a:pt x="7121" y="2143"/>
                  </a:cubicBezTo>
                  <a:cubicBezTo>
                    <a:pt x="6617" y="2143"/>
                    <a:pt x="6144" y="2206"/>
                    <a:pt x="5703" y="2364"/>
                  </a:cubicBezTo>
                  <a:lnTo>
                    <a:pt x="5703" y="1797"/>
                  </a:lnTo>
                  <a:cubicBezTo>
                    <a:pt x="5703" y="788"/>
                    <a:pt x="4915" y="1"/>
                    <a:pt x="39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11" name="Google Shape;8211;p79"/>
          <p:cNvGrpSpPr/>
          <p:nvPr/>
        </p:nvGrpSpPr>
        <p:grpSpPr>
          <a:xfrm>
            <a:off x="6862982" y="2258120"/>
            <a:ext cx="449325" cy="420249"/>
            <a:chOff x="-17168375" y="3692750"/>
            <a:chExt cx="304050" cy="284375"/>
          </a:xfrm>
        </p:grpSpPr>
        <p:sp>
          <p:nvSpPr>
            <p:cNvPr id="8212" name="Google Shape;8212;p79"/>
            <p:cNvSpPr/>
            <p:nvPr/>
          </p:nvSpPr>
          <p:spPr>
            <a:xfrm>
              <a:off x="-16963600" y="3694325"/>
              <a:ext cx="99275" cy="92175"/>
            </a:xfrm>
            <a:custGeom>
              <a:avLst/>
              <a:gdLst/>
              <a:ahLst/>
              <a:cxnLst/>
              <a:rect l="l" t="t" r="r" b="b"/>
              <a:pathLst>
                <a:path w="3971" h="3687" extrusionOk="0">
                  <a:moveTo>
                    <a:pt x="1859" y="1"/>
                  </a:moveTo>
                  <a:cubicBezTo>
                    <a:pt x="1072" y="1"/>
                    <a:pt x="379" y="410"/>
                    <a:pt x="1" y="1041"/>
                  </a:cubicBezTo>
                  <a:cubicBezTo>
                    <a:pt x="1387" y="1482"/>
                    <a:pt x="2553" y="2458"/>
                    <a:pt x="3277" y="3687"/>
                  </a:cubicBezTo>
                  <a:cubicBezTo>
                    <a:pt x="3687" y="3277"/>
                    <a:pt x="3970" y="2710"/>
                    <a:pt x="3970" y="2112"/>
                  </a:cubicBezTo>
                  <a:cubicBezTo>
                    <a:pt x="3970" y="915"/>
                    <a:pt x="3025" y="1"/>
                    <a:pt x="1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79"/>
            <p:cNvSpPr/>
            <p:nvPr/>
          </p:nvSpPr>
          <p:spPr>
            <a:xfrm>
              <a:off x="-17102225" y="3817525"/>
              <a:ext cx="61475" cy="69650"/>
            </a:xfrm>
            <a:custGeom>
              <a:avLst/>
              <a:gdLst/>
              <a:ahLst/>
              <a:cxnLst/>
              <a:rect l="l" t="t" r="r" b="b"/>
              <a:pathLst>
                <a:path w="2459" h="2786" extrusionOk="0">
                  <a:moveTo>
                    <a:pt x="1293" y="1437"/>
                  </a:moveTo>
                  <a:cubicBezTo>
                    <a:pt x="1482" y="1437"/>
                    <a:pt x="1639" y="1594"/>
                    <a:pt x="1639" y="1783"/>
                  </a:cubicBezTo>
                  <a:cubicBezTo>
                    <a:pt x="1639" y="2004"/>
                    <a:pt x="1482" y="2161"/>
                    <a:pt x="1293" y="2161"/>
                  </a:cubicBezTo>
                  <a:cubicBezTo>
                    <a:pt x="1103" y="2161"/>
                    <a:pt x="946" y="2004"/>
                    <a:pt x="946" y="1783"/>
                  </a:cubicBezTo>
                  <a:cubicBezTo>
                    <a:pt x="946" y="1594"/>
                    <a:pt x="1103" y="1437"/>
                    <a:pt x="1293" y="1437"/>
                  </a:cubicBezTo>
                  <a:close/>
                  <a:moveTo>
                    <a:pt x="1452" y="0"/>
                  </a:moveTo>
                  <a:cubicBezTo>
                    <a:pt x="939" y="0"/>
                    <a:pt x="434" y="473"/>
                    <a:pt x="221" y="1059"/>
                  </a:cubicBezTo>
                  <a:cubicBezTo>
                    <a:pt x="1" y="1720"/>
                    <a:pt x="158" y="2539"/>
                    <a:pt x="725" y="2729"/>
                  </a:cubicBezTo>
                  <a:cubicBezTo>
                    <a:pt x="818" y="2768"/>
                    <a:pt x="916" y="2786"/>
                    <a:pt x="1017" y="2786"/>
                  </a:cubicBezTo>
                  <a:cubicBezTo>
                    <a:pt x="1157" y="2786"/>
                    <a:pt x="1304" y="2752"/>
                    <a:pt x="1450" y="2697"/>
                  </a:cubicBezTo>
                  <a:cubicBezTo>
                    <a:pt x="1576" y="2508"/>
                    <a:pt x="1734" y="2287"/>
                    <a:pt x="1923" y="2098"/>
                  </a:cubicBezTo>
                  <a:cubicBezTo>
                    <a:pt x="1986" y="2004"/>
                    <a:pt x="2112" y="1909"/>
                    <a:pt x="2206" y="1846"/>
                  </a:cubicBezTo>
                  <a:cubicBezTo>
                    <a:pt x="2458" y="1153"/>
                    <a:pt x="2364" y="271"/>
                    <a:pt x="1734" y="51"/>
                  </a:cubicBezTo>
                  <a:cubicBezTo>
                    <a:pt x="1641" y="16"/>
                    <a:pt x="1546" y="0"/>
                    <a:pt x="14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79"/>
            <p:cNvSpPr/>
            <p:nvPr/>
          </p:nvSpPr>
          <p:spPr>
            <a:xfrm>
              <a:off x="-17064400" y="3870925"/>
              <a:ext cx="93750" cy="106200"/>
            </a:xfrm>
            <a:custGeom>
              <a:avLst/>
              <a:gdLst/>
              <a:ahLst/>
              <a:cxnLst/>
              <a:rect l="l" t="t" r="r" b="b"/>
              <a:pathLst>
                <a:path w="3750" h="4248" extrusionOk="0">
                  <a:moveTo>
                    <a:pt x="1992" y="0"/>
                  </a:moveTo>
                  <a:cubicBezTo>
                    <a:pt x="1596" y="0"/>
                    <a:pt x="1195" y="152"/>
                    <a:pt x="945" y="435"/>
                  </a:cubicBezTo>
                  <a:cubicBezTo>
                    <a:pt x="221" y="1286"/>
                    <a:pt x="0" y="1727"/>
                    <a:pt x="284" y="4090"/>
                  </a:cubicBezTo>
                  <a:cubicBezTo>
                    <a:pt x="567" y="4216"/>
                    <a:pt x="914" y="4247"/>
                    <a:pt x="1229" y="4247"/>
                  </a:cubicBezTo>
                  <a:lnTo>
                    <a:pt x="1575" y="4247"/>
                  </a:lnTo>
                  <a:lnTo>
                    <a:pt x="1575" y="2609"/>
                  </a:lnTo>
                  <a:lnTo>
                    <a:pt x="1008" y="2010"/>
                  </a:lnTo>
                  <a:cubicBezTo>
                    <a:pt x="914" y="1947"/>
                    <a:pt x="882" y="1853"/>
                    <a:pt x="882" y="1790"/>
                  </a:cubicBezTo>
                  <a:cubicBezTo>
                    <a:pt x="882" y="1191"/>
                    <a:pt x="1355" y="719"/>
                    <a:pt x="1953" y="719"/>
                  </a:cubicBezTo>
                  <a:cubicBezTo>
                    <a:pt x="2552" y="719"/>
                    <a:pt x="3025" y="1191"/>
                    <a:pt x="3025" y="1790"/>
                  </a:cubicBezTo>
                  <a:cubicBezTo>
                    <a:pt x="3025" y="1853"/>
                    <a:pt x="2962" y="1979"/>
                    <a:pt x="2898" y="2010"/>
                  </a:cubicBezTo>
                  <a:lnTo>
                    <a:pt x="2300" y="2609"/>
                  </a:lnTo>
                  <a:lnTo>
                    <a:pt x="2300" y="4247"/>
                  </a:lnTo>
                  <a:lnTo>
                    <a:pt x="2489" y="4247"/>
                  </a:lnTo>
                  <a:cubicBezTo>
                    <a:pt x="2930" y="4247"/>
                    <a:pt x="3277" y="4216"/>
                    <a:pt x="3655" y="4090"/>
                  </a:cubicBezTo>
                  <a:cubicBezTo>
                    <a:pt x="3749" y="2483"/>
                    <a:pt x="3749" y="1664"/>
                    <a:pt x="3434" y="1065"/>
                  </a:cubicBezTo>
                  <a:cubicBezTo>
                    <a:pt x="3308" y="845"/>
                    <a:pt x="3119" y="593"/>
                    <a:pt x="2930" y="372"/>
                  </a:cubicBezTo>
                  <a:cubicBezTo>
                    <a:pt x="2693" y="120"/>
                    <a:pt x="2344" y="0"/>
                    <a:pt x="19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79"/>
            <p:cNvSpPr/>
            <p:nvPr/>
          </p:nvSpPr>
          <p:spPr>
            <a:xfrm>
              <a:off x="-17025025" y="3907200"/>
              <a:ext cx="15775" cy="13200"/>
            </a:xfrm>
            <a:custGeom>
              <a:avLst/>
              <a:gdLst/>
              <a:ahLst/>
              <a:cxnLst/>
              <a:rect l="l" t="t" r="r" b="b"/>
              <a:pathLst>
                <a:path w="631" h="528" extrusionOk="0">
                  <a:moveTo>
                    <a:pt x="327" y="0"/>
                  </a:moveTo>
                  <a:cubicBezTo>
                    <a:pt x="189" y="0"/>
                    <a:pt x="48" y="71"/>
                    <a:pt x="0" y="213"/>
                  </a:cubicBezTo>
                  <a:lnTo>
                    <a:pt x="315" y="528"/>
                  </a:lnTo>
                  <a:lnTo>
                    <a:pt x="630" y="213"/>
                  </a:lnTo>
                  <a:cubicBezTo>
                    <a:pt x="599" y="71"/>
                    <a:pt x="465" y="0"/>
                    <a:pt x="3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79"/>
            <p:cNvSpPr/>
            <p:nvPr/>
          </p:nvSpPr>
          <p:spPr>
            <a:xfrm>
              <a:off x="-16995100" y="3817825"/>
              <a:ext cx="63025" cy="69900"/>
            </a:xfrm>
            <a:custGeom>
              <a:avLst/>
              <a:gdLst/>
              <a:ahLst/>
              <a:cxnLst/>
              <a:rect l="l" t="t" r="r" b="b"/>
              <a:pathLst>
                <a:path w="2521" h="2796" extrusionOk="0">
                  <a:moveTo>
                    <a:pt x="1292" y="1425"/>
                  </a:moveTo>
                  <a:cubicBezTo>
                    <a:pt x="1481" y="1425"/>
                    <a:pt x="1670" y="1582"/>
                    <a:pt x="1670" y="1771"/>
                  </a:cubicBezTo>
                  <a:cubicBezTo>
                    <a:pt x="1639" y="1992"/>
                    <a:pt x="1481" y="2149"/>
                    <a:pt x="1292" y="2149"/>
                  </a:cubicBezTo>
                  <a:cubicBezTo>
                    <a:pt x="1103" y="2149"/>
                    <a:pt x="946" y="1992"/>
                    <a:pt x="946" y="1771"/>
                  </a:cubicBezTo>
                  <a:cubicBezTo>
                    <a:pt x="946" y="1582"/>
                    <a:pt x="1103" y="1425"/>
                    <a:pt x="1292" y="1425"/>
                  </a:cubicBezTo>
                  <a:close/>
                  <a:moveTo>
                    <a:pt x="1017" y="0"/>
                  </a:moveTo>
                  <a:cubicBezTo>
                    <a:pt x="931" y="0"/>
                    <a:pt x="844" y="12"/>
                    <a:pt x="757" y="39"/>
                  </a:cubicBezTo>
                  <a:cubicBezTo>
                    <a:pt x="158" y="259"/>
                    <a:pt x="0" y="1047"/>
                    <a:pt x="190" y="1708"/>
                  </a:cubicBezTo>
                  <a:cubicBezTo>
                    <a:pt x="347" y="1771"/>
                    <a:pt x="505" y="1897"/>
                    <a:pt x="631" y="2023"/>
                  </a:cubicBezTo>
                  <a:cubicBezTo>
                    <a:pt x="851" y="2244"/>
                    <a:pt x="1072" y="2496"/>
                    <a:pt x="1229" y="2748"/>
                  </a:cubicBezTo>
                  <a:cubicBezTo>
                    <a:pt x="1308" y="2780"/>
                    <a:pt x="1395" y="2795"/>
                    <a:pt x="1481" y="2795"/>
                  </a:cubicBezTo>
                  <a:cubicBezTo>
                    <a:pt x="1568" y="2795"/>
                    <a:pt x="1654" y="2780"/>
                    <a:pt x="1733" y="2748"/>
                  </a:cubicBezTo>
                  <a:cubicBezTo>
                    <a:pt x="2269" y="2527"/>
                    <a:pt x="2521" y="1771"/>
                    <a:pt x="2237" y="1047"/>
                  </a:cubicBezTo>
                  <a:cubicBezTo>
                    <a:pt x="2047" y="477"/>
                    <a:pt x="1553" y="0"/>
                    <a:pt x="10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79"/>
            <p:cNvSpPr/>
            <p:nvPr/>
          </p:nvSpPr>
          <p:spPr>
            <a:xfrm>
              <a:off x="-17150275" y="3728200"/>
              <a:ext cx="267825" cy="236300"/>
            </a:xfrm>
            <a:custGeom>
              <a:avLst/>
              <a:gdLst/>
              <a:ahLst/>
              <a:cxnLst/>
              <a:rect l="l" t="t" r="r" b="b"/>
              <a:pathLst>
                <a:path w="10713" h="9452" extrusionOk="0">
                  <a:moveTo>
                    <a:pt x="5325" y="1"/>
                  </a:moveTo>
                  <a:cubicBezTo>
                    <a:pt x="2395" y="1"/>
                    <a:pt x="1" y="2269"/>
                    <a:pt x="1" y="5010"/>
                  </a:cubicBezTo>
                  <a:cubicBezTo>
                    <a:pt x="1" y="6900"/>
                    <a:pt x="1135" y="8601"/>
                    <a:pt x="2899" y="9452"/>
                  </a:cubicBezTo>
                  <a:cubicBezTo>
                    <a:pt x="2773" y="8412"/>
                    <a:pt x="2773" y="7688"/>
                    <a:pt x="2994" y="7089"/>
                  </a:cubicBezTo>
                  <a:lnTo>
                    <a:pt x="2931" y="7089"/>
                  </a:lnTo>
                  <a:cubicBezTo>
                    <a:pt x="2742" y="7089"/>
                    <a:pt x="2584" y="7058"/>
                    <a:pt x="2427" y="7026"/>
                  </a:cubicBezTo>
                  <a:cubicBezTo>
                    <a:pt x="1482" y="6680"/>
                    <a:pt x="1104" y="5482"/>
                    <a:pt x="1482" y="4380"/>
                  </a:cubicBezTo>
                  <a:cubicBezTo>
                    <a:pt x="1822" y="3490"/>
                    <a:pt x="2596" y="2883"/>
                    <a:pt x="3390" y="2883"/>
                  </a:cubicBezTo>
                  <a:cubicBezTo>
                    <a:pt x="3553" y="2883"/>
                    <a:pt x="3716" y="2909"/>
                    <a:pt x="3876" y="2962"/>
                  </a:cubicBezTo>
                  <a:cubicBezTo>
                    <a:pt x="4601" y="3214"/>
                    <a:pt x="5105" y="4002"/>
                    <a:pt x="4947" y="5041"/>
                  </a:cubicBezTo>
                  <a:cubicBezTo>
                    <a:pt x="5073" y="5010"/>
                    <a:pt x="5231" y="5010"/>
                    <a:pt x="5388" y="5010"/>
                  </a:cubicBezTo>
                  <a:cubicBezTo>
                    <a:pt x="5451" y="5010"/>
                    <a:pt x="5546" y="5010"/>
                    <a:pt x="5672" y="5041"/>
                  </a:cubicBezTo>
                  <a:cubicBezTo>
                    <a:pt x="5546" y="4002"/>
                    <a:pt x="6018" y="3246"/>
                    <a:pt x="6712" y="2962"/>
                  </a:cubicBezTo>
                  <a:cubicBezTo>
                    <a:pt x="6883" y="2899"/>
                    <a:pt x="7058" y="2870"/>
                    <a:pt x="7233" y="2870"/>
                  </a:cubicBezTo>
                  <a:cubicBezTo>
                    <a:pt x="8023" y="2870"/>
                    <a:pt x="8802" y="3477"/>
                    <a:pt x="9137" y="4380"/>
                  </a:cubicBezTo>
                  <a:cubicBezTo>
                    <a:pt x="9515" y="5482"/>
                    <a:pt x="9074" y="6680"/>
                    <a:pt x="8161" y="7026"/>
                  </a:cubicBezTo>
                  <a:cubicBezTo>
                    <a:pt x="8003" y="7058"/>
                    <a:pt x="7877" y="7089"/>
                    <a:pt x="7751" y="7089"/>
                  </a:cubicBezTo>
                  <a:cubicBezTo>
                    <a:pt x="7909" y="7688"/>
                    <a:pt x="7909" y="8444"/>
                    <a:pt x="7783" y="9452"/>
                  </a:cubicBezTo>
                  <a:cubicBezTo>
                    <a:pt x="9547" y="8633"/>
                    <a:pt x="10713" y="6900"/>
                    <a:pt x="10713" y="5010"/>
                  </a:cubicBezTo>
                  <a:cubicBezTo>
                    <a:pt x="10681" y="2269"/>
                    <a:pt x="8287" y="1"/>
                    <a:pt x="53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79"/>
            <p:cNvSpPr/>
            <p:nvPr/>
          </p:nvSpPr>
          <p:spPr>
            <a:xfrm>
              <a:off x="-17168375" y="3692750"/>
              <a:ext cx="99250" cy="92975"/>
            </a:xfrm>
            <a:custGeom>
              <a:avLst/>
              <a:gdLst/>
              <a:ahLst/>
              <a:cxnLst/>
              <a:rect l="l" t="t" r="r" b="b"/>
              <a:pathLst>
                <a:path w="3970" h="3719" extrusionOk="0">
                  <a:moveTo>
                    <a:pt x="2111" y="1"/>
                  </a:moveTo>
                  <a:cubicBezTo>
                    <a:pt x="946" y="1"/>
                    <a:pt x="0" y="946"/>
                    <a:pt x="0" y="2143"/>
                  </a:cubicBezTo>
                  <a:cubicBezTo>
                    <a:pt x="0" y="2773"/>
                    <a:pt x="284" y="3309"/>
                    <a:pt x="693" y="3718"/>
                  </a:cubicBezTo>
                  <a:cubicBezTo>
                    <a:pt x="1418" y="2521"/>
                    <a:pt x="2552" y="1545"/>
                    <a:pt x="3970" y="1072"/>
                  </a:cubicBezTo>
                  <a:cubicBezTo>
                    <a:pt x="3623" y="442"/>
                    <a:pt x="2899" y="1"/>
                    <a:pt x="2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19" name="Google Shape;8219;p79"/>
          <p:cNvGrpSpPr/>
          <p:nvPr/>
        </p:nvGrpSpPr>
        <p:grpSpPr>
          <a:xfrm>
            <a:off x="6859491" y="2796852"/>
            <a:ext cx="456308" cy="449325"/>
            <a:chOff x="-17170750" y="4058800"/>
            <a:chExt cx="308775" cy="304050"/>
          </a:xfrm>
        </p:grpSpPr>
        <p:sp>
          <p:nvSpPr>
            <p:cNvPr id="8220" name="Google Shape;8220;p79"/>
            <p:cNvSpPr/>
            <p:nvPr/>
          </p:nvSpPr>
          <p:spPr>
            <a:xfrm>
              <a:off x="-17041575" y="4058800"/>
              <a:ext cx="49650" cy="49850"/>
            </a:xfrm>
            <a:custGeom>
              <a:avLst/>
              <a:gdLst/>
              <a:ahLst/>
              <a:cxnLst/>
              <a:rect l="l" t="t" r="r" b="b"/>
              <a:pathLst>
                <a:path w="1986" h="1994" extrusionOk="0">
                  <a:moveTo>
                    <a:pt x="989" y="1"/>
                  </a:moveTo>
                  <a:cubicBezTo>
                    <a:pt x="859" y="1"/>
                    <a:pt x="725" y="56"/>
                    <a:pt x="662" y="166"/>
                  </a:cubicBezTo>
                  <a:lnTo>
                    <a:pt x="1" y="1521"/>
                  </a:lnTo>
                  <a:lnTo>
                    <a:pt x="32" y="1521"/>
                  </a:lnTo>
                  <a:lnTo>
                    <a:pt x="977" y="1993"/>
                  </a:lnTo>
                  <a:lnTo>
                    <a:pt x="1954" y="1521"/>
                  </a:lnTo>
                  <a:lnTo>
                    <a:pt x="1985" y="1521"/>
                  </a:lnTo>
                  <a:lnTo>
                    <a:pt x="1292" y="166"/>
                  </a:lnTo>
                  <a:cubicBezTo>
                    <a:pt x="1245" y="56"/>
                    <a:pt x="1119" y="1"/>
                    <a:pt x="98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79"/>
            <p:cNvSpPr/>
            <p:nvPr/>
          </p:nvSpPr>
          <p:spPr>
            <a:xfrm>
              <a:off x="-17041575" y="4312625"/>
              <a:ext cx="49650" cy="50225"/>
            </a:xfrm>
            <a:custGeom>
              <a:avLst/>
              <a:gdLst/>
              <a:ahLst/>
              <a:cxnLst/>
              <a:rect l="l" t="t" r="r" b="b"/>
              <a:pathLst>
                <a:path w="1986" h="2009" extrusionOk="0">
                  <a:moveTo>
                    <a:pt x="977" y="0"/>
                  </a:moveTo>
                  <a:lnTo>
                    <a:pt x="32" y="473"/>
                  </a:lnTo>
                  <a:lnTo>
                    <a:pt x="1" y="473"/>
                  </a:lnTo>
                  <a:lnTo>
                    <a:pt x="662" y="1796"/>
                  </a:lnTo>
                  <a:cubicBezTo>
                    <a:pt x="757" y="1938"/>
                    <a:pt x="891" y="2009"/>
                    <a:pt x="1013" y="2009"/>
                  </a:cubicBezTo>
                  <a:cubicBezTo>
                    <a:pt x="1135" y="2009"/>
                    <a:pt x="1245" y="1938"/>
                    <a:pt x="1292" y="1796"/>
                  </a:cubicBezTo>
                  <a:lnTo>
                    <a:pt x="1985" y="473"/>
                  </a:lnTo>
                  <a:lnTo>
                    <a:pt x="1954" y="473"/>
                  </a:lnTo>
                  <a:lnTo>
                    <a:pt x="9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2" name="Google Shape;8222;p79"/>
            <p:cNvSpPr/>
            <p:nvPr/>
          </p:nvSpPr>
          <p:spPr>
            <a:xfrm>
              <a:off x="-17170750" y="4186600"/>
              <a:ext cx="52800" cy="48075"/>
            </a:xfrm>
            <a:custGeom>
              <a:avLst/>
              <a:gdLst/>
              <a:ahLst/>
              <a:cxnLst/>
              <a:rect l="l" t="t" r="r" b="b"/>
              <a:pathLst>
                <a:path w="2112" h="1923" extrusionOk="0">
                  <a:moveTo>
                    <a:pt x="1639" y="0"/>
                  </a:moveTo>
                  <a:lnTo>
                    <a:pt x="284" y="630"/>
                  </a:lnTo>
                  <a:cubicBezTo>
                    <a:pt x="1" y="788"/>
                    <a:pt x="1" y="1135"/>
                    <a:pt x="284" y="1261"/>
                  </a:cubicBezTo>
                  <a:lnTo>
                    <a:pt x="1639" y="1922"/>
                  </a:lnTo>
                  <a:lnTo>
                    <a:pt x="1639" y="1891"/>
                  </a:lnTo>
                  <a:lnTo>
                    <a:pt x="2112" y="946"/>
                  </a:lnTo>
                  <a:lnTo>
                    <a:pt x="163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79"/>
            <p:cNvSpPr/>
            <p:nvPr/>
          </p:nvSpPr>
          <p:spPr>
            <a:xfrm>
              <a:off x="-16914775" y="4185025"/>
              <a:ext cx="52800" cy="49650"/>
            </a:xfrm>
            <a:custGeom>
              <a:avLst/>
              <a:gdLst/>
              <a:ahLst/>
              <a:cxnLst/>
              <a:rect l="l" t="t" r="r" b="b"/>
              <a:pathLst>
                <a:path w="2112" h="1986" extrusionOk="0">
                  <a:moveTo>
                    <a:pt x="474" y="0"/>
                  </a:moveTo>
                  <a:lnTo>
                    <a:pt x="474" y="63"/>
                  </a:lnTo>
                  <a:lnTo>
                    <a:pt x="1" y="1009"/>
                  </a:lnTo>
                  <a:lnTo>
                    <a:pt x="474" y="1954"/>
                  </a:lnTo>
                  <a:lnTo>
                    <a:pt x="474" y="1985"/>
                  </a:lnTo>
                  <a:lnTo>
                    <a:pt x="1828" y="1324"/>
                  </a:lnTo>
                  <a:cubicBezTo>
                    <a:pt x="2112" y="1198"/>
                    <a:pt x="2112" y="851"/>
                    <a:pt x="1828" y="693"/>
                  </a:cubicBezTo>
                  <a:lnTo>
                    <a:pt x="47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4" name="Google Shape;8224;p79"/>
            <p:cNvSpPr/>
            <p:nvPr/>
          </p:nvSpPr>
          <p:spPr>
            <a:xfrm>
              <a:off x="-17127800" y="4273225"/>
              <a:ext cx="47650" cy="46500"/>
            </a:xfrm>
            <a:custGeom>
              <a:avLst/>
              <a:gdLst/>
              <a:ahLst/>
              <a:cxnLst/>
              <a:rect l="l" t="t" r="r" b="b"/>
              <a:pathLst>
                <a:path w="1906" h="1860" extrusionOk="0">
                  <a:moveTo>
                    <a:pt x="551" y="1"/>
                  </a:moveTo>
                  <a:lnTo>
                    <a:pt x="79" y="1419"/>
                  </a:lnTo>
                  <a:cubicBezTo>
                    <a:pt x="0" y="1628"/>
                    <a:pt x="183" y="1859"/>
                    <a:pt x="373" y="1859"/>
                  </a:cubicBezTo>
                  <a:cubicBezTo>
                    <a:pt x="412" y="1859"/>
                    <a:pt x="451" y="1850"/>
                    <a:pt x="488" y="1828"/>
                  </a:cubicBezTo>
                  <a:lnTo>
                    <a:pt x="1906" y="1356"/>
                  </a:lnTo>
                  <a:lnTo>
                    <a:pt x="1906" y="1324"/>
                  </a:lnTo>
                  <a:lnTo>
                    <a:pt x="1591" y="347"/>
                  </a:lnTo>
                  <a:lnTo>
                    <a:pt x="5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5" name="Google Shape;8225;p79"/>
            <p:cNvSpPr/>
            <p:nvPr/>
          </p:nvSpPr>
          <p:spPr>
            <a:xfrm>
              <a:off x="-16952575" y="4100775"/>
              <a:ext cx="47675" cy="47250"/>
            </a:xfrm>
            <a:custGeom>
              <a:avLst/>
              <a:gdLst/>
              <a:ahLst/>
              <a:cxnLst/>
              <a:rect l="l" t="t" r="r" b="b"/>
              <a:pathLst>
                <a:path w="1907" h="1890" extrusionOk="0">
                  <a:moveTo>
                    <a:pt x="1544" y="0"/>
                  </a:moveTo>
                  <a:cubicBezTo>
                    <a:pt x="1503" y="0"/>
                    <a:pt x="1461" y="10"/>
                    <a:pt x="1418" y="31"/>
                  </a:cubicBezTo>
                  <a:lnTo>
                    <a:pt x="1" y="503"/>
                  </a:lnTo>
                  <a:lnTo>
                    <a:pt x="1" y="535"/>
                  </a:lnTo>
                  <a:lnTo>
                    <a:pt x="316" y="1543"/>
                  </a:lnTo>
                  <a:lnTo>
                    <a:pt x="1324" y="1890"/>
                  </a:lnTo>
                  <a:lnTo>
                    <a:pt x="1355" y="1890"/>
                  </a:lnTo>
                  <a:lnTo>
                    <a:pt x="1828" y="472"/>
                  </a:lnTo>
                  <a:cubicBezTo>
                    <a:pt x="1907" y="236"/>
                    <a:pt x="1745" y="0"/>
                    <a:pt x="15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6" name="Google Shape;8226;p79"/>
            <p:cNvSpPr/>
            <p:nvPr/>
          </p:nvSpPr>
          <p:spPr>
            <a:xfrm>
              <a:off x="-16954150" y="4273225"/>
              <a:ext cx="49200" cy="47800"/>
            </a:xfrm>
            <a:custGeom>
              <a:avLst/>
              <a:gdLst/>
              <a:ahLst/>
              <a:cxnLst/>
              <a:rect l="l" t="t" r="r" b="b"/>
              <a:pathLst>
                <a:path w="1968" h="1912" extrusionOk="0">
                  <a:moveTo>
                    <a:pt x="1387" y="1"/>
                  </a:moveTo>
                  <a:lnTo>
                    <a:pt x="379" y="347"/>
                  </a:lnTo>
                  <a:lnTo>
                    <a:pt x="1" y="1356"/>
                  </a:lnTo>
                  <a:lnTo>
                    <a:pt x="1" y="1419"/>
                  </a:lnTo>
                  <a:lnTo>
                    <a:pt x="1418" y="1891"/>
                  </a:lnTo>
                  <a:cubicBezTo>
                    <a:pt x="1460" y="1905"/>
                    <a:pt x="1501" y="1911"/>
                    <a:pt x="1541" y="1911"/>
                  </a:cubicBezTo>
                  <a:cubicBezTo>
                    <a:pt x="1776" y="1911"/>
                    <a:pt x="1967" y="1692"/>
                    <a:pt x="1860" y="1450"/>
                  </a:cubicBezTo>
                  <a:lnTo>
                    <a:pt x="13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7" name="Google Shape;8227;p79"/>
            <p:cNvSpPr/>
            <p:nvPr/>
          </p:nvSpPr>
          <p:spPr>
            <a:xfrm>
              <a:off x="-17128625" y="4101275"/>
              <a:ext cx="48475" cy="46750"/>
            </a:xfrm>
            <a:custGeom>
              <a:avLst/>
              <a:gdLst/>
              <a:ahLst/>
              <a:cxnLst/>
              <a:rect l="l" t="t" r="r" b="b"/>
              <a:pathLst>
                <a:path w="1939" h="1870" extrusionOk="0">
                  <a:moveTo>
                    <a:pt x="433" y="0"/>
                  </a:moveTo>
                  <a:cubicBezTo>
                    <a:pt x="209" y="0"/>
                    <a:pt x="0" y="201"/>
                    <a:pt x="112" y="452"/>
                  </a:cubicBezTo>
                  <a:lnTo>
                    <a:pt x="584" y="1870"/>
                  </a:lnTo>
                  <a:lnTo>
                    <a:pt x="1592" y="1523"/>
                  </a:lnTo>
                  <a:lnTo>
                    <a:pt x="1939" y="483"/>
                  </a:lnTo>
                  <a:lnTo>
                    <a:pt x="521" y="11"/>
                  </a:lnTo>
                  <a:cubicBezTo>
                    <a:pt x="492" y="4"/>
                    <a:pt x="462" y="0"/>
                    <a:pt x="4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8" name="Google Shape;8228;p79"/>
            <p:cNvSpPr/>
            <p:nvPr/>
          </p:nvSpPr>
          <p:spPr>
            <a:xfrm>
              <a:off x="-17043150" y="4183450"/>
              <a:ext cx="52800" cy="52800"/>
            </a:xfrm>
            <a:custGeom>
              <a:avLst/>
              <a:gdLst/>
              <a:ahLst/>
              <a:cxnLst/>
              <a:rect l="l" t="t" r="r" b="b"/>
              <a:pathLst>
                <a:path w="2112" h="2112" extrusionOk="0">
                  <a:moveTo>
                    <a:pt x="1040" y="0"/>
                  </a:moveTo>
                  <a:cubicBezTo>
                    <a:pt x="473" y="0"/>
                    <a:pt x="1" y="473"/>
                    <a:pt x="1" y="1072"/>
                  </a:cubicBezTo>
                  <a:cubicBezTo>
                    <a:pt x="1" y="1639"/>
                    <a:pt x="473" y="2111"/>
                    <a:pt x="1040" y="2111"/>
                  </a:cubicBezTo>
                  <a:cubicBezTo>
                    <a:pt x="1639" y="2111"/>
                    <a:pt x="2112" y="1639"/>
                    <a:pt x="2112" y="1072"/>
                  </a:cubicBezTo>
                  <a:cubicBezTo>
                    <a:pt x="2112" y="504"/>
                    <a:pt x="1639"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9" name="Google Shape;8229;p79"/>
            <p:cNvSpPr/>
            <p:nvPr/>
          </p:nvSpPr>
          <p:spPr>
            <a:xfrm>
              <a:off x="-17070725" y="4111975"/>
              <a:ext cx="44925" cy="60475"/>
            </a:xfrm>
            <a:custGeom>
              <a:avLst/>
              <a:gdLst/>
              <a:ahLst/>
              <a:cxnLst/>
              <a:rect l="l" t="t" r="r" b="b"/>
              <a:pathLst>
                <a:path w="1797" h="2419" extrusionOk="0">
                  <a:moveTo>
                    <a:pt x="722" y="0"/>
                  </a:moveTo>
                  <a:cubicBezTo>
                    <a:pt x="663" y="0"/>
                    <a:pt x="600" y="8"/>
                    <a:pt x="537" y="24"/>
                  </a:cubicBezTo>
                  <a:cubicBezTo>
                    <a:pt x="411" y="55"/>
                    <a:pt x="348" y="150"/>
                    <a:pt x="316" y="244"/>
                  </a:cubicBezTo>
                  <a:lnTo>
                    <a:pt x="1" y="1253"/>
                  </a:lnTo>
                  <a:lnTo>
                    <a:pt x="1167" y="2418"/>
                  </a:lnTo>
                  <a:cubicBezTo>
                    <a:pt x="1356" y="2355"/>
                    <a:pt x="1576" y="2229"/>
                    <a:pt x="1797" y="2198"/>
                  </a:cubicBezTo>
                  <a:lnTo>
                    <a:pt x="1797" y="496"/>
                  </a:lnTo>
                  <a:lnTo>
                    <a:pt x="883" y="24"/>
                  </a:lnTo>
                  <a:cubicBezTo>
                    <a:pt x="836" y="8"/>
                    <a:pt x="781" y="0"/>
                    <a:pt x="7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0" name="Google Shape;8230;p79"/>
            <p:cNvSpPr/>
            <p:nvPr/>
          </p:nvSpPr>
          <p:spPr>
            <a:xfrm>
              <a:off x="-16979350" y="4156675"/>
              <a:ext cx="60675" cy="45700"/>
            </a:xfrm>
            <a:custGeom>
              <a:avLst/>
              <a:gdLst/>
              <a:ahLst/>
              <a:cxnLst/>
              <a:rect l="l" t="t" r="r" b="b"/>
              <a:pathLst>
                <a:path w="2427" h="1828" extrusionOk="0">
                  <a:moveTo>
                    <a:pt x="1166" y="0"/>
                  </a:moveTo>
                  <a:lnTo>
                    <a:pt x="1" y="1166"/>
                  </a:lnTo>
                  <a:cubicBezTo>
                    <a:pt x="127" y="1386"/>
                    <a:pt x="190" y="1575"/>
                    <a:pt x="284" y="1827"/>
                  </a:cubicBezTo>
                  <a:lnTo>
                    <a:pt x="1954" y="1827"/>
                  </a:lnTo>
                  <a:lnTo>
                    <a:pt x="2426" y="914"/>
                  </a:lnTo>
                  <a:cubicBezTo>
                    <a:pt x="2426" y="756"/>
                    <a:pt x="2426" y="630"/>
                    <a:pt x="2395" y="567"/>
                  </a:cubicBezTo>
                  <a:cubicBezTo>
                    <a:pt x="2363" y="441"/>
                    <a:pt x="2269" y="347"/>
                    <a:pt x="2174" y="315"/>
                  </a:cubicBezTo>
                  <a:lnTo>
                    <a:pt x="116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1" name="Google Shape;8231;p79"/>
            <p:cNvSpPr/>
            <p:nvPr/>
          </p:nvSpPr>
          <p:spPr>
            <a:xfrm>
              <a:off x="-17116400" y="4155875"/>
              <a:ext cx="63050" cy="44125"/>
            </a:xfrm>
            <a:custGeom>
              <a:avLst/>
              <a:gdLst/>
              <a:ahLst/>
              <a:cxnLst/>
              <a:rect l="l" t="t" r="r" b="b"/>
              <a:pathLst>
                <a:path w="2522" h="1765" extrusionOk="0">
                  <a:moveTo>
                    <a:pt x="1292" y="1"/>
                  </a:moveTo>
                  <a:lnTo>
                    <a:pt x="316" y="316"/>
                  </a:lnTo>
                  <a:cubicBezTo>
                    <a:pt x="190" y="347"/>
                    <a:pt x="127" y="442"/>
                    <a:pt x="95" y="536"/>
                  </a:cubicBezTo>
                  <a:cubicBezTo>
                    <a:pt x="32" y="662"/>
                    <a:pt x="1" y="788"/>
                    <a:pt x="95" y="851"/>
                  </a:cubicBezTo>
                  <a:lnTo>
                    <a:pt x="568" y="1765"/>
                  </a:lnTo>
                  <a:lnTo>
                    <a:pt x="2238" y="1765"/>
                  </a:lnTo>
                  <a:cubicBezTo>
                    <a:pt x="2301" y="1544"/>
                    <a:pt x="2364" y="1324"/>
                    <a:pt x="2521" y="1135"/>
                  </a:cubicBezTo>
                  <a:lnTo>
                    <a:pt x="129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2" name="Google Shape;8232;p79"/>
            <p:cNvSpPr/>
            <p:nvPr/>
          </p:nvSpPr>
          <p:spPr>
            <a:xfrm>
              <a:off x="-17007700" y="4112450"/>
              <a:ext cx="44925" cy="60775"/>
            </a:xfrm>
            <a:custGeom>
              <a:avLst/>
              <a:gdLst/>
              <a:ahLst/>
              <a:cxnLst/>
              <a:rect l="l" t="t" r="r" b="b"/>
              <a:pathLst>
                <a:path w="1797" h="2431" extrusionOk="0">
                  <a:moveTo>
                    <a:pt x="1042" y="0"/>
                  </a:moveTo>
                  <a:cubicBezTo>
                    <a:pt x="989" y="0"/>
                    <a:pt x="936" y="10"/>
                    <a:pt x="883" y="36"/>
                  </a:cubicBezTo>
                  <a:lnTo>
                    <a:pt x="0" y="509"/>
                  </a:lnTo>
                  <a:lnTo>
                    <a:pt x="0" y="2179"/>
                  </a:lnTo>
                  <a:cubicBezTo>
                    <a:pt x="221" y="2210"/>
                    <a:pt x="410" y="2273"/>
                    <a:pt x="630" y="2431"/>
                  </a:cubicBezTo>
                  <a:lnTo>
                    <a:pt x="1796" y="1265"/>
                  </a:lnTo>
                  <a:lnTo>
                    <a:pt x="1481" y="288"/>
                  </a:lnTo>
                  <a:cubicBezTo>
                    <a:pt x="1450" y="162"/>
                    <a:pt x="1355" y="68"/>
                    <a:pt x="1261" y="36"/>
                  </a:cubicBezTo>
                  <a:cubicBezTo>
                    <a:pt x="1188" y="18"/>
                    <a:pt x="1115" y="0"/>
                    <a:pt x="10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3" name="Google Shape;8233;p79"/>
            <p:cNvSpPr/>
            <p:nvPr/>
          </p:nvSpPr>
          <p:spPr>
            <a:xfrm>
              <a:off x="-17007700" y="4248025"/>
              <a:ext cx="44925" cy="61475"/>
            </a:xfrm>
            <a:custGeom>
              <a:avLst/>
              <a:gdLst/>
              <a:ahLst/>
              <a:cxnLst/>
              <a:rect l="l" t="t" r="r" b="b"/>
              <a:pathLst>
                <a:path w="1797" h="2459" extrusionOk="0">
                  <a:moveTo>
                    <a:pt x="630" y="1"/>
                  </a:moveTo>
                  <a:cubicBezTo>
                    <a:pt x="473" y="95"/>
                    <a:pt x="221" y="221"/>
                    <a:pt x="0" y="253"/>
                  </a:cubicBezTo>
                  <a:lnTo>
                    <a:pt x="0" y="1954"/>
                  </a:lnTo>
                  <a:lnTo>
                    <a:pt x="883" y="2427"/>
                  </a:lnTo>
                  <a:cubicBezTo>
                    <a:pt x="946" y="2458"/>
                    <a:pt x="1009" y="2458"/>
                    <a:pt x="1040" y="2458"/>
                  </a:cubicBezTo>
                  <a:cubicBezTo>
                    <a:pt x="1135" y="2458"/>
                    <a:pt x="1198" y="2427"/>
                    <a:pt x="1261" y="2364"/>
                  </a:cubicBezTo>
                  <a:cubicBezTo>
                    <a:pt x="1324" y="2332"/>
                    <a:pt x="1450" y="2269"/>
                    <a:pt x="1481" y="2175"/>
                  </a:cubicBezTo>
                  <a:lnTo>
                    <a:pt x="1796" y="1198"/>
                  </a:lnTo>
                  <a:lnTo>
                    <a:pt x="6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4" name="Google Shape;8234;p79"/>
            <p:cNvSpPr/>
            <p:nvPr/>
          </p:nvSpPr>
          <p:spPr>
            <a:xfrm>
              <a:off x="-16980125" y="4219675"/>
              <a:ext cx="61450" cy="45700"/>
            </a:xfrm>
            <a:custGeom>
              <a:avLst/>
              <a:gdLst/>
              <a:ahLst/>
              <a:cxnLst/>
              <a:rect l="l" t="t" r="r" b="b"/>
              <a:pathLst>
                <a:path w="2458" h="1828" extrusionOk="0">
                  <a:moveTo>
                    <a:pt x="252" y="1"/>
                  </a:moveTo>
                  <a:cubicBezTo>
                    <a:pt x="221" y="253"/>
                    <a:pt x="158" y="442"/>
                    <a:pt x="0" y="631"/>
                  </a:cubicBezTo>
                  <a:lnTo>
                    <a:pt x="1166" y="1828"/>
                  </a:lnTo>
                  <a:lnTo>
                    <a:pt x="2142" y="1513"/>
                  </a:lnTo>
                  <a:cubicBezTo>
                    <a:pt x="2268" y="1450"/>
                    <a:pt x="2363" y="1387"/>
                    <a:pt x="2394" y="1261"/>
                  </a:cubicBezTo>
                  <a:cubicBezTo>
                    <a:pt x="2426" y="1135"/>
                    <a:pt x="2457" y="1009"/>
                    <a:pt x="2394" y="946"/>
                  </a:cubicBezTo>
                  <a:lnTo>
                    <a:pt x="19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5" name="Google Shape;8235;p79"/>
            <p:cNvSpPr/>
            <p:nvPr/>
          </p:nvSpPr>
          <p:spPr>
            <a:xfrm>
              <a:off x="-17070725" y="4247250"/>
              <a:ext cx="44925" cy="61300"/>
            </a:xfrm>
            <a:custGeom>
              <a:avLst/>
              <a:gdLst/>
              <a:ahLst/>
              <a:cxnLst/>
              <a:rect l="l" t="t" r="r" b="b"/>
              <a:pathLst>
                <a:path w="1797" h="2452" extrusionOk="0">
                  <a:moveTo>
                    <a:pt x="1167" y="0"/>
                  </a:moveTo>
                  <a:lnTo>
                    <a:pt x="1" y="1197"/>
                  </a:lnTo>
                  <a:lnTo>
                    <a:pt x="316" y="2174"/>
                  </a:lnTo>
                  <a:cubicBezTo>
                    <a:pt x="348" y="2300"/>
                    <a:pt x="411" y="2332"/>
                    <a:pt x="505" y="2363"/>
                  </a:cubicBezTo>
                  <a:cubicBezTo>
                    <a:pt x="578" y="2418"/>
                    <a:pt x="641" y="2452"/>
                    <a:pt x="711" y="2452"/>
                  </a:cubicBezTo>
                  <a:cubicBezTo>
                    <a:pt x="762" y="2452"/>
                    <a:pt x="817" y="2434"/>
                    <a:pt x="883" y="2395"/>
                  </a:cubicBezTo>
                  <a:lnTo>
                    <a:pt x="1797" y="1922"/>
                  </a:lnTo>
                  <a:lnTo>
                    <a:pt x="1797" y="284"/>
                  </a:lnTo>
                  <a:cubicBezTo>
                    <a:pt x="1576" y="221"/>
                    <a:pt x="1356" y="158"/>
                    <a:pt x="11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6" name="Google Shape;8236;p79"/>
            <p:cNvSpPr/>
            <p:nvPr/>
          </p:nvSpPr>
          <p:spPr>
            <a:xfrm>
              <a:off x="-17115600" y="4218900"/>
              <a:ext cx="61450" cy="44900"/>
            </a:xfrm>
            <a:custGeom>
              <a:avLst/>
              <a:gdLst/>
              <a:ahLst/>
              <a:cxnLst/>
              <a:rect l="l" t="t" r="r" b="b"/>
              <a:pathLst>
                <a:path w="2458" h="1796" extrusionOk="0">
                  <a:moveTo>
                    <a:pt x="536" y="0"/>
                  </a:moveTo>
                  <a:lnTo>
                    <a:pt x="536" y="32"/>
                  </a:lnTo>
                  <a:lnTo>
                    <a:pt x="63" y="945"/>
                  </a:lnTo>
                  <a:cubicBezTo>
                    <a:pt x="0" y="1071"/>
                    <a:pt x="0" y="1166"/>
                    <a:pt x="63" y="1260"/>
                  </a:cubicBezTo>
                  <a:cubicBezTo>
                    <a:pt x="95" y="1386"/>
                    <a:pt x="158" y="1449"/>
                    <a:pt x="284" y="1481"/>
                  </a:cubicBezTo>
                  <a:lnTo>
                    <a:pt x="1260" y="1796"/>
                  </a:lnTo>
                  <a:lnTo>
                    <a:pt x="2458" y="630"/>
                  </a:lnTo>
                  <a:cubicBezTo>
                    <a:pt x="2332" y="441"/>
                    <a:pt x="2269" y="221"/>
                    <a:pt x="21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37" name="Google Shape;8237;p79"/>
          <p:cNvGrpSpPr/>
          <p:nvPr/>
        </p:nvGrpSpPr>
        <p:grpSpPr>
          <a:xfrm>
            <a:off x="5721388" y="3343358"/>
            <a:ext cx="450470" cy="446998"/>
            <a:chOff x="-15688425" y="3707725"/>
            <a:chExt cx="304825" cy="302475"/>
          </a:xfrm>
        </p:grpSpPr>
        <p:sp>
          <p:nvSpPr>
            <p:cNvPr id="8238" name="Google Shape;8238;p79"/>
            <p:cNvSpPr/>
            <p:nvPr/>
          </p:nvSpPr>
          <p:spPr>
            <a:xfrm>
              <a:off x="-15687650" y="3884950"/>
              <a:ext cx="304050" cy="125250"/>
            </a:xfrm>
            <a:custGeom>
              <a:avLst/>
              <a:gdLst/>
              <a:ahLst/>
              <a:cxnLst/>
              <a:rect l="l" t="t" r="r" b="b"/>
              <a:pathLst>
                <a:path w="12162" h="5010" extrusionOk="0">
                  <a:moveTo>
                    <a:pt x="347" y="0"/>
                  </a:moveTo>
                  <a:cubicBezTo>
                    <a:pt x="158" y="0"/>
                    <a:pt x="1" y="158"/>
                    <a:pt x="1" y="347"/>
                  </a:cubicBezTo>
                  <a:cubicBezTo>
                    <a:pt x="1" y="567"/>
                    <a:pt x="158" y="725"/>
                    <a:pt x="347" y="725"/>
                  </a:cubicBezTo>
                  <a:lnTo>
                    <a:pt x="851" y="725"/>
                  </a:lnTo>
                  <a:lnTo>
                    <a:pt x="1481" y="1922"/>
                  </a:lnTo>
                  <a:cubicBezTo>
                    <a:pt x="1576" y="2048"/>
                    <a:pt x="1702" y="2142"/>
                    <a:pt x="1796" y="2142"/>
                  </a:cubicBezTo>
                  <a:lnTo>
                    <a:pt x="3057" y="2142"/>
                  </a:lnTo>
                  <a:lnTo>
                    <a:pt x="3624" y="2835"/>
                  </a:lnTo>
                  <a:lnTo>
                    <a:pt x="6113" y="2835"/>
                  </a:lnTo>
                  <a:cubicBezTo>
                    <a:pt x="6302" y="2835"/>
                    <a:pt x="6459" y="2993"/>
                    <a:pt x="6459" y="3182"/>
                  </a:cubicBezTo>
                  <a:cubicBezTo>
                    <a:pt x="6459" y="3403"/>
                    <a:pt x="6302" y="3560"/>
                    <a:pt x="6113" y="3560"/>
                  </a:cubicBezTo>
                  <a:lnTo>
                    <a:pt x="4128" y="3560"/>
                  </a:lnTo>
                  <a:lnTo>
                    <a:pt x="5073" y="4852"/>
                  </a:lnTo>
                  <a:cubicBezTo>
                    <a:pt x="5168" y="4915"/>
                    <a:pt x="5231" y="5009"/>
                    <a:pt x="5357" y="5009"/>
                  </a:cubicBezTo>
                  <a:lnTo>
                    <a:pt x="6774" y="5009"/>
                  </a:lnTo>
                  <a:cubicBezTo>
                    <a:pt x="6900" y="5009"/>
                    <a:pt x="7058" y="4915"/>
                    <a:pt x="7089" y="4820"/>
                  </a:cubicBezTo>
                  <a:lnTo>
                    <a:pt x="7719" y="3560"/>
                  </a:lnTo>
                  <a:lnTo>
                    <a:pt x="8948" y="3560"/>
                  </a:lnTo>
                  <a:cubicBezTo>
                    <a:pt x="9043" y="3560"/>
                    <a:pt x="9169" y="3497"/>
                    <a:pt x="9200" y="3403"/>
                  </a:cubicBezTo>
                  <a:lnTo>
                    <a:pt x="10145" y="2079"/>
                  </a:lnTo>
                  <a:lnTo>
                    <a:pt x="8948" y="2079"/>
                  </a:lnTo>
                  <a:lnTo>
                    <a:pt x="8948" y="2142"/>
                  </a:lnTo>
                  <a:cubicBezTo>
                    <a:pt x="8728" y="2142"/>
                    <a:pt x="8570" y="1985"/>
                    <a:pt x="8570" y="1764"/>
                  </a:cubicBezTo>
                  <a:cubicBezTo>
                    <a:pt x="8570" y="1575"/>
                    <a:pt x="8728" y="1418"/>
                    <a:pt x="8948" y="1418"/>
                  </a:cubicBezTo>
                  <a:lnTo>
                    <a:pt x="10712" y="1418"/>
                  </a:lnTo>
                  <a:lnTo>
                    <a:pt x="11248" y="725"/>
                  </a:lnTo>
                  <a:lnTo>
                    <a:pt x="11815" y="725"/>
                  </a:lnTo>
                  <a:cubicBezTo>
                    <a:pt x="12004" y="725"/>
                    <a:pt x="12162" y="567"/>
                    <a:pt x="12162" y="347"/>
                  </a:cubicBezTo>
                  <a:cubicBezTo>
                    <a:pt x="12162" y="158"/>
                    <a:pt x="12004" y="0"/>
                    <a:pt x="118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9" name="Google Shape;8239;p79"/>
            <p:cNvSpPr/>
            <p:nvPr/>
          </p:nvSpPr>
          <p:spPr>
            <a:xfrm>
              <a:off x="-15634875" y="3956600"/>
              <a:ext cx="49650" cy="18150"/>
            </a:xfrm>
            <a:custGeom>
              <a:avLst/>
              <a:gdLst/>
              <a:ahLst/>
              <a:cxnLst/>
              <a:rect l="l" t="t" r="r" b="b"/>
              <a:pathLst>
                <a:path w="1986" h="726" extrusionOk="0">
                  <a:moveTo>
                    <a:pt x="379" y="1"/>
                  </a:moveTo>
                  <a:cubicBezTo>
                    <a:pt x="158" y="1"/>
                    <a:pt x="1" y="158"/>
                    <a:pt x="1" y="348"/>
                  </a:cubicBezTo>
                  <a:cubicBezTo>
                    <a:pt x="1" y="568"/>
                    <a:pt x="158" y="726"/>
                    <a:pt x="379" y="726"/>
                  </a:cubicBezTo>
                  <a:lnTo>
                    <a:pt x="1985" y="726"/>
                  </a:lnTo>
                  <a:lnTo>
                    <a:pt x="14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79"/>
            <p:cNvSpPr/>
            <p:nvPr/>
          </p:nvSpPr>
          <p:spPr>
            <a:xfrm>
              <a:off x="-15434025" y="3920375"/>
              <a:ext cx="31525" cy="18150"/>
            </a:xfrm>
            <a:custGeom>
              <a:avLst/>
              <a:gdLst/>
              <a:ahLst/>
              <a:cxnLst/>
              <a:rect l="l" t="t" r="r" b="b"/>
              <a:pathLst>
                <a:path w="1261" h="726" extrusionOk="0">
                  <a:moveTo>
                    <a:pt x="567" y="1"/>
                  </a:moveTo>
                  <a:lnTo>
                    <a:pt x="0" y="725"/>
                  </a:lnTo>
                  <a:lnTo>
                    <a:pt x="914" y="725"/>
                  </a:lnTo>
                  <a:cubicBezTo>
                    <a:pt x="1103" y="725"/>
                    <a:pt x="1261" y="568"/>
                    <a:pt x="1261" y="347"/>
                  </a:cubicBezTo>
                  <a:cubicBezTo>
                    <a:pt x="1261" y="158"/>
                    <a:pt x="1103" y="1"/>
                    <a:pt x="9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79"/>
            <p:cNvSpPr/>
            <p:nvPr/>
          </p:nvSpPr>
          <p:spPr>
            <a:xfrm>
              <a:off x="-15436400" y="3974725"/>
              <a:ext cx="52800" cy="17350"/>
            </a:xfrm>
            <a:custGeom>
              <a:avLst/>
              <a:gdLst/>
              <a:ahLst/>
              <a:cxnLst/>
              <a:rect l="l" t="t" r="r" b="b"/>
              <a:pathLst>
                <a:path w="2112" h="694" extrusionOk="0">
                  <a:moveTo>
                    <a:pt x="347" y="1"/>
                  </a:moveTo>
                  <a:cubicBezTo>
                    <a:pt x="158" y="1"/>
                    <a:pt x="1" y="158"/>
                    <a:pt x="1" y="347"/>
                  </a:cubicBezTo>
                  <a:cubicBezTo>
                    <a:pt x="1" y="536"/>
                    <a:pt x="158" y="694"/>
                    <a:pt x="347" y="694"/>
                  </a:cubicBezTo>
                  <a:lnTo>
                    <a:pt x="1765" y="694"/>
                  </a:lnTo>
                  <a:cubicBezTo>
                    <a:pt x="1954" y="694"/>
                    <a:pt x="2112" y="536"/>
                    <a:pt x="2112" y="347"/>
                  </a:cubicBezTo>
                  <a:cubicBezTo>
                    <a:pt x="2112" y="158"/>
                    <a:pt x="1954"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2" name="Google Shape;8242;p79"/>
            <p:cNvSpPr/>
            <p:nvPr/>
          </p:nvSpPr>
          <p:spPr>
            <a:xfrm>
              <a:off x="-15688425" y="3992050"/>
              <a:ext cx="54350" cy="18150"/>
            </a:xfrm>
            <a:custGeom>
              <a:avLst/>
              <a:gdLst/>
              <a:ahLst/>
              <a:cxnLst/>
              <a:rect l="l" t="t" r="r" b="b"/>
              <a:pathLst>
                <a:path w="2174" h="726" extrusionOk="0">
                  <a:moveTo>
                    <a:pt x="347" y="1"/>
                  </a:moveTo>
                  <a:cubicBezTo>
                    <a:pt x="158" y="1"/>
                    <a:pt x="0" y="158"/>
                    <a:pt x="0" y="379"/>
                  </a:cubicBezTo>
                  <a:cubicBezTo>
                    <a:pt x="0" y="568"/>
                    <a:pt x="158" y="725"/>
                    <a:pt x="347" y="725"/>
                  </a:cubicBezTo>
                  <a:lnTo>
                    <a:pt x="1796" y="725"/>
                  </a:lnTo>
                  <a:cubicBezTo>
                    <a:pt x="1985" y="725"/>
                    <a:pt x="2174" y="568"/>
                    <a:pt x="2174" y="379"/>
                  </a:cubicBezTo>
                  <a:cubicBezTo>
                    <a:pt x="2174" y="158"/>
                    <a:pt x="1985" y="1"/>
                    <a:pt x="17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79"/>
            <p:cNvSpPr/>
            <p:nvPr/>
          </p:nvSpPr>
          <p:spPr>
            <a:xfrm>
              <a:off x="-15664800" y="3707725"/>
              <a:ext cx="252850" cy="161475"/>
            </a:xfrm>
            <a:custGeom>
              <a:avLst/>
              <a:gdLst/>
              <a:ahLst/>
              <a:cxnLst/>
              <a:rect l="l" t="t" r="r" b="b"/>
              <a:pathLst>
                <a:path w="10114" h="6459" extrusionOk="0">
                  <a:moveTo>
                    <a:pt x="4443" y="0"/>
                  </a:moveTo>
                  <a:cubicBezTo>
                    <a:pt x="4285" y="0"/>
                    <a:pt x="4159" y="95"/>
                    <a:pt x="4096" y="252"/>
                  </a:cubicBezTo>
                  <a:lnTo>
                    <a:pt x="3686" y="1450"/>
                  </a:lnTo>
                  <a:lnTo>
                    <a:pt x="5136" y="1450"/>
                  </a:lnTo>
                  <a:cubicBezTo>
                    <a:pt x="5356" y="1450"/>
                    <a:pt x="5514" y="1607"/>
                    <a:pt x="5514" y="1828"/>
                  </a:cubicBezTo>
                  <a:cubicBezTo>
                    <a:pt x="5514" y="2017"/>
                    <a:pt x="5356" y="2174"/>
                    <a:pt x="5136" y="2174"/>
                  </a:cubicBezTo>
                  <a:lnTo>
                    <a:pt x="2993" y="2174"/>
                  </a:lnTo>
                  <a:cubicBezTo>
                    <a:pt x="2867" y="2174"/>
                    <a:pt x="2710" y="2237"/>
                    <a:pt x="2678" y="2363"/>
                  </a:cubicBezTo>
                  <a:lnTo>
                    <a:pt x="1985" y="3718"/>
                  </a:lnTo>
                  <a:lnTo>
                    <a:pt x="662" y="4380"/>
                  </a:lnTo>
                  <a:cubicBezTo>
                    <a:pt x="567" y="4411"/>
                    <a:pt x="504" y="4506"/>
                    <a:pt x="473" y="4600"/>
                  </a:cubicBezTo>
                  <a:lnTo>
                    <a:pt x="0" y="6459"/>
                  </a:lnTo>
                  <a:lnTo>
                    <a:pt x="3497" y="6459"/>
                  </a:lnTo>
                  <a:lnTo>
                    <a:pt x="4096" y="3813"/>
                  </a:lnTo>
                  <a:cubicBezTo>
                    <a:pt x="4122" y="3657"/>
                    <a:pt x="4255" y="3544"/>
                    <a:pt x="4406" y="3544"/>
                  </a:cubicBezTo>
                  <a:cubicBezTo>
                    <a:pt x="4439" y="3544"/>
                    <a:pt x="4472" y="3549"/>
                    <a:pt x="4506" y="3560"/>
                  </a:cubicBezTo>
                  <a:cubicBezTo>
                    <a:pt x="4726" y="3592"/>
                    <a:pt x="4821" y="3781"/>
                    <a:pt x="4789" y="3970"/>
                  </a:cubicBezTo>
                  <a:lnTo>
                    <a:pt x="4317" y="6427"/>
                  </a:lnTo>
                  <a:lnTo>
                    <a:pt x="5860" y="6427"/>
                  </a:lnTo>
                  <a:lnTo>
                    <a:pt x="5545" y="5482"/>
                  </a:lnTo>
                  <a:cubicBezTo>
                    <a:pt x="5451" y="5293"/>
                    <a:pt x="5577" y="5073"/>
                    <a:pt x="5766" y="5041"/>
                  </a:cubicBezTo>
                  <a:cubicBezTo>
                    <a:pt x="5811" y="5028"/>
                    <a:pt x="5855" y="5022"/>
                    <a:pt x="5896" y="5022"/>
                  </a:cubicBezTo>
                  <a:cubicBezTo>
                    <a:pt x="6057" y="5022"/>
                    <a:pt x="6182" y="5118"/>
                    <a:pt x="6207" y="5293"/>
                  </a:cubicBezTo>
                  <a:lnTo>
                    <a:pt x="6616" y="6459"/>
                  </a:lnTo>
                  <a:lnTo>
                    <a:pt x="10113" y="6459"/>
                  </a:lnTo>
                  <a:lnTo>
                    <a:pt x="9042" y="3813"/>
                  </a:lnTo>
                  <a:cubicBezTo>
                    <a:pt x="9011" y="3750"/>
                    <a:pt x="8979" y="3655"/>
                    <a:pt x="8885" y="3623"/>
                  </a:cubicBezTo>
                  <a:lnTo>
                    <a:pt x="7562" y="2962"/>
                  </a:lnTo>
                  <a:lnTo>
                    <a:pt x="6175" y="189"/>
                  </a:lnTo>
                  <a:cubicBezTo>
                    <a:pt x="6081" y="95"/>
                    <a:pt x="5986" y="0"/>
                    <a:pt x="586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44" name="Google Shape;8244;p79"/>
          <p:cNvGrpSpPr/>
          <p:nvPr/>
        </p:nvGrpSpPr>
        <p:grpSpPr>
          <a:xfrm>
            <a:off x="1865544" y="1690441"/>
            <a:ext cx="451653" cy="447589"/>
            <a:chOff x="-20572500" y="3319025"/>
            <a:chExt cx="305625" cy="302875"/>
          </a:xfrm>
        </p:grpSpPr>
        <p:sp>
          <p:nvSpPr>
            <p:cNvPr id="8245" name="Google Shape;8245;p79"/>
            <p:cNvSpPr/>
            <p:nvPr/>
          </p:nvSpPr>
          <p:spPr>
            <a:xfrm>
              <a:off x="-20429150" y="3569900"/>
              <a:ext cx="18150" cy="52000"/>
            </a:xfrm>
            <a:custGeom>
              <a:avLst/>
              <a:gdLst/>
              <a:ahLst/>
              <a:cxnLst/>
              <a:rect l="l" t="t" r="r" b="b"/>
              <a:pathLst>
                <a:path w="726" h="2080" extrusionOk="0">
                  <a:moveTo>
                    <a:pt x="347" y="0"/>
                  </a:moveTo>
                  <a:lnTo>
                    <a:pt x="1" y="126"/>
                  </a:lnTo>
                  <a:lnTo>
                    <a:pt x="1" y="1733"/>
                  </a:lnTo>
                  <a:cubicBezTo>
                    <a:pt x="1" y="1922"/>
                    <a:pt x="158" y="2079"/>
                    <a:pt x="347" y="2079"/>
                  </a:cubicBezTo>
                  <a:cubicBezTo>
                    <a:pt x="568" y="2079"/>
                    <a:pt x="725" y="1922"/>
                    <a:pt x="725" y="1733"/>
                  </a:cubicBezTo>
                  <a:lnTo>
                    <a:pt x="725" y="126"/>
                  </a:lnTo>
                  <a:lnTo>
                    <a:pt x="3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6" name="Google Shape;8246;p79"/>
            <p:cNvSpPr/>
            <p:nvPr/>
          </p:nvSpPr>
          <p:spPr>
            <a:xfrm>
              <a:off x="-20572500" y="3319025"/>
              <a:ext cx="305625" cy="267350"/>
            </a:xfrm>
            <a:custGeom>
              <a:avLst/>
              <a:gdLst/>
              <a:ahLst/>
              <a:cxnLst/>
              <a:rect l="l" t="t" r="r" b="b"/>
              <a:pathLst>
                <a:path w="12225" h="10694" extrusionOk="0">
                  <a:moveTo>
                    <a:pt x="6097" y="1"/>
                  </a:moveTo>
                  <a:cubicBezTo>
                    <a:pt x="5979" y="1"/>
                    <a:pt x="5861" y="48"/>
                    <a:pt x="5798" y="143"/>
                  </a:cubicBezTo>
                  <a:lnTo>
                    <a:pt x="5168" y="1119"/>
                  </a:lnTo>
                  <a:cubicBezTo>
                    <a:pt x="4758" y="1749"/>
                    <a:pt x="4034" y="2159"/>
                    <a:pt x="3246" y="2159"/>
                  </a:cubicBezTo>
                  <a:cubicBezTo>
                    <a:pt x="2931" y="2159"/>
                    <a:pt x="2773" y="2537"/>
                    <a:pt x="3025" y="2757"/>
                  </a:cubicBezTo>
                  <a:cubicBezTo>
                    <a:pt x="3593" y="3388"/>
                    <a:pt x="3813" y="4900"/>
                    <a:pt x="3403" y="5813"/>
                  </a:cubicBezTo>
                  <a:cubicBezTo>
                    <a:pt x="2931" y="5656"/>
                    <a:pt x="2490" y="5372"/>
                    <a:pt x="2143" y="5057"/>
                  </a:cubicBezTo>
                  <a:cubicBezTo>
                    <a:pt x="2080" y="4994"/>
                    <a:pt x="2006" y="4966"/>
                    <a:pt x="1932" y="4966"/>
                  </a:cubicBezTo>
                  <a:cubicBezTo>
                    <a:pt x="1823" y="4966"/>
                    <a:pt x="1714" y="5026"/>
                    <a:pt x="1639" y="5120"/>
                  </a:cubicBezTo>
                  <a:cubicBezTo>
                    <a:pt x="1293" y="5624"/>
                    <a:pt x="789" y="6034"/>
                    <a:pt x="221" y="6286"/>
                  </a:cubicBezTo>
                  <a:cubicBezTo>
                    <a:pt x="64" y="6381"/>
                    <a:pt x="1" y="6570"/>
                    <a:pt x="64" y="6759"/>
                  </a:cubicBezTo>
                  <a:cubicBezTo>
                    <a:pt x="284" y="7326"/>
                    <a:pt x="411" y="7956"/>
                    <a:pt x="379" y="8523"/>
                  </a:cubicBezTo>
                  <a:cubicBezTo>
                    <a:pt x="379" y="8743"/>
                    <a:pt x="537" y="8932"/>
                    <a:pt x="726" y="8932"/>
                  </a:cubicBezTo>
                  <a:lnTo>
                    <a:pt x="883" y="8932"/>
                  </a:lnTo>
                  <a:cubicBezTo>
                    <a:pt x="1293" y="8932"/>
                    <a:pt x="1671" y="8964"/>
                    <a:pt x="2049" y="9121"/>
                  </a:cubicBezTo>
                  <a:lnTo>
                    <a:pt x="1482" y="10193"/>
                  </a:lnTo>
                  <a:cubicBezTo>
                    <a:pt x="1349" y="10432"/>
                    <a:pt x="1530" y="10694"/>
                    <a:pt x="1779" y="10694"/>
                  </a:cubicBezTo>
                  <a:cubicBezTo>
                    <a:pt x="1825" y="10694"/>
                    <a:pt x="1874" y="10685"/>
                    <a:pt x="1923" y="10665"/>
                  </a:cubicBezTo>
                  <a:lnTo>
                    <a:pt x="5735" y="9405"/>
                  </a:lnTo>
                  <a:lnTo>
                    <a:pt x="5735" y="9153"/>
                  </a:lnTo>
                  <a:lnTo>
                    <a:pt x="2395" y="7830"/>
                  </a:lnTo>
                  <a:cubicBezTo>
                    <a:pt x="2206" y="7735"/>
                    <a:pt x="2112" y="7546"/>
                    <a:pt x="2206" y="7357"/>
                  </a:cubicBezTo>
                  <a:cubicBezTo>
                    <a:pt x="2252" y="7219"/>
                    <a:pt x="2366" y="7131"/>
                    <a:pt x="2498" y="7131"/>
                  </a:cubicBezTo>
                  <a:cubicBezTo>
                    <a:pt x="2546" y="7131"/>
                    <a:pt x="2597" y="7143"/>
                    <a:pt x="2647" y="7168"/>
                  </a:cubicBezTo>
                  <a:lnTo>
                    <a:pt x="5735" y="8397"/>
                  </a:lnTo>
                  <a:lnTo>
                    <a:pt x="5735" y="3923"/>
                  </a:lnTo>
                  <a:cubicBezTo>
                    <a:pt x="5735" y="3734"/>
                    <a:pt x="5892" y="3577"/>
                    <a:pt x="6081" y="3577"/>
                  </a:cubicBezTo>
                  <a:cubicBezTo>
                    <a:pt x="6302" y="3577"/>
                    <a:pt x="6459" y="3734"/>
                    <a:pt x="6459" y="3923"/>
                  </a:cubicBezTo>
                  <a:lnTo>
                    <a:pt x="6459" y="8397"/>
                  </a:lnTo>
                  <a:lnTo>
                    <a:pt x="9515" y="7168"/>
                  </a:lnTo>
                  <a:cubicBezTo>
                    <a:pt x="9566" y="7143"/>
                    <a:pt x="9619" y="7131"/>
                    <a:pt x="9671" y="7131"/>
                  </a:cubicBezTo>
                  <a:cubicBezTo>
                    <a:pt x="9811" y="7131"/>
                    <a:pt x="9942" y="7219"/>
                    <a:pt x="9988" y="7357"/>
                  </a:cubicBezTo>
                  <a:cubicBezTo>
                    <a:pt x="10083" y="7546"/>
                    <a:pt x="9988" y="7735"/>
                    <a:pt x="9799" y="7830"/>
                  </a:cubicBezTo>
                  <a:lnTo>
                    <a:pt x="6459" y="9153"/>
                  </a:lnTo>
                  <a:lnTo>
                    <a:pt x="6459" y="9405"/>
                  </a:lnTo>
                  <a:lnTo>
                    <a:pt x="10272" y="10665"/>
                  </a:lnTo>
                  <a:cubicBezTo>
                    <a:pt x="10311" y="10685"/>
                    <a:pt x="10352" y="10694"/>
                    <a:pt x="10394" y="10694"/>
                  </a:cubicBezTo>
                  <a:cubicBezTo>
                    <a:pt x="10619" y="10694"/>
                    <a:pt x="10841" y="10432"/>
                    <a:pt x="10681" y="10193"/>
                  </a:cubicBezTo>
                  <a:lnTo>
                    <a:pt x="10146" y="9121"/>
                  </a:lnTo>
                  <a:cubicBezTo>
                    <a:pt x="10492" y="8995"/>
                    <a:pt x="10902" y="8932"/>
                    <a:pt x="11280" y="8932"/>
                  </a:cubicBezTo>
                  <a:lnTo>
                    <a:pt x="11437" y="8932"/>
                  </a:lnTo>
                  <a:cubicBezTo>
                    <a:pt x="11658" y="8932"/>
                    <a:pt x="11847" y="8806"/>
                    <a:pt x="11847" y="8523"/>
                  </a:cubicBezTo>
                  <a:cubicBezTo>
                    <a:pt x="11815" y="7956"/>
                    <a:pt x="11910" y="7326"/>
                    <a:pt x="12162" y="6759"/>
                  </a:cubicBezTo>
                  <a:cubicBezTo>
                    <a:pt x="12225" y="6570"/>
                    <a:pt x="12162" y="6381"/>
                    <a:pt x="12004" y="6286"/>
                  </a:cubicBezTo>
                  <a:cubicBezTo>
                    <a:pt x="11437" y="6034"/>
                    <a:pt x="10933" y="5624"/>
                    <a:pt x="10587" y="5120"/>
                  </a:cubicBezTo>
                  <a:cubicBezTo>
                    <a:pt x="10518" y="5001"/>
                    <a:pt x="10404" y="4946"/>
                    <a:pt x="10293" y="4946"/>
                  </a:cubicBezTo>
                  <a:cubicBezTo>
                    <a:pt x="10200" y="4946"/>
                    <a:pt x="10109" y="4985"/>
                    <a:pt x="10051" y="5057"/>
                  </a:cubicBezTo>
                  <a:cubicBezTo>
                    <a:pt x="9704" y="5372"/>
                    <a:pt x="9263" y="5656"/>
                    <a:pt x="8791" y="5813"/>
                  </a:cubicBezTo>
                  <a:cubicBezTo>
                    <a:pt x="8413" y="4900"/>
                    <a:pt x="8602" y="3325"/>
                    <a:pt x="9200" y="2757"/>
                  </a:cubicBezTo>
                  <a:cubicBezTo>
                    <a:pt x="9421" y="2537"/>
                    <a:pt x="9263" y="2159"/>
                    <a:pt x="8948" y="2159"/>
                  </a:cubicBezTo>
                  <a:cubicBezTo>
                    <a:pt x="8161" y="2159"/>
                    <a:pt x="7468" y="1749"/>
                    <a:pt x="7027" y="1119"/>
                  </a:cubicBezTo>
                  <a:lnTo>
                    <a:pt x="6396" y="143"/>
                  </a:lnTo>
                  <a:cubicBezTo>
                    <a:pt x="6333" y="48"/>
                    <a:pt x="6215" y="1"/>
                    <a:pt x="60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47" name="Google Shape;8247;p79"/>
          <p:cNvGrpSpPr/>
          <p:nvPr/>
        </p:nvGrpSpPr>
        <p:grpSpPr>
          <a:xfrm>
            <a:off x="1866708" y="2305410"/>
            <a:ext cx="449325" cy="325670"/>
            <a:chOff x="-20571700" y="3722875"/>
            <a:chExt cx="304050" cy="220375"/>
          </a:xfrm>
        </p:grpSpPr>
        <p:sp>
          <p:nvSpPr>
            <p:cNvPr id="8248" name="Google Shape;8248;p79"/>
            <p:cNvSpPr/>
            <p:nvPr/>
          </p:nvSpPr>
          <p:spPr>
            <a:xfrm>
              <a:off x="-20333850" y="3728200"/>
              <a:ext cx="66200" cy="35475"/>
            </a:xfrm>
            <a:custGeom>
              <a:avLst/>
              <a:gdLst/>
              <a:ahLst/>
              <a:cxnLst/>
              <a:rect l="l" t="t" r="r" b="b"/>
              <a:pathLst>
                <a:path w="2648" h="1419" extrusionOk="0">
                  <a:moveTo>
                    <a:pt x="2301" y="1"/>
                  </a:moveTo>
                  <a:cubicBezTo>
                    <a:pt x="1324" y="1"/>
                    <a:pt x="411" y="599"/>
                    <a:pt x="1" y="1418"/>
                  </a:cubicBezTo>
                  <a:lnTo>
                    <a:pt x="820" y="1418"/>
                  </a:lnTo>
                  <a:cubicBezTo>
                    <a:pt x="1135" y="1040"/>
                    <a:pt x="1702" y="725"/>
                    <a:pt x="2301" y="725"/>
                  </a:cubicBezTo>
                  <a:cubicBezTo>
                    <a:pt x="2490" y="725"/>
                    <a:pt x="2647" y="568"/>
                    <a:pt x="2647" y="379"/>
                  </a:cubicBezTo>
                  <a:cubicBezTo>
                    <a:pt x="2647" y="158"/>
                    <a:pt x="2490" y="1"/>
                    <a:pt x="230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9" name="Google Shape;8249;p79"/>
            <p:cNvSpPr/>
            <p:nvPr/>
          </p:nvSpPr>
          <p:spPr>
            <a:xfrm>
              <a:off x="-20571700" y="3782550"/>
              <a:ext cx="49650" cy="51225"/>
            </a:xfrm>
            <a:custGeom>
              <a:avLst/>
              <a:gdLst/>
              <a:ahLst/>
              <a:cxnLst/>
              <a:rect l="l" t="t" r="r" b="b"/>
              <a:pathLst>
                <a:path w="1986" h="2049" extrusionOk="0">
                  <a:moveTo>
                    <a:pt x="379" y="0"/>
                  </a:moveTo>
                  <a:cubicBezTo>
                    <a:pt x="189" y="0"/>
                    <a:pt x="32" y="158"/>
                    <a:pt x="32" y="347"/>
                  </a:cubicBezTo>
                  <a:cubicBezTo>
                    <a:pt x="0" y="473"/>
                    <a:pt x="0" y="599"/>
                    <a:pt x="32" y="725"/>
                  </a:cubicBezTo>
                  <a:cubicBezTo>
                    <a:pt x="158" y="1355"/>
                    <a:pt x="662" y="1891"/>
                    <a:pt x="1292" y="2048"/>
                  </a:cubicBezTo>
                  <a:lnTo>
                    <a:pt x="198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0" name="Google Shape;8250;p79"/>
            <p:cNvSpPr/>
            <p:nvPr/>
          </p:nvSpPr>
          <p:spPr>
            <a:xfrm>
              <a:off x="-20320450" y="3782550"/>
              <a:ext cx="52800" cy="52800"/>
            </a:xfrm>
            <a:custGeom>
              <a:avLst/>
              <a:gdLst/>
              <a:ahLst/>
              <a:cxnLst/>
              <a:rect l="l" t="t" r="r" b="b"/>
              <a:pathLst>
                <a:path w="2112" h="2112" extrusionOk="0">
                  <a:moveTo>
                    <a:pt x="1040" y="0"/>
                  </a:moveTo>
                  <a:cubicBezTo>
                    <a:pt x="442" y="0"/>
                    <a:pt x="1" y="473"/>
                    <a:pt x="1" y="1072"/>
                  </a:cubicBezTo>
                  <a:cubicBezTo>
                    <a:pt x="1" y="1670"/>
                    <a:pt x="442" y="2111"/>
                    <a:pt x="1040" y="2111"/>
                  </a:cubicBezTo>
                  <a:cubicBezTo>
                    <a:pt x="1639" y="2111"/>
                    <a:pt x="2111" y="1670"/>
                    <a:pt x="2111" y="1072"/>
                  </a:cubicBezTo>
                  <a:cubicBezTo>
                    <a:pt x="2111" y="473"/>
                    <a:pt x="1639"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1" name="Google Shape;8251;p79"/>
            <p:cNvSpPr/>
            <p:nvPr/>
          </p:nvSpPr>
          <p:spPr>
            <a:xfrm>
              <a:off x="-20571700" y="3722875"/>
              <a:ext cx="178025" cy="220375"/>
            </a:xfrm>
            <a:custGeom>
              <a:avLst/>
              <a:gdLst/>
              <a:ahLst/>
              <a:cxnLst/>
              <a:rect l="l" t="t" r="r" b="b"/>
              <a:pathLst>
                <a:path w="7121" h="8815" extrusionOk="0">
                  <a:moveTo>
                    <a:pt x="4017" y="1"/>
                  </a:moveTo>
                  <a:cubicBezTo>
                    <a:pt x="3729" y="1"/>
                    <a:pt x="3444" y="168"/>
                    <a:pt x="3340" y="497"/>
                  </a:cubicBezTo>
                  <a:lnTo>
                    <a:pt x="820" y="8090"/>
                  </a:lnTo>
                  <a:lnTo>
                    <a:pt x="347" y="8090"/>
                  </a:lnTo>
                  <a:cubicBezTo>
                    <a:pt x="158" y="8090"/>
                    <a:pt x="0" y="8247"/>
                    <a:pt x="0" y="8436"/>
                  </a:cubicBezTo>
                  <a:cubicBezTo>
                    <a:pt x="0" y="8657"/>
                    <a:pt x="158" y="8814"/>
                    <a:pt x="347" y="8814"/>
                  </a:cubicBezTo>
                  <a:lnTo>
                    <a:pt x="1040" y="8814"/>
                  </a:lnTo>
                  <a:cubicBezTo>
                    <a:pt x="1198" y="8814"/>
                    <a:pt x="1324" y="8720"/>
                    <a:pt x="1418" y="8562"/>
                  </a:cubicBezTo>
                  <a:lnTo>
                    <a:pt x="3781" y="1442"/>
                  </a:lnTo>
                  <a:lnTo>
                    <a:pt x="4285" y="5002"/>
                  </a:lnTo>
                  <a:cubicBezTo>
                    <a:pt x="4348" y="5664"/>
                    <a:pt x="4884" y="6199"/>
                    <a:pt x="5545" y="6294"/>
                  </a:cubicBezTo>
                  <a:cubicBezTo>
                    <a:pt x="5583" y="6297"/>
                    <a:pt x="5620" y="6298"/>
                    <a:pt x="5657" y="6298"/>
                  </a:cubicBezTo>
                  <a:cubicBezTo>
                    <a:pt x="6459" y="6298"/>
                    <a:pt x="7121" y="5659"/>
                    <a:pt x="7121" y="4876"/>
                  </a:cubicBezTo>
                  <a:cubicBezTo>
                    <a:pt x="7121" y="4593"/>
                    <a:pt x="7026" y="4372"/>
                    <a:pt x="6932" y="4120"/>
                  </a:cubicBezTo>
                  <a:lnTo>
                    <a:pt x="4632" y="340"/>
                  </a:lnTo>
                  <a:cubicBezTo>
                    <a:pt x="4490" y="113"/>
                    <a:pt x="4252" y="1"/>
                    <a:pt x="401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2" name="Google Shape;8252;p79"/>
            <p:cNvSpPr/>
            <p:nvPr/>
          </p:nvSpPr>
          <p:spPr>
            <a:xfrm>
              <a:off x="-20404725" y="3782550"/>
              <a:ext cx="28375" cy="41775"/>
            </a:xfrm>
            <a:custGeom>
              <a:avLst/>
              <a:gdLst/>
              <a:ahLst/>
              <a:cxnLst/>
              <a:rect l="l" t="t" r="r" b="b"/>
              <a:pathLst>
                <a:path w="1135" h="1671" extrusionOk="0">
                  <a:moveTo>
                    <a:pt x="0" y="0"/>
                  </a:moveTo>
                  <a:lnTo>
                    <a:pt x="820" y="1387"/>
                  </a:lnTo>
                  <a:cubicBezTo>
                    <a:pt x="914" y="1450"/>
                    <a:pt x="914" y="1576"/>
                    <a:pt x="946" y="1670"/>
                  </a:cubicBezTo>
                  <a:cubicBezTo>
                    <a:pt x="1072" y="1513"/>
                    <a:pt x="1135" y="1292"/>
                    <a:pt x="1135" y="1072"/>
                  </a:cubicBezTo>
                  <a:lnTo>
                    <a:pt x="113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3" name="Google Shape;8253;p79"/>
            <p:cNvSpPr/>
            <p:nvPr/>
          </p:nvSpPr>
          <p:spPr>
            <a:xfrm>
              <a:off x="-20502400" y="3887300"/>
              <a:ext cx="1600" cy="25"/>
            </a:xfrm>
            <a:custGeom>
              <a:avLst/>
              <a:gdLst/>
              <a:ahLst/>
              <a:cxnLst/>
              <a:rect l="l" t="t" r="r" b="b"/>
              <a:pathLst>
                <a:path w="64" h="1" extrusionOk="0">
                  <a:moveTo>
                    <a:pt x="64" y="1"/>
                  </a:moveTo>
                  <a:cubicBezTo>
                    <a:pt x="1" y="1"/>
                    <a:pt x="1" y="1"/>
                    <a:pt x="6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4" name="Google Shape;8254;p79"/>
            <p:cNvSpPr/>
            <p:nvPr/>
          </p:nvSpPr>
          <p:spPr>
            <a:xfrm>
              <a:off x="-20500825" y="3782550"/>
              <a:ext cx="220575" cy="159125"/>
            </a:xfrm>
            <a:custGeom>
              <a:avLst/>
              <a:gdLst/>
              <a:ahLst/>
              <a:cxnLst/>
              <a:rect l="l" t="t" r="r" b="b"/>
              <a:pathLst>
                <a:path w="8823" h="6365" extrusionOk="0">
                  <a:moveTo>
                    <a:pt x="5703" y="0"/>
                  </a:moveTo>
                  <a:lnTo>
                    <a:pt x="5703" y="1072"/>
                  </a:lnTo>
                  <a:cubicBezTo>
                    <a:pt x="5703" y="1670"/>
                    <a:pt x="5420" y="2174"/>
                    <a:pt x="4979" y="2489"/>
                  </a:cubicBezTo>
                  <a:cubicBezTo>
                    <a:pt x="4979" y="3655"/>
                    <a:pt x="4034" y="4600"/>
                    <a:pt x="2868" y="4600"/>
                  </a:cubicBezTo>
                  <a:cubicBezTo>
                    <a:pt x="1828" y="4600"/>
                    <a:pt x="946" y="3875"/>
                    <a:pt x="789" y="2836"/>
                  </a:cubicBezTo>
                  <a:cubicBezTo>
                    <a:pt x="694" y="2489"/>
                    <a:pt x="694" y="2395"/>
                    <a:pt x="662" y="2111"/>
                  </a:cubicBezTo>
                  <a:cubicBezTo>
                    <a:pt x="631" y="2206"/>
                    <a:pt x="32" y="4065"/>
                    <a:pt x="1" y="4159"/>
                  </a:cubicBezTo>
                  <a:cubicBezTo>
                    <a:pt x="473" y="4632"/>
                    <a:pt x="1104" y="4947"/>
                    <a:pt x="1797" y="4947"/>
                  </a:cubicBezTo>
                  <a:lnTo>
                    <a:pt x="3971" y="4947"/>
                  </a:lnTo>
                  <a:lnTo>
                    <a:pt x="3687" y="5671"/>
                  </a:lnTo>
                  <a:lnTo>
                    <a:pt x="3214" y="5671"/>
                  </a:lnTo>
                  <a:cubicBezTo>
                    <a:pt x="3025" y="5671"/>
                    <a:pt x="2868" y="5829"/>
                    <a:pt x="2868" y="6018"/>
                  </a:cubicBezTo>
                  <a:cubicBezTo>
                    <a:pt x="2868" y="6207"/>
                    <a:pt x="3025" y="6364"/>
                    <a:pt x="3214" y="6364"/>
                  </a:cubicBezTo>
                  <a:lnTo>
                    <a:pt x="3939" y="6364"/>
                  </a:lnTo>
                  <a:cubicBezTo>
                    <a:pt x="4097" y="6364"/>
                    <a:pt x="4191" y="6301"/>
                    <a:pt x="4254" y="6144"/>
                  </a:cubicBezTo>
                  <a:lnTo>
                    <a:pt x="4727" y="4915"/>
                  </a:lnTo>
                  <a:lnTo>
                    <a:pt x="5924" y="4915"/>
                  </a:lnTo>
                  <a:lnTo>
                    <a:pt x="6396" y="6144"/>
                  </a:lnTo>
                  <a:cubicBezTo>
                    <a:pt x="6459" y="6270"/>
                    <a:pt x="6617" y="6364"/>
                    <a:pt x="6711" y="6364"/>
                  </a:cubicBezTo>
                  <a:lnTo>
                    <a:pt x="7436" y="6364"/>
                  </a:lnTo>
                  <a:cubicBezTo>
                    <a:pt x="7625" y="6364"/>
                    <a:pt x="7783" y="6207"/>
                    <a:pt x="7783" y="6018"/>
                  </a:cubicBezTo>
                  <a:cubicBezTo>
                    <a:pt x="7783" y="5829"/>
                    <a:pt x="7625" y="5671"/>
                    <a:pt x="7436" y="5671"/>
                  </a:cubicBezTo>
                  <a:lnTo>
                    <a:pt x="6963" y="5671"/>
                  </a:lnTo>
                  <a:lnTo>
                    <a:pt x="6680" y="4947"/>
                  </a:lnTo>
                  <a:lnTo>
                    <a:pt x="6743" y="4947"/>
                  </a:lnTo>
                  <a:cubicBezTo>
                    <a:pt x="7310" y="4947"/>
                    <a:pt x="7846" y="4632"/>
                    <a:pt x="8066" y="4128"/>
                  </a:cubicBezTo>
                  <a:lnTo>
                    <a:pt x="8822" y="2710"/>
                  </a:lnTo>
                  <a:lnTo>
                    <a:pt x="8822" y="2710"/>
                  </a:lnTo>
                  <a:cubicBezTo>
                    <a:pt x="8633" y="2804"/>
                    <a:pt x="8381" y="2836"/>
                    <a:pt x="8192" y="2836"/>
                  </a:cubicBezTo>
                  <a:cubicBezTo>
                    <a:pt x="7279" y="2836"/>
                    <a:pt x="6491" y="2048"/>
                    <a:pt x="6491" y="1072"/>
                  </a:cubicBezTo>
                  <a:cubicBezTo>
                    <a:pt x="6491" y="662"/>
                    <a:pt x="6648" y="284"/>
                    <a:pt x="68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55" name="Google Shape;8255;p79"/>
          <p:cNvGrpSpPr/>
          <p:nvPr/>
        </p:nvGrpSpPr>
        <p:grpSpPr>
          <a:xfrm>
            <a:off x="1866135" y="2796278"/>
            <a:ext cx="450470" cy="450470"/>
            <a:chOff x="-20571700" y="4066875"/>
            <a:chExt cx="304825" cy="304825"/>
          </a:xfrm>
        </p:grpSpPr>
        <p:sp>
          <p:nvSpPr>
            <p:cNvPr id="8256" name="Google Shape;8256;p79"/>
            <p:cNvSpPr/>
            <p:nvPr/>
          </p:nvSpPr>
          <p:spPr>
            <a:xfrm>
              <a:off x="-20385825" y="4211025"/>
              <a:ext cx="118950" cy="160675"/>
            </a:xfrm>
            <a:custGeom>
              <a:avLst/>
              <a:gdLst/>
              <a:ahLst/>
              <a:cxnLst/>
              <a:rect l="l" t="t" r="r" b="b"/>
              <a:pathLst>
                <a:path w="4758" h="6427" extrusionOk="0">
                  <a:moveTo>
                    <a:pt x="757" y="0"/>
                  </a:moveTo>
                  <a:cubicBezTo>
                    <a:pt x="473" y="0"/>
                    <a:pt x="221" y="63"/>
                    <a:pt x="1" y="189"/>
                  </a:cubicBezTo>
                  <a:lnTo>
                    <a:pt x="2836" y="6427"/>
                  </a:lnTo>
                  <a:lnTo>
                    <a:pt x="4380" y="6427"/>
                  </a:lnTo>
                  <a:cubicBezTo>
                    <a:pt x="4474" y="6427"/>
                    <a:pt x="4600" y="6332"/>
                    <a:pt x="4695" y="6269"/>
                  </a:cubicBezTo>
                  <a:cubicBezTo>
                    <a:pt x="4758" y="6143"/>
                    <a:pt x="4758" y="6017"/>
                    <a:pt x="4695" y="5891"/>
                  </a:cubicBezTo>
                  <a:lnTo>
                    <a:pt x="2111" y="819"/>
                  </a:lnTo>
                  <a:cubicBezTo>
                    <a:pt x="1891" y="315"/>
                    <a:pt x="1387" y="0"/>
                    <a:pt x="7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7" name="Google Shape;8257;p79"/>
            <p:cNvSpPr/>
            <p:nvPr/>
          </p:nvSpPr>
          <p:spPr>
            <a:xfrm>
              <a:off x="-20412600" y="4084875"/>
              <a:ext cx="109500" cy="89925"/>
            </a:xfrm>
            <a:custGeom>
              <a:avLst/>
              <a:gdLst/>
              <a:ahLst/>
              <a:cxnLst/>
              <a:rect l="l" t="t" r="r" b="b"/>
              <a:pathLst>
                <a:path w="4380" h="3597" extrusionOk="0">
                  <a:moveTo>
                    <a:pt x="2203" y="0"/>
                  </a:moveTo>
                  <a:cubicBezTo>
                    <a:pt x="2118" y="0"/>
                    <a:pt x="2029" y="10"/>
                    <a:pt x="1922" y="37"/>
                  </a:cubicBezTo>
                  <a:cubicBezTo>
                    <a:pt x="1261" y="194"/>
                    <a:pt x="788" y="824"/>
                    <a:pt x="788" y="1486"/>
                  </a:cubicBezTo>
                  <a:cubicBezTo>
                    <a:pt x="284" y="1707"/>
                    <a:pt x="0" y="2211"/>
                    <a:pt x="126" y="2715"/>
                  </a:cubicBezTo>
                  <a:cubicBezTo>
                    <a:pt x="252" y="3219"/>
                    <a:pt x="694" y="3597"/>
                    <a:pt x="1198" y="3597"/>
                  </a:cubicBezTo>
                  <a:lnTo>
                    <a:pt x="3308" y="3597"/>
                  </a:lnTo>
                  <a:cubicBezTo>
                    <a:pt x="3876" y="3597"/>
                    <a:pt x="4380" y="3124"/>
                    <a:pt x="4380" y="2526"/>
                  </a:cubicBezTo>
                  <a:cubicBezTo>
                    <a:pt x="4380" y="2179"/>
                    <a:pt x="4222" y="1801"/>
                    <a:pt x="3813" y="1580"/>
                  </a:cubicBezTo>
                  <a:cubicBezTo>
                    <a:pt x="3718" y="1549"/>
                    <a:pt x="3655" y="1423"/>
                    <a:pt x="3624" y="1297"/>
                  </a:cubicBezTo>
                  <a:cubicBezTo>
                    <a:pt x="3561" y="635"/>
                    <a:pt x="3119" y="194"/>
                    <a:pt x="2552" y="37"/>
                  </a:cubicBezTo>
                  <a:cubicBezTo>
                    <a:pt x="2425" y="19"/>
                    <a:pt x="2319" y="0"/>
                    <a:pt x="22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8" name="Google Shape;8258;p79"/>
            <p:cNvSpPr/>
            <p:nvPr/>
          </p:nvSpPr>
          <p:spPr>
            <a:xfrm>
              <a:off x="-20332275" y="4066875"/>
              <a:ext cx="64625" cy="80375"/>
            </a:xfrm>
            <a:custGeom>
              <a:avLst/>
              <a:gdLst/>
              <a:ahLst/>
              <a:cxnLst/>
              <a:rect l="l" t="t" r="r" b="b"/>
              <a:pathLst>
                <a:path w="2585" h="3215" extrusionOk="0">
                  <a:moveTo>
                    <a:pt x="820" y="1"/>
                  </a:moveTo>
                  <a:cubicBezTo>
                    <a:pt x="505" y="1"/>
                    <a:pt x="221" y="95"/>
                    <a:pt x="1" y="253"/>
                  </a:cubicBezTo>
                  <a:cubicBezTo>
                    <a:pt x="253" y="379"/>
                    <a:pt x="505" y="568"/>
                    <a:pt x="726" y="851"/>
                  </a:cubicBezTo>
                  <a:cubicBezTo>
                    <a:pt x="915" y="1103"/>
                    <a:pt x="1072" y="1418"/>
                    <a:pt x="1135" y="1733"/>
                  </a:cubicBezTo>
                  <a:cubicBezTo>
                    <a:pt x="1356" y="1891"/>
                    <a:pt x="1608" y="2174"/>
                    <a:pt x="1702" y="2490"/>
                  </a:cubicBezTo>
                  <a:cubicBezTo>
                    <a:pt x="1797" y="2679"/>
                    <a:pt x="1860" y="2962"/>
                    <a:pt x="1860" y="3214"/>
                  </a:cubicBezTo>
                  <a:cubicBezTo>
                    <a:pt x="2301" y="2899"/>
                    <a:pt x="2584" y="2363"/>
                    <a:pt x="2584" y="1796"/>
                  </a:cubicBezTo>
                  <a:cubicBezTo>
                    <a:pt x="2584" y="788"/>
                    <a:pt x="1797" y="1"/>
                    <a:pt x="82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9" name="Google Shape;8259;p79"/>
            <p:cNvSpPr/>
            <p:nvPr/>
          </p:nvSpPr>
          <p:spPr>
            <a:xfrm>
              <a:off x="-20553575" y="4103900"/>
              <a:ext cx="107925" cy="89025"/>
            </a:xfrm>
            <a:custGeom>
              <a:avLst/>
              <a:gdLst/>
              <a:ahLst/>
              <a:cxnLst/>
              <a:rect l="l" t="t" r="r" b="b"/>
              <a:pathLst>
                <a:path w="4317" h="3561" extrusionOk="0">
                  <a:moveTo>
                    <a:pt x="2174" y="0"/>
                  </a:moveTo>
                  <a:cubicBezTo>
                    <a:pt x="1386" y="0"/>
                    <a:pt x="756" y="630"/>
                    <a:pt x="756" y="1418"/>
                  </a:cubicBezTo>
                  <a:lnTo>
                    <a:pt x="756" y="1481"/>
                  </a:lnTo>
                  <a:cubicBezTo>
                    <a:pt x="284" y="1639"/>
                    <a:pt x="63" y="2048"/>
                    <a:pt x="63" y="2458"/>
                  </a:cubicBezTo>
                  <a:cubicBezTo>
                    <a:pt x="0" y="3088"/>
                    <a:pt x="473" y="3560"/>
                    <a:pt x="1071" y="3560"/>
                  </a:cubicBezTo>
                  <a:lnTo>
                    <a:pt x="3214" y="3560"/>
                  </a:lnTo>
                  <a:cubicBezTo>
                    <a:pt x="3686" y="3560"/>
                    <a:pt x="4159" y="3214"/>
                    <a:pt x="4253" y="2710"/>
                  </a:cubicBezTo>
                  <a:cubicBezTo>
                    <a:pt x="4253" y="2615"/>
                    <a:pt x="4316" y="2552"/>
                    <a:pt x="4316" y="2521"/>
                  </a:cubicBezTo>
                  <a:cubicBezTo>
                    <a:pt x="4316" y="2080"/>
                    <a:pt x="4033" y="1670"/>
                    <a:pt x="3592" y="1481"/>
                  </a:cubicBezTo>
                  <a:cubicBezTo>
                    <a:pt x="3592" y="1135"/>
                    <a:pt x="3529" y="819"/>
                    <a:pt x="3308" y="536"/>
                  </a:cubicBezTo>
                  <a:cubicBezTo>
                    <a:pt x="3056" y="189"/>
                    <a:pt x="2646" y="0"/>
                    <a:pt x="21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0" name="Google Shape;8260;p79"/>
            <p:cNvSpPr/>
            <p:nvPr/>
          </p:nvSpPr>
          <p:spPr>
            <a:xfrm>
              <a:off x="-20515000" y="4168475"/>
              <a:ext cx="119750" cy="91400"/>
            </a:xfrm>
            <a:custGeom>
              <a:avLst/>
              <a:gdLst/>
              <a:ahLst/>
              <a:cxnLst/>
              <a:rect l="l" t="t" r="r" b="b"/>
              <a:pathLst>
                <a:path w="4790" h="3656" extrusionOk="0">
                  <a:moveTo>
                    <a:pt x="3435" y="1"/>
                  </a:moveTo>
                  <a:cubicBezTo>
                    <a:pt x="3435" y="316"/>
                    <a:pt x="3372" y="599"/>
                    <a:pt x="3151" y="914"/>
                  </a:cubicBezTo>
                  <a:cubicBezTo>
                    <a:pt x="2773" y="1450"/>
                    <a:pt x="2206" y="1702"/>
                    <a:pt x="1671" y="1702"/>
                  </a:cubicBezTo>
                  <a:lnTo>
                    <a:pt x="473" y="1702"/>
                  </a:lnTo>
                  <a:lnTo>
                    <a:pt x="1" y="2710"/>
                  </a:lnTo>
                  <a:lnTo>
                    <a:pt x="946" y="3655"/>
                  </a:lnTo>
                  <a:lnTo>
                    <a:pt x="2143" y="2490"/>
                  </a:lnTo>
                  <a:cubicBezTo>
                    <a:pt x="2222" y="2411"/>
                    <a:pt x="2309" y="2371"/>
                    <a:pt x="2395" y="2371"/>
                  </a:cubicBezTo>
                  <a:cubicBezTo>
                    <a:pt x="2482" y="2371"/>
                    <a:pt x="2568" y="2411"/>
                    <a:pt x="2647" y="2490"/>
                  </a:cubicBezTo>
                  <a:lnTo>
                    <a:pt x="3844" y="3655"/>
                  </a:lnTo>
                  <a:lnTo>
                    <a:pt x="4790" y="2710"/>
                  </a:lnTo>
                  <a:lnTo>
                    <a:pt x="3718" y="410"/>
                  </a:lnTo>
                  <a:cubicBezTo>
                    <a:pt x="3624" y="253"/>
                    <a:pt x="3561" y="127"/>
                    <a:pt x="34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1" name="Google Shape;8261;p79"/>
            <p:cNvSpPr/>
            <p:nvPr/>
          </p:nvSpPr>
          <p:spPr>
            <a:xfrm>
              <a:off x="-20571700" y="4250400"/>
              <a:ext cx="233950" cy="120525"/>
            </a:xfrm>
            <a:custGeom>
              <a:avLst/>
              <a:gdLst/>
              <a:ahLst/>
              <a:cxnLst/>
              <a:rect l="l" t="t" r="r" b="b"/>
              <a:pathLst>
                <a:path w="9358" h="4821" extrusionOk="0">
                  <a:moveTo>
                    <a:pt x="4695" y="0"/>
                  </a:moveTo>
                  <a:lnTo>
                    <a:pt x="3497" y="1166"/>
                  </a:lnTo>
                  <a:cubicBezTo>
                    <a:pt x="3419" y="1245"/>
                    <a:pt x="3332" y="1284"/>
                    <a:pt x="3245" y="1284"/>
                  </a:cubicBezTo>
                  <a:cubicBezTo>
                    <a:pt x="3159" y="1284"/>
                    <a:pt x="3072" y="1245"/>
                    <a:pt x="2993" y="1166"/>
                  </a:cubicBezTo>
                  <a:lnTo>
                    <a:pt x="1954" y="158"/>
                  </a:lnTo>
                  <a:lnTo>
                    <a:pt x="32" y="4316"/>
                  </a:lnTo>
                  <a:cubicBezTo>
                    <a:pt x="0" y="4442"/>
                    <a:pt x="0" y="4568"/>
                    <a:pt x="63" y="4694"/>
                  </a:cubicBezTo>
                  <a:cubicBezTo>
                    <a:pt x="158" y="4789"/>
                    <a:pt x="252" y="4820"/>
                    <a:pt x="379" y="4820"/>
                  </a:cubicBezTo>
                  <a:lnTo>
                    <a:pt x="8979" y="4820"/>
                  </a:lnTo>
                  <a:cubicBezTo>
                    <a:pt x="9105" y="4820"/>
                    <a:pt x="9200" y="4757"/>
                    <a:pt x="9294" y="4694"/>
                  </a:cubicBezTo>
                  <a:cubicBezTo>
                    <a:pt x="9357" y="4568"/>
                    <a:pt x="9357" y="4442"/>
                    <a:pt x="9326" y="4316"/>
                  </a:cubicBezTo>
                  <a:lnTo>
                    <a:pt x="7341" y="158"/>
                  </a:lnTo>
                  <a:lnTo>
                    <a:pt x="6333" y="1166"/>
                  </a:lnTo>
                  <a:cubicBezTo>
                    <a:pt x="6270" y="1260"/>
                    <a:pt x="6175" y="1292"/>
                    <a:pt x="6112" y="1292"/>
                  </a:cubicBezTo>
                  <a:cubicBezTo>
                    <a:pt x="6018" y="1292"/>
                    <a:pt x="5892" y="1260"/>
                    <a:pt x="5860" y="1166"/>
                  </a:cubicBezTo>
                  <a:lnTo>
                    <a:pt x="46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2" name="Google Shape;8262;p79"/>
          <p:cNvGrpSpPr/>
          <p:nvPr/>
        </p:nvGrpSpPr>
        <p:grpSpPr>
          <a:xfrm>
            <a:off x="4632837" y="1688259"/>
            <a:ext cx="453980" cy="451948"/>
            <a:chOff x="-18645175" y="3334200"/>
            <a:chExt cx="307200" cy="305825"/>
          </a:xfrm>
        </p:grpSpPr>
        <p:sp>
          <p:nvSpPr>
            <p:cNvPr id="8263" name="Google Shape;8263;p79"/>
            <p:cNvSpPr/>
            <p:nvPr/>
          </p:nvSpPr>
          <p:spPr>
            <a:xfrm>
              <a:off x="-18627850" y="3424975"/>
              <a:ext cx="289875" cy="215050"/>
            </a:xfrm>
            <a:custGeom>
              <a:avLst/>
              <a:gdLst/>
              <a:ahLst/>
              <a:cxnLst/>
              <a:rect l="l" t="t" r="r" b="b"/>
              <a:pathLst>
                <a:path w="11595" h="8602" extrusionOk="0">
                  <a:moveTo>
                    <a:pt x="7530" y="2111"/>
                  </a:moveTo>
                  <a:cubicBezTo>
                    <a:pt x="7719" y="2111"/>
                    <a:pt x="7877" y="2269"/>
                    <a:pt x="7877" y="2458"/>
                  </a:cubicBezTo>
                  <a:lnTo>
                    <a:pt x="7877" y="4568"/>
                  </a:lnTo>
                  <a:cubicBezTo>
                    <a:pt x="7877" y="4789"/>
                    <a:pt x="7719" y="4946"/>
                    <a:pt x="7530" y="4946"/>
                  </a:cubicBezTo>
                  <a:cubicBezTo>
                    <a:pt x="7341" y="4946"/>
                    <a:pt x="7184" y="4789"/>
                    <a:pt x="7184" y="4568"/>
                  </a:cubicBezTo>
                  <a:lnTo>
                    <a:pt x="7184" y="2458"/>
                  </a:lnTo>
                  <a:cubicBezTo>
                    <a:pt x="7184" y="2269"/>
                    <a:pt x="7341" y="2111"/>
                    <a:pt x="7530" y="2111"/>
                  </a:cubicBezTo>
                  <a:close/>
                  <a:moveTo>
                    <a:pt x="2584" y="0"/>
                  </a:moveTo>
                  <a:cubicBezTo>
                    <a:pt x="2364" y="0"/>
                    <a:pt x="2206" y="158"/>
                    <a:pt x="2206" y="347"/>
                  </a:cubicBezTo>
                  <a:lnTo>
                    <a:pt x="2206" y="1764"/>
                  </a:lnTo>
                  <a:lnTo>
                    <a:pt x="2206" y="2489"/>
                  </a:lnTo>
                  <a:cubicBezTo>
                    <a:pt x="2206" y="2678"/>
                    <a:pt x="2364" y="2836"/>
                    <a:pt x="2584" y="2836"/>
                  </a:cubicBezTo>
                  <a:lnTo>
                    <a:pt x="3624" y="2836"/>
                  </a:lnTo>
                  <a:cubicBezTo>
                    <a:pt x="4821" y="2836"/>
                    <a:pt x="5766" y="3781"/>
                    <a:pt x="5766" y="4978"/>
                  </a:cubicBezTo>
                  <a:cubicBezTo>
                    <a:pt x="5766" y="6144"/>
                    <a:pt x="4821" y="7089"/>
                    <a:pt x="3624" y="7089"/>
                  </a:cubicBezTo>
                  <a:lnTo>
                    <a:pt x="3277" y="7089"/>
                  </a:lnTo>
                  <a:cubicBezTo>
                    <a:pt x="2616" y="7089"/>
                    <a:pt x="1986" y="6931"/>
                    <a:pt x="1387" y="6711"/>
                  </a:cubicBezTo>
                  <a:cubicBezTo>
                    <a:pt x="1072" y="7183"/>
                    <a:pt x="694" y="7593"/>
                    <a:pt x="221" y="7908"/>
                  </a:cubicBezTo>
                  <a:cubicBezTo>
                    <a:pt x="95" y="8002"/>
                    <a:pt x="1" y="8160"/>
                    <a:pt x="64" y="8317"/>
                  </a:cubicBezTo>
                  <a:cubicBezTo>
                    <a:pt x="95" y="8475"/>
                    <a:pt x="253" y="8538"/>
                    <a:pt x="410" y="8538"/>
                  </a:cubicBezTo>
                  <a:lnTo>
                    <a:pt x="3624" y="8538"/>
                  </a:lnTo>
                  <a:lnTo>
                    <a:pt x="3624" y="8191"/>
                  </a:lnTo>
                  <a:cubicBezTo>
                    <a:pt x="3624" y="8002"/>
                    <a:pt x="3781" y="7845"/>
                    <a:pt x="4002" y="7845"/>
                  </a:cubicBezTo>
                  <a:cubicBezTo>
                    <a:pt x="4191" y="7845"/>
                    <a:pt x="4348" y="8002"/>
                    <a:pt x="4348" y="8191"/>
                  </a:cubicBezTo>
                  <a:lnTo>
                    <a:pt x="4348" y="8538"/>
                  </a:lnTo>
                  <a:lnTo>
                    <a:pt x="6522" y="8538"/>
                  </a:lnTo>
                  <a:lnTo>
                    <a:pt x="6522" y="6049"/>
                  </a:lnTo>
                  <a:cubicBezTo>
                    <a:pt x="6522" y="5829"/>
                    <a:pt x="6680" y="5671"/>
                    <a:pt x="6869" y="5671"/>
                  </a:cubicBezTo>
                  <a:cubicBezTo>
                    <a:pt x="7058" y="5671"/>
                    <a:pt x="7215" y="5829"/>
                    <a:pt x="7215" y="6049"/>
                  </a:cubicBezTo>
                  <a:lnTo>
                    <a:pt x="7215" y="8601"/>
                  </a:lnTo>
                  <a:lnTo>
                    <a:pt x="11153" y="8601"/>
                  </a:lnTo>
                  <a:cubicBezTo>
                    <a:pt x="11468" y="8538"/>
                    <a:pt x="11595" y="8128"/>
                    <a:pt x="11311" y="7939"/>
                  </a:cubicBezTo>
                  <a:cubicBezTo>
                    <a:pt x="10208" y="7215"/>
                    <a:pt x="9547" y="5986"/>
                    <a:pt x="9389" y="4726"/>
                  </a:cubicBezTo>
                  <a:lnTo>
                    <a:pt x="10681" y="3434"/>
                  </a:lnTo>
                  <a:cubicBezTo>
                    <a:pt x="10775" y="3371"/>
                    <a:pt x="10807" y="3277"/>
                    <a:pt x="10807" y="3182"/>
                  </a:cubicBezTo>
                  <a:lnTo>
                    <a:pt x="10807" y="1764"/>
                  </a:lnTo>
                  <a:cubicBezTo>
                    <a:pt x="10807" y="1563"/>
                    <a:pt x="10625" y="1422"/>
                    <a:pt x="10440" y="1422"/>
                  </a:cubicBezTo>
                  <a:cubicBezTo>
                    <a:pt x="10394" y="1422"/>
                    <a:pt x="10347" y="1431"/>
                    <a:pt x="10303" y="1449"/>
                  </a:cubicBezTo>
                  <a:lnTo>
                    <a:pt x="9389" y="1922"/>
                  </a:lnTo>
                  <a:lnTo>
                    <a:pt x="9389" y="347"/>
                  </a:lnTo>
                  <a:cubicBezTo>
                    <a:pt x="9389" y="158"/>
                    <a:pt x="9232" y="0"/>
                    <a:pt x="9043" y="0"/>
                  </a:cubicBezTo>
                  <a:lnTo>
                    <a:pt x="6522" y="0"/>
                  </a:lnTo>
                  <a:lnTo>
                    <a:pt x="6522" y="3245"/>
                  </a:lnTo>
                  <a:cubicBezTo>
                    <a:pt x="6522" y="3434"/>
                    <a:pt x="6365" y="3592"/>
                    <a:pt x="6144" y="3592"/>
                  </a:cubicBezTo>
                  <a:cubicBezTo>
                    <a:pt x="5955" y="3592"/>
                    <a:pt x="5798" y="3434"/>
                    <a:pt x="5798" y="3245"/>
                  </a:cubicBezTo>
                  <a:lnTo>
                    <a:pt x="5798" y="0"/>
                  </a:lnTo>
                  <a:lnTo>
                    <a:pt x="4348" y="0"/>
                  </a:lnTo>
                  <a:lnTo>
                    <a:pt x="4348" y="1764"/>
                  </a:lnTo>
                  <a:cubicBezTo>
                    <a:pt x="4348" y="1985"/>
                    <a:pt x="4191" y="2143"/>
                    <a:pt x="4002" y="2143"/>
                  </a:cubicBezTo>
                  <a:cubicBezTo>
                    <a:pt x="3781" y="2143"/>
                    <a:pt x="3624" y="1985"/>
                    <a:pt x="3624" y="1764"/>
                  </a:cubicBezTo>
                  <a:lnTo>
                    <a:pt x="362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4" name="Google Shape;8264;p79"/>
            <p:cNvSpPr/>
            <p:nvPr/>
          </p:nvSpPr>
          <p:spPr>
            <a:xfrm>
              <a:off x="-18645175" y="3424975"/>
              <a:ext cx="141800" cy="159900"/>
            </a:xfrm>
            <a:custGeom>
              <a:avLst/>
              <a:gdLst/>
              <a:ahLst/>
              <a:cxnLst/>
              <a:rect l="l" t="t" r="r" b="b"/>
              <a:pathLst>
                <a:path w="5672" h="6396" extrusionOk="0">
                  <a:moveTo>
                    <a:pt x="347" y="0"/>
                  </a:moveTo>
                  <a:cubicBezTo>
                    <a:pt x="158" y="0"/>
                    <a:pt x="1" y="158"/>
                    <a:pt x="1" y="347"/>
                  </a:cubicBezTo>
                  <a:lnTo>
                    <a:pt x="1" y="2489"/>
                  </a:lnTo>
                  <a:cubicBezTo>
                    <a:pt x="1" y="4600"/>
                    <a:pt x="1733" y="6396"/>
                    <a:pt x="3907" y="6396"/>
                  </a:cubicBezTo>
                  <a:lnTo>
                    <a:pt x="4254" y="6396"/>
                  </a:lnTo>
                  <a:cubicBezTo>
                    <a:pt x="5041" y="6396"/>
                    <a:pt x="5671" y="5766"/>
                    <a:pt x="5671" y="4978"/>
                  </a:cubicBezTo>
                  <a:cubicBezTo>
                    <a:pt x="5671" y="4190"/>
                    <a:pt x="5041" y="3560"/>
                    <a:pt x="4254" y="3560"/>
                  </a:cubicBezTo>
                  <a:lnTo>
                    <a:pt x="3183" y="3560"/>
                  </a:lnTo>
                  <a:cubicBezTo>
                    <a:pt x="2584" y="3560"/>
                    <a:pt x="2111" y="3088"/>
                    <a:pt x="2111" y="2489"/>
                  </a:cubicBezTo>
                  <a:lnTo>
                    <a:pt x="2111" y="1764"/>
                  </a:lnTo>
                  <a:cubicBezTo>
                    <a:pt x="2111" y="788"/>
                    <a:pt x="1324"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5" name="Google Shape;8265;p79"/>
            <p:cNvSpPr/>
            <p:nvPr/>
          </p:nvSpPr>
          <p:spPr>
            <a:xfrm>
              <a:off x="-18466375" y="3334200"/>
              <a:ext cx="54350" cy="71100"/>
            </a:xfrm>
            <a:custGeom>
              <a:avLst/>
              <a:gdLst/>
              <a:ahLst/>
              <a:cxnLst/>
              <a:rect l="l" t="t" r="r" b="b"/>
              <a:pathLst>
                <a:path w="2174" h="2844" extrusionOk="0">
                  <a:moveTo>
                    <a:pt x="1449" y="0"/>
                  </a:moveTo>
                  <a:cubicBezTo>
                    <a:pt x="1371" y="0"/>
                    <a:pt x="1292" y="24"/>
                    <a:pt x="1229" y="71"/>
                  </a:cubicBezTo>
                  <a:cubicBezTo>
                    <a:pt x="1197" y="103"/>
                    <a:pt x="0" y="953"/>
                    <a:pt x="0" y="2150"/>
                  </a:cubicBezTo>
                  <a:cubicBezTo>
                    <a:pt x="0" y="2403"/>
                    <a:pt x="95" y="2623"/>
                    <a:pt x="158" y="2844"/>
                  </a:cubicBezTo>
                  <a:lnTo>
                    <a:pt x="756" y="2844"/>
                  </a:lnTo>
                  <a:cubicBezTo>
                    <a:pt x="882" y="1898"/>
                    <a:pt x="1386" y="1048"/>
                    <a:pt x="2174" y="544"/>
                  </a:cubicBezTo>
                  <a:cubicBezTo>
                    <a:pt x="1954" y="260"/>
                    <a:pt x="1701" y="71"/>
                    <a:pt x="1670" y="71"/>
                  </a:cubicBezTo>
                  <a:cubicBezTo>
                    <a:pt x="1607" y="24"/>
                    <a:pt x="1528" y="0"/>
                    <a:pt x="14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6" name="Google Shape;8266;p79"/>
            <p:cNvSpPr/>
            <p:nvPr/>
          </p:nvSpPr>
          <p:spPr>
            <a:xfrm>
              <a:off x="-18428575" y="3352500"/>
              <a:ext cx="87450" cy="82725"/>
            </a:xfrm>
            <a:custGeom>
              <a:avLst/>
              <a:gdLst/>
              <a:ahLst/>
              <a:cxnLst/>
              <a:rect l="l" t="t" r="r" b="b"/>
              <a:pathLst>
                <a:path w="3498" h="3309" extrusionOk="0">
                  <a:moveTo>
                    <a:pt x="2426" y="1"/>
                  </a:moveTo>
                  <a:cubicBezTo>
                    <a:pt x="1166" y="1"/>
                    <a:pt x="158" y="946"/>
                    <a:pt x="0" y="2112"/>
                  </a:cubicBezTo>
                  <a:lnTo>
                    <a:pt x="1009" y="2112"/>
                  </a:lnTo>
                  <a:cubicBezTo>
                    <a:pt x="1607" y="2112"/>
                    <a:pt x="2080" y="2584"/>
                    <a:pt x="2080" y="3183"/>
                  </a:cubicBezTo>
                  <a:lnTo>
                    <a:pt x="2080" y="3309"/>
                  </a:lnTo>
                  <a:cubicBezTo>
                    <a:pt x="2899" y="2899"/>
                    <a:pt x="3497" y="2049"/>
                    <a:pt x="3497" y="1072"/>
                  </a:cubicBezTo>
                  <a:lnTo>
                    <a:pt x="3497" y="347"/>
                  </a:lnTo>
                  <a:cubicBezTo>
                    <a:pt x="3497" y="158"/>
                    <a:pt x="3340" y="1"/>
                    <a:pt x="31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7" name="Google Shape;8267;p79"/>
            <p:cNvSpPr/>
            <p:nvPr/>
          </p:nvSpPr>
          <p:spPr>
            <a:xfrm>
              <a:off x="-18645175" y="3334400"/>
              <a:ext cx="70900" cy="70900"/>
            </a:xfrm>
            <a:custGeom>
              <a:avLst/>
              <a:gdLst/>
              <a:ahLst/>
              <a:cxnLst/>
              <a:rect l="l" t="t" r="r" b="b"/>
              <a:pathLst>
                <a:path w="2836" h="2836" extrusionOk="0">
                  <a:moveTo>
                    <a:pt x="1765" y="0"/>
                  </a:moveTo>
                  <a:cubicBezTo>
                    <a:pt x="788" y="0"/>
                    <a:pt x="1" y="788"/>
                    <a:pt x="1" y="1796"/>
                  </a:cubicBezTo>
                  <a:lnTo>
                    <a:pt x="1" y="2489"/>
                  </a:lnTo>
                  <a:cubicBezTo>
                    <a:pt x="1" y="2678"/>
                    <a:pt x="158" y="2836"/>
                    <a:pt x="347" y="2836"/>
                  </a:cubicBezTo>
                  <a:lnTo>
                    <a:pt x="1072" y="2836"/>
                  </a:lnTo>
                  <a:cubicBezTo>
                    <a:pt x="2048" y="2836"/>
                    <a:pt x="2836" y="2048"/>
                    <a:pt x="2836" y="1071"/>
                  </a:cubicBezTo>
                  <a:lnTo>
                    <a:pt x="2836" y="347"/>
                  </a:lnTo>
                  <a:cubicBezTo>
                    <a:pt x="2836" y="158"/>
                    <a:pt x="2679" y="0"/>
                    <a:pt x="248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8" name="Google Shape;8268;p79"/>
          <p:cNvGrpSpPr/>
          <p:nvPr/>
        </p:nvGrpSpPr>
        <p:grpSpPr>
          <a:xfrm>
            <a:off x="4633429" y="2242989"/>
            <a:ext cx="452798" cy="450507"/>
            <a:chOff x="-18645175" y="3708500"/>
            <a:chExt cx="306400" cy="304850"/>
          </a:xfrm>
        </p:grpSpPr>
        <p:sp>
          <p:nvSpPr>
            <p:cNvPr id="8269" name="Google Shape;8269;p79"/>
            <p:cNvSpPr/>
            <p:nvPr/>
          </p:nvSpPr>
          <p:spPr>
            <a:xfrm>
              <a:off x="-18555375" y="38172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0" name="Google Shape;8270;p79"/>
            <p:cNvSpPr/>
            <p:nvPr/>
          </p:nvSpPr>
          <p:spPr>
            <a:xfrm>
              <a:off x="-18501825" y="3894000"/>
              <a:ext cx="18150" cy="16950"/>
            </a:xfrm>
            <a:custGeom>
              <a:avLst/>
              <a:gdLst/>
              <a:ahLst/>
              <a:cxnLst/>
              <a:rect l="l" t="t" r="r" b="b"/>
              <a:pathLst>
                <a:path w="726" h="678" extrusionOk="0">
                  <a:moveTo>
                    <a:pt x="351" y="0"/>
                  </a:moveTo>
                  <a:cubicBezTo>
                    <a:pt x="197" y="0"/>
                    <a:pt x="48" y="79"/>
                    <a:pt x="0" y="237"/>
                  </a:cubicBezTo>
                  <a:lnTo>
                    <a:pt x="379" y="678"/>
                  </a:lnTo>
                  <a:lnTo>
                    <a:pt x="725" y="237"/>
                  </a:lnTo>
                  <a:cubicBezTo>
                    <a:pt x="662" y="79"/>
                    <a:pt x="505" y="0"/>
                    <a:pt x="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1" name="Google Shape;8271;p79"/>
            <p:cNvSpPr/>
            <p:nvPr/>
          </p:nvSpPr>
          <p:spPr>
            <a:xfrm>
              <a:off x="-18546725" y="3835325"/>
              <a:ext cx="108725" cy="124450"/>
            </a:xfrm>
            <a:custGeom>
              <a:avLst/>
              <a:gdLst/>
              <a:ahLst/>
              <a:cxnLst/>
              <a:rect l="l" t="t" r="r" b="b"/>
              <a:pathLst>
                <a:path w="4349" h="4978" extrusionOk="0">
                  <a:moveTo>
                    <a:pt x="2175" y="0"/>
                  </a:moveTo>
                  <a:cubicBezTo>
                    <a:pt x="1481" y="0"/>
                    <a:pt x="914" y="473"/>
                    <a:pt x="757" y="1134"/>
                  </a:cubicBezTo>
                  <a:lnTo>
                    <a:pt x="221" y="3151"/>
                  </a:lnTo>
                  <a:cubicBezTo>
                    <a:pt x="1" y="4096"/>
                    <a:pt x="725" y="4978"/>
                    <a:pt x="1639" y="4978"/>
                  </a:cubicBezTo>
                  <a:lnTo>
                    <a:pt x="1796" y="4978"/>
                  </a:lnTo>
                  <a:lnTo>
                    <a:pt x="1796" y="3686"/>
                  </a:lnTo>
                  <a:lnTo>
                    <a:pt x="1198" y="2899"/>
                  </a:lnTo>
                  <a:cubicBezTo>
                    <a:pt x="1135" y="2804"/>
                    <a:pt x="1103" y="2741"/>
                    <a:pt x="1103" y="2647"/>
                  </a:cubicBezTo>
                  <a:cubicBezTo>
                    <a:pt x="1103" y="2048"/>
                    <a:pt x="1576" y="1575"/>
                    <a:pt x="2175" y="1575"/>
                  </a:cubicBezTo>
                  <a:cubicBezTo>
                    <a:pt x="2773" y="1575"/>
                    <a:pt x="3246" y="2048"/>
                    <a:pt x="3246" y="2647"/>
                  </a:cubicBezTo>
                  <a:cubicBezTo>
                    <a:pt x="3246" y="2741"/>
                    <a:pt x="3183" y="2804"/>
                    <a:pt x="3151" y="2899"/>
                  </a:cubicBezTo>
                  <a:lnTo>
                    <a:pt x="2521" y="3686"/>
                  </a:lnTo>
                  <a:lnTo>
                    <a:pt x="2521" y="4978"/>
                  </a:lnTo>
                  <a:lnTo>
                    <a:pt x="2679" y="4978"/>
                  </a:lnTo>
                  <a:cubicBezTo>
                    <a:pt x="3624" y="4978"/>
                    <a:pt x="4348" y="4064"/>
                    <a:pt x="4096" y="3151"/>
                  </a:cubicBezTo>
                  <a:lnTo>
                    <a:pt x="3592" y="1134"/>
                  </a:lnTo>
                  <a:cubicBezTo>
                    <a:pt x="3435" y="441"/>
                    <a:pt x="2836" y="0"/>
                    <a:pt x="217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2" name="Google Shape;8272;p79"/>
            <p:cNvSpPr/>
            <p:nvPr/>
          </p:nvSpPr>
          <p:spPr>
            <a:xfrm>
              <a:off x="-18644375" y="3728200"/>
              <a:ext cx="305600" cy="285150"/>
            </a:xfrm>
            <a:custGeom>
              <a:avLst/>
              <a:gdLst/>
              <a:ahLst/>
              <a:cxnLst/>
              <a:rect l="l" t="t" r="r" b="b"/>
              <a:pathLst>
                <a:path w="12224" h="11406" extrusionOk="0">
                  <a:moveTo>
                    <a:pt x="8128" y="2836"/>
                  </a:moveTo>
                  <a:cubicBezTo>
                    <a:pt x="8695" y="2836"/>
                    <a:pt x="9168" y="3309"/>
                    <a:pt x="9168" y="3907"/>
                  </a:cubicBezTo>
                  <a:cubicBezTo>
                    <a:pt x="9257" y="4501"/>
                    <a:pt x="8814" y="4984"/>
                    <a:pt x="8182" y="4984"/>
                  </a:cubicBezTo>
                  <a:cubicBezTo>
                    <a:pt x="8143" y="4984"/>
                    <a:pt x="8105" y="4982"/>
                    <a:pt x="8065" y="4978"/>
                  </a:cubicBezTo>
                  <a:lnTo>
                    <a:pt x="8065" y="4978"/>
                  </a:lnTo>
                  <a:cubicBezTo>
                    <a:pt x="8128" y="5041"/>
                    <a:pt x="8160" y="5136"/>
                    <a:pt x="8160" y="5199"/>
                  </a:cubicBezTo>
                  <a:lnTo>
                    <a:pt x="8664" y="7247"/>
                  </a:lnTo>
                  <a:cubicBezTo>
                    <a:pt x="9011" y="8633"/>
                    <a:pt x="7971" y="9988"/>
                    <a:pt x="6553" y="9988"/>
                  </a:cubicBezTo>
                  <a:lnTo>
                    <a:pt x="5513" y="9988"/>
                  </a:lnTo>
                  <a:cubicBezTo>
                    <a:pt x="4096" y="9988"/>
                    <a:pt x="3025" y="8633"/>
                    <a:pt x="3403" y="7247"/>
                  </a:cubicBezTo>
                  <a:lnTo>
                    <a:pt x="3907" y="5199"/>
                  </a:lnTo>
                  <a:cubicBezTo>
                    <a:pt x="3938" y="5136"/>
                    <a:pt x="3938" y="5041"/>
                    <a:pt x="3970" y="4978"/>
                  </a:cubicBezTo>
                  <a:lnTo>
                    <a:pt x="3970" y="4978"/>
                  </a:lnTo>
                  <a:cubicBezTo>
                    <a:pt x="3934" y="4982"/>
                    <a:pt x="3899" y="4983"/>
                    <a:pt x="3864" y="4983"/>
                  </a:cubicBezTo>
                  <a:cubicBezTo>
                    <a:pt x="3255" y="4983"/>
                    <a:pt x="2804" y="4473"/>
                    <a:pt x="2804" y="3907"/>
                  </a:cubicBezTo>
                  <a:cubicBezTo>
                    <a:pt x="2804" y="3309"/>
                    <a:pt x="3277" y="2836"/>
                    <a:pt x="3875" y="2836"/>
                  </a:cubicBezTo>
                  <a:cubicBezTo>
                    <a:pt x="4411" y="2836"/>
                    <a:pt x="4883" y="3277"/>
                    <a:pt x="4915" y="3844"/>
                  </a:cubicBezTo>
                  <a:cubicBezTo>
                    <a:pt x="5230" y="3624"/>
                    <a:pt x="5608" y="3561"/>
                    <a:pt x="5986" y="3561"/>
                  </a:cubicBezTo>
                  <a:cubicBezTo>
                    <a:pt x="6396" y="3561"/>
                    <a:pt x="6742" y="3687"/>
                    <a:pt x="7057" y="3844"/>
                  </a:cubicBezTo>
                  <a:cubicBezTo>
                    <a:pt x="7089" y="3277"/>
                    <a:pt x="7561" y="2836"/>
                    <a:pt x="8128" y="2836"/>
                  </a:cubicBezTo>
                  <a:close/>
                  <a:moveTo>
                    <a:pt x="4285" y="1"/>
                  </a:moveTo>
                  <a:cubicBezTo>
                    <a:pt x="2710" y="1"/>
                    <a:pt x="1449" y="946"/>
                    <a:pt x="1449" y="2143"/>
                  </a:cubicBezTo>
                  <a:lnTo>
                    <a:pt x="1449" y="2773"/>
                  </a:lnTo>
                  <a:cubicBezTo>
                    <a:pt x="1449" y="4380"/>
                    <a:pt x="945" y="5955"/>
                    <a:pt x="95" y="7310"/>
                  </a:cubicBezTo>
                  <a:cubicBezTo>
                    <a:pt x="0" y="7373"/>
                    <a:pt x="0" y="7530"/>
                    <a:pt x="32" y="7625"/>
                  </a:cubicBezTo>
                  <a:cubicBezTo>
                    <a:pt x="945" y="9893"/>
                    <a:pt x="3182" y="11405"/>
                    <a:pt x="5671" y="11405"/>
                  </a:cubicBezTo>
                  <a:lnTo>
                    <a:pt x="6553" y="11405"/>
                  </a:lnTo>
                  <a:cubicBezTo>
                    <a:pt x="9011" y="11405"/>
                    <a:pt x="11216" y="9893"/>
                    <a:pt x="12161" y="7625"/>
                  </a:cubicBezTo>
                  <a:cubicBezTo>
                    <a:pt x="12224" y="7499"/>
                    <a:pt x="12224" y="7373"/>
                    <a:pt x="12129" y="7310"/>
                  </a:cubicBezTo>
                  <a:cubicBezTo>
                    <a:pt x="11184" y="5955"/>
                    <a:pt x="10680" y="4380"/>
                    <a:pt x="10680" y="2773"/>
                  </a:cubicBezTo>
                  <a:lnTo>
                    <a:pt x="10680" y="2143"/>
                  </a:lnTo>
                  <a:cubicBezTo>
                    <a:pt x="10680" y="946"/>
                    <a:pt x="9420" y="1"/>
                    <a:pt x="7845" y="1"/>
                  </a:cubicBezTo>
                  <a:cubicBezTo>
                    <a:pt x="7183" y="1"/>
                    <a:pt x="6553" y="158"/>
                    <a:pt x="6081" y="473"/>
                  </a:cubicBezTo>
                  <a:cubicBezTo>
                    <a:pt x="5545" y="158"/>
                    <a:pt x="4915" y="1"/>
                    <a:pt x="42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3" name="Google Shape;8273;p79"/>
            <p:cNvSpPr/>
            <p:nvPr/>
          </p:nvSpPr>
          <p:spPr>
            <a:xfrm>
              <a:off x="-18448275" y="381720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725" y="536"/>
                    <a:pt x="725" y="347"/>
                  </a:cubicBezTo>
                  <a:cubicBezTo>
                    <a:pt x="694"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4" name="Google Shape;8274;p79"/>
            <p:cNvSpPr/>
            <p:nvPr/>
          </p:nvSpPr>
          <p:spPr>
            <a:xfrm>
              <a:off x="-18645175" y="3708500"/>
              <a:ext cx="74050" cy="91400"/>
            </a:xfrm>
            <a:custGeom>
              <a:avLst/>
              <a:gdLst/>
              <a:ahLst/>
              <a:cxnLst/>
              <a:rect l="l" t="t" r="r" b="b"/>
              <a:pathLst>
                <a:path w="2962" h="3656" extrusionOk="0">
                  <a:moveTo>
                    <a:pt x="2111" y="1"/>
                  </a:moveTo>
                  <a:cubicBezTo>
                    <a:pt x="946" y="1"/>
                    <a:pt x="1" y="946"/>
                    <a:pt x="1" y="2143"/>
                  </a:cubicBezTo>
                  <a:cubicBezTo>
                    <a:pt x="1" y="2710"/>
                    <a:pt x="221" y="3277"/>
                    <a:pt x="631" y="3656"/>
                  </a:cubicBezTo>
                  <a:lnTo>
                    <a:pt x="631" y="3498"/>
                  </a:lnTo>
                  <a:lnTo>
                    <a:pt x="631" y="2868"/>
                  </a:lnTo>
                  <a:cubicBezTo>
                    <a:pt x="631" y="1608"/>
                    <a:pt x="1576" y="600"/>
                    <a:pt x="2962" y="190"/>
                  </a:cubicBezTo>
                  <a:cubicBezTo>
                    <a:pt x="2679" y="95"/>
                    <a:pt x="2395" y="1"/>
                    <a:pt x="2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5" name="Google Shape;8275;p79"/>
            <p:cNvSpPr/>
            <p:nvPr/>
          </p:nvSpPr>
          <p:spPr>
            <a:xfrm>
              <a:off x="-18415975" y="3710075"/>
              <a:ext cx="74850" cy="92975"/>
            </a:xfrm>
            <a:custGeom>
              <a:avLst/>
              <a:gdLst/>
              <a:ahLst/>
              <a:cxnLst/>
              <a:rect l="l" t="t" r="r" b="b"/>
              <a:pathLst>
                <a:path w="2994" h="3719" extrusionOk="0">
                  <a:moveTo>
                    <a:pt x="883" y="1"/>
                  </a:moveTo>
                  <a:cubicBezTo>
                    <a:pt x="568" y="1"/>
                    <a:pt x="284" y="64"/>
                    <a:pt x="1" y="190"/>
                  </a:cubicBezTo>
                  <a:cubicBezTo>
                    <a:pt x="1292" y="568"/>
                    <a:pt x="2206" y="1608"/>
                    <a:pt x="2206" y="2836"/>
                  </a:cubicBezTo>
                  <a:lnTo>
                    <a:pt x="2206" y="3466"/>
                  </a:lnTo>
                  <a:cubicBezTo>
                    <a:pt x="2206" y="3529"/>
                    <a:pt x="2206" y="3656"/>
                    <a:pt x="2237" y="3719"/>
                  </a:cubicBezTo>
                  <a:cubicBezTo>
                    <a:pt x="2710" y="3340"/>
                    <a:pt x="2993" y="2742"/>
                    <a:pt x="2993" y="2112"/>
                  </a:cubicBezTo>
                  <a:cubicBezTo>
                    <a:pt x="2993" y="946"/>
                    <a:pt x="2048" y="1"/>
                    <a:pt x="8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76" name="Google Shape;8276;p79"/>
          <p:cNvGrpSpPr/>
          <p:nvPr/>
        </p:nvGrpSpPr>
        <p:grpSpPr>
          <a:xfrm>
            <a:off x="4631101" y="2795630"/>
            <a:ext cx="457453" cy="451763"/>
            <a:chOff x="-18647525" y="4082625"/>
            <a:chExt cx="309550" cy="305700"/>
          </a:xfrm>
        </p:grpSpPr>
        <p:sp>
          <p:nvSpPr>
            <p:cNvPr id="8277" name="Google Shape;8277;p79"/>
            <p:cNvSpPr/>
            <p:nvPr/>
          </p:nvSpPr>
          <p:spPr>
            <a:xfrm>
              <a:off x="-18609725" y="4082625"/>
              <a:ext cx="123675" cy="61475"/>
            </a:xfrm>
            <a:custGeom>
              <a:avLst/>
              <a:gdLst/>
              <a:ahLst/>
              <a:cxnLst/>
              <a:rect l="l" t="t" r="r" b="b"/>
              <a:pathLst>
                <a:path w="4947" h="2459" extrusionOk="0">
                  <a:moveTo>
                    <a:pt x="2473" y="1"/>
                  </a:moveTo>
                  <a:cubicBezTo>
                    <a:pt x="2387" y="1"/>
                    <a:pt x="2300" y="32"/>
                    <a:pt x="2237" y="95"/>
                  </a:cubicBezTo>
                  <a:cubicBezTo>
                    <a:pt x="2206" y="127"/>
                    <a:pt x="1576" y="694"/>
                    <a:pt x="1450" y="1481"/>
                  </a:cubicBezTo>
                  <a:cubicBezTo>
                    <a:pt x="1324" y="1418"/>
                    <a:pt x="1166" y="1418"/>
                    <a:pt x="1071" y="1418"/>
                  </a:cubicBezTo>
                  <a:lnTo>
                    <a:pt x="347" y="1418"/>
                  </a:lnTo>
                  <a:cubicBezTo>
                    <a:pt x="158" y="1418"/>
                    <a:pt x="0" y="1576"/>
                    <a:pt x="0" y="1797"/>
                  </a:cubicBezTo>
                  <a:cubicBezTo>
                    <a:pt x="0" y="2017"/>
                    <a:pt x="32" y="2206"/>
                    <a:pt x="126" y="2427"/>
                  </a:cubicBezTo>
                  <a:cubicBezTo>
                    <a:pt x="1008" y="2175"/>
                    <a:pt x="1922" y="2175"/>
                    <a:pt x="2489" y="2175"/>
                  </a:cubicBezTo>
                  <a:cubicBezTo>
                    <a:pt x="3277" y="2175"/>
                    <a:pt x="4096" y="2206"/>
                    <a:pt x="4852" y="2458"/>
                  </a:cubicBezTo>
                  <a:cubicBezTo>
                    <a:pt x="4915" y="2269"/>
                    <a:pt x="4947" y="2017"/>
                    <a:pt x="4947" y="1797"/>
                  </a:cubicBezTo>
                  <a:cubicBezTo>
                    <a:pt x="4947" y="1576"/>
                    <a:pt x="4789" y="1418"/>
                    <a:pt x="4600" y="1418"/>
                  </a:cubicBezTo>
                  <a:lnTo>
                    <a:pt x="3907" y="1418"/>
                  </a:lnTo>
                  <a:cubicBezTo>
                    <a:pt x="3781" y="1418"/>
                    <a:pt x="3623" y="1418"/>
                    <a:pt x="3497" y="1481"/>
                  </a:cubicBezTo>
                  <a:cubicBezTo>
                    <a:pt x="3340" y="694"/>
                    <a:pt x="2710" y="127"/>
                    <a:pt x="2710" y="95"/>
                  </a:cubicBezTo>
                  <a:cubicBezTo>
                    <a:pt x="2647" y="32"/>
                    <a:pt x="2560" y="1"/>
                    <a:pt x="247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8" name="Google Shape;8278;p79"/>
            <p:cNvSpPr/>
            <p:nvPr/>
          </p:nvSpPr>
          <p:spPr>
            <a:xfrm>
              <a:off x="-18647525" y="4155875"/>
              <a:ext cx="148075" cy="195350"/>
            </a:xfrm>
            <a:custGeom>
              <a:avLst/>
              <a:gdLst/>
              <a:ahLst/>
              <a:cxnLst/>
              <a:rect l="l" t="t" r="r" b="b"/>
              <a:pathLst>
                <a:path w="5923" h="7814" extrusionOk="0">
                  <a:moveTo>
                    <a:pt x="1859" y="2836"/>
                  </a:moveTo>
                  <a:cubicBezTo>
                    <a:pt x="2048" y="2836"/>
                    <a:pt x="2205" y="2994"/>
                    <a:pt x="2205" y="3183"/>
                  </a:cubicBezTo>
                  <a:lnTo>
                    <a:pt x="2205" y="3907"/>
                  </a:lnTo>
                  <a:cubicBezTo>
                    <a:pt x="2205" y="4096"/>
                    <a:pt x="2048" y="4254"/>
                    <a:pt x="1859" y="4254"/>
                  </a:cubicBezTo>
                  <a:cubicBezTo>
                    <a:pt x="1670" y="4254"/>
                    <a:pt x="1512" y="4096"/>
                    <a:pt x="1512" y="3907"/>
                  </a:cubicBezTo>
                  <a:lnTo>
                    <a:pt x="1512" y="3183"/>
                  </a:lnTo>
                  <a:cubicBezTo>
                    <a:pt x="1512" y="2994"/>
                    <a:pt x="1670" y="2836"/>
                    <a:pt x="1859" y="2836"/>
                  </a:cubicBezTo>
                  <a:close/>
                  <a:moveTo>
                    <a:pt x="3938" y="1"/>
                  </a:moveTo>
                  <a:cubicBezTo>
                    <a:pt x="2678" y="1"/>
                    <a:pt x="0" y="1"/>
                    <a:pt x="0" y="2836"/>
                  </a:cubicBezTo>
                  <a:cubicBezTo>
                    <a:pt x="0" y="4569"/>
                    <a:pt x="914" y="6774"/>
                    <a:pt x="2205" y="7814"/>
                  </a:cubicBezTo>
                  <a:cubicBezTo>
                    <a:pt x="2016" y="6995"/>
                    <a:pt x="1985" y="6018"/>
                    <a:pt x="2268" y="4915"/>
                  </a:cubicBezTo>
                  <a:cubicBezTo>
                    <a:pt x="2457" y="4222"/>
                    <a:pt x="2741" y="3466"/>
                    <a:pt x="3088" y="2805"/>
                  </a:cubicBezTo>
                  <a:cubicBezTo>
                    <a:pt x="2962" y="2710"/>
                    <a:pt x="2899" y="2647"/>
                    <a:pt x="2899" y="2490"/>
                  </a:cubicBezTo>
                  <a:lnTo>
                    <a:pt x="2899" y="1765"/>
                  </a:lnTo>
                  <a:cubicBezTo>
                    <a:pt x="2899" y="1576"/>
                    <a:pt x="3056" y="1418"/>
                    <a:pt x="3245" y="1418"/>
                  </a:cubicBezTo>
                  <a:cubicBezTo>
                    <a:pt x="3434" y="1418"/>
                    <a:pt x="3592" y="1576"/>
                    <a:pt x="3592" y="1765"/>
                  </a:cubicBezTo>
                  <a:lnTo>
                    <a:pt x="3592" y="1954"/>
                  </a:lnTo>
                  <a:cubicBezTo>
                    <a:pt x="3781" y="1702"/>
                    <a:pt x="4033" y="1450"/>
                    <a:pt x="4222" y="1229"/>
                  </a:cubicBezTo>
                  <a:cubicBezTo>
                    <a:pt x="4726" y="694"/>
                    <a:pt x="5324" y="347"/>
                    <a:pt x="5923" y="190"/>
                  </a:cubicBezTo>
                  <a:cubicBezTo>
                    <a:pt x="5293" y="32"/>
                    <a:pt x="4631" y="1"/>
                    <a:pt x="393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9" name="Google Shape;8279;p79"/>
            <p:cNvSpPr/>
            <p:nvPr/>
          </p:nvSpPr>
          <p:spPr>
            <a:xfrm>
              <a:off x="-18442750" y="4150575"/>
              <a:ext cx="102400" cy="100625"/>
            </a:xfrm>
            <a:custGeom>
              <a:avLst/>
              <a:gdLst/>
              <a:ahLst/>
              <a:cxnLst/>
              <a:rect l="l" t="t" r="r" b="b"/>
              <a:pathLst>
                <a:path w="4096" h="4025" extrusionOk="0">
                  <a:moveTo>
                    <a:pt x="630" y="0"/>
                  </a:moveTo>
                  <a:cubicBezTo>
                    <a:pt x="544" y="0"/>
                    <a:pt x="457" y="39"/>
                    <a:pt x="378" y="118"/>
                  </a:cubicBezTo>
                  <a:cubicBezTo>
                    <a:pt x="221" y="276"/>
                    <a:pt x="95" y="496"/>
                    <a:pt x="0" y="685"/>
                  </a:cubicBezTo>
                  <a:cubicBezTo>
                    <a:pt x="851" y="1063"/>
                    <a:pt x="1481" y="1725"/>
                    <a:pt x="1891" y="2134"/>
                  </a:cubicBezTo>
                  <a:cubicBezTo>
                    <a:pt x="2300" y="2513"/>
                    <a:pt x="2962" y="3206"/>
                    <a:pt x="3371" y="4025"/>
                  </a:cubicBezTo>
                  <a:cubicBezTo>
                    <a:pt x="3560" y="3962"/>
                    <a:pt x="3749" y="3836"/>
                    <a:pt x="3907" y="3647"/>
                  </a:cubicBezTo>
                  <a:cubicBezTo>
                    <a:pt x="4096" y="3552"/>
                    <a:pt x="4096" y="3332"/>
                    <a:pt x="3938" y="3206"/>
                  </a:cubicBezTo>
                  <a:lnTo>
                    <a:pt x="3434" y="2702"/>
                  </a:lnTo>
                  <a:cubicBezTo>
                    <a:pt x="3371" y="2607"/>
                    <a:pt x="3245" y="2544"/>
                    <a:pt x="3119" y="2450"/>
                  </a:cubicBezTo>
                  <a:cubicBezTo>
                    <a:pt x="3560" y="1788"/>
                    <a:pt x="3529" y="937"/>
                    <a:pt x="3529" y="906"/>
                  </a:cubicBezTo>
                  <a:cubicBezTo>
                    <a:pt x="3529" y="717"/>
                    <a:pt x="3371" y="591"/>
                    <a:pt x="3151" y="559"/>
                  </a:cubicBezTo>
                  <a:cubicBezTo>
                    <a:pt x="3147" y="559"/>
                    <a:pt x="3130" y="559"/>
                    <a:pt x="3103" y="559"/>
                  </a:cubicBezTo>
                  <a:cubicBezTo>
                    <a:pt x="2910" y="559"/>
                    <a:pt x="2190" y="583"/>
                    <a:pt x="1639" y="969"/>
                  </a:cubicBezTo>
                  <a:cubicBezTo>
                    <a:pt x="1544" y="843"/>
                    <a:pt x="1481" y="748"/>
                    <a:pt x="1387" y="654"/>
                  </a:cubicBezTo>
                  <a:lnTo>
                    <a:pt x="882" y="118"/>
                  </a:lnTo>
                  <a:cubicBezTo>
                    <a:pt x="804" y="39"/>
                    <a:pt x="717" y="0"/>
                    <a:pt x="6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0" name="Google Shape;8280;p79"/>
            <p:cNvSpPr/>
            <p:nvPr/>
          </p:nvSpPr>
          <p:spPr>
            <a:xfrm>
              <a:off x="-18581375" y="4176775"/>
              <a:ext cx="243400" cy="211550"/>
            </a:xfrm>
            <a:custGeom>
              <a:avLst/>
              <a:gdLst/>
              <a:ahLst/>
              <a:cxnLst/>
              <a:rect l="l" t="t" r="r" b="b"/>
              <a:pathLst>
                <a:path w="9736" h="8462" extrusionOk="0">
                  <a:moveTo>
                    <a:pt x="4191" y="1000"/>
                  </a:moveTo>
                  <a:cubicBezTo>
                    <a:pt x="4277" y="1000"/>
                    <a:pt x="4364" y="1039"/>
                    <a:pt x="4443" y="1118"/>
                  </a:cubicBezTo>
                  <a:cubicBezTo>
                    <a:pt x="4600" y="1275"/>
                    <a:pt x="4600" y="1465"/>
                    <a:pt x="4443" y="1654"/>
                  </a:cubicBezTo>
                  <a:lnTo>
                    <a:pt x="3939" y="2158"/>
                  </a:lnTo>
                  <a:cubicBezTo>
                    <a:pt x="3860" y="2236"/>
                    <a:pt x="3765" y="2276"/>
                    <a:pt x="3675" y="2276"/>
                  </a:cubicBezTo>
                  <a:cubicBezTo>
                    <a:pt x="3584" y="2276"/>
                    <a:pt x="3498" y="2236"/>
                    <a:pt x="3435" y="2158"/>
                  </a:cubicBezTo>
                  <a:cubicBezTo>
                    <a:pt x="3277" y="2000"/>
                    <a:pt x="3277" y="1811"/>
                    <a:pt x="3435" y="1654"/>
                  </a:cubicBezTo>
                  <a:lnTo>
                    <a:pt x="3939" y="1118"/>
                  </a:lnTo>
                  <a:cubicBezTo>
                    <a:pt x="4017" y="1039"/>
                    <a:pt x="4104" y="1000"/>
                    <a:pt x="4191" y="1000"/>
                  </a:cubicBezTo>
                  <a:close/>
                  <a:moveTo>
                    <a:pt x="5230" y="3048"/>
                  </a:moveTo>
                  <a:cubicBezTo>
                    <a:pt x="5317" y="3048"/>
                    <a:pt x="5404" y="3087"/>
                    <a:pt x="5482" y="3166"/>
                  </a:cubicBezTo>
                  <a:cubicBezTo>
                    <a:pt x="5640" y="3323"/>
                    <a:pt x="5640" y="3512"/>
                    <a:pt x="5482" y="3701"/>
                  </a:cubicBezTo>
                  <a:lnTo>
                    <a:pt x="4978" y="4205"/>
                  </a:lnTo>
                  <a:cubicBezTo>
                    <a:pt x="4900" y="4284"/>
                    <a:pt x="4805" y="4324"/>
                    <a:pt x="4710" y="4324"/>
                  </a:cubicBezTo>
                  <a:cubicBezTo>
                    <a:pt x="4616" y="4324"/>
                    <a:pt x="4521" y="4284"/>
                    <a:pt x="4443" y="4205"/>
                  </a:cubicBezTo>
                  <a:cubicBezTo>
                    <a:pt x="4285" y="4048"/>
                    <a:pt x="4285" y="3796"/>
                    <a:pt x="4443" y="3701"/>
                  </a:cubicBezTo>
                  <a:lnTo>
                    <a:pt x="4978" y="3166"/>
                  </a:lnTo>
                  <a:cubicBezTo>
                    <a:pt x="5057" y="3087"/>
                    <a:pt x="5144" y="3048"/>
                    <a:pt x="5230" y="3048"/>
                  </a:cubicBezTo>
                  <a:close/>
                  <a:moveTo>
                    <a:pt x="2674" y="3583"/>
                  </a:moveTo>
                  <a:cubicBezTo>
                    <a:pt x="2765" y="3583"/>
                    <a:pt x="2852" y="3623"/>
                    <a:pt x="2930" y="3701"/>
                  </a:cubicBezTo>
                  <a:cubicBezTo>
                    <a:pt x="3088" y="3796"/>
                    <a:pt x="3088" y="4048"/>
                    <a:pt x="2930" y="4205"/>
                  </a:cubicBezTo>
                  <a:lnTo>
                    <a:pt x="2395" y="4710"/>
                  </a:lnTo>
                  <a:cubicBezTo>
                    <a:pt x="2316" y="4788"/>
                    <a:pt x="2229" y="4828"/>
                    <a:pt x="2143" y="4828"/>
                  </a:cubicBezTo>
                  <a:cubicBezTo>
                    <a:pt x="2056" y="4828"/>
                    <a:pt x="1970" y="4788"/>
                    <a:pt x="1891" y="4710"/>
                  </a:cubicBezTo>
                  <a:cubicBezTo>
                    <a:pt x="1733" y="4552"/>
                    <a:pt x="1733" y="4363"/>
                    <a:pt x="1891" y="4205"/>
                  </a:cubicBezTo>
                  <a:lnTo>
                    <a:pt x="2395" y="3701"/>
                  </a:lnTo>
                  <a:cubicBezTo>
                    <a:pt x="2489" y="3623"/>
                    <a:pt x="2584" y="3583"/>
                    <a:pt x="2674" y="3583"/>
                  </a:cubicBezTo>
                  <a:close/>
                  <a:moveTo>
                    <a:pt x="7207" y="4087"/>
                  </a:moveTo>
                  <a:cubicBezTo>
                    <a:pt x="7302" y="4087"/>
                    <a:pt x="7388" y="4127"/>
                    <a:pt x="7436" y="4205"/>
                  </a:cubicBezTo>
                  <a:cubicBezTo>
                    <a:pt x="7625" y="4363"/>
                    <a:pt x="7625" y="4552"/>
                    <a:pt x="7436" y="4710"/>
                  </a:cubicBezTo>
                  <a:lnTo>
                    <a:pt x="6932" y="5214"/>
                  </a:lnTo>
                  <a:cubicBezTo>
                    <a:pt x="6853" y="5292"/>
                    <a:pt x="6766" y="5332"/>
                    <a:pt x="6680" y="5332"/>
                  </a:cubicBezTo>
                  <a:cubicBezTo>
                    <a:pt x="6593" y="5332"/>
                    <a:pt x="6506" y="5292"/>
                    <a:pt x="6427" y="5214"/>
                  </a:cubicBezTo>
                  <a:cubicBezTo>
                    <a:pt x="6270" y="5056"/>
                    <a:pt x="6270" y="4867"/>
                    <a:pt x="6427" y="4710"/>
                  </a:cubicBezTo>
                  <a:lnTo>
                    <a:pt x="6932" y="4205"/>
                  </a:lnTo>
                  <a:cubicBezTo>
                    <a:pt x="7010" y="4127"/>
                    <a:pt x="7113" y="4087"/>
                    <a:pt x="7207" y="4087"/>
                  </a:cubicBezTo>
                  <a:close/>
                  <a:moveTo>
                    <a:pt x="5388" y="4875"/>
                  </a:moveTo>
                  <a:cubicBezTo>
                    <a:pt x="5474" y="4875"/>
                    <a:pt x="5561" y="4914"/>
                    <a:pt x="5640" y="4993"/>
                  </a:cubicBezTo>
                  <a:cubicBezTo>
                    <a:pt x="5797" y="5151"/>
                    <a:pt x="5797" y="5340"/>
                    <a:pt x="5640" y="5497"/>
                  </a:cubicBezTo>
                  <a:lnTo>
                    <a:pt x="5136" y="6001"/>
                  </a:lnTo>
                  <a:cubicBezTo>
                    <a:pt x="5057" y="6080"/>
                    <a:pt x="4963" y="6119"/>
                    <a:pt x="4868" y="6119"/>
                  </a:cubicBezTo>
                  <a:cubicBezTo>
                    <a:pt x="4773" y="6119"/>
                    <a:pt x="4679" y="6080"/>
                    <a:pt x="4600" y="6001"/>
                  </a:cubicBezTo>
                  <a:cubicBezTo>
                    <a:pt x="4443" y="5844"/>
                    <a:pt x="4443" y="5655"/>
                    <a:pt x="4600" y="5497"/>
                  </a:cubicBezTo>
                  <a:lnTo>
                    <a:pt x="5136" y="4993"/>
                  </a:lnTo>
                  <a:cubicBezTo>
                    <a:pt x="5215" y="4914"/>
                    <a:pt x="5301" y="4875"/>
                    <a:pt x="5388" y="4875"/>
                  </a:cubicBezTo>
                  <a:close/>
                  <a:moveTo>
                    <a:pt x="2674" y="5568"/>
                  </a:moveTo>
                  <a:cubicBezTo>
                    <a:pt x="2765" y="5568"/>
                    <a:pt x="2852" y="5607"/>
                    <a:pt x="2930" y="5686"/>
                  </a:cubicBezTo>
                  <a:cubicBezTo>
                    <a:pt x="3088" y="5844"/>
                    <a:pt x="3088" y="6064"/>
                    <a:pt x="2930" y="6222"/>
                  </a:cubicBezTo>
                  <a:lnTo>
                    <a:pt x="2395" y="6726"/>
                  </a:lnTo>
                  <a:cubicBezTo>
                    <a:pt x="2316" y="6805"/>
                    <a:pt x="2229" y="6844"/>
                    <a:pt x="2143" y="6844"/>
                  </a:cubicBezTo>
                  <a:cubicBezTo>
                    <a:pt x="2056" y="6844"/>
                    <a:pt x="1970" y="6805"/>
                    <a:pt x="1891" y="6726"/>
                  </a:cubicBezTo>
                  <a:cubicBezTo>
                    <a:pt x="1733" y="6568"/>
                    <a:pt x="1733" y="6379"/>
                    <a:pt x="1891" y="6222"/>
                  </a:cubicBezTo>
                  <a:lnTo>
                    <a:pt x="2395" y="5686"/>
                  </a:lnTo>
                  <a:cubicBezTo>
                    <a:pt x="2489" y="5607"/>
                    <a:pt x="2584" y="5568"/>
                    <a:pt x="2674" y="5568"/>
                  </a:cubicBezTo>
                  <a:close/>
                  <a:moveTo>
                    <a:pt x="4065" y="1"/>
                  </a:moveTo>
                  <a:cubicBezTo>
                    <a:pt x="3468" y="1"/>
                    <a:pt x="2828" y="244"/>
                    <a:pt x="2174" y="897"/>
                  </a:cubicBezTo>
                  <a:cubicBezTo>
                    <a:pt x="1355" y="1717"/>
                    <a:pt x="662" y="2977"/>
                    <a:pt x="347" y="4268"/>
                  </a:cubicBezTo>
                  <a:cubicBezTo>
                    <a:pt x="0" y="5781"/>
                    <a:pt x="190" y="7009"/>
                    <a:pt x="914" y="7702"/>
                  </a:cubicBezTo>
                  <a:cubicBezTo>
                    <a:pt x="1466" y="8255"/>
                    <a:pt x="2204" y="8461"/>
                    <a:pt x="2972" y="8461"/>
                  </a:cubicBezTo>
                  <a:cubicBezTo>
                    <a:pt x="3430" y="8461"/>
                    <a:pt x="3900" y="8387"/>
                    <a:pt x="4348" y="8270"/>
                  </a:cubicBezTo>
                  <a:cubicBezTo>
                    <a:pt x="5608" y="7955"/>
                    <a:pt x="6900" y="7230"/>
                    <a:pt x="7719" y="6442"/>
                  </a:cubicBezTo>
                  <a:cubicBezTo>
                    <a:pt x="9736" y="4426"/>
                    <a:pt x="7845" y="2536"/>
                    <a:pt x="6963" y="1654"/>
                  </a:cubicBezTo>
                  <a:cubicBezTo>
                    <a:pt x="6367" y="1057"/>
                    <a:pt x="5310" y="1"/>
                    <a:pt x="40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1" name="Google Shape;8281;p79"/>
          <p:cNvGrpSpPr/>
          <p:nvPr/>
        </p:nvGrpSpPr>
        <p:grpSpPr>
          <a:xfrm>
            <a:off x="7441485" y="1689592"/>
            <a:ext cx="395755" cy="449288"/>
            <a:chOff x="-16775350" y="3309200"/>
            <a:chExt cx="267800" cy="304025"/>
          </a:xfrm>
        </p:grpSpPr>
        <p:sp>
          <p:nvSpPr>
            <p:cNvPr id="8282" name="Google Shape;8282;p79"/>
            <p:cNvSpPr/>
            <p:nvPr/>
          </p:nvSpPr>
          <p:spPr>
            <a:xfrm>
              <a:off x="-16775350" y="3309200"/>
              <a:ext cx="267800" cy="160675"/>
            </a:xfrm>
            <a:custGeom>
              <a:avLst/>
              <a:gdLst/>
              <a:ahLst/>
              <a:cxnLst/>
              <a:rect l="l" t="t" r="r" b="b"/>
              <a:pathLst>
                <a:path w="10712" h="6427" extrusionOk="0">
                  <a:moveTo>
                    <a:pt x="4978" y="1418"/>
                  </a:moveTo>
                  <a:cubicBezTo>
                    <a:pt x="5388" y="1418"/>
                    <a:pt x="5703" y="1733"/>
                    <a:pt x="5703" y="2111"/>
                  </a:cubicBezTo>
                  <a:cubicBezTo>
                    <a:pt x="5703" y="2520"/>
                    <a:pt x="5388" y="2835"/>
                    <a:pt x="4978" y="2835"/>
                  </a:cubicBezTo>
                  <a:cubicBezTo>
                    <a:pt x="4600" y="2835"/>
                    <a:pt x="4285" y="2520"/>
                    <a:pt x="4285" y="2111"/>
                  </a:cubicBezTo>
                  <a:cubicBezTo>
                    <a:pt x="4285" y="1733"/>
                    <a:pt x="4600" y="1418"/>
                    <a:pt x="4978" y="1418"/>
                  </a:cubicBezTo>
                  <a:close/>
                  <a:moveTo>
                    <a:pt x="3182" y="2867"/>
                  </a:moveTo>
                  <a:cubicBezTo>
                    <a:pt x="3781" y="2867"/>
                    <a:pt x="4254" y="3340"/>
                    <a:pt x="4254" y="3938"/>
                  </a:cubicBezTo>
                  <a:cubicBezTo>
                    <a:pt x="4285" y="4505"/>
                    <a:pt x="3781" y="5009"/>
                    <a:pt x="3182" y="5009"/>
                  </a:cubicBezTo>
                  <a:cubicBezTo>
                    <a:pt x="2584" y="5009"/>
                    <a:pt x="2111" y="4537"/>
                    <a:pt x="2111" y="3938"/>
                  </a:cubicBezTo>
                  <a:cubicBezTo>
                    <a:pt x="2111" y="3340"/>
                    <a:pt x="2584" y="2867"/>
                    <a:pt x="3182" y="2867"/>
                  </a:cubicBezTo>
                  <a:close/>
                  <a:moveTo>
                    <a:pt x="5356" y="0"/>
                  </a:moveTo>
                  <a:cubicBezTo>
                    <a:pt x="2395" y="0"/>
                    <a:pt x="0" y="2394"/>
                    <a:pt x="0" y="5356"/>
                  </a:cubicBezTo>
                  <a:cubicBezTo>
                    <a:pt x="0" y="5954"/>
                    <a:pt x="473" y="6427"/>
                    <a:pt x="1040" y="6427"/>
                  </a:cubicBezTo>
                  <a:lnTo>
                    <a:pt x="9609" y="6427"/>
                  </a:lnTo>
                  <a:cubicBezTo>
                    <a:pt x="10208" y="6427"/>
                    <a:pt x="10681" y="5954"/>
                    <a:pt x="10681" y="5356"/>
                  </a:cubicBezTo>
                  <a:cubicBezTo>
                    <a:pt x="10712" y="2394"/>
                    <a:pt x="8286" y="0"/>
                    <a:pt x="53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3" name="Google Shape;8283;p79"/>
            <p:cNvSpPr/>
            <p:nvPr/>
          </p:nvSpPr>
          <p:spPr>
            <a:xfrm>
              <a:off x="-16704475" y="3398975"/>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4" name="Google Shape;8284;p79"/>
            <p:cNvSpPr/>
            <p:nvPr/>
          </p:nvSpPr>
          <p:spPr>
            <a:xfrm>
              <a:off x="-16707625" y="3487200"/>
              <a:ext cx="129200" cy="126025"/>
            </a:xfrm>
            <a:custGeom>
              <a:avLst/>
              <a:gdLst/>
              <a:ahLst/>
              <a:cxnLst/>
              <a:rect l="l" t="t" r="r" b="b"/>
              <a:pathLst>
                <a:path w="5168" h="5041" extrusionOk="0">
                  <a:moveTo>
                    <a:pt x="1135" y="0"/>
                  </a:moveTo>
                  <a:cubicBezTo>
                    <a:pt x="1072" y="725"/>
                    <a:pt x="914" y="1449"/>
                    <a:pt x="631" y="2079"/>
                  </a:cubicBezTo>
                  <a:cubicBezTo>
                    <a:pt x="1" y="3592"/>
                    <a:pt x="1103" y="5041"/>
                    <a:pt x="2584" y="5041"/>
                  </a:cubicBezTo>
                  <a:cubicBezTo>
                    <a:pt x="3939" y="5041"/>
                    <a:pt x="5168" y="3875"/>
                    <a:pt x="4632" y="2237"/>
                  </a:cubicBezTo>
                  <a:cubicBezTo>
                    <a:pt x="4411" y="1449"/>
                    <a:pt x="4222" y="725"/>
                    <a:pt x="40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5" name="Google Shape;8285;p79"/>
          <p:cNvGrpSpPr/>
          <p:nvPr/>
        </p:nvGrpSpPr>
        <p:grpSpPr>
          <a:xfrm>
            <a:off x="7441485" y="2241827"/>
            <a:ext cx="395755" cy="452835"/>
            <a:chOff x="-16775350" y="3683300"/>
            <a:chExt cx="267800" cy="306425"/>
          </a:xfrm>
        </p:grpSpPr>
        <p:sp>
          <p:nvSpPr>
            <p:cNvPr id="8286" name="Google Shape;8286;p79"/>
            <p:cNvSpPr/>
            <p:nvPr/>
          </p:nvSpPr>
          <p:spPr>
            <a:xfrm>
              <a:off x="-16775350" y="3683300"/>
              <a:ext cx="267800" cy="306425"/>
            </a:xfrm>
            <a:custGeom>
              <a:avLst/>
              <a:gdLst/>
              <a:ahLst/>
              <a:cxnLst/>
              <a:rect l="l" t="t" r="r" b="b"/>
              <a:pathLst>
                <a:path w="10712" h="12257" extrusionOk="0">
                  <a:moveTo>
                    <a:pt x="5356" y="1"/>
                  </a:moveTo>
                  <a:cubicBezTo>
                    <a:pt x="2395" y="1"/>
                    <a:pt x="0" y="2395"/>
                    <a:pt x="0" y="5357"/>
                  </a:cubicBezTo>
                  <a:lnTo>
                    <a:pt x="0" y="11847"/>
                  </a:lnTo>
                  <a:cubicBezTo>
                    <a:pt x="0" y="12036"/>
                    <a:pt x="158" y="12193"/>
                    <a:pt x="347" y="12193"/>
                  </a:cubicBezTo>
                  <a:lnTo>
                    <a:pt x="1418" y="12193"/>
                  </a:lnTo>
                  <a:lnTo>
                    <a:pt x="1418" y="11153"/>
                  </a:lnTo>
                  <a:cubicBezTo>
                    <a:pt x="1418" y="10303"/>
                    <a:pt x="1702" y="9578"/>
                    <a:pt x="2206" y="8917"/>
                  </a:cubicBezTo>
                  <a:lnTo>
                    <a:pt x="2741" y="8224"/>
                  </a:lnTo>
                  <a:lnTo>
                    <a:pt x="2017" y="7121"/>
                  </a:lnTo>
                  <a:cubicBezTo>
                    <a:pt x="1607" y="6522"/>
                    <a:pt x="1418" y="5829"/>
                    <a:pt x="1418" y="5136"/>
                  </a:cubicBezTo>
                  <a:cubicBezTo>
                    <a:pt x="1418" y="4128"/>
                    <a:pt x="2080" y="3183"/>
                    <a:pt x="3025" y="2994"/>
                  </a:cubicBezTo>
                  <a:cubicBezTo>
                    <a:pt x="3197" y="2953"/>
                    <a:pt x="3371" y="2933"/>
                    <a:pt x="3544" y="2933"/>
                  </a:cubicBezTo>
                  <a:cubicBezTo>
                    <a:pt x="4034" y="2933"/>
                    <a:pt x="4511" y="3092"/>
                    <a:pt x="4884" y="3372"/>
                  </a:cubicBezTo>
                  <a:cubicBezTo>
                    <a:pt x="5041" y="3529"/>
                    <a:pt x="5199" y="3687"/>
                    <a:pt x="5293" y="3844"/>
                  </a:cubicBezTo>
                  <a:cubicBezTo>
                    <a:pt x="5388" y="3687"/>
                    <a:pt x="5514" y="3561"/>
                    <a:pt x="5671" y="3466"/>
                  </a:cubicBezTo>
                  <a:cubicBezTo>
                    <a:pt x="6052" y="3086"/>
                    <a:pt x="6649" y="2896"/>
                    <a:pt x="7187" y="2896"/>
                  </a:cubicBezTo>
                  <a:cubicBezTo>
                    <a:pt x="7228" y="2896"/>
                    <a:pt x="7269" y="2897"/>
                    <a:pt x="7310" y="2899"/>
                  </a:cubicBezTo>
                  <a:cubicBezTo>
                    <a:pt x="8412" y="3025"/>
                    <a:pt x="9263" y="4002"/>
                    <a:pt x="9263" y="5136"/>
                  </a:cubicBezTo>
                  <a:cubicBezTo>
                    <a:pt x="9263" y="5735"/>
                    <a:pt x="9137" y="6302"/>
                    <a:pt x="8885" y="6837"/>
                  </a:cubicBezTo>
                  <a:cubicBezTo>
                    <a:pt x="8664" y="7404"/>
                    <a:pt x="8349" y="7877"/>
                    <a:pt x="7940" y="8255"/>
                  </a:cubicBezTo>
                  <a:cubicBezTo>
                    <a:pt x="8349" y="8665"/>
                    <a:pt x="8664" y="9137"/>
                    <a:pt x="8885" y="9673"/>
                  </a:cubicBezTo>
                  <a:cubicBezTo>
                    <a:pt x="9137" y="10240"/>
                    <a:pt x="9263" y="10775"/>
                    <a:pt x="9263" y="11374"/>
                  </a:cubicBezTo>
                  <a:lnTo>
                    <a:pt x="9263" y="12256"/>
                  </a:lnTo>
                  <a:lnTo>
                    <a:pt x="10302" y="12256"/>
                  </a:lnTo>
                  <a:cubicBezTo>
                    <a:pt x="10523" y="12256"/>
                    <a:pt x="10681" y="12099"/>
                    <a:pt x="10681" y="11878"/>
                  </a:cubicBezTo>
                  <a:lnTo>
                    <a:pt x="10681" y="5420"/>
                  </a:lnTo>
                  <a:cubicBezTo>
                    <a:pt x="10712" y="2395"/>
                    <a:pt x="8286" y="1"/>
                    <a:pt x="5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7" name="Google Shape;8287;p79"/>
            <p:cNvSpPr/>
            <p:nvPr/>
          </p:nvSpPr>
          <p:spPr>
            <a:xfrm>
              <a:off x="-16648550" y="3847925"/>
              <a:ext cx="13425" cy="21275"/>
            </a:xfrm>
            <a:custGeom>
              <a:avLst/>
              <a:gdLst/>
              <a:ahLst/>
              <a:cxnLst/>
              <a:rect l="l" t="t" r="r" b="b"/>
              <a:pathLst>
                <a:path w="537" h="851" extrusionOk="0">
                  <a:moveTo>
                    <a:pt x="284" y="0"/>
                  </a:moveTo>
                  <a:lnTo>
                    <a:pt x="1" y="252"/>
                  </a:lnTo>
                  <a:lnTo>
                    <a:pt x="284" y="851"/>
                  </a:lnTo>
                  <a:lnTo>
                    <a:pt x="536" y="252"/>
                  </a:lnTo>
                  <a:lnTo>
                    <a:pt x="2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8" name="Google Shape;8288;p79"/>
            <p:cNvSpPr/>
            <p:nvPr/>
          </p:nvSpPr>
          <p:spPr>
            <a:xfrm>
              <a:off x="-16722575" y="3771400"/>
              <a:ext cx="161475" cy="215950"/>
            </a:xfrm>
            <a:custGeom>
              <a:avLst/>
              <a:gdLst/>
              <a:ahLst/>
              <a:cxnLst/>
              <a:rect l="l" t="t" r="r" b="b"/>
              <a:pathLst>
                <a:path w="6459" h="8638" extrusionOk="0">
                  <a:moveTo>
                    <a:pt x="1827" y="1486"/>
                  </a:moveTo>
                  <a:cubicBezTo>
                    <a:pt x="2017" y="1486"/>
                    <a:pt x="2174" y="1644"/>
                    <a:pt x="2174" y="1833"/>
                  </a:cubicBezTo>
                  <a:cubicBezTo>
                    <a:pt x="2174" y="2022"/>
                    <a:pt x="2017" y="2179"/>
                    <a:pt x="1827" y="2179"/>
                  </a:cubicBezTo>
                  <a:cubicBezTo>
                    <a:pt x="1607" y="2179"/>
                    <a:pt x="1449" y="2022"/>
                    <a:pt x="1449" y="1833"/>
                  </a:cubicBezTo>
                  <a:cubicBezTo>
                    <a:pt x="1449" y="1644"/>
                    <a:pt x="1607" y="1486"/>
                    <a:pt x="1827" y="1486"/>
                  </a:cubicBezTo>
                  <a:close/>
                  <a:moveTo>
                    <a:pt x="4663" y="1486"/>
                  </a:moveTo>
                  <a:cubicBezTo>
                    <a:pt x="4852" y="1486"/>
                    <a:pt x="5009" y="1644"/>
                    <a:pt x="5009" y="1833"/>
                  </a:cubicBezTo>
                  <a:cubicBezTo>
                    <a:pt x="5009" y="2022"/>
                    <a:pt x="4852" y="2179"/>
                    <a:pt x="4663" y="2179"/>
                  </a:cubicBezTo>
                  <a:cubicBezTo>
                    <a:pt x="4442" y="2179"/>
                    <a:pt x="4285" y="2022"/>
                    <a:pt x="4285" y="1833"/>
                  </a:cubicBezTo>
                  <a:cubicBezTo>
                    <a:pt x="4285" y="1644"/>
                    <a:pt x="4442" y="1486"/>
                    <a:pt x="4663" y="1486"/>
                  </a:cubicBezTo>
                  <a:close/>
                  <a:moveTo>
                    <a:pt x="3257" y="2219"/>
                  </a:moveTo>
                  <a:cubicBezTo>
                    <a:pt x="3348" y="2219"/>
                    <a:pt x="3434" y="2258"/>
                    <a:pt x="3497" y="2337"/>
                  </a:cubicBezTo>
                  <a:lnTo>
                    <a:pt x="4222" y="3061"/>
                  </a:lnTo>
                  <a:cubicBezTo>
                    <a:pt x="4285" y="3124"/>
                    <a:pt x="4348" y="3282"/>
                    <a:pt x="4253" y="3439"/>
                  </a:cubicBezTo>
                  <a:lnTo>
                    <a:pt x="3560" y="4857"/>
                  </a:lnTo>
                  <a:cubicBezTo>
                    <a:pt x="3466" y="4983"/>
                    <a:pt x="3340" y="5046"/>
                    <a:pt x="3245" y="5046"/>
                  </a:cubicBezTo>
                  <a:cubicBezTo>
                    <a:pt x="3119" y="5046"/>
                    <a:pt x="2962" y="4983"/>
                    <a:pt x="2930" y="4857"/>
                  </a:cubicBezTo>
                  <a:lnTo>
                    <a:pt x="2206" y="3439"/>
                  </a:lnTo>
                  <a:cubicBezTo>
                    <a:pt x="2143" y="3313"/>
                    <a:pt x="2174" y="3124"/>
                    <a:pt x="2300" y="3061"/>
                  </a:cubicBezTo>
                  <a:lnTo>
                    <a:pt x="2993" y="2337"/>
                  </a:lnTo>
                  <a:cubicBezTo>
                    <a:pt x="3072" y="2258"/>
                    <a:pt x="3166" y="2219"/>
                    <a:pt x="3257" y="2219"/>
                  </a:cubicBezTo>
                  <a:close/>
                  <a:moveTo>
                    <a:pt x="5044" y="1"/>
                  </a:moveTo>
                  <a:cubicBezTo>
                    <a:pt x="4682" y="1"/>
                    <a:pt x="4348" y="125"/>
                    <a:pt x="4064" y="352"/>
                  </a:cubicBezTo>
                  <a:cubicBezTo>
                    <a:pt x="3749" y="635"/>
                    <a:pt x="3592" y="1045"/>
                    <a:pt x="3592" y="1423"/>
                  </a:cubicBezTo>
                  <a:cubicBezTo>
                    <a:pt x="3592" y="1612"/>
                    <a:pt x="3434" y="1770"/>
                    <a:pt x="3245" y="1770"/>
                  </a:cubicBezTo>
                  <a:cubicBezTo>
                    <a:pt x="3025" y="1770"/>
                    <a:pt x="2867" y="1612"/>
                    <a:pt x="2867" y="1423"/>
                  </a:cubicBezTo>
                  <a:cubicBezTo>
                    <a:pt x="2867" y="982"/>
                    <a:pt x="2678" y="604"/>
                    <a:pt x="2332" y="320"/>
                  </a:cubicBezTo>
                  <a:cubicBezTo>
                    <a:pt x="2072" y="108"/>
                    <a:pt x="1759" y="1"/>
                    <a:pt x="1419" y="1"/>
                  </a:cubicBezTo>
                  <a:cubicBezTo>
                    <a:pt x="1306" y="1"/>
                    <a:pt x="1190" y="13"/>
                    <a:pt x="1071" y="37"/>
                  </a:cubicBezTo>
                  <a:cubicBezTo>
                    <a:pt x="410" y="194"/>
                    <a:pt x="0" y="887"/>
                    <a:pt x="0" y="1549"/>
                  </a:cubicBezTo>
                  <a:cubicBezTo>
                    <a:pt x="0" y="2085"/>
                    <a:pt x="158" y="2652"/>
                    <a:pt x="473" y="3124"/>
                  </a:cubicBezTo>
                  <a:lnTo>
                    <a:pt x="1386" y="4448"/>
                  </a:lnTo>
                  <a:cubicBezTo>
                    <a:pt x="1449" y="4574"/>
                    <a:pt x="1449" y="4763"/>
                    <a:pt x="1386" y="4889"/>
                  </a:cubicBezTo>
                  <a:lnTo>
                    <a:pt x="662" y="5802"/>
                  </a:lnTo>
                  <a:cubicBezTo>
                    <a:pt x="284" y="6275"/>
                    <a:pt x="32" y="6905"/>
                    <a:pt x="32" y="7566"/>
                  </a:cubicBezTo>
                  <a:lnTo>
                    <a:pt x="32" y="8638"/>
                  </a:lnTo>
                  <a:lnTo>
                    <a:pt x="6459" y="8638"/>
                  </a:lnTo>
                  <a:lnTo>
                    <a:pt x="6459" y="7756"/>
                  </a:lnTo>
                  <a:cubicBezTo>
                    <a:pt x="6459" y="7283"/>
                    <a:pt x="6396" y="6779"/>
                    <a:pt x="6175" y="6338"/>
                  </a:cubicBezTo>
                  <a:cubicBezTo>
                    <a:pt x="5860" y="5708"/>
                    <a:pt x="5545" y="5424"/>
                    <a:pt x="5136" y="4920"/>
                  </a:cubicBezTo>
                  <a:cubicBezTo>
                    <a:pt x="4978" y="4794"/>
                    <a:pt x="4978" y="4574"/>
                    <a:pt x="5136" y="4416"/>
                  </a:cubicBezTo>
                  <a:cubicBezTo>
                    <a:pt x="5608" y="3943"/>
                    <a:pt x="5860" y="3691"/>
                    <a:pt x="6144" y="2967"/>
                  </a:cubicBezTo>
                  <a:cubicBezTo>
                    <a:pt x="6333" y="2526"/>
                    <a:pt x="6427" y="2022"/>
                    <a:pt x="6427" y="1549"/>
                  </a:cubicBezTo>
                  <a:cubicBezTo>
                    <a:pt x="6427" y="793"/>
                    <a:pt x="5860" y="100"/>
                    <a:pt x="5167" y="5"/>
                  </a:cubicBezTo>
                  <a:cubicBezTo>
                    <a:pt x="5126" y="2"/>
                    <a:pt x="5085" y="1"/>
                    <a:pt x="504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9" name="Google Shape;8289;p79"/>
          <p:cNvGrpSpPr/>
          <p:nvPr/>
        </p:nvGrpSpPr>
        <p:grpSpPr>
          <a:xfrm>
            <a:off x="7413536" y="2796870"/>
            <a:ext cx="451653" cy="449288"/>
            <a:chOff x="-16794250" y="4058225"/>
            <a:chExt cx="305625" cy="304025"/>
          </a:xfrm>
        </p:grpSpPr>
        <p:sp>
          <p:nvSpPr>
            <p:cNvPr id="8290" name="Google Shape;8290;p79"/>
            <p:cNvSpPr/>
            <p:nvPr/>
          </p:nvSpPr>
          <p:spPr>
            <a:xfrm>
              <a:off x="-16793475" y="4309475"/>
              <a:ext cx="70925" cy="17350"/>
            </a:xfrm>
            <a:custGeom>
              <a:avLst/>
              <a:gdLst/>
              <a:ahLst/>
              <a:cxnLst/>
              <a:rect l="l" t="t" r="r" b="b"/>
              <a:pathLst>
                <a:path w="2837" h="694" extrusionOk="0">
                  <a:moveTo>
                    <a:pt x="347" y="0"/>
                  </a:moveTo>
                  <a:cubicBezTo>
                    <a:pt x="158" y="0"/>
                    <a:pt x="1" y="158"/>
                    <a:pt x="1" y="347"/>
                  </a:cubicBezTo>
                  <a:cubicBezTo>
                    <a:pt x="1" y="536"/>
                    <a:pt x="158" y="693"/>
                    <a:pt x="347" y="693"/>
                  </a:cubicBezTo>
                  <a:lnTo>
                    <a:pt x="2490" y="693"/>
                  </a:lnTo>
                  <a:cubicBezTo>
                    <a:pt x="2679" y="693"/>
                    <a:pt x="2836" y="536"/>
                    <a:pt x="2836" y="347"/>
                  </a:cubicBezTo>
                  <a:cubicBezTo>
                    <a:pt x="2836" y="158"/>
                    <a:pt x="2679" y="0"/>
                    <a:pt x="24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1" name="Google Shape;8291;p79"/>
            <p:cNvSpPr/>
            <p:nvPr/>
          </p:nvSpPr>
          <p:spPr>
            <a:xfrm>
              <a:off x="-16758025" y="4344900"/>
              <a:ext cx="89800" cy="17350"/>
            </a:xfrm>
            <a:custGeom>
              <a:avLst/>
              <a:gdLst/>
              <a:ahLst/>
              <a:cxnLst/>
              <a:rect l="l" t="t" r="r" b="b"/>
              <a:pathLst>
                <a:path w="3592" h="694" extrusionOk="0">
                  <a:moveTo>
                    <a:pt x="347" y="1"/>
                  </a:moveTo>
                  <a:cubicBezTo>
                    <a:pt x="158" y="1"/>
                    <a:pt x="0" y="158"/>
                    <a:pt x="0" y="347"/>
                  </a:cubicBezTo>
                  <a:cubicBezTo>
                    <a:pt x="0" y="536"/>
                    <a:pt x="158" y="694"/>
                    <a:pt x="347" y="694"/>
                  </a:cubicBezTo>
                  <a:lnTo>
                    <a:pt x="3245" y="694"/>
                  </a:lnTo>
                  <a:cubicBezTo>
                    <a:pt x="3435" y="694"/>
                    <a:pt x="3592" y="536"/>
                    <a:pt x="3592" y="347"/>
                  </a:cubicBezTo>
                  <a:cubicBezTo>
                    <a:pt x="3592" y="158"/>
                    <a:pt x="3435" y="1"/>
                    <a:pt x="32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2" name="Google Shape;8292;p79"/>
            <p:cNvSpPr/>
            <p:nvPr/>
          </p:nvSpPr>
          <p:spPr>
            <a:xfrm>
              <a:off x="-16615475" y="4344900"/>
              <a:ext cx="89825" cy="17350"/>
            </a:xfrm>
            <a:custGeom>
              <a:avLst/>
              <a:gdLst/>
              <a:ahLst/>
              <a:cxnLst/>
              <a:rect l="l" t="t" r="r" b="b"/>
              <a:pathLst>
                <a:path w="3593" h="694" extrusionOk="0">
                  <a:moveTo>
                    <a:pt x="379" y="1"/>
                  </a:moveTo>
                  <a:cubicBezTo>
                    <a:pt x="158" y="1"/>
                    <a:pt x="1" y="158"/>
                    <a:pt x="1" y="347"/>
                  </a:cubicBezTo>
                  <a:cubicBezTo>
                    <a:pt x="1" y="536"/>
                    <a:pt x="158" y="694"/>
                    <a:pt x="379" y="694"/>
                  </a:cubicBezTo>
                  <a:lnTo>
                    <a:pt x="3246" y="694"/>
                  </a:lnTo>
                  <a:cubicBezTo>
                    <a:pt x="3435" y="694"/>
                    <a:pt x="3592" y="536"/>
                    <a:pt x="3592" y="347"/>
                  </a:cubicBezTo>
                  <a:cubicBezTo>
                    <a:pt x="3592" y="158"/>
                    <a:pt x="3435" y="1"/>
                    <a:pt x="32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3" name="Google Shape;8293;p79"/>
            <p:cNvSpPr/>
            <p:nvPr/>
          </p:nvSpPr>
          <p:spPr>
            <a:xfrm>
              <a:off x="-16561900" y="4309475"/>
              <a:ext cx="71700" cy="17350"/>
            </a:xfrm>
            <a:custGeom>
              <a:avLst/>
              <a:gdLst/>
              <a:ahLst/>
              <a:cxnLst/>
              <a:rect l="l" t="t" r="r" b="b"/>
              <a:pathLst>
                <a:path w="2868" h="694" extrusionOk="0">
                  <a:moveTo>
                    <a:pt x="347" y="0"/>
                  </a:moveTo>
                  <a:cubicBezTo>
                    <a:pt x="158" y="0"/>
                    <a:pt x="0" y="158"/>
                    <a:pt x="0" y="347"/>
                  </a:cubicBezTo>
                  <a:cubicBezTo>
                    <a:pt x="0" y="536"/>
                    <a:pt x="158" y="693"/>
                    <a:pt x="347" y="693"/>
                  </a:cubicBezTo>
                  <a:lnTo>
                    <a:pt x="2521" y="693"/>
                  </a:lnTo>
                  <a:cubicBezTo>
                    <a:pt x="2710" y="693"/>
                    <a:pt x="2867" y="536"/>
                    <a:pt x="2867" y="347"/>
                  </a:cubicBezTo>
                  <a:cubicBezTo>
                    <a:pt x="2867" y="158"/>
                    <a:pt x="2710" y="0"/>
                    <a:pt x="25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4" name="Google Shape;8294;p79"/>
            <p:cNvSpPr/>
            <p:nvPr/>
          </p:nvSpPr>
          <p:spPr>
            <a:xfrm>
              <a:off x="-16704475" y="4309475"/>
              <a:ext cx="125275" cy="17350"/>
            </a:xfrm>
            <a:custGeom>
              <a:avLst/>
              <a:gdLst/>
              <a:ahLst/>
              <a:cxnLst/>
              <a:rect l="l" t="t" r="r" b="b"/>
              <a:pathLst>
                <a:path w="5011" h="694" extrusionOk="0">
                  <a:moveTo>
                    <a:pt x="347" y="0"/>
                  </a:moveTo>
                  <a:cubicBezTo>
                    <a:pt x="158" y="0"/>
                    <a:pt x="1" y="158"/>
                    <a:pt x="1" y="347"/>
                  </a:cubicBezTo>
                  <a:cubicBezTo>
                    <a:pt x="1" y="536"/>
                    <a:pt x="158" y="693"/>
                    <a:pt x="347" y="693"/>
                  </a:cubicBezTo>
                  <a:lnTo>
                    <a:pt x="4632" y="693"/>
                  </a:lnTo>
                  <a:cubicBezTo>
                    <a:pt x="4821" y="693"/>
                    <a:pt x="5010" y="536"/>
                    <a:pt x="5010" y="347"/>
                  </a:cubicBezTo>
                  <a:cubicBezTo>
                    <a:pt x="5010" y="158"/>
                    <a:pt x="4821" y="0"/>
                    <a:pt x="463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5" name="Google Shape;8295;p79"/>
            <p:cNvSpPr/>
            <p:nvPr/>
          </p:nvSpPr>
          <p:spPr>
            <a:xfrm>
              <a:off x="-16704475" y="4074750"/>
              <a:ext cx="126050" cy="165425"/>
            </a:xfrm>
            <a:custGeom>
              <a:avLst/>
              <a:gdLst/>
              <a:ahLst/>
              <a:cxnLst/>
              <a:rect l="l" t="t" r="r" b="b"/>
              <a:pathLst>
                <a:path w="5042" h="6617" extrusionOk="0">
                  <a:moveTo>
                    <a:pt x="1072" y="2931"/>
                  </a:moveTo>
                  <a:cubicBezTo>
                    <a:pt x="1261" y="2931"/>
                    <a:pt x="1419" y="3088"/>
                    <a:pt x="1419" y="3277"/>
                  </a:cubicBezTo>
                  <a:lnTo>
                    <a:pt x="1419" y="5483"/>
                  </a:lnTo>
                  <a:cubicBezTo>
                    <a:pt x="1419" y="5672"/>
                    <a:pt x="1261" y="5829"/>
                    <a:pt x="1072" y="5829"/>
                  </a:cubicBezTo>
                  <a:cubicBezTo>
                    <a:pt x="851" y="5829"/>
                    <a:pt x="694" y="5672"/>
                    <a:pt x="694" y="5483"/>
                  </a:cubicBezTo>
                  <a:lnTo>
                    <a:pt x="694" y="3277"/>
                  </a:lnTo>
                  <a:cubicBezTo>
                    <a:pt x="694" y="3088"/>
                    <a:pt x="851" y="2931"/>
                    <a:pt x="1072" y="2931"/>
                  </a:cubicBezTo>
                  <a:close/>
                  <a:moveTo>
                    <a:pt x="3939" y="2931"/>
                  </a:moveTo>
                  <a:cubicBezTo>
                    <a:pt x="4128" y="2931"/>
                    <a:pt x="4285" y="3088"/>
                    <a:pt x="4285" y="3277"/>
                  </a:cubicBezTo>
                  <a:lnTo>
                    <a:pt x="4285" y="5483"/>
                  </a:lnTo>
                  <a:cubicBezTo>
                    <a:pt x="4285" y="5672"/>
                    <a:pt x="4128" y="5829"/>
                    <a:pt x="3939" y="5829"/>
                  </a:cubicBezTo>
                  <a:cubicBezTo>
                    <a:pt x="3718" y="5829"/>
                    <a:pt x="3561" y="5672"/>
                    <a:pt x="3561" y="5483"/>
                  </a:cubicBezTo>
                  <a:lnTo>
                    <a:pt x="3561" y="3277"/>
                  </a:lnTo>
                  <a:cubicBezTo>
                    <a:pt x="3561" y="3088"/>
                    <a:pt x="3718" y="2931"/>
                    <a:pt x="3939" y="2931"/>
                  </a:cubicBezTo>
                  <a:close/>
                  <a:moveTo>
                    <a:pt x="1" y="1"/>
                  </a:moveTo>
                  <a:lnTo>
                    <a:pt x="1" y="6554"/>
                  </a:lnTo>
                  <a:cubicBezTo>
                    <a:pt x="116" y="6542"/>
                    <a:pt x="240" y="6535"/>
                    <a:pt x="366" y="6535"/>
                  </a:cubicBezTo>
                  <a:cubicBezTo>
                    <a:pt x="584" y="6535"/>
                    <a:pt x="809" y="6557"/>
                    <a:pt x="1009" y="6617"/>
                  </a:cubicBezTo>
                  <a:cubicBezTo>
                    <a:pt x="1293" y="6207"/>
                    <a:pt x="1671" y="5924"/>
                    <a:pt x="2143" y="5829"/>
                  </a:cubicBezTo>
                  <a:lnTo>
                    <a:pt x="2143" y="3939"/>
                  </a:lnTo>
                  <a:cubicBezTo>
                    <a:pt x="2143" y="3750"/>
                    <a:pt x="2332" y="3592"/>
                    <a:pt x="2521" y="3592"/>
                  </a:cubicBezTo>
                  <a:cubicBezTo>
                    <a:pt x="2710" y="3592"/>
                    <a:pt x="2868" y="3750"/>
                    <a:pt x="2868" y="3939"/>
                  </a:cubicBezTo>
                  <a:lnTo>
                    <a:pt x="2868" y="5829"/>
                  </a:lnTo>
                  <a:cubicBezTo>
                    <a:pt x="3340" y="5955"/>
                    <a:pt x="3750" y="6239"/>
                    <a:pt x="4002" y="6617"/>
                  </a:cubicBezTo>
                  <a:cubicBezTo>
                    <a:pt x="4207" y="6555"/>
                    <a:pt x="4439" y="6507"/>
                    <a:pt x="4672" y="6507"/>
                  </a:cubicBezTo>
                  <a:cubicBezTo>
                    <a:pt x="4796" y="6507"/>
                    <a:pt x="4921" y="6521"/>
                    <a:pt x="5042" y="6554"/>
                  </a:cubicBezTo>
                  <a:lnTo>
                    <a:pt x="5042" y="1"/>
                  </a:lnTo>
                  <a:lnTo>
                    <a:pt x="4285" y="1"/>
                  </a:lnTo>
                  <a:lnTo>
                    <a:pt x="4285" y="1796"/>
                  </a:lnTo>
                  <a:cubicBezTo>
                    <a:pt x="4285" y="1985"/>
                    <a:pt x="4128" y="2143"/>
                    <a:pt x="3939" y="2143"/>
                  </a:cubicBezTo>
                  <a:cubicBezTo>
                    <a:pt x="3718" y="2143"/>
                    <a:pt x="3561" y="1985"/>
                    <a:pt x="3561" y="1796"/>
                  </a:cubicBezTo>
                  <a:lnTo>
                    <a:pt x="3561" y="1"/>
                  </a:lnTo>
                  <a:lnTo>
                    <a:pt x="2868" y="1"/>
                  </a:lnTo>
                  <a:lnTo>
                    <a:pt x="2868" y="2490"/>
                  </a:lnTo>
                  <a:cubicBezTo>
                    <a:pt x="2868" y="2679"/>
                    <a:pt x="2710" y="2836"/>
                    <a:pt x="2521" y="2836"/>
                  </a:cubicBezTo>
                  <a:cubicBezTo>
                    <a:pt x="2301" y="2836"/>
                    <a:pt x="2143" y="2679"/>
                    <a:pt x="2143" y="2490"/>
                  </a:cubicBezTo>
                  <a:lnTo>
                    <a:pt x="2143" y="1"/>
                  </a:lnTo>
                  <a:lnTo>
                    <a:pt x="1450" y="1"/>
                  </a:lnTo>
                  <a:lnTo>
                    <a:pt x="1450" y="1796"/>
                  </a:lnTo>
                  <a:cubicBezTo>
                    <a:pt x="1450" y="1985"/>
                    <a:pt x="1293" y="2143"/>
                    <a:pt x="1103" y="2143"/>
                  </a:cubicBezTo>
                  <a:cubicBezTo>
                    <a:pt x="883" y="2143"/>
                    <a:pt x="725" y="1985"/>
                    <a:pt x="725" y="1796"/>
                  </a:cubicBezTo>
                  <a:lnTo>
                    <a:pt x="7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6" name="Google Shape;8296;p79"/>
            <p:cNvSpPr/>
            <p:nvPr/>
          </p:nvSpPr>
          <p:spPr>
            <a:xfrm>
              <a:off x="-16725725" y="4237800"/>
              <a:ext cx="164625" cy="53575"/>
            </a:xfrm>
            <a:custGeom>
              <a:avLst/>
              <a:gdLst/>
              <a:ahLst/>
              <a:cxnLst/>
              <a:rect l="l" t="t" r="r" b="b"/>
              <a:pathLst>
                <a:path w="6585" h="2143" extrusionOk="0">
                  <a:moveTo>
                    <a:pt x="3308" y="0"/>
                  </a:moveTo>
                  <a:cubicBezTo>
                    <a:pt x="2867" y="0"/>
                    <a:pt x="2458" y="252"/>
                    <a:pt x="2300" y="693"/>
                  </a:cubicBezTo>
                  <a:cubicBezTo>
                    <a:pt x="2232" y="830"/>
                    <a:pt x="2082" y="933"/>
                    <a:pt x="1921" y="933"/>
                  </a:cubicBezTo>
                  <a:cubicBezTo>
                    <a:pt x="1859" y="933"/>
                    <a:pt x="1795" y="917"/>
                    <a:pt x="1733" y="882"/>
                  </a:cubicBezTo>
                  <a:cubicBezTo>
                    <a:pt x="1570" y="774"/>
                    <a:pt x="1377" y="721"/>
                    <a:pt x="1181" y="721"/>
                  </a:cubicBezTo>
                  <a:cubicBezTo>
                    <a:pt x="809" y="721"/>
                    <a:pt x="427" y="910"/>
                    <a:pt x="221" y="1260"/>
                  </a:cubicBezTo>
                  <a:cubicBezTo>
                    <a:pt x="63" y="1512"/>
                    <a:pt x="0" y="1827"/>
                    <a:pt x="126" y="2143"/>
                  </a:cubicBezTo>
                  <a:lnTo>
                    <a:pt x="6522" y="2143"/>
                  </a:lnTo>
                  <a:cubicBezTo>
                    <a:pt x="6585" y="1890"/>
                    <a:pt x="6585" y="1575"/>
                    <a:pt x="6459" y="1292"/>
                  </a:cubicBezTo>
                  <a:cubicBezTo>
                    <a:pt x="6292" y="918"/>
                    <a:pt x="5893" y="708"/>
                    <a:pt x="5487" y="708"/>
                  </a:cubicBezTo>
                  <a:cubicBezTo>
                    <a:pt x="5278" y="708"/>
                    <a:pt x="5066" y="764"/>
                    <a:pt x="4883" y="882"/>
                  </a:cubicBezTo>
                  <a:cubicBezTo>
                    <a:pt x="4820" y="924"/>
                    <a:pt x="4747" y="945"/>
                    <a:pt x="4675" y="945"/>
                  </a:cubicBezTo>
                  <a:cubicBezTo>
                    <a:pt x="4530" y="945"/>
                    <a:pt x="4390" y="861"/>
                    <a:pt x="4348" y="693"/>
                  </a:cubicBezTo>
                  <a:cubicBezTo>
                    <a:pt x="4190" y="252"/>
                    <a:pt x="3781" y="0"/>
                    <a:pt x="33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7" name="Google Shape;8297;p79"/>
            <p:cNvSpPr/>
            <p:nvPr/>
          </p:nvSpPr>
          <p:spPr>
            <a:xfrm>
              <a:off x="-16559550" y="4058225"/>
              <a:ext cx="70925" cy="233150"/>
            </a:xfrm>
            <a:custGeom>
              <a:avLst/>
              <a:gdLst/>
              <a:ahLst/>
              <a:cxnLst/>
              <a:rect l="l" t="t" r="r" b="b"/>
              <a:pathLst>
                <a:path w="2837" h="9326" extrusionOk="0">
                  <a:moveTo>
                    <a:pt x="694" y="0"/>
                  </a:moveTo>
                  <a:cubicBezTo>
                    <a:pt x="284" y="0"/>
                    <a:pt x="1" y="315"/>
                    <a:pt x="1" y="725"/>
                  </a:cubicBezTo>
                  <a:lnTo>
                    <a:pt x="1" y="7530"/>
                  </a:lnTo>
                  <a:cubicBezTo>
                    <a:pt x="127" y="7719"/>
                    <a:pt x="347" y="7908"/>
                    <a:pt x="442" y="8160"/>
                  </a:cubicBezTo>
                  <a:cubicBezTo>
                    <a:pt x="662" y="8506"/>
                    <a:pt x="694" y="8947"/>
                    <a:pt x="599" y="9326"/>
                  </a:cubicBezTo>
                  <a:lnTo>
                    <a:pt x="2458" y="9326"/>
                  </a:lnTo>
                  <a:cubicBezTo>
                    <a:pt x="2647" y="9326"/>
                    <a:pt x="2836" y="9168"/>
                    <a:pt x="2836" y="8979"/>
                  </a:cubicBezTo>
                  <a:lnTo>
                    <a:pt x="2836" y="2520"/>
                  </a:lnTo>
                  <a:cubicBezTo>
                    <a:pt x="2836" y="2048"/>
                    <a:pt x="2521" y="1670"/>
                    <a:pt x="2112" y="1512"/>
                  </a:cubicBezTo>
                  <a:lnTo>
                    <a:pt x="2112" y="6112"/>
                  </a:lnTo>
                  <a:cubicBezTo>
                    <a:pt x="2112" y="6301"/>
                    <a:pt x="1954" y="6459"/>
                    <a:pt x="1765" y="6459"/>
                  </a:cubicBezTo>
                  <a:cubicBezTo>
                    <a:pt x="1576" y="6459"/>
                    <a:pt x="1387" y="6301"/>
                    <a:pt x="1387" y="6112"/>
                  </a:cubicBezTo>
                  <a:lnTo>
                    <a:pt x="1387" y="725"/>
                  </a:lnTo>
                  <a:cubicBezTo>
                    <a:pt x="1387" y="315"/>
                    <a:pt x="1040" y="0"/>
                    <a:pt x="6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8" name="Google Shape;8298;p79"/>
            <p:cNvSpPr/>
            <p:nvPr/>
          </p:nvSpPr>
          <p:spPr>
            <a:xfrm>
              <a:off x="-16794250" y="4059000"/>
              <a:ext cx="70900" cy="232375"/>
            </a:xfrm>
            <a:custGeom>
              <a:avLst/>
              <a:gdLst/>
              <a:ahLst/>
              <a:cxnLst/>
              <a:rect l="l" t="t" r="r" b="b"/>
              <a:pathLst>
                <a:path w="2836" h="9295" extrusionOk="0">
                  <a:moveTo>
                    <a:pt x="2111" y="1"/>
                  </a:moveTo>
                  <a:cubicBezTo>
                    <a:pt x="1733" y="1"/>
                    <a:pt x="1418" y="316"/>
                    <a:pt x="1418" y="725"/>
                  </a:cubicBezTo>
                  <a:lnTo>
                    <a:pt x="1418" y="6113"/>
                  </a:lnTo>
                  <a:cubicBezTo>
                    <a:pt x="1418" y="6302"/>
                    <a:pt x="1260" y="6459"/>
                    <a:pt x="1071" y="6459"/>
                  </a:cubicBezTo>
                  <a:cubicBezTo>
                    <a:pt x="851" y="6459"/>
                    <a:pt x="693" y="6302"/>
                    <a:pt x="693" y="6113"/>
                  </a:cubicBezTo>
                  <a:lnTo>
                    <a:pt x="693" y="1513"/>
                  </a:lnTo>
                  <a:cubicBezTo>
                    <a:pt x="284" y="1670"/>
                    <a:pt x="0" y="2048"/>
                    <a:pt x="0" y="2521"/>
                  </a:cubicBezTo>
                  <a:lnTo>
                    <a:pt x="0" y="8979"/>
                  </a:lnTo>
                  <a:cubicBezTo>
                    <a:pt x="0" y="9137"/>
                    <a:pt x="158" y="9295"/>
                    <a:pt x="347" y="9295"/>
                  </a:cubicBezTo>
                  <a:lnTo>
                    <a:pt x="2174" y="9295"/>
                  </a:lnTo>
                  <a:cubicBezTo>
                    <a:pt x="2080" y="8885"/>
                    <a:pt x="2111" y="8444"/>
                    <a:pt x="2363" y="8034"/>
                  </a:cubicBezTo>
                  <a:cubicBezTo>
                    <a:pt x="2489" y="7845"/>
                    <a:pt x="2647" y="7688"/>
                    <a:pt x="2836" y="7530"/>
                  </a:cubicBezTo>
                  <a:lnTo>
                    <a:pt x="2836" y="725"/>
                  </a:lnTo>
                  <a:cubicBezTo>
                    <a:pt x="2836" y="316"/>
                    <a:pt x="2489" y="1"/>
                    <a:pt x="21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99" name="Google Shape;8299;p79"/>
          <p:cNvSpPr/>
          <p:nvPr/>
        </p:nvSpPr>
        <p:spPr>
          <a:xfrm>
            <a:off x="7992205" y="1689084"/>
            <a:ext cx="452798" cy="450470"/>
          </a:xfrm>
          <a:custGeom>
            <a:avLst/>
            <a:gdLst/>
            <a:ahLst/>
            <a:cxnLst/>
            <a:rect l="l" t="t" r="r" b="b"/>
            <a:pathLst>
              <a:path w="12256" h="12193" extrusionOk="0">
                <a:moveTo>
                  <a:pt x="5324" y="2899"/>
                </a:moveTo>
                <a:cubicBezTo>
                  <a:pt x="5513" y="2899"/>
                  <a:pt x="5671" y="3056"/>
                  <a:pt x="5671" y="3245"/>
                </a:cubicBezTo>
                <a:lnTo>
                  <a:pt x="5671" y="3970"/>
                </a:lnTo>
                <a:cubicBezTo>
                  <a:pt x="5671" y="4159"/>
                  <a:pt x="5513" y="4316"/>
                  <a:pt x="5324" y="4316"/>
                </a:cubicBezTo>
                <a:cubicBezTo>
                  <a:pt x="5104" y="4316"/>
                  <a:pt x="4946" y="4159"/>
                  <a:pt x="4946" y="3970"/>
                </a:cubicBezTo>
                <a:lnTo>
                  <a:pt x="4946" y="3245"/>
                </a:lnTo>
                <a:cubicBezTo>
                  <a:pt x="4946" y="3056"/>
                  <a:pt x="5104" y="2899"/>
                  <a:pt x="5324" y="2899"/>
                </a:cubicBezTo>
                <a:close/>
                <a:moveTo>
                  <a:pt x="6742" y="2899"/>
                </a:moveTo>
                <a:cubicBezTo>
                  <a:pt x="6931" y="2899"/>
                  <a:pt x="7089" y="3056"/>
                  <a:pt x="7089" y="3245"/>
                </a:cubicBezTo>
                <a:lnTo>
                  <a:pt x="7089" y="3970"/>
                </a:lnTo>
                <a:cubicBezTo>
                  <a:pt x="7089" y="4159"/>
                  <a:pt x="6931" y="4316"/>
                  <a:pt x="6742" y="4316"/>
                </a:cubicBezTo>
                <a:cubicBezTo>
                  <a:pt x="6522" y="4316"/>
                  <a:pt x="6364" y="4159"/>
                  <a:pt x="6364" y="3970"/>
                </a:cubicBezTo>
                <a:lnTo>
                  <a:pt x="6364" y="3245"/>
                </a:lnTo>
                <a:cubicBezTo>
                  <a:pt x="6364" y="3056"/>
                  <a:pt x="6522" y="2899"/>
                  <a:pt x="6742" y="2899"/>
                </a:cubicBezTo>
                <a:close/>
                <a:moveTo>
                  <a:pt x="6017" y="5041"/>
                </a:moveTo>
                <a:cubicBezTo>
                  <a:pt x="6206" y="5041"/>
                  <a:pt x="6364" y="5198"/>
                  <a:pt x="6364" y="5387"/>
                </a:cubicBezTo>
                <a:lnTo>
                  <a:pt x="6364" y="6081"/>
                </a:lnTo>
                <a:cubicBezTo>
                  <a:pt x="6364" y="6301"/>
                  <a:pt x="6206" y="6427"/>
                  <a:pt x="6017" y="6427"/>
                </a:cubicBezTo>
                <a:cubicBezTo>
                  <a:pt x="5828" y="6427"/>
                  <a:pt x="5671" y="6301"/>
                  <a:pt x="5671" y="6081"/>
                </a:cubicBezTo>
                <a:lnTo>
                  <a:pt x="5671" y="5387"/>
                </a:lnTo>
                <a:cubicBezTo>
                  <a:pt x="5671" y="5198"/>
                  <a:pt x="5828" y="5041"/>
                  <a:pt x="6017" y="5041"/>
                </a:cubicBezTo>
                <a:close/>
                <a:moveTo>
                  <a:pt x="5324" y="7183"/>
                </a:moveTo>
                <a:cubicBezTo>
                  <a:pt x="5513" y="7183"/>
                  <a:pt x="5671" y="7341"/>
                  <a:pt x="5671" y="7561"/>
                </a:cubicBezTo>
                <a:lnTo>
                  <a:pt x="5671" y="8254"/>
                </a:lnTo>
                <a:cubicBezTo>
                  <a:pt x="5671" y="8443"/>
                  <a:pt x="5513" y="8601"/>
                  <a:pt x="5324" y="8601"/>
                </a:cubicBezTo>
                <a:cubicBezTo>
                  <a:pt x="5104" y="8601"/>
                  <a:pt x="4946" y="8443"/>
                  <a:pt x="4946" y="8254"/>
                </a:cubicBezTo>
                <a:lnTo>
                  <a:pt x="4946" y="7561"/>
                </a:lnTo>
                <a:cubicBezTo>
                  <a:pt x="4946" y="7341"/>
                  <a:pt x="5104" y="7183"/>
                  <a:pt x="5324" y="7183"/>
                </a:cubicBezTo>
                <a:close/>
                <a:moveTo>
                  <a:pt x="6742" y="7183"/>
                </a:moveTo>
                <a:cubicBezTo>
                  <a:pt x="6931" y="7183"/>
                  <a:pt x="7089" y="7341"/>
                  <a:pt x="7089" y="7561"/>
                </a:cubicBezTo>
                <a:lnTo>
                  <a:pt x="7089" y="8254"/>
                </a:lnTo>
                <a:cubicBezTo>
                  <a:pt x="7089" y="8443"/>
                  <a:pt x="6931" y="8601"/>
                  <a:pt x="6742" y="8601"/>
                </a:cubicBezTo>
                <a:cubicBezTo>
                  <a:pt x="6522" y="8601"/>
                  <a:pt x="6364" y="8443"/>
                  <a:pt x="6364" y="8254"/>
                </a:cubicBezTo>
                <a:lnTo>
                  <a:pt x="6364" y="7561"/>
                </a:lnTo>
                <a:cubicBezTo>
                  <a:pt x="6364" y="7341"/>
                  <a:pt x="6522" y="7183"/>
                  <a:pt x="6742" y="7183"/>
                </a:cubicBezTo>
                <a:close/>
                <a:moveTo>
                  <a:pt x="6017" y="9326"/>
                </a:moveTo>
                <a:cubicBezTo>
                  <a:pt x="6206" y="9326"/>
                  <a:pt x="6364" y="9483"/>
                  <a:pt x="6364" y="9672"/>
                </a:cubicBezTo>
                <a:lnTo>
                  <a:pt x="6364" y="10397"/>
                </a:lnTo>
                <a:cubicBezTo>
                  <a:pt x="6364" y="10586"/>
                  <a:pt x="6206" y="10743"/>
                  <a:pt x="6017" y="10743"/>
                </a:cubicBezTo>
                <a:cubicBezTo>
                  <a:pt x="5828" y="10743"/>
                  <a:pt x="5671" y="10586"/>
                  <a:pt x="5671" y="10397"/>
                </a:cubicBezTo>
                <a:lnTo>
                  <a:pt x="5671" y="9672"/>
                </a:lnTo>
                <a:cubicBezTo>
                  <a:pt x="5671" y="9483"/>
                  <a:pt x="5828" y="9326"/>
                  <a:pt x="6017" y="9326"/>
                </a:cubicBezTo>
                <a:close/>
                <a:moveTo>
                  <a:pt x="1418" y="0"/>
                </a:moveTo>
                <a:cubicBezTo>
                  <a:pt x="630" y="0"/>
                  <a:pt x="0" y="630"/>
                  <a:pt x="0" y="1418"/>
                </a:cubicBezTo>
                <a:lnTo>
                  <a:pt x="0" y="4631"/>
                </a:lnTo>
                <a:cubicBezTo>
                  <a:pt x="0" y="6396"/>
                  <a:pt x="1449" y="7876"/>
                  <a:pt x="3245" y="7876"/>
                </a:cubicBezTo>
                <a:lnTo>
                  <a:pt x="3623" y="7876"/>
                </a:lnTo>
                <a:lnTo>
                  <a:pt x="3623" y="11499"/>
                </a:lnTo>
                <a:lnTo>
                  <a:pt x="2552" y="11499"/>
                </a:lnTo>
                <a:cubicBezTo>
                  <a:pt x="2363" y="11499"/>
                  <a:pt x="2205" y="11657"/>
                  <a:pt x="2205" y="11846"/>
                </a:cubicBezTo>
                <a:cubicBezTo>
                  <a:pt x="2205" y="12035"/>
                  <a:pt x="2363" y="12193"/>
                  <a:pt x="2552" y="12193"/>
                </a:cubicBezTo>
                <a:lnTo>
                  <a:pt x="9704" y="12193"/>
                </a:lnTo>
                <a:cubicBezTo>
                  <a:pt x="9893" y="12193"/>
                  <a:pt x="10050" y="12035"/>
                  <a:pt x="10050" y="11846"/>
                </a:cubicBezTo>
                <a:cubicBezTo>
                  <a:pt x="10050" y="11657"/>
                  <a:pt x="9893" y="11499"/>
                  <a:pt x="9704" y="11499"/>
                </a:cubicBezTo>
                <a:lnTo>
                  <a:pt x="8632" y="11499"/>
                </a:lnTo>
                <a:lnTo>
                  <a:pt x="8632" y="10743"/>
                </a:lnTo>
                <a:lnTo>
                  <a:pt x="9010" y="10743"/>
                </a:lnTo>
                <a:cubicBezTo>
                  <a:pt x="10775" y="10743"/>
                  <a:pt x="12255" y="9294"/>
                  <a:pt x="12255" y="7498"/>
                </a:cubicBezTo>
                <a:lnTo>
                  <a:pt x="12255" y="5041"/>
                </a:lnTo>
                <a:cubicBezTo>
                  <a:pt x="12129" y="4253"/>
                  <a:pt x="11499" y="3623"/>
                  <a:pt x="10712" y="3623"/>
                </a:cubicBezTo>
                <a:cubicBezTo>
                  <a:pt x="9924" y="3623"/>
                  <a:pt x="9294" y="4253"/>
                  <a:pt x="9294" y="5041"/>
                </a:cubicBezTo>
                <a:lnTo>
                  <a:pt x="9294" y="7498"/>
                </a:lnTo>
                <a:cubicBezTo>
                  <a:pt x="9294" y="7719"/>
                  <a:pt x="9136" y="7876"/>
                  <a:pt x="8947" y="7876"/>
                </a:cubicBezTo>
                <a:lnTo>
                  <a:pt x="8538" y="7876"/>
                </a:lnTo>
                <a:lnTo>
                  <a:pt x="8538" y="3214"/>
                </a:lnTo>
                <a:cubicBezTo>
                  <a:pt x="8538" y="1827"/>
                  <a:pt x="7435" y="725"/>
                  <a:pt x="6049" y="725"/>
                </a:cubicBezTo>
                <a:cubicBezTo>
                  <a:pt x="4694" y="725"/>
                  <a:pt x="3592" y="1827"/>
                  <a:pt x="3592" y="3214"/>
                </a:cubicBezTo>
                <a:lnTo>
                  <a:pt x="3592" y="4978"/>
                </a:lnTo>
                <a:lnTo>
                  <a:pt x="3182" y="4978"/>
                </a:lnTo>
                <a:cubicBezTo>
                  <a:pt x="2993" y="4978"/>
                  <a:pt x="2835" y="4820"/>
                  <a:pt x="2835" y="4631"/>
                </a:cubicBezTo>
                <a:lnTo>
                  <a:pt x="2835" y="1418"/>
                </a:lnTo>
                <a:cubicBezTo>
                  <a:pt x="2835" y="630"/>
                  <a:pt x="2205" y="0"/>
                  <a:pt x="14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00" name="Google Shape;8300;p79"/>
          <p:cNvGrpSpPr/>
          <p:nvPr/>
        </p:nvGrpSpPr>
        <p:grpSpPr>
          <a:xfrm>
            <a:off x="2414953" y="1689573"/>
            <a:ext cx="457453" cy="449325"/>
            <a:chOff x="-20199150" y="3317850"/>
            <a:chExt cx="309550" cy="304050"/>
          </a:xfrm>
        </p:grpSpPr>
        <p:sp>
          <p:nvSpPr>
            <p:cNvPr id="8301" name="Google Shape;8301;p79"/>
            <p:cNvSpPr/>
            <p:nvPr/>
          </p:nvSpPr>
          <p:spPr>
            <a:xfrm>
              <a:off x="-20161350" y="3507675"/>
              <a:ext cx="68550" cy="43325"/>
            </a:xfrm>
            <a:custGeom>
              <a:avLst/>
              <a:gdLst/>
              <a:ahLst/>
              <a:cxnLst/>
              <a:rect l="l" t="t" r="r" b="b"/>
              <a:pathLst>
                <a:path w="2742" h="1733" extrusionOk="0">
                  <a:moveTo>
                    <a:pt x="2647" y="0"/>
                  </a:moveTo>
                  <a:cubicBezTo>
                    <a:pt x="2174" y="158"/>
                    <a:pt x="1639" y="284"/>
                    <a:pt x="1072" y="284"/>
                  </a:cubicBezTo>
                  <a:cubicBezTo>
                    <a:pt x="788" y="284"/>
                    <a:pt x="505" y="252"/>
                    <a:pt x="221" y="221"/>
                  </a:cubicBezTo>
                  <a:cubicBezTo>
                    <a:pt x="64" y="567"/>
                    <a:pt x="1" y="945"/>
                    <a:pt x="1" y="1386"/>
                  </a:cubicBezTo>
                  <a:cubicBezTo>
                    <a:pt x="1" y="1575"/>
                    <a:pt x="158" y="1733"/>
                    <a:pt x="347" y="1733"/>
                  </a:cubicBezTo>
                  <a:cubicBezTo>
                    <a:pt x="1292" y="1733"/>
                    <a:pt x="2174" y="1292"/>
                    <a:pt x="2741" y="630"/>
                  </a:cubicBezTo>
                  <a:cubicBezTo>
                    <a:pt x="2710" y="441"/>
                    <a:pt x="2678" y="189"/>
                    <a:pt x="26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2" name="Google Shape;8302;p79"/>
            <p:cNvSpPr/>
            <p:nvPr/>
          </p:nvSpPr>
          <p:spPr>
            <a:xfrm>
              <a:off x="-20161350" y="3389525"/>
              <a:ext cx="68550" cy="43350"/>
            </a:xfrm>
            <a:custGeom>
              <a:avLst/>
              <a:gdLst/>
              <a:ahLst/>
              <a:cxnLst/>
              <a:rect l="l" t="t" r="r" b="b"/>
              <a:pathLst>
                <a:path w="2742" h="1734" extrusionOk="0">
                  <a:moveTo>
                    <a:pt x="347" y="1"/>
                  </a:moveTo>
                  <a:cubicBezTo>
                    <a:pt x="158" y="1"/>
                    <a:pt x="1" y="158"/>
                    <a:pt x="1" y="379"/>
                  </a:cubicBezTo>
                  <a:cubicBezTo>
                    <a:pt x="1" y="757"/>
                    <a:pt x="64" y="1166"/>
                    <a:pt x="221" y="1544"/>
                  </a:cubicBezTo>
                  <a:cubicBezTo>
                    <a:pt x="505" y="1513"/>
                    <a:pt x="788" y="1481"/>
                    <a:pt x="1072" y="1481"/>
                  </a:cubicBezTo>
                  <a:cubicBezTo>
                    <a:pt x="1639" y="1481"/>
                    <a:pt x="2174" y="1576"/>
                    <a:pt x="2647" y="1733"/>
                  </a:cubicBezTo>
                  <a:cubicBezTo>
                    <a:pt x="2678" y="1544"/>
                    <a:pt x="2741" y="1292"/>
                    <a:pt x="2741" y="1103"/>
                  </a:cubicBezTo>
                  <a:cubicBezTo>
                    <a:pt x="2174" y="442"/>
                    <a:pt x="1292"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3" name="Google Shape;8303;p79"/>
            <p:cNvSpPr/>
            <p:nvPr/>
          </p:nvSpPr>
          <p:spPr>
            <a:xfrm>
              <a:off x="-20199150" y="3443075"/>
              <a:ext cx="97675" cy="53225"/>
            </a:xfrm>
            <a:custGeom>
              <a:avLst/>
              <a:gdLst/>
              <a:ahLst/>
              <a:cxnLst/>
              <a:rect l="l" t="t" r="r" b="b"/>
              <a:pathLst>
                <a:path w="3907" h="2129" extrusionOk="0">
                  <a:moveTo>
                    <a:pt x="2584" y="1"/>
                  </a:moveTo>
                  <a:cubicBezTo>
                    <a:pt x="1260" y="1"/>
                    <a:pt x="252" y="725"/>
                    <a:pt x="221" y="788"/>
                  </a:cubicBezTo>
                  <a:cubicBezTo>
                    <a:pt x="0" y="914"/>
                    <a:pt x="0" y="1230"/>
                    <a:pt x="221" y="1324"/>
                  </a:cubicBezTo>
                  <a:cubicBezTo>
                    <a:pt x="252" y="1387"/>
                    <a:pt x="1260" y="2112"/>
                    <a:pt x="2584" y="2112"/>
                  </a:cubicBezTo>
                  <a:cubicBezTo>
                    <a:pt x="2669" y="2123"/>
                    <a:pt x="2754" y="2128"/>
                    <a:pt x="2839" y="2128"/>
                  </a:cubicBezTo>
                  <a:cubicBezTo>
                    <a:pt x="3224" y="2128"/>
                    <a:pt x="3597" y="2020"/>
                    <a:pt x="3907" y="1891"/>
                  </a:cubicBezTo>
                  <a:cubicBezTo>
                    <a:pt x="3844" y="1639"/>
                    <a:pt x="3718" y="1450"/>
                    <a:pt x="3592" y="1230"/>
                  </a:cubicBezTo>
                  <a:cubicBezTo>
                    <a:pt x="3560" y="1103"/>
                    <a:pt x="3560" y="1009"/>
                    <a:pt x="3592" y="914"/>
                  </a:cubicBezTo>
                  <a:cubicBezTo>
                    <a:pt x="3718" y="662"/>
                    <a:pt x="3844" y="473"/>
                    <a:pt x="3907" y="221"/>
                  </a:cubicBezTo>
                  <a:cubicBezTo>
                    <a:pt x="3529" y="127"/>
                    <a:pt x="3088" y="1"/>
                    <a:pt x="258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4" name="Google Shape;8304;p79"/>
            <p:cNvSpPr/>
            <p:nvPr/>
          </p:nvSpPr>
          <p:spPr>
            <a:xfrm>
              <a:off x="-20091250" y="3479325"/>
              <a:ext cx="92175" cy="142575"/>
            </a:xfrm>
            <a:custGeom>
              <a:avLst/>
              <a:gdLst/>
              <a:ahLst/>
              <a:cxnLst/>
              <a:rect l="l" t="t" r="r" b="b"/>
              <a:pathLst>
                <a:path w="3687" h="5703" extrusionOk="0">
                  <a:moveTo>
                    <a:pt x="190" y="0"/>
                  </a:moveTo>
                  <a:cubicBezTo>
                    <a:pt x="946" y="1638"/>
                    <a:pt x="883" y="3592"/>
                    <a:pt x="95" y="5198"/>
                  </a:cubicBezTo>
                  <a:cubicBezTo>
                    <a:pt x="0" y="5450"/>
                    <a:pt x="158" y="5702"/>
                    <a:pt x="442" y="5702"/>
                  </a:cubicBezTo>
                  <a:lnTo>
                    <a:pt x="3245" y="5702"/>
                  </a:lnTo>
                  <a:cubicBezTo>
                    <a:pt x="3529" y="5702"/>
                    <a:pt x="3687" y="5450"/>
                    <a:pt x="3592" y="5198"/>
                  </a:cubicBezTo>
                  <a:cubicBezTo>
                    <a:pt x="2741" y="3592"/>
                    <a:pt x="2741" y="1607"/>
                    <a:pt x="34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5" name="Google Shape;8305;p79"/>
            <p:cNvSpPr/>
            <p:nvPr/>
          </p:nvSpPr>
          <p:spPr>
            <a:xfrm>
              <a:off x="-20090475" y="3317850"/>
              <a:ext cx="91400" cy="142575"/>
            </a:xfrm>
            <a:custGeom>
              <a:avLst/>
              <a:gdLst/>
              <a:ahLst/>
              <a:cxnLst/>
              <a:rect l="l" t="t" r="r" b="b"/>
              <a:pathLst>
                <a:path w="3656" h="5703" extrusionOk="0">
                  <a:moveTo>
                    <a:pt x="411" y="1"/>
                  </a:moveTo>
                  <a:cubicBezTo>
                    <a:pt x="285" y="1"/>
                    <a:pt x="159" y="95"/>
                    <a:pt x="64" y="158"/>
                  </a:cubicBezTo>
                  <a:cubicBezTo>
                    <a:pt x="1" y="284"/>
                    <a:pt x="1" y="410"/>
                    <a:pt x="64" y="505"/>
                  </a:cubicBezTo>
                  <a:cubicBezTo>
                    <a:pt x="915" y="2143"/>
                    <a:pt x="915" y="4096"/>
                    <a:pt x="159" y="5703"/>
                  </a:cubicBezTo>
                  <a:lnTo>
                    <a:pt x="3467" y="5703"/>
                  </a:lnTo>
                  <a:cubicBezTo>
                    <a:pt x="2710" y="4065"/>
                    <a:pt x="2710" y="2143"/>
                    <a:pt x="3530" y="505"/>
                  </a:cubicBezTo>
                  <a:cubicBezTo>
                    <a:pt x="3656" y="284"/>
                    <a:pt x="3467" y="1"/>
                    <a:pt x="32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6" name="Google Shape;8306;p79"/>
            <p:cNvSpPr/>
            <p:nvPr/>
          </p:nvSpPr>
          <p:spPr>
            <a:xfrm>
              <a:off x="-19984925" y="3389525"/>
              <a:ext cx="94550" cy="107925"/>
            </a:xfrm>
            <a:custGeom>
              <a:avLst/>
              <a:gdLst/>
              <a:ahLst/>
              <a:cxnLst/>
              <a:rect l="l" t="t" r="r" b="b"/>
              <a:pathLst>
                <a:path w="3782" h="4317" extrusionOk="0">
                  <a:moveTo>
                    <a:pt x="473" y="1"/>
                  </a:moveTo>
                  <a:cubicBezTo>
                    <a:pt x="190" y="1"/>
                    <a:pt x="1" y="316"/>
                    <a:pt x="158" y="568"/>
                  </a:cubicBezTo>
                  <a:cubicBezTo>
                    <a:pt x="946" y="1702"/>
                    <a:pt x="946" y="3119"/>
                    <a:pt x="253" y="4317"/>
                  </a:cubicBezTo>
                  <a:lnTo>
                    <a:pt x="3529" y="4317"/>
                  </a:lnTo>
                  <a:cubicBezTo>
                    <a:pt x="2868" y="3151"/>
                    <a:pt x="2868" y="1702"/>
                    <a:pt x="3624" y="568"/>
                  </a:cubicBezTo>
                  <a:cubicBezTo>
                    <a:pt x="3781" y="316"/>
                    <a:pt x="3624" y="1"/>
                    <a:pt x="33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7" name="Google Shape;8307;p79"/>
            <p:cNvSpPr/>
            <p:nvPr/>
          </p:nvSpPr>
          <p:spPr>
            <a:xfrm>
              <a:off x="-19984125" y="3514750"/>
              <a:ext cx="94525" cy="107150"/>
            </a:xfrm>
            <a:custGeom>
              <a:avLst/>
              <a:gdLst/>
              <a:ahLst/>
              <a:cxnLst/>
              <a:rect l="l" t="t" r="r" b="b"/>
              <a:pathLst>
                <a:path w="3781" h="4286" extrusionOk="0">
                  <a:moveTo>
                    <a:pt x="221" y="1"/>
                  </a:moveTo>
                  <a:cubicBezTo>
                    <a:pt x="914" y="1135"/>
                    <a:pt x="914" y="2647"/>
                    <a:pt x="158" y="3750"/>
                  </a:cubicBezTo>
                  <a:cubicBezTo>
                    <a:pt x="0" y="3970"/>
                    <a:pt x="158" y="4285"/>
                    <a:pt x="473" y="4285"/>
                  </a:cubicBezTo>
                  <a:lnTo>
                    <a:pt x="3308" y="4285"/>
                  </a:lnTo>
                  <a:cubicBezTo>
                    <a:pt x="3592" y="4285"/>
                    <a:pt x="3781" y="3970"/>
                    <a:pt x="3623" y="3750"/>
                  </a:cubicBezTo>
                  <a:cubicBezTo>
                    <a:pt x="2836" y="2584"/>
                    <a:pt x="2804" y="1135"/>
                    <a:pt x="34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08" name="Google Shape;8308;p79"/>
          <p:cNvGrpSpPr/>
          <p:nvPr/>
        </p:nvGrpSpPr>
        <p:grpSpPr>
          <a:xfrm>
            <a:off x="2417281" y="2242861"/>
            <a:ext cx="452798" cy="450766"/>
            <a:chOff x="-20199150" y="3693150"/>
            <a:chExt cx="306400" cy="305025"/>
          </a:xfrm>
        </p:grpSpPr>
        <p:sp>
          <p:nvSpPr>
            <p:cNvPr id="8309" name="Google Shape;8309;p79"/>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0" name="Google Shape;8310;p79"/>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1" name="Google Shape;8311;p79"/>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2" name="Google Shape;8312;p79"/>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3" name="Google Shape;8313;p79"/>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4" name="Google Shape;8314;p79"/>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15" name="Google Shape;8315;p79"/>
          <p:cNvGrpSpPr/>
          <p:nvPr/>
        </p:nvGrpSpPr>
        <p:grpSpPr>
          <a:xfrm>
            <a:off x="2417854" y="2795687"/>
            <a:ext cx="451653" cy="451653"/>
            <a:chOff x="-20197575" y="4066875"/>
            <a:chExt cx="305625" cy="305625"/>
          </a:xfrm>
        </p:grpSpPr>
        <p:sp>
          <p:nvSpPr>
            <p:cNvPr id="8316" name="Google Shape;8316;p79"/>
            <p:cNvSpPr/>
            <p:nvPr/>
          </p:nvSpPr>
          <p:spPr>
            <a:xfrm>
              <a:off x="-20089675" y="4066875"/>
              <a:ext cx="89025" cy="92175"/>
            </a:xfrm>
            <a:custGeom>
              <a:avLst/>
              <a:gdLst/>
              <a:ahLst/>
              <a:cxnLst/>
              <a:rect l="l" t="t" r="r" b="b"/>
              <a:pathLst>
                <a:path w="3561" h="3687" extrusionOk="0">
                  <a:moveTo>
                    <a:pt x="347" y="1"/>
                  </a:moveTo>
                  <a:cubicBezTo>
                    <a:pt x="158" y="1"/>
                    <a:pt x="0" y="158"/>
                    <a:pt x="0" y="379"/>
                  </a:cubicBezTo>
                  <a:cubicBezTo>
                    <a:pt x="0" y="568"/>
                    <a:pt x="158" y="725"/>
                    <a:pt x="347" y="725"/>
                  </a:cubicBezTo>
                  <a:cubicBezTo>
                    <a:pt x="946" y="725"/>
                    <a:pt x="1418" y="1229"/>
                    <a:pt x="1418" y="1828"/>
                  </a:cubicBezTo>
                  <a:lnTo>
                    <a:pt x="1418" y="3687"/>
                  </a:lnTo>
                  <a:cubicBezTo>
                    <a:pt x="1544" y="3624"/>
                    <a:pt x="1670" y="3592"/>
                    <a:pt x="1765" y="3592"/>
                  </a:cubicBezTo>
                  <a:cubicBezTo>
                    <a:pt x="1891" y="3592"/>
                    <a:pt x="2017" y="3624"/>
                    <a:pt x="2143" y="3687"/>
                  </a:cubicBezTo>
                  <a:lnTo>
                    <a:pt x="2143" y="1828"/>
                  </a:lnTo>
                  <a:cubicBezTo>
                    <a:pt x="2143" y="1229"/>
                    <a:pt x="2615" y="725"/>
                    <a:pt x="3182" y="725"/>
                  </a:cubicBezTo>
                  <a:cubicBezTo>
                    <a:pt x="3403" y="725"/>
                    <a:pt x="3561" y="568"/>
                    <a:pt x="3561" y="379"/>
                  </a:cubicBezTo>
                  <a:cubicBezTo>
                    <a:pt x="3561" y="158"/>
                    <a:pt x="3403" y="1"/>
                    <a:pt x="3182" y="1"/>
                  </a:cubicBezTo>
                  <a:cubicBezTo>
                    <a:pt x="2615" y="1"/>
                    <a:pt x="2080" y="284"/>
                    <a:pt x="1765" y="725"/>
                  </a:cubicBezTo>
                  <a:cubicBezTo>
                    <a:pt x="1450" y="284"/>
                    <a:pt x="94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7" name="Google Shape;8317;p79"/>
            <p:cNvSpPr/>
            <p:nvPr/>
          </p:nvSpPr>
          <p:spPr>
            <a:xfrm>
              <a:off x="-20024300" y="4085775"/>
              <a:ext cx="132350" cy="125250"/>
            </a:xfrm>
            <a:custGeom>
              <a:avLst/>
              <a:gdLst/>
              <a:ahLst/>
              <a:cxnLst/>
              <a:rect l="l" t="t" r="r" b="b"/>
              <a:pathLst>
                <a:path w="5294" h="5010" extrusionOk="0">
                  <a:moveTo>
                    <a:pt x="2741" y="2175"/>
                  </a:moveTo>
                  <a:cubicBezTo>
                    <a:pt x="2930" y="2175"/>
                    <a:pt x="3119" y="2332"/>
                    <a:pt x="3119" y="2521"/>
                  </a:cubicBezTo>
                  <a:cubicBezTo>
                    <a:pt x="3119" y="2710"/>
                    <a:pt x="2930" y="2868"/>
                    <a:pt x="2741" y="2868"/>
                  </a:cubicBezTo>
                  <a:cubicBezTo>
                    <a:pt x="2552" y="2868"/>
                    <a:pt x="2395" y="2710"/>
                    <a:pt x="2395" y="2521"/>
                  </a:cubicBezTo>
                  <a:cubicBezTo>
                    <a:pt x="2395" y="2332"/>
                    <a:pt x="2552" y="2175"/>
                    <a:pt x="2741" y="2175"/>
                  </a:cubicBezTo>
                  <a:close/>
                  <a:moveTo>
                    <a:pt x="1985" y="3592"/>
                  </a:moveTo>
                  <a:cubicBezTo>
                    <a:pt x="2206" y="3592"/>
                    <a:pt x="2363" y="3750"/>
                    <a:pt x="2363" y="3939"/>
                  </a:cubicBezTo>
                  <a:cubicBezTo>
                    <a:pt x="2395" y="4128"/>
                    <a:pt x="2206" y="4285"/>
                    <a:pt x="1985" y="4285"/>
                  </a:cubicBezTo>
                  <a:cubicBezTo>
                    <a:pt x="1796" y="4285"/>
                    <a:pt x="1639" y="4128"/>
                    <a:pt x="1639" y="3939"/>
                  </a:cubicBezTo>
                  <a:cubicBezTo>
                    <a:pt x="1639" y="3750"/>
                    <a:pt x="1796" y="3592"/>
                    <a:pt x="1985" y="3592"/>
                  </a:cubicBezTo>
                  <a:close/>
                  <a:moveTo>
                    <a:pt x="4915" y="1"/>
                  </a:moveTo>
                  <a:cubicBezTo>
                    <a:pt x="2710" y="1"/>
                    <a:pt x="820" y="1355"/>
                    <a:pt x="0" y="3246"/>
                  </a:cubicBezTo>
                  <a:cubicBezTo>
                    <a:pt x="158" y="3435"/>
                    <a:pt x="252" y="3655"/>
                    <a:pt x="252" y="3939"/>
                  </a:cubicBezTo>
                  <a:lnTo>
                    <a:pt x="252" y="5010"/>
                  </a:lnTo>
                  <a:lnTo>
                    <a:pt x="2899" y="5010"/>
                  </a:lnTo>
                  <a:cubicBezTo>
                    <a:pt x="3340" y="5010"/>
                    <a:pt x="3718" y="4695"/>
                    <a:pt x="3812" y="4254"/>
                  </a:cubicBezTo>
                  <a:cubicBezTo>
                    <a:pt x="4632" y="4096"/>
                    <a:pt x="5293" y="3403"/>
                    <a:pt x="5293" y="2490"/>
                  </a:cubicBezTo>
                  <a:lnTo>
                    <a:pt x="5293" y="347"/>
                  </a:lnTo>
                  <a:cubicBezTo>
                    <a:pt x="5262" y="158"/>
                    <a:pt x="5104" y="1"/>
                    <a:pt x="491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8" name="Google Shape;8318;p79"/>
            <p:cNvSpPr/>
            <p:nvPr/>
          </p:nvSpPr>
          <p:spPr>
            <a:xfrm>
              <a:off x="-19983350" y="4263775"/>
              <a:ext cx="18925" cy="18150"/>
            </a:xfrm>
            <a:custGeom>
              <a:avLst/>
              <a:gdLst/>
              <a:ahLst/>
              <a:cxnLst/>
              <a:rect l="l" t="t" r="r" b="b"/>
              <a:pathLst>
                <a:path w="757" h="726" extrusionOk="0">
                  <a:moveTo>
                    <a:pt x="347" y="1"/>
                  </a:moveTo>
                  <a:cubicBezTo>
                    <a:pt x="158" y="1"/>
                    <a:pt x="1" y="158"/>
                    <a:pt x="1" y="347"/>
                  </a:cubicBezTo>
                  <a:cubicBezTo>
                    <a:pt x="1" y="568"/>
                    <a:pt x="158" y="725"/>
                    <a:pt x="347" y="725"/>
                  </a:cubicBezTo>
                  <a:cubicBezTo>
                    <a:pt x="568" y="725"/>
                    <a:pt x="725" y="568"/>
                    <a:pt x="725" y="347"/>
                  </a:cubicBezTo>
                  <a:cubicBezTo>
                    <a:pt x="757" y="221"/>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9" name="Google Shape;8319;p79"/>
            <p:cNvSpPr/>
            <p:nvPr/>
          </p:nvSpPr>
          <p:spPr>
            <a:xfrm>
              <a:off x="-20035325" y="4228350"/>
              <a:ext cx="125250" cy="143350"/>
            </a:xfrm>
            <a:custGeom>
              <a:avLst/>
              <a:gdLst/>
              <a:ahLst/>
              <a:cxnLst/>
              <a:rect l="l" t="t" r="r" b="b"/>
              <a:pathLst>
                <a:path w="5010" h="5734" extrusionOk="0">
                  <a:moveTo>
                    <a:pt x="2426" y="756"/>
                  </a:moveTo>
                  <a:cubicBezTo>
                    <a:pt x="3025" y="756"/>
                    <a:pt x="3497" y="1229"/>
                    <a:pt x="3497" y="1827"/>
                  </a:cubicBezTo>
                  <a:cubicBezTo>
                    <a:pt x="3560" y="2363"/>
                    <a:pt x="3025" y="2899"/>
                    <a:pt x="2426" y="2899"/>
                  </a:cubicBezTo>
                  <a:cubicBezTo>
                    <a:pt x="1859" y="2899"/>
                    <a:pt x="1387" y="2426"/>
                    <a:pt x="1387" y="1827"/>
                  </a:cubicBezTo>
                  <a:cubicBezTo>
                    <a:pt x="1387" y="1229"/>
                    <a:pt x="1859" y="756"/>
                    <a:pt x="2426" y="756"/>
                  </a:cubicBezTo>
                  <a:close/>
                  <a:moveTo>
                    <a:pt x="693" y="0"/>
                  </a:moveTo>
                  <a:lnTo>
                    <a:pt x="693" y="2489"/>
                  </a:lnTo>
                  <a:cubicBezTo>
                    <a:pt x="693" y="2962"/>
                    <a:pt x="378" y="3371"/>
                    <a:pt x="0" y="3529"/>
                  </a:cubicBezTo>
                  <a:lnTo>
                    <a:pt x="0" y="4663"/>
                  </a:lnTo>
                  <a:cubicBezTo>
                    <a:pt x="0" y="5261"/>
                    <a:pt x="473" y="5734"/>
                    <a:pt x="1071" y="5734"/>
                  </a:cubicBezTo>
                  <a:cubicBezTo>
                    <a:pt x="1639" y="5734"/>
                    <a:pt x="2111" y="5261"/>
                    <a:pt x="2111" y="4663"/>
                  </a:cubicBezTo>
                  <a:cubicBezTo>
                    <a:pt x="2111" y="4474"/>
                    <a:pt x="2269" y="4316"/>
                    <a:pt x="2489" y="4316"/>
                  </a:cubicBezTo>
                  <a:cubicBezTo>
                    <a:pt x="3182" y="4316"/>
                    <a:pt x="3812" y="4033"/>
                    <a:pt x="4285" y="3529"/>
                  </a:cubicBezTo>
                  <a:cubicBezTo>
                    <a:pt x="4758" y="2993"/>
                    <a:pt x="5010" y="2331"/>
                    <a:pt x="4947" y="1670"/>
                  </a:cubicBezTo>
                  <a:cubicBezTo>
                    <a:pt x="4884" y="725"/>
                    <a:pt x="4127" y="0"/>
                    <a:pt x="32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0" name="Google Shape;8320;p79"/>
            <p:cNvSpPr/>
            <p:nvPr/>
          </p:nvSpPr>
          <p:spPr>
            <a:xfrm>
              <a:off x="-20054225" y="4175575"/>
              <a:ext cx="18125" cy="125250"/>
            </a:xfrm>
            <a:custGeom>
              <a:avLst/>
              <a:gdLst/>
              <a:ahLst/>
              <a:cxnLst/>
              <a:rect l="l" t="t" r="r" b="b"/>
              <a:pathLst>
                <a:path w="725" h="5010" extrusionOk="0">
                  <a:moveTo>
                    <a:pt x="347" y="0"/>
                  </a:moveTo>
                  <a:cubicBezTo>
                    <a:pt x="158" y="0"/>
                    <a:pt x="0" y="158"/>
                    <a:pt x="0" y="347"/>
                  </a:cubicBezTo>
                  <a:lnTo>
                    <a:pt x="0" y="4632"/>
                  </a:lnTo>
                  <a:cubicBezTo>
                    <a:pt x="0" y="4852"/>
                    <a:pt x="158" y="5010"/>
                    <a:pt x="347" y="5010"/>
                  </a:cubicBezTo>
                  <a:cubicBezTo>
                    <a:pt x="567" y="5010"/>
                    <a:pt x="725" y="4852"/>
                    <a:pt x="725" y="4632"/>
                  </a:cubicBezTo>
                  <a:lnTo>
                    <a:pt x="725" y="347"/>
                  </a:lnTo>
                  <a:cubicBezTo>
                    <a:pt x="725" y="158"/>
                    <a:pt x="567"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1" name="Google Shape;8321;p79"/>
            <p:cNvSpPr/>
            <p:nvPr/>
          </p:nvSpPr>
          <p:spPr>
            <a:xfrm>
              <a:off x="-20197575" y="4085775"/>
              <a:ext cx="132350" cy="125250"/>
            </a:xfrm>
            <a:custGeom>
              <a:avLst/>
              <a:gdLst/>
              <a:ahLst/>
              <a:cxnLst/>
              <a:rect l="l" t="t" r="r" b="b"/>
              <a:pathLst>
                <a:path w="5294" h="5010" extrusionOk="0">
                  <a:moveTo>
                    <a:pt x="2521" y="2175"/>
                  </a:moveTo>
                  <a:cubicBezTo>
                    <a:pt x="2710" y="2175"/>
                    <a:pt x="2867" y="2332"/>
                    <a:pt x="2867" y="2521"/>
                  </a:cubicBezTo>
                  <a:cubicBezTo>
                    <a:pt x="2867" y="2710"/>
                    <a:pt x="2710" y="2868"/>
                    <a:pt x="2521" y="2868"/>
                  </a:cubicBezTo>
                  <a:cubicBezTo>
                    <a:pt x="2300" y="2868"/>
                    <a:pt x="2143" y="2710"/>
                    <a:pt x="2143" y="2521"/>
                  </a:cubicBezTo>
                  <a:cubicBezTo>
                    <a:pt x="2174" y="2332"/>
                    <a:pt x="2300" y="2175"/>
                    <a:pt x="2521" y="2175"/>
                  </a:cubicBezTo>
                  <a:close/>
                  <a:moveTo>
                    <a:pt x="3245" y="3592"/>
                  </a:moveTo>
                  <a:cubicBezTo>
                    <a:pt x="3466" y="3592"/>
                    <a:pt x="3623" y="3750"/>
                    <a:pt x="3623" y="3939"/>
                  </a:cubicBezTo>
                  <a:cubicBezTo>
                    <a:pt x="3623" y="4128"/>
                    <a:pt x="3466" y="4285"/>
                    <a:pt x="3245" y="4285"/>
                  </a:cubicBezTo>
                  <a:cubicBezTo>
                    <a:pt x="3056" y="4285"/>
                    <a:pt x="2899" y="4128"/>
                    <a:pt x="2899" y="3939"/>
                  </a:cubicBezTo>
                  <a:cubicBezTo>
                    <a:pt x="2867" y="3750"/>
                    <a:pt x="3056" y="3592"/>
                    <a:pt x="3245" y="3592"/>
                  </a:cubicBezTo>
                  <a:close/>
                  <a:moveTo>
                    <a:pt x="378" y="1"/>
                  </a:moveTo>
                  <a:cubicBezTo>
                    <a:pt x="189" y="1"/>
                    <a:pt x="32" y="158"/>
                    <a:pt x="32" y="347"/>
                  </a:cubicBezTo>
                  <a:lnTo>
                    <a:pt x="32" y="2490"/>
                  </a:lnTo>
                  <a:cubicBezTo>
                    <a:pt x="0" y="3403"/>
                    <a:pt x="662" y="4096"/>
                    <a:pt x="1481" y="4254"/>
                  </a:cubicBezTo>
                  <a:cubicBezTo>
                    <a:pt x="1576" y="4695"/>
                    <a:pt x="1954" y="5010"/>
                    <a:pt x="2395" y="5010"/>
                  </a:cubicBezTo>
                  <a:lnTo>
                    <a:pt x="5041" y="5010"/>
                  </a:lnTo>
                  <a:lnTo>
                    <a:pt x="5041" y="3939"/>
                  </a:lnTo>
                  <a:cubicBezTo>
                    <a:pt x="5041" y="3655"/>
                    <a:pt x="5136" y="3435"/>
                    <a:pt x="5293" y="3246"/>
                  </a:cubicBezTo>
                  <a:cubicBezTo>
                    <a:pt x="4474" y="1355"/>
                    <a:pt x="2584" y="1"/>
                    <a:pt x="3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2" name="Google Shape;8322;p79"/>
            <p:cNvSpPr/>
            <p:nvPr/>
          </p:nvSpPr>
          <p:spPr>
            <a:xfrm>
              <a:off x="-20179475" y="4229925"/>
              <a:ext cx="125275" cy="142575"/>
            </a:xfrm>
            <a:custGeom>
              <a:avLst/>
              <a:gdLst/>
              <a:ahLst/>
              <a:cxnLst/>
              <a:rect l="l" t="t" r="r" b="b"/>
              <a:pathLst>
                <a:path w="5011" h="5703" extrusionOk="0">
                  <a:moveTo>
                    <a:pt x="2521" y="693"/>
                  </a:moveTo>
                  <a:cubicBezTo>
                    <a:pt x="3120" y="693"/>
                    <a:pt x="3592" y="1166"/>
                    <a:pt x="3592" y="1764"/>
                  </a:cubicBezTo>
                  <a:cubicBezTo>
                    <a:pt x="3592" y="2300"/>
                    <a:pt x="3120" y="2836"/>
                    <a:pt x="2521" y="2836"/>
                  </a:cubicBezTo>
                  <a:cubicBezTo>
                    <a:pt x="1954" y="2836"/>
                    <a:pt x="1482" y="2363"/>
                    <a:pt x="1482" y="1764"/>
                  </a:cubicBezTo>
                  <a:cubicBezTo>
                    <a:pt x="1482" y="1166"/>
                    <a:pt x="1954" y="693"/>
                    <a:pt x="2521" y="693"/>
                  </a:cubicBezTo>
                  <a:close/>
                  <a:moveTo>
                    <a:pt x="1797" y="0"/>
                  </a:moveTo>
                  <a:cubicBezTo>
                    <a:pt x="883" y="0"/>
                    <a:pt x="95" y="693"/>
                    <a:pt x="64" y="1638"/>
                  </a:cubicBezTo>
                  <a:cubicBezTo>
                    <a:pt x="1" y="2363"/>
                    <a:pt x="253" y="2962"/>
                    <a:pt x="726" y="3497"/>
                  </a:cubicBezTo>
                  <a:cubicBezTo>
                    <a:pt x="1198" y="4001"/>
                    <a:pt x="1828" y="4285"/>
                    <a:pt x="2521" y="4285"/>
                  </a:cubicBezTo>
                  <a:cubicBezTo>
                    <a:pt x="2742" y="4285"/>
                    <a:pt x="2899" y="4442"/>
                    <a:pt x="2899" y="4631"/>
                  </a:cubicBezTo>
                  <a:cubicBezTo>
                    <a:pt x="2899" y="5230"/>
                    <a:pt x="3372" y="5702"/>
                    <a:pt x="3939" y="5702"/>
                  </a:cubicBezTo>
                  <a:cubicBezTo>
                    <a:pt x="4538" y="5702"/>
                    <a:pt x="5010" y="5230"/>
                    <a:pt x="5010" y="4631"/>
                  </a:cubicBezTo>
                  <a:lnTo>
                    <a:pt x="5010" y="3497"/>
                  </a:lnTo>
                  <a:cubicBezTo>
                    <a:pt x="4601" y="3340"/>
                    <a:pt x="4317" y="2899"/>
                    <a:pt x="4317" y="2458"/>
                  </a:cubicBezTo>
                  <a:lnTo>
                    <a:pt x="43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3" name="Google Shape;8323;p79"/>
            <p:cNvSpPr/>
            <p:nvPr/>
          </p:nvSpPr>
          <p:spPr>
            <a:xfrm>
              <a:off x="-20125125" y="4263775"/>
              <a:ext cx="18150" cy="18150"/>
            </a:xfrm>
            <a:custGeom>
              <a:avLst/>
              <a:gdLst/>
              <a:ahLst/>
              <a:cxnLst/>
              <a:rect l="l" t="t" r="r" b="b"/>
              <a:pathLst>
                <a:path w="726" h="726" extrusionOk="0">
                  <a:moveTo>
                    <a:pt x="347" y="1"/>
                  </a:moveTo>
                  <a:cubicBezTo>
                    <a:pt x="158" y="1"/>
                    <a:pt x="1" y="158"/>
                    <a:pt x="1" y="347"/>
                  </a:cubicBezTo>
                  <a:cubicBezTo>
                    <a:pt x="1" y="568"/>
                    <a:pt x="158" y="725"/>
                    <a:pt x="347" y="725"/>
                  </a:cubicBezTo>
                  <a:cubicBezTo>
                    <a:pt x="568" y="725"/>
                    <a:pt x="725" y="568"/>
                    <a:pt x="725" y="347"/>
                  </a:cubicBezTo>
                  <a:cubicBezTo>
                    <a:pt x="725" y="221"/>
                    <a:pt x="568"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4" name="Google Shape;8324;p79"/>
          <p:cNvGrpSpPr/>
          <p:nvPr/>
        </p:nvGrpSpPr>
        <p:grpSpPr>
          <a:xfrm>
            <a:off x="5200071" y="1687520"/>
            <a:ext cx="449325" cy="453426"/>
            <a:chOff x="-18271050" y="3333200"/>
            <a:chExt cx="304050" cy="306825"/>
          </a:xfrm>
        </p:grpSpPr>
        <p:sp>
          <p:nvSpPr>
            <p:cNvPr id="8325" name="Google Shape;8325;p79"/>
            <p:cNvSpPr/>
            <p:nvPr/>
          </p:nvSpPr>
          <p:spPr>
            <a:xfrm>
              <a:off x="-18271050" y="3407650"/>
              <a:ext cx="63025" cy="79575"/>
            </a:xfrm>
            <a:custGeom>
              <a:avLst/>
              <a:gdLst/>
              <a:ahLst/>
              <a:cxnLst/>
              <a:rect l="l" t="t" r="r" b="b"/>
              <a:pathLst>
                <a:path w="2521" h="3183" extrusionOk="0">
                  <a:moveTo>
                    <a:pt x="1765" y="0"/>
                  </a:moveTo>
                  <a:cubicBezTo>
                    <a:pt x="788" y="0"/>
                    <a:pt x="0" y="788"/>
                    <a:pt x="0" y="1764"/>
                  </a:cubicBezTo>
                  <a:cubicBezTo>
                    <a:pt x="0" y="2363"/>
                    <a:pt x="284" y="2867"/>
                    <a:pt x="694" y="3182"/>
                  </a:cubicBezTo>
                  <a:cubicBezTo>
                    <a:pt x="694" y="1733"/>
                    <a:pt x="1544" y="567"/>
                    <a:pt x="2521" y="158"/>
                  </a:cubicBezTo>
                  <a:cubicBezTo>
                    <a:pt x="2300" y="32"/>
                    <a:pt x="2048"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6" name="Google Shape;8326;p79"/>
            <p:cNvSpPr/>
            <p:nvPr/>
          </p:nvSpPr>
          <p:spPr>
            <a:xfrm>
              <a:off x="-18030050" y="3406850"/>
              <a:ext cx="63050" cy="79575"/>
            </a:xfrm>
            <a:custGeom>
              <a:avLst/>
              <a:gdLst/>
              <a:ahLst/>
              <a:cxnLst/>
              <a:rect l="l" t="t" r="r" b="b"/>
              <a:pathLst>
                <a:path w="2522" h="3183" extrusionOk="0">
                  <a:moveTo>
                    <a:pt x="757" y="1"/>
                  </a:moveTo>
                  <a:cubicBezTo>
                    <a:pt x="474" y="1"/>
                    <a:pt x="253" y="64"/>
                    <a:pt x="1" y="158"/>
                  </a:cubicBezTo>
                  <a:cubicBezTo>
                    <a:pt x="978" y="568"/>
                    <a:pt x="1828" y="1733"/>
                    <a:pt x="1828" y="3183"/>
                  </a:cubicBezTo>
                  <a:cubicBezTo>
                    <a:pt x="2238" y="2868"/>
                    <a:pt x="2521" y="2332"/>
                    <a:pt x="2521" y="1765"/>
                  </a:cubicBezTo>
                  <a:cubicBezTo>
                    <a:pt x="2521" y="788"/>
                    <a:pt x="1734" y="1"/>
                    <a:pt x="7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7" name="Google Shape;8327;p79"/>
            <p:cNvSpPr/>
            <p:nvPr/>
          </p:nvSpPr>
          <p:spPr>
            <a:xfrm>
              <a:off x="-18136375" y="3549400"/>
              <a:ext cx="35475" cy="32325"/>
            </a:xfrm>
            <a:custGeom>
              <a:avLst/>
              <a:gdLst/>
              <a:ahLst/>
              <a:cxnLst/>
              <a:rect l="l" t="t" r="r" b="b"/>
              <a:pathLst>
                <a:path w="1419" h="1293" extrusionOk="0">
                  <a:moveTo>
                    <a:pt x="725" y="1"/>
                  </a:moveTo>
                  <a:cubicBezTo>
                    <a:pt x="347" y="1"/>
                    <a:pt x="95" y="222"/>
                    <a:pt x="1" y="600"/>
                  </a:cubicBezTo>
                  <a:lnTo>
                    <a:pt x="725" y="1293"/>
                  </a:lnTo>
                  <a:lnTo>
                    <a:pt x="1419" y="600"/>
                  </a:lnTo>
                  <a:cubicBezTo>
                    <a:pt x="1355" y="285"/>
                    <a:pt x="1072" y="1"/>
                    <a:pt x="72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8" name="Google Shape;8328;p79"/>
            <p:cNvSpPr/>
            <p:nvPr/>
          </p:nvSpPr>
          <p:spPr>
            <a:xfrm>
              <a:off x="-18233250" y="3423625"/>
              <a:ext cx="230800" cy="216400"/>
            </a:xfrm>
            <a:custGeom>
              <a:avLst/>
              <a:gdLst/>
              <a:ahLst/>
              <a:cxnLst/>
              <a:rect l="l" t="t" r="r" b="b"/>
              <a:pathLst>
                <a:path w="9232" h="8656" extrusionOk="0">
                  <a:moveTo>
                    <a:pt x="2427" y="2890"/>
                  </a:moveTo>
                  <a:cubicBezTo>
                    <a:pt x="2616" y="2890"/>
                    <a:pt x="2773" y="3047"/>
                    <a:pt x="2773" y="3268"/>
                  </a:cubicBezTo>
                  <a:cubicBezTo>
                    <a:pt x="2773" y="3457"/>
                    <a:pt x="2616" y="3614"/>
                    <a:pt x="2427" y="3614"/>
                  </a:cubicBezTo>
                  <a:cubicBezTo>
                    <a:pt x="2238" y="3614"/>
                    <a:pt x="2080" y="3457"/>
                    <a:pt x="2080" y="3268"/>
                  </a:cubicBezTo>
                  <a:cubicBezTo>
                    <a:pt x="2080" y="3047"/>
                    <a:pt x="2238" y="2890"/>
                    <a:pt x="2427" y="2890"/>
                  </a:cubicBezTo>
                  <a:close/>
                  <a:moveTo>
                    <a:pt x="6711" y="2890"/>
                  </a:moveTo>
                  <a:cubicBezTo>
                    <a:pt x="6900" y="2890"/>
                    <a:pt x="7089" y="3047"/>
                    <a:pt x="7089" y="3268"/>
                  </a:cubicBezTo>
                  <a:cubicBezTo>
                    <a:pt x="7058" y="3457"/>
                    <a:pt x="6900" y="3614"/>
                    <a:pt x="6711" y="3614"/>
                  </a:cubicBezTo>
                  <a:cubicBezTo>
                    <a:pt x="6522" y="3614"/>
                    <a:pt x="6365" y="3457"/>
                    <a:pt x="6365" y="3268"/>
                  </a:cubicBezTo>
                  <a:cubicBezTo>
                    <a:pt x="6365" y="3047"/>
                    <a:pt x="6522" y="2890"/>
                    <a:pt x="6711" y="2890"/>
                  </a:cubicBezTo>
                  <a:close/>
                  <a:moveTo>
                    <a:pt x="2066" y="0"/>
                  </a:moveTo>
                  <a:cubicBezTo>
                    <a:pt x="1647" y="0"/>
                    <a:pt x="1224" y="147"/>
                    <a:pt x="883" y="464"/>
                  </a:cubicBezTo>
                  <a:cubicBezTo>
                    <a:pt x="316" y="999"/>
                    <a:pt x="1" y="1724"/>
                    <a:pt x="1" y="2543"/>
                  </a:cubicBezTo>
                  <a:cubicBezTo>
                    <a:pt x="1" y="4528"/>
                    <a:pt x="1765" y="8308"/>
                    <a:pt x="4285" y="8655"/>
                  </a:cubicBezTo>
                  <a:lnTo>
                    <a:pt x="4285" y="6985"/>
                  </a:lnTo>
                  <a:lnTo>
                    <a:pt x="3372" y="6103"/>
                  </a:lnTo>
                  <a:lnTo>
                    <a:pt x="3340" y="6040"/>
                  </a:lnTo>
                  <a:cubicBezTo>
                    <a:pt x="3246" y="5977"/>
                    <a:pt x="3214" y="5883"/>
                    <a:pt x="3214" y="5820"/>
                  </a:cubicBezTo>
                  <a:cubicBezTo>
                    <a:pt x="3214" y="5032"/>
                    <a:pt x="3844" y="4402"/>
                    <a:pt x="4632" y="4402"/>
                  </a:cubicBezTo>
                  <a:cubicBezTo>
                    <a:pt x="5420" y="4402"/>
                    <a:pt x="6050" y="5032"/>
                    <a:pt x="6050" y="5820"/>
                  </a:cubicBezTo>
                  <a:cubicBezTo>
                    <a:pt x="6050" y="5883"/>
                    <a:pt x="6018" y="6009"/>
                    <a:pt x="5924" y="6040"/>
                  </a:cubicBezTo>
                  <a:lnTo>
                    <a:pt x="4947" y="6985"/>
                  </a:lnTo>
                  <a:lnTo>
                    <a:pt x="4947" y="8655"/>
                  </a:lnTo>
                  <a:cubicBezTo>
                    <a:pt x="7436" y="8340"/>
                    <a:pt x="9232" y="4559"/>
                    <a:pt x="9232" y="2543"/>
                  </a:cubicBezTo>
                  <a:cubicBezTo>
                    <a:pt x="9232" y="1724"/>
                    <a:pt x="8917" y="999"/>
                    <a:pt x="8349" y="464"/>
                  </a:cubicBezTo>
                  <a:cubicBezTo>
                    <a:pt x="7984" y="157"/>
                    <a:pt x="7553" y="14"/>
                    <a:pt x="7131" y="14"/>
                  </a:cubicBezTo>
                  <a:cubicBezTo>
                    <a:pt x="6425" y="14"/>
                    <a:pt x="5747" y="415"/>
                    <a:pt x="5451" y="1125"/>
                  </a:cubicBezTo>
                  <a:lnTo>
                    <a:pt x="5230" y="1755"/>
                  </a:lnTo>
                  <a:cubicBezTo>
                    <a:pt x="5104" y="2039"/>
                    <a:pt x="4852" y="2197"/>
                    <a:pt x="4600" y="2197"/>
                  </a:cubicBezTo>
                  <a:cubicBezTo>
                    <a:pt x="4317" y="2197"/>
                    <a:pt x="4033" y="2039"/>
                    <a:pt x="3970" y="1755"/>
                  </a:cubicBezTo>
                  <a:lnTo>
                    <a:pt x="3718" y="1125"/>
                  </a:lnTo>
                  <a:cubicBezTo>
                    <a:pt x="3461" y="414"/>
                    <a:pt x="2771" y="0"/>
                    <a:pt x="206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9" name="Google Shape;8329;p79"/>
            <p:cNvSpPr/>
            <p:nvPr/>
          </p:nvSpPr>
          <p:spPr>
            <a:xfrm>
              <a:off x="-18231675" y="3333200"/>
              <a:ext cx="220575" cy="125650"/>
            </a:xfrm>
            <a:custGeom>
              <a:avLst/>
              <a:gdLst/>
              <a:ahLst/>
              <a:cxnLst/>
              <a:rect l="l" t="t" r="r" b="b"/>
              <a:pathLst>
                <a:path w="8823" h="5026" extrusionOk="0">
                  <a:moveTo>
                    <a:pt x="3088" y="1088"/>
                  </a:moveTo>
                  <a:cubicBezTo>
                    <a:pt x="3277" y="1088"/>
                    <a:pt x="3435" y="1245"/>
                    <a:pt x="3435" y="1434"/>
                  </a:cubicBezTo>
                  <a:lnTo>
                    <a:pt x="3435" y="2159"/>
                  </a:lnTo>
                  <a:cubicBezTo>
                    <a:pt x="3435" y="2348"/>
                    <a:pt x="3277" y="2506"/>
                    <a:pt x="3088" y="2506"/>
                  </a:cubicBezTo>
                  <a:cubicBezTo>
                    <a:pt x="2868" y="2506"/>
                    <a:pt x="2710" y="2348"/>
                    <a:pt x="2710" y="2159"/>
                  </a:cubicBezTo>
                  <a:lnTo>
                    <a:pt x="2710" y="1434"/>
                  </a:lnTo>
                  <a:cubicBezTo>
                    <a:pt x="2710" y="1245"/>
                    <a:pt x="2868" y="1088"/>
                    <a:pt x="3088" y="1088"/>
                  </a:cubicBezTo>
                  <a:close/>
                  <a:moveTo>
                    <a:pt x="5955" y="1088"/>
                  </a:moveTo>
                  <a:cubicBezTo>
                    <a:pt x="6144" y="1088"/>
                    <a:pt x="6302" y="1245"/>
                    <a:pt x="6302" y="1434"/>
                  </a:cubicBezTo>
                  <a:lnTo>
                    <a:pt x="6302" y="2159"/>
                  </a:lnTo>
                  <a:cubicBezTo>
                    <a:pt x="6302" y="2348"/>
                    <a:pt x="6144" y="2506"/>
                    <a:pt x="5955" y="2506"/>
                  </a:cubicBezTo>
                  <a:cubicBezTo>
                    <a:pt x="5735" y="2506"/>
                    <a:pt x="5577" y="2348"/>
                    <a:pt x="5577" y="2159"/>
                  </a:cubicBezTo>
                  <a:lnTo>
                    <a:pt x="5577" y="1434"/>
                  </a:lnTo>
                  <a:cubicBezTo>
                    <a:pt x="5577" y="1245"/>
                    <a:pt x="5735" y="1088"/>
                    <a:pt x="5955" y="1088"/>
                  </a:cubicBezTo>
                  <a:close/>
                  <a:moveTo>
                    <a:pt x="4537" y="1781"/>
                  </a:moveTo>
                  <a:cubicBezTo>
                    <a:pt x="4726" y="1781"/>
                    <a:pt x="4884" y="1938"/>
                    <a:pt x="4884" y="2159"/>
                  </a:cubicBezTo>
                  <a:lnTo>
                    <a:pt x="4884" y="2852"/>
                  </a:lnTo>
                  <a:cubicBezTo>
                    <a:pt x="4884" y="3041"/>
                    <a:pt x="4726" y="3199"/>
                    <a:pt x="4537" y="3199"/>
                  </a:cubicBezTo>
                  <a:cubicBezTo>
                    <a:pt x="4317" y="3199"/>
                    <a:pt x="4159" y="3041"/>
                    <a:pt x="4159" y="2852"/>
                  </a:cubicBezTo>
                  <a:lnTo>
                    <a:pt x="4159" y="2159"/>
                  </a:lnTo>
                  <a:cubicBezTo>
                    <a:pt x="4159" y="1938"/>
                    <a:pt x="4317" y="1781"/>
                    <a:pt x="4537" y="1781"/>
                  </a:cubicBezTo>
                  <a:close/>
                  <a:moveTo>
                    <a:pt x="4427" y="1"/>
                  </a:moveTo>
                  <a:cubicBezTo>
                    <a:pt x="4372" y="1"/>
                    <a:pt x="4317" y="17"/>
                    <a:pt x="4254" y="48"/>
                  </a:cubicBezTo>
                  <a:lnTo>
                    <a:pt x="3655" y="395"/>
                  </a:lnTo>
                  <a:lnTo>
                    <a:pt x="2994" y="237"/>
                  </a:lnTo>
                  <a:cubicBezTo>
                    <a:pt x="2964" y="230"/>
                    <a:pt x="2934" y="226"/>
                    <a:pt x="2905" y="226"/>
                  </a:cubicBezTo>
                  <a:cubicBezTo>
                    <a:pt x="2810" y="226"/>
                    <a:pt x="2719" y="267"/>
                    <a:pt x="2647" y="363"/>
                  </a:cubicBezTo>
                  <a:lnTo>
                    <a:pt x="2175" y="836"/>
                  </a:lnTo>
                  <a:lnTo>
                    <a:pt x="1481" y="867"/>
                  </a:lnTo>
                  <a:cubicBezTo>
                    <a:pt x="1387" y="867"/>
                    <a:pt x="1261" y="962"/>
                    <a:pt x="1166" y="1088"/>
                  </a:cubicBezTo>
                  <a:lnTo>
                    <a:pt x="851" y="1655"/>
                  </a:lnTo>
                  <a:cubicBezTo>
                    <a:pt x="599" y="1749"/>
                    <a:pt x="127" y="1875"/>
                    <a:pt x="1" y="2096"/>
                  </a:cubicBezTo>
                  <a:cubicBezTo>
                    <a:pt x="851" y="2159"/>
                    <a:pt x="1450" y="2380"/>
                    <a:pt x="1922" y="2821"/>
                  </a:cubicBezTo>
                  <a:cubicBezTo>
                    <a:pt x="2994" y="2821"/>
                    <a:pt x="3907" y="3451"/>
                    <a:pt x="4285" y="4396"/>
                  </a:cubicBezTo>
                  <a:lnTo>
                    <a:pt x="4537" y="5026"/>
                  </a:lnTo>
                  <a:lnTo>
                    <a:pt x="4726" y="4396"/>
                  </a:lnTo>
                  <a:cubicBezTo>
                    <a:pt x="5104" y="3451"/>
                    <a:pt x="6018" y="2821"/>
                    <a:pt x="7058" y="2821"/>
                  </a:cubicBezTo>
                  <a:cubicBezTo>
                    <a:pt x="7486" y="2421"/>
                    <a:pt x="7992" y="2150"/>
                    <a:pt x="8623" y="2150"/>
                  </a:cubicBezTo>
                  <a:cubicBezTo>
                    <a:pt x="8688" y="2150"/>
                    <a:pt x="8754" y="2153"/>
                    <a:pt x="8822" y="2159"/>
                  </a:cubicBezTo>
                  <a:cubicBezTo>
                    <a:pt x="8791" y="2033"/>
                    <a:pt x="8696" y="1938"/>
                    <a:pt x="8633" y="1907"/>
                  </a:cubicBezTo>
                  <a:lnTo>
                    <a:pt x="8003" y="1655"/>
                  </a:lnTo>
                  <a:lnTo>
                    <a:pt x="7688" y="1088"/>
                  </a:lnTo>
                  <a:cubicBezTo>
                    <a:pt x="7656" y="962"/>
                    <a:pt x="7530" y="867"/>
                    <a:pt x="7373" y="867"/>
                  </a:cubicBezTo>
                  <a:lnTo>
                    <a:pt x="6711" y="836"/>
                  </a:lnTo>
                  <a:lnTo>
                    <a:pt x="6239" y="363"/>
                  </a:lnTo>
                  <a:cubicBezTo>
                    <a:pt x="6144" y="300"/>
                    <a:pt x="5987" y="237"/>
                    <a:pt x="5861" y="237"/>
                  </a:cubicBezTo>
                  <a:lnTo>
                    <a:pt x="5199" y="395"/>
                  </a:lnTo>
                  <a:lnTo>
                    <a:pt x="4600" y="48"/>
                  </a:lnTo>
                  <a:cubicBezTo>
                    <a:pt x="4537" y="17"/>
                    <a:pt x="4482" y="1"/>
                    <a:pt x="44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0" name="Google Shape;8330;p79"/>
          <p:cNvGrpSpPr/>
          <p:nvPr/>
        </p:nvGrpSpPr>
        <p:grpSpPr>
          <a:xfrm>
            <a:off x="5200644" y="2244171"/>
            <a:ext cx="448180" cy="448143"/>
            <a:chOff x="-18270275" y="3710875"/>
            <a:chExt cx="303275" cy="303250"/>
          </a:xfrm>
        </p:grpSpPr>
        <p:sp>
          <p:nvSpPr>
            <p:cNvPr id="8331" name="Google Shape;8331;p79"/>
            <p:cNvSpPr/>
            <p:nvPr/>
          </p:nvSpPr>
          <p:spPr>
            <a:xfrm>
              <a:off x="-18240325" y="3896975"/>
              <a:ext cx="59875" cy="71475"/>
            </a:xfrm>
            <a:custGeom>
              <a:avLst/>
              <a:gdLst/>
              <a:ahLst/>
              <a:cxnLst/>
              <a:rect l="l" t="t" r="r" b="b"/>
              <a:pathLst>
                <a:path w="2395" h="2859" extrusionOk="0">
                  <a:moveTo>
                    <a:pt x="1520" y="0"/>
                  </a:moveTo>
                  <a:cubicBezTo>
                    <a:pt x="1300" y="0"/>
                    <a:pt x="1085" y="84"/>
                    <a:pt x="945" y="244"/>
                  </a:cubicBezTo>
                  <a:lnTo>
                    <a:pt x="0" y="1189"/>
                  </a:lnTo>
                  <a:cubicBezTo>
                    <a:pt x="725" y="1220"/>
                    <a:pt x="1418" y="1567"/>
                    <a:pt x="1827" y="2165"/>
                  </a:cubicBezTo>
                  <a:cubicBezTo>
                    <a:pt x="1827" y="2165"/>
                    <a:pt x="2048" y="2386"/>
                    <a:pt x="2395" y="2859"/>
                  </a:cubicBezTo>
                  <a:cubicBezTo>
                    <a:pt x="2395" y="2670"/>
                    <a:pt x="2363" y="2512"/>
                    <a:pt x="2363" y="2354"/>
                  </a:cubicBezTo>
                  <a:lnTo>
                    <a:pt x="2363" y="811"/>
                  </a:lnTo>
                  <a:cubicBezTo>
                    <a:pt x="2363" y="496"/>
                    <a:pt x="2205" y="244"/>
                    <a:pt x="1890" y="86"/>
                  </a:cubicBezTo>
                  <a:cubicBezTo>
                    <a:pt x="1775" y="28"/>
                    <a:pt x="1647" y="0"/>
                    <a:pt x="15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79"/>
            <p:cNvSpPr/>
            <p:nvPr/>
          </p:nvSpPr>
          <p:spPr>
            <a:xfrm>
              <a:off x="-18254500" y="3765100"/>
              <a:ext cx="267800" cy="249025"/>
            </a:xfrm>
            <a:custGeom>
              <a:avLst/>
              <a:gdLst/>
              <a:ahLst/>
              <a:cxnLst/>
              <a:rect l="l" t="t" r="r" b="b"/>
              <a:pathLst>
                <a:path w="10712" h="9961" extrusionOk="0">
                  <a:moveTo>
                    <a:pt x="2583" y="2880"/>
                  </a:moveTo>
                  <a:cubicBezTo>
                    <a:pt x="2670" y="2880"/>
                    <a:pt x="2757" y="2919"/>
                    <a:pt x="2835" y="2998"/>
                  </a:cubicBezTo>
                  <a:lnTo>
                    <a:pt x="3560" y="3691"/>
                  </a:lnTo>
                  <a:cubicBezTo>
                    <a:pt x="3718" y="3849"/>
                    <a:pt x="3718" y="4038"/>
                    <a:pt x="3560" y="4195"/>
                  </a:cubicBezTo>
                  <a:cubicBezTo>
                    <a:pt x="3466" y="4290"/>
                    <a:pt x="3403" y="4321"/>
                    <a:pt x="3308" y="4321"/>
                  </a:cubicBezTo>
                  <a:cubicBezTo>
                    <a:pt x="3245" y="4321"/>
                    <a:pt x="3119" y="4290"/>
                    <a:pt x="3088" y="4195"/>
                  </a:cubicBezTo>
                  <a:lnTo>
                    <a:pt x="2363" y="3502"/>
                  </a:lnTo>
                  <a:cubicBezTo>
                    <a:pt x="2174" y="3345"/>
                    <a:pt x="2174" y="3093"/>
                    <a:pt x="2331" y="2998"/>
                  </a:cubicBezTo>
                  <a:cubicBezTo>
                    <a:pt x="2410" y="2919"/>
                    <a:pt x="2497" y="2880"/>
                    <a:pt x="2583" y="2880"/>
                  </a:cubicBezTo>
                  <a:close/>
                  <a:moveTo>
                    <a:pt x="8286" y="2880"/>
                  </a:moveTo>
                  <a:cubicBezTo>
                    <a:pt x="8372" y="2880"/>
                    <a:pt x="8459" y="2919"/>
                    <a:pt x="8538" y="2998"/>
                  </a:cubicBezTo>
                  <a:cubicBezTo>
                    <a:pt x="8695" y="3156"/>
                    <a:pt x="8695" y="3345"/>
                    <a:pt x="8538" y="3502"/>
                  </a:cubicBezTo>
                  <a:lnTo>
                    <a:pt x="7845" y="4195"/>
                  </a:lnTo>
                  <a:cubicBezTo>
                    <a:pt x="7750" y="4290"/>
                    <a:pt x="7687" y="4321"/>
                    <a:pt x="7593" y="4321"/>
                  </a:cubicBezTo>
                  <a:cubicBezTo>
                    <a:pt x="7530" y="4321"/>
                    <a:pt x="7404" y="4290"/>
                    <a:pt x="7372" y="4195"/>
                  </a:cubicBezTo>
                  <a:cubicBezTo>
                    <a:pt x="7183" y="4038"/>
                    <a:pt x="7183" y="3817"/>
                    <a:pt x="7341" y="3691"/>
                  </a:cubicBezTo>
                  <a:lnTo>
                    <a:pt x="8034" y="2998"/>
                  </a:lnTo>
                  <a:cubicBezTo>
                    <a:pt x="8113" y="2919"/>
                    <a:pt x="8199" y="2880"/>
                    <a:pt x="8286" y="2880"/>
                  </a:cubicBezTo>
                  <a:close/>
                  <a:moveTo>
                    <a:pt x="5272" y="0"/>
                  </a:moveTo>
                  <a:cubicBezTo>
                    <a:pt x="3911" y="0"/>
                    <a:pt x="2618" y="504"/>
                    <a:pt x="1607" y="1486"/>
                  </a:cubicBezTo>
                  <a:cubicBezTo>
                    <a:pt x="567" y="2526"/>
                    <a:pt x="0" y="3849"/>
                    <a:pt x="0" y="5361"/>
                  </a:cubicBezTo>
                  <a:lnTo>
                    <a:pt x="0" y="5897"/>
                  </a:lnTo>
                  <a:lnTo>
                    <a:pt x="977" y="4983"/>
                  </a:lnTo>
                  <a:cubicBezTo>
                    <a:pt x="1267" y="4693"/>
                    <a:pt x="1651" y="4534"/>
                    <a:pt x="2044" y="4534"/>
                  </a:cubicBezTo>
                  <a:cubicBezTo>
                    <a:pt x="2291" y="4534"/>
                    <a:pt x="2541" y="4597"/>
                    <a:pt x="2772" y="4731"/>
                  </a:cubicBezTo>
                  <a:cubicBezTo>
                    <a:pt x="3277" y="4983"/>
                    <a:pt x="3623" y="5519"/>
                    <a:pt x="3623" y="6086"/>
                  </a:cubicBezTo>
                  <a:lnTo>
                    <a:pt x="3623" y="7629"/>
                  </a:lnTo>
                  <a:cubicBezTo>
                    <a:pt x="3623" y="8575"/>
                    <a:pt x="4190" y="9709"/>
                    <a:pt x="5041" y="9961"/>
                  </a:cubicBezTo>
                  <a:lnTo>
                    <a:pt x="5041" y="8701"/>
                  </a:lnTo>
                  <a:lnTo>
                    <a:pt x="4411" y="7913"/>
                  </a:lnTo>
                  <a:cubicBezTo>
                    <a:pt x="4379" y="7818"/>
                    <a:pt x="4348" y="7755"/>
                    <a:pt x="4348" y="7661"/>
                  </a:cubicBezTo>
                  <a:cubicBezTo>
                    <a:pt x="4348" y="7062"/>
                    <a:pt x="4820" y="6590"/>
                    <a:pt x="5387" y="6590"/>
                  </a:cubicBezTo>
                  <a:cubicBezTo>
                    <a:pt x="5986" y="6590"/>
                    <a:pt x="6459" y="7062"/>
                    <a:pt x="6459" y="7661"/>
                  </a:cubicBezTo>
                  <a:cubicBezTo>
                    <a:pt x="6459" y="7755"/>
                    <a:pt x="6427" y="7818"/>
                    <a:pt x="6396" y="7913"/>
                  </a:cubicBezTo>
                  <a:lnTo>
                    <a:pt x="5765" y="8701"/>
                  </a:lnTo>
                  <a:lnTo>
                    <a:pt x="5765" y="9961"/>
                  </a:lnTo>
                  <a:cubicBezTo>
                    <a:pt x="6616" y="9709"/>
                    <a:pt x="7183" y="8575"/>
                    <a:pt x="7183" y="7629"/>
                  </a:cubicBezTo>
                  <a:lnTo>
                    <a:pt x="7183" y="6086"/>
                  </a:lnTo>
                  <a:cubicBezTo>
                    <a:pt x="7183" y="5519"/>
                    <a:pt x="7498" y="4983"/>
                    <a:pt x="8034" y="4731"/>
                  </a:cubicBezTo>
                  <a:cubicBezTo>
                    <a:pt x="8265" y="4597"/>
                    <a:pt x="8511" y="4534"/>
                    <a:pt x="8752" y="4534"/>
                  </a:cubicBezTo>
                  <a:cubicBezTo>
                    <a:pt x="9135" y="4534"/>
                    <a:pt x="9508" y="4693"/>
                    <a:pt x="9798" y="4983"/>
                  </a:cubicBezTo>
                  <a:lnTo>
                    <a:pt x="10712" y="5897"/>
                  </a:lnTo>
                  <a:lnTo>
                    <a:pt x="10712" y="5550"/>
                  </a:lnTo>
                  <a:cubicBezTo>
                    <a:pt x="10712" y="2557"/>
                    <a:pt x="8380" y="68"/>
                    <a:pt x="5513" y="5"/>
                  </a:cubicBezTo>
                  <a:cubicBezTo>
                    <a:pt x="5433" y="2"/>
                    <a:pt x="5352" y="0"/>
                    <a:pt x="52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79"/>
            <p:cNvSpPr/>
            <p:nvPr/>
          </p:nvSpPr>
          <p:spPr>
            <a:xfrm>
              <a:off x="-18057600" y="3896625"/>
              <a:ext cx="61450" cy="71825"/>
            </a:xfrm>
            <a:custGeom>
              <a:avLst/>
              <a:gdLst/>
              <a:ahLst/>
              <a:cxnLst/>
              <a:rect l="l" t="t" r="r" b="b"/>
              <a:pathLst>
                <a:path w="2458" h="2873" extrusionOk="0">
                  <a:moveTo>
                    <a:pt x="885" y="0"/>
                  </a:moveTo>
                  <a:cubicBezTo>
                    <a:pt x="760" y="0"/>
                    <a:pt x="630" y="32"/>
                    <a:pt x="504" y="100"/>
                  </a:cubicBezTo>
                  <a:cubicBezTo>
                    <a:pt x="252" y="258"/>
                    <a:pt x="32" y="510"/>
                    <a:pt x="32" y="825"/>
                  </a:cubicBezTo>
                  <a:lnTo>
                    <a:pt x="32" y="2368"/>
                  </a:lnTo>
                  <a:cubicBezTo>
                    <a:pt x="32" y="2526"/>
                    <a:pt x="32" y="2684"/>
                    <a:pt x="0" y="2873"/>
                  </a:cubicBezTo>
                  <a:lnTo>
                    <a:pt x="32" y="2841"/>
                  </a:lnTo>
                  <a:lnTo>
                    <a:pt x="567" y="2179"/>
                  </a:lnTo>
                  <a:cubicBezTo>
                    <a:pt x="630" y="2053"/>
                    <a:pt x="725" y="1959"/>
                    <a:pt x="819" y="1864"/>
                  </a:cubicBezTo>
                  <a:cubicBezTo>
                    <a:pt x="1260" y="1455"/>
                    <a:pt x="1828" y="1171"/>
                    <a:pt x="2458" y="1171"/>
                  </a:cubicBezTo>
                  <a:lnTo>
                    <a:pt x="1450" y="258"/>
                  </a:lnTo>
                  <a:cubicBezTo>
                    <a:pt x="1309" y="97"/>
                    <a:pt x="1104" y="0"/>
                    <a:pt x="8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79"/>
            <p:cNvSpPr/>
            <p:nvPr/>
          </p:nvSpPr>
          <p:spPr>
            <a:xfrm>
              <a:off x="-18127700" y="3949125"/>
              <a:ext cx="18125" cy="16975"/>
            </a:xfrm>
            <a:custGeom>
              <a:avLst/>
              <a:gdLst/>
              <a:ahLst/>
              <a:cxnLst/>
              <a:rect l="l" t="t" r="r" b="b"/>
              <a:pathLst>
                <a:path w="725" h="679" extrusionOk="0">
                  <a:moveTo>
                    <a:pt x="351" y="1"/>
                  </a:moveTo>
                  <a:cubicBezTo>
                    <a:pt x="197" y="1"/>
                    <a:pt x="48" y="79"/>
                    <a:pt x="0" y="237"/>
                  </a:cubicBezTo>
                  <a:lnTo>
                    <a:pt x="378" y="678"/>
                  </a:lnTo>
                  <a:lnTo>
                    <a:pt x="725" y="237"/>
                  </a:lnTo>
                  <a:cubicBezTo>
                    <a:pt x="662" y="79"/>
                    <a:pt x="504" y="1"/>
                    <a:pt x="3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79"/>
            <p:cNvSpPr/>
            <p:nvPr/>
          </p:nvSpPr>
          <p:spPr>
            <a:xfrm>
              <a:off x="-18270275" y="3710875"/>
              <a:ext cx="107150" cy="98475"/>
            </a:xfrm>
            <a:custGeom>
              <a:avLst/>
              <a:gdLst/>
              <a:ahLst/>
              <a:cxnLst/>
              <a:rect l="l" t="t" r="r" b="b"/>
              <a:pathLst>
                <a:path w="4286" h="3939" extrusionOk="0">
                  <a:moveTo>
                    <a:pt x="347" y="0"/>
                  </a:moveTo>
                  <a:cubicBezTo>
                    <a:pt x="158" y="0"/>
                    <a:pt x="32" y="189"/>
                    <a:pt x="32" y="379"/>
                  </a:cubicBezTo>
                  <a:lnTo>
                    <a:pt x="1" y="1103"/>
                  </a:lnTo>
                  <a:cubicBezTo>
                    <a:pt x="1" y="2174"/>
                    <a:pt x="474" y="3214"/>
                    <a:pt x="1230" y="3939"/>
                  </a:cubicBezTo>
                  <a:cubicBezTo>
                    <a:pt x="1387" y="3655"/>
                    <a:pt x="1576" y="3403"/>
                    <a:pt x="1860" y="3182"/>
                  </a:cubicBezTo>
                  <a:cubicBezTo>
                    <a:pt x="2553" y="2521"/>
                    <a:pt x="3403" y="2017"/>
                    <a:pt x="4286" y="1733"/>
                  </a:cubicBezTo>
                  <a:cubicBezTo>
                    <a:pt x="3593" y="694"/>
                    <a:pt x="2364"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79"/>
            <p:cNvSpPr/>
            <p:nvPr/>
          </p:nvSpPr>
          <p:spPr>
            <a:xfrm>
              <a:off x="-18074925" y="3710875"/>
              <a:ext cx="107925" cy="99275"/>
            </a:xfrm>
            <a:custGeom>
              <a:avLst/>
              <a:gdLst/>
              <a:ahLst/>
              <a:cxnLst/>
              <a:rect l="l" t="t" r="r" b="b"/>
              <a:pathLst>
                <a:path w="4317" h="3971" extrusionOk="0">
                  <a:moveTo>
                    <a:pt x="3245" y="0"/>
                  </a:moveTo>
                  <a:cubicBezTo>
                    <a:pt x="1953" y="0"/>
                    <a:pt x="725" y="662"/>
                    <a:pt x="0" y="1733"/>
                  </a:cubicBezTo>
                  <a:cubicBezTo>
                    <a:pt x="1197" y="2111"/>
                    <a:pt x="2269" y="2899"/>
                    <a:pt x="3056" y="3970"/>
                  </a:cubicBezTo>
                  <a:cubicBezTo>
                    <a:pt x="3844" y="3214"/>
                    <a:pt x="4316" y="2206"/>
                    <a:pt x="4316" y="1103"/>
                  </a:cubicBezTo>
                  <a:lnTo>
                    <a:pt x="4316" y="379"/>
                  </a:lnTo>
                  <a:cubicBezTo>
                    <a:pt x="4316" y="189"/>
                    <a:pt x="4159" y="0"/>
                    <a:pt x="39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7" name="Google Shape;8337;p79"/>
          <p:cNvGrpSpPr/>
          <p:nvPr/>
        </p:nvGrpSpPr>
        <p:grpSpPr>
          <a:xfrm>
            <a:off x="5254196" y="2797422"/>
            <a:ext cx="341076" cy="448180"/>
            <a:chOff x="-18234025" y="4084200"/>
            <a:chExt cx="230800" cy="303275"/>
          </a:xfrm>
        </p:grpSpPr>
        <p:sp>
          <p:nvSpPr>
            <p:cNvPr id="8338" name="Google Shape;8338;p79"/>
            <p:cNvSpPr/>
            <p:nvPr/>
          </p:nvSpPr>
          <p:spPr>
            <a:xfrm>
              <a:off x="-18234025" y="4246450"/>
              <a:ext cx="230800" cy="141025"/>
            </a:xfrm>
            <a:custGeom>
              <a:avLst/>
              <a:gdLst/>
              <a:ahLst/>
              <a:cxnLst/>
              <a:rect l="l" t="t" r="r" b="b"/>
              <a:pathLst>
                <a:path w="9232" h="5641" extrusionOk="0">
                  <a:moveTo>
                    <a:pt x="1796" y="1"/>
                  </a:moveTo>
                  <a:lnTo>
                    <a:pt x="0" y="851"/>
                  </a:lnTo>
                  <a:cubicBezTo>
                    <a:pt x="221" y="3687"/>
                    <a:pt x="2048" y="5640"/>
                    <a:pt x="4631" y="5640"/>
                  </a:cubicBezTo>
                  <a:cubicBezTo>
                    <a:pt x="7183" y="5640"/>
                    <a:pt x="9042" y="3687"/>
                    <a:pt x="9231" y="851"/>
                  </a:cubicBezTo>
                  <a:lnTo>
                    <a:pt x="7467" y="1"/>
                  </a:lnTo>
                  <a:lnTo>
                    <a:pt x="6207" y="631"/>
                  </a:lnTo>
                  <a:cubicBezTo>
                    <a:pt x="6144" y="647"/>
                    <a:pt x="6081" y="654"/>
                    <a:pt x="6025" y="654"/>
                  </a:cubicBezTo>
                  <a:cubicBezTo>
                    <a:pt x="5970" y="654"/>
                    <a:pt x="5923" y="647"/>
                    <a:pt x="5892" y="631"/>
                  </a:cubicBezTo>
                  <a:lnTo>
                    <a:pt x="4631" y="1"/>
                  </a:lnTo>
                  <a:lnTo>
                    <a:pt x="3371" y="631"/>
                  </a:lnTo>
                  <a:cubicBezTo>
                    <a:pt x="3308" y="647"/>
                    <a:pt x="3245" y="654"/>
                    <a:pt x="3190" y="654"/>
                  </a:cubicBezTo>
                  <a:cubicBezTo>
                    <a:pt x="3135" y="654"/>
                    <a:pt x="3088" y="647"/>
                    <a:pt x="3056" y="631"/>
                  </a:cubicBezTo>
                  <a:lnTo>
                    <a:pt x="179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79"/>
            <p:cNvSpPr/>
            <p:nvPr/>
          </p:nvSpPr>
          <p:spPr>
            <a:xfrm>
              <a:off x="-18200175" y="4156675"/>
              <a:ext cx="161500" cy="87450"/>
            </a:xfrm>
            <a:custGeom>
              <a:avLst/>
              <a:gdLst/>
              <a:ahLst/>
              <a:cxnLst/>
              <a:rect l="l" t="t" r="r" b="b"/>
              <a:pathLst>
                <a:path w="6460" h="3498" extrusionOk="0">
                  <a:moveTo>
                    <a:pt x="2206" y="1040"/>
                  </a:moveTo>
                  <a:cubicBezTo>
                    <a:pt x="2395" y="1040"/>
                    <a:pt x="2553" y="1197"/>
                    <a:pt x="2553" y="1386"/>
                  </a:cubicBezTo>
                  <a:cubicBezTo>
                    <a:pt x="2553" y="1575"/>
                    <a:pt x="2395" y="1733"/>
                    <a:pt x="2206" y="1733"/>
                  </a:cubicBezTo>
                  <a:cubicBezTo>
                    <a:pt x="2017" y="1733"/>
                    <a:pt x="1860" y="1575"/>
                    <a:pt x="1860" y="1386"/>
                  </a:cubicBezTo>
                  <a:cubicBezTo>
                    <a:pt x="1860" y="1197"/>
                    <a:pt x="2017" y="1040"/>
                    <a:pt x="2206" y="1040"/>
                  </a:cubicBezTo>
                  <a:close/>
                  <a:moveTo>
                    <a:pt x="4317" y="1040"/>
                  </a:moveTo>
                  <a:cubicBezTo>
                    <a:pt x="4538" y="1040"/>
                    <a:pt x="4695" y="1197"/>
                    <a:pt x="4695" y="1386"/>
                  </a:cubicBezTo>
                  <a:cubicBezTo>
                    <a:pt x="4695" y="1575"/>
                    <a:pt x="4538" y="1733"/>
                    <a:pt x="4317" y="1733"/>
                  </a:cubicBezTo>
                  <a:cubicBezTo>
                    <a:pt x="4128" y="1733"/>
                    <a:pt x="3971" y="1575"/>
                    <a:pt x="3971" y="1386"/>
                  </a:cubicBezTo>
                  <a:cubicBezTo>
                    <a:pt x="3971" y="1197"/>
                    <a:pt x="4128" y="1040"/>
                    <a:pt x="4317" y="1040"/>
                  </a:cubicBezTo>
                  <a:close/>
                  <a:moveTo>
                    <a:pt x="1765" y="0"/>
                  </a:moveTo>
                  <a:lnTo>
                    <a:pt x="284" y="504"/>
                  </a:lnTo>
                  <a:cubicBezTo>
                    <a:pt x="127" y="914"/>
                    <a:pt x="1" y="1355"/>
                    <a:pt x="1" y="1764"/>
                  </a:cubicBezTo>
                  <a:cubicBezTo>
                    <a:pt x="1" y="2174"/>
                    <a:pt x="64" y="2521"/>
                    <a:pt x="190" y="2867"/>
                  </a:cubicBezTo>
                  <a:cubicBezTo>
                    <a:pt x="253" y="2851"/>
                    <a:pt x="300" y="2843"/>
                    <a:pt x="347" y="2843"/>
                  </a:cubicBezTo>
                  <a:cubicBezTo>
                    <a:pt x="395" y="2843"/>
                    <a:pt x="442" y="2851"/>
                    <a:pt x="505" y="2867"/>
                  </a:cubicBezTo>
                  <a:lnTo>
                    <a:pt x="1765" y="3497"/>
                  </a:lnTo>
                  <a:lnTo>
                    <a:pt x="2836" y="2962"/>
                  </a:lnTo>
                  <a:lnTo>
                    <a:pt x="2836" y="2458"/>
                  </a:lnTo>
                  <a:cubicBezTo>
                    <a:pt x="2836" y="2237"/>
                    <a:pt x="2994" y="2079"/>
                    <a:pt x="3183" y="2079"/>
                  </a:cubicBezTo>
                  <a:cubicBezTo>
                    <a:pt x="3403" y="2079"/>
                    <a:pt x="3561" y="2237"/>
                    <a:pt x="3561" y="2458"/>
                  </a:cubicBezTo>
                  <a:lnTo>
                    <a:pt x="3561" y="2962"/>
                  </a:lnTo>
                  <a:lnTo>
                    <a:pt x="4695" y="3497"/>
                  </a:lnTo>
                  <a:lnTo>
                    <a:pt x="5955" y="2867"/>
                  </a:lnTo>
                  <a:cubicBezTo>
                    <a:pt x="6003" y="2851"/>
                    <a:pt x="6050" y="2843"/>
                    <a:pt x="6101" y="2843"/>
                  </a:cubicBezTo>
                  <a:cubicBezTo>
                    <a:pt x="6152" y="2843"/>
                    <a:pt x="6207" y="2851"/>
                    <a:pt x="6270" y="2867"/>
                  </a:cubicBezTo>
                  <a:cubicBezTo>
                    <a:pt x="6365" y="2521"/>
                    <a:pt x="6459" y="2174"/>
                    <a:pt x="6459" y="1764"/>
                  </a:cubicBezTo>
                  <a:cubicBezTo>
                    <a:pt x="6459" y="1323"/>
                    <a:pt x="6365" y="914"/>
                    <a:pt x="6176" y="504"/>
                  </a:cubicBezTo>
                  <a:lnTo>
                    <a:pt x="4695" y="0"/>
                  </a:lnTo>
                  <a:lnTo>
                    <a:pt x="3372" y="630"/>
                  </a:lnTo>
                  <a:cubicBezTo>
                    <a:pt x="3325" y="646"/>
                    <a:pt x="3270" y="654"/>
                    <a:pt x="3214" y="654"/>
                  </a:cubicBezTo>
                  <a:cubicBezTo>
                    <a:pt x="3159" y="654"/>
                    <a:pt x="3104" y="646"/>
                    <a:pt x="3057" y="630"/>
                  </a:cubicBezTo>
                  <a:lnTo>
                    <a:pt x="176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0" name="Google Shape;8340;p79"/>
            <p:cNvSpPr/>
            <p:nvPr/>
          </p:nvSpPr>
          <p:spPr>
            <a:xfrm>
              <a:off x="-18211200" y="4084200"/>
              <a:ext cx="185125" cy="71700"/>
            </a:xfrm>
            <a:custGeom>
              <a:avLst/>
              <a:gdLst/>
              <a:ahLst/>
              <a:cxnLst/>
              <a:rect l="l" t="t" r="r" b="b"/>
              <a:pathLst>
                <a:path w="7405" h="2868" extrusionOk="0">
                  <a:moveTo>
                    <a:pt x="3718" y="1"/>
                  </a:moveTo>
                  <a:cubicBezTo>
                    <a:pt x="2301" y="1"/>
                    <a:pt x="914" y="1040"/>
                    <a:pt x="1" y="2868"/>
                  </a:cubicBezTo>
                  <a:lnTo>
                    <a:pt x="2175" y="2143"/>
                  </a:lnTo>
                  <a:cubicBezTo>
                    <a:pt x="2206" y="2127"/>
                    <a:pt x="2246" y="2119"/>
                    <a:pt x="2293" y="2119"/>
                  </a:cubicBezTo>
                  <a:cubicBezTo>
                    <a:pt x="2340" y="2119"/>
                    <a:pt x="2395" y="2127"/>
                    <a:pt x="2458" y="2143"/>
                  </a:cubicBezTo>
                  <a:lnTo>
                    <a:pt x="3718" y="2773"/>
                  </a:lnTo>
                  <a:lnTo>
                    <a:pt x="4979" y="2143"/>
                  </a:lnTo>
                  <a:cubicBezTo>
                    <a:pt x="5010" y="2127"/>
                    <a:pt x="5057" y="2119"/>
                    <a:pt x="5105" y="2119"/>
                  </a:cubicBezTo>
                  <a:cubicBezTo>
                    <a:pt x="5152" y="2119"/>
                    <a:pt x="5199" y="2127"/>
                    <a:pt x="5231" y="2143"/>
                  </a:cubicBezTo>
                  <a:lnTo>
                    <a:pt x="7404" y="2868"/>
                  </a:lnTo>
                  <a:cubicBezTo>
                    <a:pt x="6491" y="1040"/>
                    <a:pt x="5136" y="1"/>
                    <a:pt x="37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41" name="Google Shape;8341;p79"/>
          <p:cNvGrpSpPr/>
          <p:nvPr/>
        </p:nvGrpSpPr>
        <p:grpSpPr>
          <a:xfrm>
            <a:off x="2366751" y="3341641"/>
            <a:ext cx="449325" cy="450470"/>
            <a:chOff x="-16419350" y="3308400"/>
            <a:chExt cx="304050" cy="304825"/>
          </a:xfrm>
        </p:grpSpPr>
        <p:sp>
          <p:nvSpPr>
            <p:cNvPr id="8342" name="Google Shape;8342;p79"/>
            <p:cNvSpPr/>
            <p:nvPr/>
          </p:nvSpPr>
          <p:spPr>
            <a:xfrm>
              <a:off x="-16222450" y="3344625"/>
              <a:ext cx="53600" cy="67775"/>
            </a:xfrm>
            <a:custGeom>
              <a:avLst/>
              <a:gdLst/>
              <a:ahLst/>
              <a:cxnLst/>
              <a:rect l="l" t="t" r="r" b="b"/>
              <a:pathLst>
                <a:path w="2144" h="2711" extrusionOk="0">
                  <a:moveTo>
                    <a:pt x="1072" y="1"/>
                  </a:moveTo>
                  <a:cubicBezTo>
                    <a:pt x="473" y="1"/>
                    <a:pt x="1" y="473"/>
                    <a:pt x="1" y="1072"/>
                  </a:cubicBezTo>
                  <a:cubicBezTo>
                    <a:pt x="1" y="1576"/>
                    <a:pt x="284" y="1954"/>
                    <a:pt x="725" y="2112"/>
                  </a:cubicBezTo>
                  <a:lnTo>
                    <a:pt x="725" y="2710"/>
                  </a:lnTo>
                  <a:cubicBezTo>
                    <a:pt x="946" y="2584"/>
                    <a:pt x="1198" y="2521"/>
                    <a:pt x="1419" y="2427"/>
                  </a:cubicBezTo>
                  <a:lnTo>
                    <a:pt x="1419" y="2080"/>
                  </a:lnTo>
                  <a:cubicBezTo>
                    <a:pt x="1860" y="1923"/>
                    <a:pt x="2143" y="1544"/>
                    <a:pt x="2143" y="1072"/>
                  </a:cubicBezTo>
                  <a:cubicBezTo>
                    <a:pt x="2143" y="473"/>
                    <a:pt x="1671"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79"/>
            <p:cNvSpPr/>
            <p:nvPr/>
          </p:nvSpPr>
          <p:spPr>
            <a:xfrm>
              <a:off x="-16365000" y="3346200"/>
              <a:ext cx="52800" cy="66975"/>
            </a:xfrm>
            <a:custGeom>
              <a:avLst/>
              <a:gdLst/>
              <a:ahLst/>
              <a:cxnLst/>
              <a:rect l="l" t="t" r="r" b="b"/>
              <a:pathLst>
                <a:path w="2112" h="2679" extrusionOk="0">
                  <a:moveTo>
                    <a:pt x="1072" y="1"/>
                  </a:moveTo>
                  <a:cubicBezTo>
                    <a:pt x="473" y="1"/>
                    <a:pt x="0" y="473"/>
                    <a:pt x="0" y="1072"/>
                  </a:cubicBezTo>
                  <a:cubicBezTo>
                    <a:pt x="0" y="1513"/>
                    <a:pt x="284" y="1891"/>
                    <a:pt x="694" y="2049"/>
                  </a:cubicBezTo>
                  <a:lnTo>
                    <a:pt x="694" y="2395"/>
                  </a:lnTo>
                  <a:cubicBezTo>
                    <a:pt x="946" y="2490"/>
                    <a:pt x="1166" y="2553"/>
                    <a:pt x="1418" y="2679"/>
                  </a:cubicBezTo>
                  <a:lnTo>
                    <a:pt x="1418" y="2080"/>
                  </a:lnTo>
                  <a:cubicBezTo>
                    <a:pt x="1859" y="1923"/>
                    <a:pt x="2111" y="1544"/>
                    <a:pt x="2111" y="1072"/>
                  </a:cubicBezTo>
                  <a:cubicBezTo>
                    <a:pt x="2111" y="473"/>
                    <a:pt x="1639"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79"/>
            <p:cNvSpPr/>
            <p:nvPr/>
          </p:nvSpPr>
          <p:spPr>
            <a:xfrm>
              <a:off x="-16419350" y="3417100"/>
              <a:ext cx="142575" cy="160700"/>
            </a:xfrm>
            <a:custGeom>
              <a:avLst/>
              <a:gdLst/>
              <a:ahLst/>
              <a:cxnLst/>
              <a:rect l="l" t="t" r="r" b="b"/>
              <a:pathLst>
                <a:path w="5703" h="6428" extrusionOk="0">
                  <a:moveTo>
                    <a:pt x="347" y="0"/>
                  </a:moveTo>
                  <a:cubicBezTo>
                    <a:pt x="158" y="0"/>
                    <a:pt x="1" y="158"/>
                    <a:pt x="1" y="347"/>
                  </a:cubicBezTo>
                  <a:lnTo>
                    <a:pt x="1" y="1071"/>
                  </a:lnTo>
                  <a:cubicBezTo>
                    <a:pt x="1" y="4033"/>
                    <a:pt x="2395" y="6427"/>
                    <a:pt x="5356" y="6427"/>
                  </a:cubicBezTo>
                  <a:lnTo>
                    <a:pt x="5703" y="6427"/>
                  </a:lnTo>
                  <a:lnTo>
                    <a:pt x="5703" y="4001"/>
                  </a:lnTo>
                  <a:cubicBezTo>
                    <a:pt x="5703" y="2773"/>
                    <a:pt x="5073" y="1575"/>
                    <a:pt x="4065" y="914"/>
                  </a:cubicBezTo>
                  <a:cubicBezTo>
                    <a:pt x="3277" y="378"/>
                    <a:pt x="2206" y="0"/>
                    <a:pt x="11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79"/>
            <p:cNvSpPr/>
            <p:nvPr/>
          </p:nvSpPr>
          <p:spPr>
            <a:xfrm>
              <a:off x="-16258675" y="3417100"/>
              <a:ext cx="143375" cy="161475"/>
            </a:xfrm>
            <a:custGeom>
              <a:avLst/>
              <a:gdLst/>
              <a:ahLst/>
              <a:cxnLst/>
              <a:rect l="l" t="t" r="r" b="b"/>
              <a:pathLst>
                <a:path w="5735" h="6459" extrusionOk="0">
                  <a:moveTo>
                    <a:pt x="4632" y="0"/>
                  </a:moveTo>
                  <a:cubicBezTo>
                    <a:pt x="3529" y="0"/>
                    <a:pt x="2521" y="347"/>
                    <a:pt x="1702" y="914"/>
                  </a:cubicBezTo>
                  <a:cubicBezTo>
                    <a:pt x="631" y="1575"/>
                    <a:pt x="1" y="2773"/>
                    <a:pt x="1" y="4033"/>
                  </a:cubicBezTo>
                  <a:lnTo>
                    <a:pt x="1" y="6459"/>
                  </a:lnTo>
                  <a:lnTo>
                    <a:pt x="347" y="6459"/>
                  </a:lnTo>
                  <a:cubicBezTo>
                    <a:pt x="3309" y="6459"/>
                    <a:pt x="5703" y="4064"/>
                    <a:pt x="5703" y="1103"/>
                  </a:cubicBezTo>
                  <a:lnTo>
                    <a:pt x="5703" y="410"/>
                  </a:lnTo>
                  <a:cubicBezTo>
                    <a:pt x="5735" y="158"/>
                    <a:pt x="5577" y="0"/>
                    <a:pt x="53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79"/>
            <p:cNvSpPr/>
            <p:nvPr/>
          </p:nvSpPr>
          <p:spPr>
            <a:xfrm>
              <a:off x="-16310650" y="3308400"/>
              <a:ext cx="86650" cy="155975"/>
            </a:xfrm>
            <a:custGeom>
              <a:avLst/>
              <a:gdLst/>
              <a:ahLst/>
              <a:cxnLst/>
              <a:rect l="l" t="t" r="r" b="b"/>
              <a:pathLst>
                <a:path w="3466" h="6239" extrusionOk="0">
                  <a:moveTo>
                    <a:pt x="1733" y="1"/>
                  </a:moveTo>
                  <a:cubicBezTo>
                    <a:pt x="1134" y="1"/>
                    <a:pt x="662" y="473"/>
                    <a:pt x="662" y="1040"/>
                  </a:cubicBezTo>
                  <a:cubicBezTo>
                    <a:pt x="662" y="1513"/>
                    <a:pt x="977" y="1922"/>
                    <a:pt x="1355" y="2080"/>
                  </a:cubicBezTo>
                  <a:lnTo>
                    <a:pt x="1355" y="3088"/>
                  </a:lnTo>
                  <a:cubicBezTo>
                    <a:pt x="1103" y="3340"/>
                    <a:pt x="504" y="3844"/>
                    <a:pt x="0" y="4600"/>
                  </a:cubicBezTo>
                  <a:cubicBezTo>
                    <a:pt x="662" y="5041"/>
                    <a:pt x="1260" y="5577"/>
                    <a:pt x="1733" y="6238"/>
                  </a:cubicBezTo>
                  <a:cubicBezTo>
                    <a:pt x="2206" y="5577"/>
                    <a:pt x="2773" y="5041"/>
                    <a:pt x="3466" y="4600"/>
                  </a:cubicBezTo>
                  <a:cubicBezTo>
                    <a:pt x="2930" y="3844"/>
                    <a:pt x="2363" y="3340"/>
                    <a:pt x="2080" y="3088"/>
                  </a:cubicBezTo>
                  <a:lnTo>
                    <a:pt x="2080" y="2080"/>
                  </a:lnTo>
                  <a:cubicBezTo>
                    <a:pt x="2521" y="1922"/>
                    <a:pt x="2773" y="1513"/>
                    <a:pt x="2773" y="1040"/>
                  </a:cubicBezTo>
                  <a:cubicBezTo>
                    <a:pt x="2773" y="473"/>
                    <a:pt x="2300"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79"/>
            <p:cNvSpPr/>
            <p:nvPr/>
          </p:nvSpPr>
          <p:spPr>
            <a:xfrm>
              <a:off x="-16327975" y="3589575"/>
              <a:ext cx="51200" cy="23650"/>
            </a:xfrm>
            <a:custGeom>
              <a:avLst/>
              <a:gdLst/>
              <a:ahLst/>
              <a:cxnLst/>
              <a:rect l="l" t="t" r="r" b="b"/>
              <a:pathLst>
                <a:path w="2048" h="946" extrusionOk="0">
                  <a:moveTo>
                    <a:pt x="0" y="1"/>
                  </a:moveTo>
                  <a:lnTo>
                    <a:pt x="0" y="1"/>
                  </a:lnTo>
                  <a:cubicBezTo>
                    <a:pt x="221" y="536"/>
                    <a:pt x="725" y="946"/>
                    <a:pt x="1355" y="946"/>
                  </a:cubicBezTo>
                  <a:lnTo>
                    <a:pt x="1481" y="946"/>
                  </a:lnTo>
                  <a:cubicBezTo>
                    <a:pt x="1827" y="914"/>
                    <a:pt x="2048" y="631"/>
                    <a:pt x="2048" y="316"/>
                  </a:cubicBezTo>
                  <a:lnTo>
                    <a:pt x="2048" y="253"/>
                  </a:lnTo>
                  <a:lnTo>
                    <a:pt x="1701" y="253"/>
                  </a:lnTo>
                  <a:cubicBezTo>
                    <a:pt x="1103" y="253"/>
                    <a:pt x="567" y="158"/>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79"/>
            <p:cNvSpPr/>
            <p:nvPr/>
          </p:nvSpPr>
          <p:spPr>
            <a:xfrm>
              <a:off x="-16258675" y="3589575"/>
              <a:ext cx="51225" cy="23650"/>
            </a:xfrm>
            <a:custGeom>
              <a:avLst/>
              <a:gdLst/>
              <a:ahLst/>
              <a:cxnLst/>
              <a:rect l="l" t="t" r="r" b="b"/>
              <a:pathLst>
                <a:path w="2049" h="946" extrusionOk="0">
                  <a:moveTo>
                    <a:pt x="2048" y="1"/>
                  </a:moveTo>
                  <a:lnTo>
                    <a:pt x="2048" y="1"/>
                  </a:lnTo>
                  <a:cubicBezTo>
                    <a:pt x="1481" y="158"/>
                    <a:pt x="946" y="253"/>
                    <a:pt x="347" y="253"/>
                  </a:cubicBezTo>
                  <a:lnTo>
                    <a:pt x="1" y="253"/>
                  </a:lnTo>
                  <a:cubicBezTo>
                    <a:pt x="1" y="631"/>
                    <a:pt x="284" y="946"/>
                    <a:pt x="662" y="946"/>
                  </a:cubicBezTo>
                  <a:lnTo>
                    <a:pt x="694" y="946"/>
                  </a:lnTo>
                  <a:cubicBezTo>
                    <a:pt x="1324" y="946"/>
                    <a:pt x="1859" y="568"/>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49" name="Google Shape;8349;p79"/>
          <p:cNvGrpSpPr/>
          <p:nvPr/>
        </p:nvGrpSpPr>
        <p:grpSpPr>
          <a:xfrm>
            <a:off x="4638306" y="3340423"/>
            <a:ext cx="395755" cy="452872"/>
            <a:chOff x="-16401225" y="3683275"/>
            <a:chExt cx="267800" cy="306450"/>
          </a:xfrm>
        </p:grpSpPr>
        <p:sp>
          <p:nvSpPr>
            <p:cNvPr id="8350" name="Google Shape;8350;p79"/>
            <p:cNvSpPr/>
            <p:nvPr/>
          </p:nvSpPr>
          <p:spPr>
            <a:xfrm>
              <a:off x="-16257875" y="3826650"/>
              <a:ext cx="70900" cy="72500"/>
            </a:xfrm>
            <a:custGeom>
              <a:avLst/>
              <a:gdLst/>
              <a:ahLst/>
              <a:cxnLst/>
              <a:rect l="l" t="t" r="r" b="b"/>
              <a:pathLst>
                <a:path w="2836" h="2900" extrusionOk="0">
                  <a:moveTo>
                    <a:pt x="567" y="1"/>
                  </a:moveTo>
                  <a:cubicBezTo>
                    <a:pt x="630" y="158"/>
                    <a:pt x="725" y="347"/>
                    <a:pt x="725" y="568"/>
                  </a:cubicBezTo>
                  <a:cubicBezTo>
                    <a:pt x="725" y="631"/>
                    <a:pt x="662" y="725"/>
                    <a:pt x="630" y="788"/>
                  </a:cubicBezTo>
                  <a:lnTo>
                    <a:pt x="0" y="1576"/>
                  </a:lnTo>
                  <a:cubicBezTo>
                    <a:pt x="32" y="2332"/>
                    <a:pt x="662" y="2899"/>
                    <a:pt x="1418" y="2899"/>
                  </a:cubicBezTo>
                  <a:cubicBezTo>
                    <a:pt x="2205" y="2899"/>
                    <a:pt x="2836" y="2269"/>
                    <a:pt x="2836" y="1481"/>
                  </a:cubicBezTo>
                  <a:cubicBezTo>
                    <a:pt x="2836" y="631"/>
                    <a:pt x="2205" y="1"/>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79"/>
            <p:cNvSpPr/>
            <p:nvPr/>
          </p:nvSpPr>
          <p:spPr>
            <a:xfrm>
              <a:off x="-16275200" y="3832375"/>
              <a:ext cx="16550" cy="16350"/>
            </a:xfrm>
            <a:custGeom>
              <a:avLst/>
              <a:gdLst/>
              <a:ahLst/>
              <a:cxnLst/>
              <a:rect l="l" t="t" r="r" b="b"/>
              <a:pathLst>
                <a:path w="662" h="654" extrusionOk="0">
                  <a:moveTo>
                    <a:pt x="319" y="0"/>
                  </a:moveTo>
                  <a:cubicBezTo>
                    <a:pt x="173" y="0"/>
                    <a:pt x="32" y="71"/>
                    <a:pt x="0" y="213"/>
                  </a:cubicBezTo>
                  <a:lnTo>
                    <a:pt x="347" y="654"/>
                  </a:lnTo>
                  <a:lnTo>
                    <a:pt x="662" y="213"/>
                  </a:lnTo>
                  <a:cubicBezTo>
                    <a:pt x="614" y="71"/>
                    <a:pt x="465" y="0"/>
                    <a:pt x="3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79"/>
            <p:cNvSpPr/>
            <p:nvPr/>
          </p:nvSpPr>
          <p:spPr>
            <a:xfrm>
              <a:off x="-16347675" y="3825875"/>
              <a:ext cx="70900" cy="70900"/>
            </a:xfrm>
            <a:custGeom>
              <a:avLst/>
              <a:gdLst/>
              <a:ahLst/>
              <a:cxnLst/>
              <a:rect l="l" t="t" r="r" b="b"/>
              <a:pathLst>
                <a:path w="2836" h="2836" extrusionOk="0">
                  <a:moveTo>
                    <a:pt x="1418" y="0"/>
                  </a:moveTo>
                  <a:cubicBezTo>
                    <a:pt x="631" y="0"/>
                    <a:pt x="1" y="630"/>
                    <a:pt x="1" y="1418"/>
                  </a:cubicBezTo>
                  <a:cubicBezTo>
                    <a:pt x="1" y="2205"/>
                    <a:pt x="631" y="2836"/>
                    <a:pt x="1418" y="2836"/>
                  </a:cubicBezTo>
                  <a:cubicBezTo>
                    <a:pt x="2174" y="2836"/>
                    <a:pt x="2773" y="2237"/>
                    <a:pt x="2836" y="1544"/>
                  </a:cubicBezTo>
                  <a:lnTo>
                    <a:pt x="2206" y="788"/>
                  </a:lnTo>
                  <a:cubicBezTo>
                    <a:pt x="2174" y="725"/>
                    <a:pt x="2143" y="630"/>
                    <a:pt x="2143" y="536"/>
                  </a:cubicBezTo>
                  <a:cubicBezTo>
                    <a:pt x="2143" y="347"/>
                    <a:pt x="2174" y="158"/>
                    <a:pt x="23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79"/>
            <p:cNvSpPr/>
            <p:nvPr/>
          </p:nvSpPr>
          <p:spPr>
            <a:xfrm>
              <a:off x="-16338225" y="3907775"/>
              <a:ext cx="35475" cy="81950"/>
            </a:xfrm>
            <a:custGeom>
              <a:avLst/>
              <a:gdLst/>
              <a:ahLst/>
              <a:cxnLst/>
              <a:rect l="l" t="t" r="r" b="b"/>
              <a:pathLst>
                <a:path w="1419" h="3278" extrusionOk="0">
                  <a:moveTo>
                    <a:pt x="1" y="1"/>
                  </a:moveTo>
                  <a:lnTo>
                    <a:pt x="1" y="1796"/>
                  </a:lnTo>
                  <a:cubicBezTo>
                    <a:pt x="1" y="2206"/>
                    <a:pt x="158" y="2553"/>
                    <a:pt x="410" y="2836"/>
                  </a:cubicBezTo>
                  <a:cubicBezTo>
                    <a:pt x="694" y="3120"/>
                    <a:pt x="1040" y="3277"/>
                    <a:pt x="1418" y="3277"/>
                  </a:cubicBezTo>
                  <a:lnTo>
                    <a:pt x="1418" y="347"/>
                  </a:lnTo>
                  <a:cubicBezTo>
                    <a:pt x="1292" y="379"/>
                    <a:pt x="1166" y="379"/>
                    <a:pt x="1103" y="379"/>
                  </a:cubicBezTo>
                  <a:cubicBezTo>
                    <a:pt x="662" y="316"/>
                    <a:pt x="253" y="190"/>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4" name="Google Shape;8354;p79"/>
            <p:cNvSpPr/>
            <p:nvPr/>
          </p:nvSpPr>
          <p:spPr>
            <a:xfrm>
              <a:off x="-16231900" y="3906200"/>
              <a:ext cx="35475" cy="81150"/>
            </a:xfrm>
            <a:custGeom>
              <a:avLst/>
              <a:gdLst/>
              <a:ahLst/>
              <a:cxnLst/>
              <a:rect l="l" t="t" r="r" b="b"/>
              <a:pathLst>
                <a:path w="1419" h="3246" extrusionOk="0">
                  <a:moveTo>
                    <a:pt x="1419" y="1"/>
                  </a:moveTo>
                  <a:cubicBezTo>
                    <a:pt x="1135" y="253"/>
                    <a:pt x="725" y="379"/>
                    <a:pt x="347" y="379"/>
                  </a:cubicBezTo>
                  <a:cubicBezTo>
                    <a:pt x="221" y="379"/>
                    <a:pt x="95" y="379"/>
                    <a:pt x="1" y="316"/>
                  </a:cubicBezTo>
                  <a:lnTo>
                    <a:pt x="1" y="3246"/>
                  </a:lnTo>
                  <a:cubicBezTo>
                    <a:pt x="788" y="3246"/>
                    <a:pt x="1419" y="2584"/>
                    <a:pt x="1419" y="1796"/>
                  </a:cubicBezTo>
                  <a:lnTo>
                    <a:pt x="14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5" name="Google Shape;8355;p79"/>
            <p:cNvSpPr/>
            <p:nvPr/>
          </p:nvSpPr>
          <p:spPr>
            <a:xfrm>
              <a:off x="-16285450" y="3891250"/>
              <a:ext cx="35475" cy="59875"/>
            </a:xfrm>
            <a:custGeom>
              <a:avLst/>
              <a:gdLst/>
              <a:ahLst/>
              <a:cxnLst/>
              <a:rect l="l" t="t" r="r" b="b"/>
              <a:pathLst>
                <a:path w="1419" h="2395" extrusionOk="0">
                  <a:moveTo>
                    <a:pt x="725" y="0"/>
                  </a:moveTo>
                  <a:cubicBezTo>
                    <a:pt x="505" y="252"/>
                    <a:pt x="284" y="504"/>
                    <a:pt x="0" y="662"/>
                  </a:cubicBezTo>
                  <a:lnTo>
                    <a:pt x="0" y="2268"/>
                  </a:lnTo>
                  <a:cubicBezTo>
                    <a:pt x="252" y="2363"/>
                    <a:pt x="473" y="2394"/>
                    <a:pt x="725" y="2394"/>
                  </a:cubicBezTo>
                  <a:cubicBezTo>
                    <a:pt x="946" y="2394"/>
                    <a:pt x="1198" y="2363"/>
                    <a:pt x="1418" y="2268"/>
                  </a:cubicBezTo>
                  <a:lnTo>
                    <a:pt x="1418" y="662"/>
                  </a:lnTo>
                  <a:cubicBezTo>
                    <a:pt x="1135" y="504"/>
                    <a:pt x="914" y="315"/>
                    <a:pt x="72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79"/>
            <p:cNvSpPr/>
            <p:nvPr/>
          </p:nvSpPr>
          <p:spPr>
            <a:xfrm>
              <a:off x="-16401225" y="3683275"/>
              <a:ext cx="267800" cy="249725"/>
            </a:xfrm>
            <a:custGeom>
              <a:avLst/>
              <a:gdLst/>
              <a:ahLst/>
              <a:cxnLst/>
              <a:rect l="l" t="t" r="r" b="b"/>
              <a:pathLst>
                <a:path w="10712" h="9989" extrusionOk="0">
                  <a:moveTo>
                    <a:pt x="3214" y="2900"/>
                  </a:moveTo>
                  <a:cubicBezTo>
                    <a:pt x="3403" y="2900"/>
                    <a:pt x="3560" y="3058"/>
                    <a:pt x="3560" y="3278"/>
                  </a:cubicBezTo>
                  <a:cubicBezTo>
                    <a:pt x="3560" y="3467"/>
                    <a:pt x="3403" y="3625"/>
                    <a:pt x="3214" y="3625"/>
                  </a:cubicBezTo>
                  <a:cubicBezTo>
                    <a:pt x="3025" y="3625"/>
                    <a:pt x="2867" y="3467"/>
                    <a:pt x="2867" y="3278"/>
                  </a:cubicBezTo>
                  <a:cubicBezTo>
                    <a:pt x="2867" y="3058"/>
                    <a:pt x="3025" y="2900"/>
                    <a:pt x="3214" y="2900"/>
                  </a:cubicBezTo>
                  <a:close/>
                  <a:moveTo>
                    <a:pt x="7498" y="2900"/>
                  </a:moveTo>
                  <a:cubicBezTo>
                    <a:pt x="7719" y="2900"/>
                    <a:pt x="7876" y="3058"/>
                    <a:pt x="7876" y="3278"/>
                  </a:cubicBezTo>
                  <a:cubicBezTo>
                    <a:pt x="7876" y="3467"/>
                    <a:pt x="7719" y="3625"/>
                    <a:pt x="7498" y="3625"/>
                  </a:cubicBezTo>
                  <a:cubicBezTo>
                    <a:pt x="7309" y="3625"/>
                    <a:pt x="7152" y="3467"/>
                    <a:pt x="7152" y="3278"/>
                  </a:cubicBezTo>
                  <a:cubicBezTo>
                    <a:pt x="7152" y="3058"/>
                    <a:pt x="7309" y="2900"/>
                    <a:pt x="7498" y="2900"/>
                  </a:cubicBezTo>
                  <a:close/>
                  <a:moveTo>
                    <a:pt x="5322" y="0"/>
                  </a:moveTo>
                  <a:cubicBezTo>
                    <a:pt x="5281" y="0"/>
                    <a:pt x="5240" y="1"/>
                    <a:pt x="5199" y="2"/>
                  </a:cubicBezTo>
                  <a:cubicBezTo>
                    <a:pt x="2300" y="65"/>
                    <a:pt x="0" y="2585"/>
                    <a:pt x="0" y="5578"/>
                  </a:cubicBezTo>
                  <a:lnTo>
                    <a:pt x="0" y="8225"/>
                  </a:lnTo>
                  <a:cubicBezTo>
                    <a:pt x="0" y="9201"/>
                    <a:pt x="788" y="9989"/>
                    <a:pt x="1764" y="9989"/>
                  </a:cubicBezTo>
                  <a:lnTo>
                    <a:pt x="1764" y="8319"/>
                  </a:lnTo>
                  <a:cubicBezTo>
                    <a:pt x="1512" y="7941"/>
                    <a:pt x="1418" y="7563"/>
                    <a:pt x="1418" y="7122"/>
                  </a:cubicBezTo>
                  <a:cubicBezTo>
                    <a:pt x="1418" y="5956"/>
                    <a:pt x="2363" y="5011"/>
                    <a:pt x="3529" y="5011"/>
                  </a:cubicBezTo>
                  <a:lnTo>
                    <a:pt x="7089" y="5011"/>
                  </a:lnTo>
                  <a:cubicBezTo>
                    <a:pt x="8255" y="5011"/>
                    <a:pt x="9200" y="5956"/>
                    <a:pt x="9200" y="7122"/>
                  </a:cubicBezTo>
                  <a:cubicBezTo>
                    <a:pt x="9200" y="7563"/>
                    <a:pt x="9074" y="7941"/>
                    <a:pt x="8853" y="8319"/>
                  </a:cubicBezTo>
                  <a:lnTo>
                    <a:pt x="8853" y="9989"/>
                  </a:lnTo>
                  <a:cubicBezTo>
                    <a:pt x="9830" y="9989"/>
                    <a:pt x="10617" y="9201"/>
                    <a:pt x="10617" y="8225"/>
                  </a:cubicBezTo>
                  <a:lnTo>
                    <a:pt x="10617" y="5389"/>
                  </a:lnTo>
                  <a:cubicBezTo>
                    <a:pt x="10712" y="3940"/>
                    <a:pt x="10113" y="2554"/>
                    <a:pt x="9074" y="1546"/>
                  </a:cubicBezTo>
                  <a:cubicBezTo>
                    <a:pt x="8063" y="535"/>
                    <a:pt x="6754" y="0"/>
                    <a:pt x="53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57" name="Google Shape;8357;p79"/>
          <p:cNvGrpSpPr/>
          <p:nvPr/>
        </p:nvGrpSpPr>
        <p:grpSpPr>
          <a:xfrm>
            <a:off x="8003755" y="2797062"/>
            <a:ext cx="450470" cy="448180"/>
            <a:chOff x="-16419350" y="4058200"/>
            <a:chExt cx="304825" cy="303275"/>
          </a:xfrm>
        </p:grpSpPr>
        <p:sp>
          <p:nvSpPr>
            <p:cNvPr id="8358" name="Google Shape;8358;p79"/>
            <p:cNvSpPr/>
            <p:nvPr/>
          </p:nvSpPr>
          <p:spPr>
            <a:xfrm>
              <a:off x="-16347675" y="4202350"/>
              <a:ext cx="18150" cy="17350"/>
            </a:xfrm>
            <a:custGeom>
              <a:avLst/>
              <a:gdLst/>
              <a:ahLst/>
              <a:cxnLst/>
              <a:rect l="l" t="t" r="r" b="b"/>
              <a:pathLst>
                <a:path w="726" h="694" extrusionOk="0">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9" name="Google Shape;8359;p79"/>
            <p:cNvSpPr/>
            <p:nvPr/>
          </p:nvSpPr>
          <p:spPr>
            <a:xfrm>
              <a:off x="-16400450" y="4166900"/>
              <a:ext cx="35475" cy="35475"/>
            </a:xfrm>
            <a:custGeom>
              <a:avLst/>
              <a:gdLst/>
              <a:ahLst/>
              <a:cxnLst/>
              <a:rect l="l" t="t" r="r" b="b"/>
              <a:pathLst>
                <a:path w="1419" h="1419" extrusionOk="0">
                  <a:moveTo>
                    <a:pt x="694" y="1"/>
                  </a:moveTo>
                  <a:cubicBezTo>
                    <a:pt x="316" y="1"/>
                    <a:pt x="1" y="316"/>
                    <a:pt x="1" y="694"/>
                  </a:cubicBezTo>
                  <a:cubicBezTo>
                    <a:pt x="1" y="1103"/>
                    <a:pt x="316" y="1418"/>
                    <a:pt x="694" y="1418"/>
                  </a:cubicBezTo>
                  <a:cubicBezTo>
                    <a:pt x="1103" y="1418"/>
                    <a:pt x="1418" y="1103"/>
                    <a:pt x="1418" y="694"/>
                  </a:cubicBezTo>
                  <a:cubicBezTo>
                    <a:pt x="1418" y="316"/>
                    <a:pt x="1103" y="1"/>
                    <a:pt x="6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0" name="Google Shape;8360;p79"/>
            <p:cNvSpPr/>
            <p:nvPr/>
          </p:nvSpPr>
          <p:spPr>
            <a:xfrm>
              <a:off x="-16389425" y="4058200"/>
              <a:ext cx="220575" cy="106950"/>
            </a:xfrm>
            <a:custGeom>
              <a:avLst/>
              <a:gdLst/>
              <a:ahLst/>
              <a:cxnLst/>
              <a:rect l="l" t="t" r="r" b="b"/>
              <a:pathLst>
                <a:path w="8823" h="4278" extrusionOk="0">
                  <a:moveTo>
                    <a:pt x="6621" y="0"/>
                  </a:moveTo>
                  <a:cubicBezTo>
                    <a:pt x="6312" y="0"/>
                    <a:pt x="6008" y="97"/>
                    <a:pt x="5766" y="285"/>
                  </a:cubicBezTo>
                  <a:cubicBezTo>
                    <a:pt x="5703" y="348"/>
                    <a:pt x="5609" y="411"/>
                    <a:pt x="5546" y="474"/>
                  </a:cubicBezTo>
                  <a:cubicBezTo>
                    <a:pt x="5451" y="411"/>
                    <a:pt x="5388" y="316"/>
                    <a:pt x="5294" y="285"/>
                  </a:cubicBezTo>
                  <a:cubicBezTo>
                    <a:pt x="5057" y="111"/>
                    <a:pt x="4758" y="25"/>
                    <a:pt x="4459" y="25"/>
                  </a:cubicBezTo>
                  <a:cubicBezTo>
                    <a:pt x="4159" y="25"/>
                    <a:pt x="3860" y="111"/>
                    <a:pt x="3624" y="285"/>
                  </a:cubicBezTo>
                  <a:cubicBezTo>
                    <a:pt x="3529" y="348"/>
                    <a:pt x="3466" y="411"/>
                    <a:pt x="3372" y="474"/>
                  </a:cubicBezTo>
                  <a:cubicBezTo>
                    <a:pt x="3309" y="411"/>
                    <a:pt x="3214" y="316"/>
                    <a:pt x="3151" y="285"/>
                  </a:cubicBezTo>
                  <a:cubicBezTo>
                    <a:pt x="2915" y="101"/>
                    <a:pt x="2618" y="10"/>
                    <a:pt x="2316" y="10"/>
                  </a:cubicBezTo>
                  <a:cubicBezTo>
                    <a:pt x="1894" y="10"/>
                    <a:pt x="1460" y="188"/>
                    <a:pt x="1166" y="537"/>
                  </a:cubicBezTo>
                  <a:cubicBezTo>
                    <a:pt x="1103" y="631"/>
                    <a:pt x="1072" y="757"/>
                    <a:pt x="977" y="820"/>
                  </a:cubicBezTo>
                  <a:cubicBezTo>
                    <a:pt x="1" y="1356"/>
                    <a:pt x="1" y="2931"/>
                    <a:pt x="1103" y="3435"/>
                  </a:cubicBezTo>
                  <a:cubicBezTo>
                    <a:pt x="1166" y="3624"/>
                    <a:pt x="1356" y="3876"/>
                    <a:pt x="1513" y="3971"/>
                  </a:cubicBezTo>
                  <a:cubicBezTo>
                    <a:pt x="1781" y="4144"/>
                    <a:pt x="2088" y="4231"/>
                    <a:pt x="2387" y="4231"/>
                  </a:cubicBezTo>
                  <a:cubicBezTo>
                    <a:pt x="2687" y="4231"/>
                    <a:pt x="2978" y="4144"/>
                    <a:pt x="3214" y="3971"/>
                  </a:cubicBezTo>
                  <a:cubicBezTo>
                    <a:pt x="3277" y="3939"/>
                    <a:pt x="3356" y="3923"/>
                    <a:pt x="3435" y="3923"/>
                  </a:cubicBezTo>
                  <a:cubicBezTo>
                    <a:pt x="3514" y="3923"/>
                    <a:pt x="3592" y="3939"/>
                    <a:pt x="3655" y="3971"/>
                  </a:cubicBezTo>
                  <a:cubicBezTo>
                    <a:pt x="3907" y="4175"/>
                    <a:pt x="4215" y="4278"/>
                    <a:pt x="4518" y="4278"/>
                  </a:cubicBezTo>
                  <a:cubicBezTo>
                    <a:pt x="4821" y="4278"/>
                    <a:pt x="5120" y="4175"/>
                    <a:pt x="5357" y="3971"/>
                  </a:cubicBezTo>
                  <a:cubicBezTo>
                    <a:pt x="5404" y="3939"/>
                    <a:pt x="5483" y="3923"/>
                    <a:pt x="5561" y="3923"/>
                  </a:cubicBezTo>
                  <a:cubicBezTo>
                    <a:pt x="5640" y="3923"/>
                    <a:pt x="5719" y="3939"/>
                    <a:pt x="5766" y="3971"/>
                  </a:cubicBezTo>
                  <a:cubicBezTo>
                    <a:pt x="6018" y="4166"/>
                    <a:pt x="6312" y="4256"/>
                    <a:pt x="6604" y="4256"/>
                  </a:cubicBezTo>
                  <a:cubicBezTo>
                    <a:pt x="7114" y="4256"/>
                    <a:pt x="7616" y="3979"/>
                    <a:pt x="7877" y="3498"/>
                  </a:cubicBezTo>
                  <a:cubicBezTo>
                    <a:pt x="7909" y="3435"/>
                    <a:pt x="7940" y="3404"/>
                    <a:pt x="8035" y="3341"/>
                  </a:cubicBezTo>
                  <a:cubicBezTo>
                    <a:pt x="8507" y="3120"/>
                    <a:pt x="8822" y="2616"/>
                    <a:pt x="8728" y="1986"/>
                  </a:cubicBezTo>
                  <a:cubicBezTo>
                    <a:pt x="8696" y="1576"/>
                    <a:pt x="8507" y="1198"/>
                    <a:pt x="8129" y="946"/>
                  </a:cubicBezTo>
                  <a:cubicBezTo>
                    <a:pt x="8066" y="915"/>
                    <a:pt x="8035" y="883"/>
                    <a:pt x="7940" y="820"/>
                  </a:cubicBezTo>
                  <a:cubicBezTo>
                    <a:pt x="7909" y="694"/>
                    <a:pt x="7814" y="631"/>
                    <a:pt x="7751" y="537"/>
                  </a:cubicBezTo>
                  <a:cubicBezTo>
                    <a:pt x="7462" y="175"/>
                    <a:pt x="7038" y="0"/>
                    <a:pt x="66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79"/>
            <p:cNvSpPr/>
            <p:nvPr/>
          </p:nvSpPr>
          <p:spPr>
            <a:xfrm>
              <a:off x="-16298850" y="4178725"/>
              <a:ext cx="41000" cy="47275"/>
            </a:xfrm>
            <a:custGeom>
              <a:avLst/>
              <a:gdLst/>
              <a:ahLst/>
              <a:cxnLst/>
              <a:rect l="l" t="t" r="r" b="b"/>
              <a:pathLst>
                <a:path w="1640" h="1891" extrusionOk="0">
                  <a:moveTo>
                    <a:pt x="1" y="0"/>
                  </a:moveTo>
                  <a:cubicBezTo>
                    <a:pt x="158" y="252"/>
                    <a:pt x="221" y="630"/>
                    <a:pt x="221" y="945"/>
                  </a:cubicBezTo>
                  <a:cubicBezTo>
                    <a:pt x="221" y="1292"/>
                    <a:pt x="158" y="1607"/>
                    <a:pt x="1" y="1891"/>
                  </a:cubicBezTo>
                  <a:cubicBezTo>
                    <a:pt x="473" y="1733"/>
                    <a:pt x="946" y="1670"/>
                    <a:pt x="1419" y="1670"/>
                  </a:cubicBezTo>
                  <a:cubicBezTo>
                    <a:pt x="1576" y="1450"/>
                    <a:pt x="1639" y="1197"/>
                    <a:pt x="1639" y="945"/>
                  </a:cubicBezTo>
                  <a:cubicBezTo>
                    <a:pt x="1639" y="662"/>
                    <a:pt x="1576" y="378"/>
                    <a:pt x="1419" y="158"/>
                  </a:cubicBezTo>
                  <a:cubicBezTo>
                    <a:pt x="1272" y="187"/>
                    <a:pt x="1120" y="201"/>
                    <a:pt x="967" y="201"/>
                  </a:cubicBezTo>
                  <a:cubicBezTo>
                    <a:pt x="626" y="201"/>
                    <a:pt x="284" y="131"/>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79"/>
            <p:cNvSpPr/>
            <p:nvPr/>
          </p:nvSpPr>
          <p:spPr>
            <a:xfrm>
              <a:off x="-16246075" y="4178725"/>
              <a:ext cx="41775" cy="55150"/>
            </a:xfrm>
            <a:custGeom>
              <a:avLst/>
              <a:gdLst/>
              <a:ahLst/>
              <a:cxnLst/>
              <a:rect l="l" t="t" r="r" b="b"/>
              <a:pathLst>
                <a:path w="1671" h="2206" extrusionOk="0">
                  <a:moveTo>
                    <a:pt x="1" y="0"/>
                  </a:moveTo>
                  <a:lnTo>
                    <a:pt x="1" y="0"/>
                  </a:lnTo>
                  <a:cubicBezTo>
                    <a:pt x="158" y="252"/>
                    <a:pt x="253" y="630"/>
                    <a:pt x="253" y="945"/>
                  </a:cubicBezTo>
                  <a:cubicBezTo>
                    <a:pt x="253" y="1197"/>
                    <a:pt x="190" y="1481"/>
                    <a:pt x="95" y="1765"/>
                  </a:cubicBezTo>
                  <a:cubicBezTo>
                    <a:pt x="505" y="1828"/>
                    <a:pt x="914" y="1954"/>
                    <a:pt x="1292" y="2206"/>
                  </a:cubicBezTo>
                  <a:cubicBezTo>
                    <a:pt x="1576" y="1891"/>
                    <a:pt x="1670" y="1355"/>
                    <a:pt x="1670" y="945"/>
                  </a:cubicBezTo>
                  <a:cubicBezTo>
                    <a:pt x="1670" y="662"/>
                    <a:pt x="1576" y="378"/>
                    <a:pt x="1418" y="158"/>
                  </a:cubicBezTo>
                  <a:cubicBezTo>
                    <a:pt x="1261" y="189"/>
                    <a:pt x="1103" y="221"/>
                    <a:pt x="946" y="221"/>
                  </a:cubicBezTo>
                  <a:cubicBezTo>
                    <a:pt x="631" y="221"/>
                    <a:pt x="316" y="158"/>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79"/>
            <p:cNvSpPr/>
            <p:nvPr/>
          </p:nvSpPr>
          <p:spPr>
            <a:xfrm>
              <a:off x="-16419350" y="4122000"/>
              <a:ext cx="304050" cy="188725"/>
            </a:xfrm>
            <a:custGeom>
              <a:avLst/>
              <a:gdLst/>
              <a:ahLst/>
              <a:cxnLst/>
              <a:rect l="l" t="t" r="r" b="b"/>
              <a:pathLst>
                <a:path w="12162" h="7549" extrusionOk="0">
                  <a:moveTo>
                    <a:pt x="10712" y="1"/>
                  </a:moveTo>
                  <a:cubicBezTo>
                    <a:pt x="10586" y="600"/>
                    <a:pt x="10271" y="1135"/>
                    <a:pt x="9736" y="1450"/>
                  </a:cubicBezTo>
                  <a:cubicBezTo>
                    <a:pt x="9578" y="1734"/>
                    <a:pt x="9326" y="1986"/>
                    <a:pt x="9074" y="2143"/>
                  </a:cubicBezTo>
                  <a:cubicBezTo>
                    <a:pt x="9263" y="2458"/>
                    <a:pt x="9326" y="2805"/>
                    <a:pt x="9326" y="3183"/>
                  </a:cubicBezTo>
                  <a:cubicBezTo>
                    <a:pt x="9326" y="4065"/>
                    <a:pt x="9011" y="4821"/>
                    <a:pt x="8507" y="5168"/>
                  </a:cubicBezTo>
                  <a:cubicBezTo>
                    <a:pt x="8444" y="5199"/>
                    <a:pt x="8373" y="5215"/>
                    <a:pt x="8306" y="5215"/>
                  </a:cubicBezTo>
                  <a:cubicBezTo>
                    <a:pt x="8239" y="5215"/>
                    <a:pt x="8176" y="5199"/>
                    <a:pt x="8129" y="5168"/>
                  </a:cubicBezTo>
                  <a:cubicBezTo>
                    <a:pt x="7515" y="4805"/>
                    <a:pt x="6814" y="4624"/>
                    <a:pt x="6124" y="4624"/>
                  </a:cubicBezTo>
                  <a:cubicBezTo>
                    <a:pt x="5435" y="4624"/>
                    <a:pt x="4758" y="4805"/>
                    <a:pt x="4191" y="5168"/>
                  </a:cubicBezTo>
                  <a:cubicBezTo>
                    <a:pt x="4134" y="5213"/>
                    <a:pt x="4077" y="5230"/>
                    <a:pt x="4022" y="5230"/>
                  </a:cubicBezTo>
                  <a:cubicBezTo>
                    <a:pt x="3924" y="5230"/>
                    <a:pt x="3830" y="5177"/>
                    <a:pt x="3750" y="5136"/>
                  </a:cubicBezTo>
                  <a:cubicBezTo>
                    <a:pt x="3163" y="4757"/>
                    <a:pt x="2501" y="4557"/>
                    <a:pt x="1831" y="4557"/>
                  </a:cubicBezTo>
                  <a:cubicBezTo>
                    <a:pt x="1277" y="4557"/>
                    <a:pt x="717" y="4694"/>
                    <a:pt x="190" y="4979"/>
                  </a:cubicBezTo>
                  <a:cubicBezTo>
                    <a:pt x="95" y="5042"/>
                    <a:pt x="1" y="5168"/>
                    <a:pt x="1" y="5294"/>
                  </a:cubicBezTo>
                  <a:lnTo>
                    <a:pt x="1" y="7436"/>
                  </a:lnTo>
                  <a:cubicBezTo>
                    <a:pt x="316" y="7405"/>
                    <a:pt x="725" y="7247"/>
                    <a:pt x="977" y="7027"/>
                  </a:cubicBezTo>
                  <a:cubicBezTo>
                    <a:pt x="1240" y="6826"/>
                    <a:pt x="1533" y="6723"/>
                    <a:pt x="1823" y="6723"/>
                  </a:cubicBezTo>
                  <a:cubicBezTo>
                    <a:pt x="2124" y="6723"/>
                    <a:pt x="2422" y="6833"/>
                    <a:pt x="2679" y="7058"/>
                  </a:cubicBezTo>
                  <a:cubicBezTo>
                    <a:pt x="3072" y="7373"/>
                    <a:pt x="3529" y="7531"/>
                    <a:pt x="3986" y="7531"/>
                  </a:cubicBezTo>
                  <a:cubicBezTo>
                    <a:pt x="4443" y="7531"/>
                    <a:pt x="4900" y="7373"/>
                    <a:pt x="5293" y="7058"/>
                  </a:cubicBezTo>
                  <a:cubicBezTo>
                    <a:pt x="5545" y="6869"/>
                    <a:pt x="5837" y="6775"/>
                    <a:pt x="6128" y="6775"/>
                  </a:cubicBezTo>
                  <a:cubicBezTo>
                    <a:pt x="6420" y="6775"/>
                    <a:pt x="6711" y="6869"/>
                    <a:pt x="6963" y="7058"/>
                  </a:cubicBezTo>
                  <a:cubicBezTo>
                    <a:pt x="7474" y="7358"/>
                    <a:pt x="7985" y="7549"/>
                    <a:pt x="8524" y="7549"/>
                  </a:cubicBezTo>
                  <a:cubicBezTo>
                    <a:pt x="8948" y="7549"/>
                    <a:pt x="9390" y="7430"/>
                    <a:pt x="9862" y="7153"/>
                  </a:cubicBezTo>
                  <a:cubicBezTo>
                    <a:pt x="11153" y="6428"/>
                    <a:pt x="12162" y="4821"/>
                    <a:pt x="12162" y="3151"/>
                  </a:cubicBezTo>
                  <a:cubicBezTo>
                    <a:pt x="12162" y="1923"/>
                    <a:pt x="11626" y="789"/>
                    <a:pt x="107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79"/>
            <p:cNvSpPr/>
            <p:nvPr/>
          </p:nvSpPr>
          <p:spPr>
            <a:xfrm>
              <a:off x="-16419350" y="4263775"/>
              <a:ext cx="304825" cy="97700"/>
            </a:xfrm>
            <a:custGeom>
              <a:avLst/>
              <a:gdLst/>
              <a:ahLst/>
              <a:cxnLst/>
              <a:rect l="l" t="t" r="r" b="b"/>
              <a:pathLst>
                <a:path w="12193" h="3908" extrusionOk="0">
                  <a:moveTo>
                    <a:pt x="12193" y="1"/>
                  </a:moveTo>
                  <a:cubicBezTo>
                    <a:pt x="11689" y="914"/>
                    <a:pt x="10996" y="1639"/>
                    <a:pt x="10208" y="2112"/>
                  </a:cubicBezTo>
                  <a:cubicBezTo>
                    <a:pt x="9626" y="2424"/>
                    <a:pt x="9064" y="2570"/>
                    <a:pt x="8515" y="2570"/>
                  </a:cubicBezTo>
                  <a:cubicBezTo>
                    <a:pt x="7845" y="2570"/>
                    <a:pt x="7194" y="2352"/>
                    <a:pt x="6554" y="1954"/>
                  </a:cubicBezTo>
                  <a:cubicBezTo>
                    <a:pt x="6402" y="1819"/>
                    <a:pt x="6241" y="1756"/>
                    <a:pt x="6085" y="1756"/>
                  </a:cubicBezTo>
                  <a:cubicBezTo>
                    <a:pt x="5951" y="1756"/>
                    <a:pt x="5820" y="1803"/>
                    <a:pt x="5703" y="1891"/>
                  </a:cubicBezTo>
                  <a:cubicBezTo>
                    <a:pt x="5199" y="2316"/>
                    <a:pt x="4592" y="2529"/>
                    <a:pt x="3986" y="2529"/>
                  </a:cubicBezTo>
                  <a:cubicBezTo>
                    <a:pt x="3380" y="2529"/>
                    <a:pt x="2773" y="2316"/>
                    <a:pt x="2269" y="1891"/>
                  </a:cubicBezTo>
                  <a:cubicBezTo>
                    <a:pt x="2143" y="1797"/>
                    <a:pt x="2001" y="1749"/>
                    <a:pt x="1863" y="1749"/>
                  </a:cubicBezTo>
                  <a:cubicBezTo>
                    <a:pt x="1725" y="1749"/>
                    <a:pt x="1592" y="1797"/>
                    <a:pt x="1481" y="1891"/>
                  </a:cubicBezTo>
                  <a:cubicBezTo>
                    <a:pt x="1040" y="2269"/>
                    <a:pt x="505" y="2427"/>
                    <a:pt x="1" y="2490"/>
                  </a:cubicBezTo>
                  <a:lnTo>
                    <a:pt x="1" y="3561"/>
                  </a:lnTo>
                  <a:cubicBezTo>
                    <a:pt x="1" y="3750"/>
                    <a:pt x="158" y="3907"/>
                    <a:pt x="379" y="3907"/>
                  </a:cubicBezTo>
                  <a:lnTo>
                    <a:pt x="11815" y="3907"/>
                  </a:lnTo>
                  <a:cubicBezTo>
                    <a:pt x="12004" y="3907"/>
                    <a:pt x="12193" y="3750"/>
                    <a:pt x="12193" y="3561"/>
                  </a:cubicBezTo>
                  <a:lnTo>
                    <a:pt x="121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65" name="Google Shape;8365;p79"/>
          <p:cNvGrpSpPr/>
          <p:nvPr/>
        </p:nvGrpSpPr>
        <p:grpSpPr>
          <a:xfrm>
            <a:off x="4030643" y="3343080"/>
            <a:ext cx="450507" cy="447589"/>
            <a:chOff x="-15296200" y="3326900"/>
            <a:chExt cx="304850" cy="302875"/>
          </a:xfrm>
        </p:grpSpPr>
        <p:sp>
          <p:nvSpPr>
            <p:cNvPr id="8366" name="Google Shape;8366;p79"/>
            <p:cNvSpPr/>
            <p:nvPr/>
          </p:nvSpPr>
          <p:spPr>
            <a:xfrm>
              <a:off x="-15182775" y="3326900"/>
              <a:ext cx="77200" cy="157175"/>
            </a:xfrm>
            <a:custGeom>
              <a:avLst/>
              <a:gdLst/>
              <a:ahLst/>
              <a:cxnLst/>
              <a:rect l="l" t="t" r="r" b="b"/>
              <a:pathLst>
                <a:path w="3088" h="6287" extrusionOk="0">
                  <a:moveTo>
                    <a:pt x="1556" y="1"/>
                  </a:moveTo>
                  <a:cubicBezTo>
                    <a:pt x="1434" y="1"/>
                    <a:pt x="1308" y="48"/>
                    <a:pt x="1229" y="143"/>
                  </a:cubicBezTo>
                  <a:cubicBezTo>
                    <a:pt x="1198" y="237"/>
                    <a:pt x="410" y="1560"/>
                    <a:pt x="0" y="3451"/>
                  </a:cubicBezTo>
                  <a:cubicBezTo>
                    <a:pt x="630" y="4333"/>
                    <a:pt x="1166" y="5278"/>
                    <a:pt x="1544" y="6286"/>
                  </a:cubicBezTo>
                  <a:cubicBezTo>
                    <a:pt x="1954" y="5309"/>
                    <a:pt x="2458" y="4364"/>
                    <a:pt x="3088" y="3451"/>
                  </a:cubicBezTo>
                  <a:cubicBezTo>
                    <a:pt x="2678" y="1529"/>
                    <a:pt x="1891" y="237"/>
                    <a:pt x="1859" y="143"/>
                  </a:cubicBezTo>
                  <a:cubicBezTo>
                    <a:pt x="1796" y="48"/>
                    <a:pt x="1678" y="1"/>
                    <a:pt x="15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79"/>
            <p:cNvSpPr/>
            <p:nvPr/>
          </p:nvSpPr>
          <p:spPr>
            <a:xfrm>
              <a:off x="-15260825" y="3363175"/>
              <a:ext cx="108800" cy="199650"/>
            </a:xfrm>
            <a:custGeom>
              <a:avLst/>
              <a:gdLst/>
              <a:ahLst/>
              <a:cxnLst/>
              <a:rect l="l" t="t" r="r" b="b"/>
              <a:pathLst>
                <a:path w="4352" h="7986" extrusionOk="0">
                  <a:moveTo>
                    <a:pt x="432" y="1"/>
                  </a:moveTo>
                  <a:cubicBezTo>
                    <a:pt x="212" y="1"/>
                    <a:pt x="0" y="182"/>
                    <a:pt x="66" y="424"/>
                  </a:cubicBezTo>
                  <a:lnTo>
                    <a:pt x="949" y="3638"/>
                  </a:lnTo>
                  <a:cubicBezTo>
                    <a:pt x="1075" y="4047"/>
                    <a:pt x="1201" y="4520"/>
                    <a:pt x="1264" y="4961"/>
                  </a:cubicBezTo>
                  <a:cubicBezTo>
                    <a:pt x="1642" y="5497"/>
                    <a:pt x="2051" y="6001"/>
                    <a:pt x="2587" y="6410"/>
                  </a:cubicBezTo>
                  <a:cubicBezTo>
                    <a:pt x="3406" y="7072"/>
                    <a:pt x="3721" y="7292"/>
                    <a:pt x="4351" y="7986"/>
                  </a:cubicBezTo>
                  <a:lnTo>
                    <a:pt x="4351" y="6064"/>
                  </a:lnTo>
                  <a:cubicBezTo>
                    <a:pt x="4351" y="6001"/>
                    <a:pt x="4351" y="5938"/>
                    <a:pt x="4320" y="5906"/>
                  </a:cubicBezTo>
                  <a:cubicBezTo>
                    <a:pt x="3721" y="4205"/>
                    <a:pt x="2839" y="2693"/>
                    <a:pt x="1705" y="1338"/>
                  </a:cubicBezTo>
                  <a:lnTo>
                    <a:pt x="697" y="109"/>
                  </a:lnTo>
                  <a:cubicBezTo>
                    <a:pt x="621" y="34"/>
                    <a:pt x="526" y="1"/>
                    <a:pt x="4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79"/>
            <p:cNvSpPr/>
            <p:nvPr/>
          </p:nvSpPr>
          <p:spPr>
            <a:xfrm>
              <a:off x="-15135525" y="3362475"/>
              <a:ext cx="109325" cy="200350"/>
            </a:xfrm>
            <a:custGeom>
              <a:avLst/>
              <a:gdLst/>
              <a:ahLst/>
              <a:cxnLst/>
              <a:rect l="l" t="t" r="r" b="b"/>
              <a:pathLst>
                <a:path w="4373" h="8014" extrusionOk="0">
                  <a:moveTo>
                    <a:pt x="3945" y="1"/>
                  </a:moveTo>
                  <a:cubicBezTo>
                    <a:pt x="3846" y="1"/>
                    <a:pt x="3742" y="41"/>
                    <a:pt x="3655" y="137"/>
                  </a:cubicBezTo>
                  <a:lnTo>
                    <a:pt x="2647" y="1366"/>
                  </a:lnTo>
                  <a:cubicBezTo>
                    <a:pt x="1513" y="2721"/>
                    <a:pt x="599" y="4296"/>
                    <a:pt x="32" y="5934"/>
                  </a:cubicBezTo>
                  <a:cubicBezTo>
                    <a:pt x="32" y="5966"/>
                    <a:pt x="1" y="6060"/>
                    <a:pt x="1" y="6092"/>
                  </a:cubicBezTo>
                  <a:lnTo>
                    <a:pt x="1" y="8014"/>
                  </a:lnTo>
                  <a:cubicBezTo>
                    <a:pt x="631" y="7320"/>
                    <a:pt x="914" y="7163"/>
                    <a:pt x="1765" y="6438"/>
                  </a:cubicBezTo>
                  <a:cubicBezTo>
                    <a:pt x="2301" y="6060"/>
                    <a:pt x="2710" y="5525"/>
                    <a:pt x="3088" y="4989"/>
                  </a:cubicBezTo>
                  <a:cubicBezTo>
                    <a:pt x="3151" y="4517"/>
                    <a:pt x="3246" y="4075"/>
                    <a:pt x="3403" y="3666"/>
                  </a:cubicBezTo>
                  <a:lnTo>
                    <a:pt x="4285" y="452"/>
                  </a:lnTo>
                  <a:cubicBezTo>
                    <a:pt x="4373" y="211"/>
                    <a:pt x="4171" y="1"/>
                    <a:pt x="39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79"/>
            <p:cNvSpPr/>
            <p:nvPr/>
          </p:nvSpPr>
          <p:spPr>
            <a:xfrm>
              <a:off x="-15296200" y="3416600"/>
              <a:ext cx="143375" cy="213175"/>
            </a:xfrm>
            <a:custGeom>
              <a:avLst/>
              <a:gdLst/>
              <a:ahLst/>
              <a:cxnLst/>
              <a:rect l="l" t="t" r="r" b="b"/>
              <a:pathLst>
                <a:path w="5735" h="8527" extrusionOk="0">
                  <a:moveTo>
                    <a:pt x="346" y="0"/>
                  </a:moveTo>
                  <a:cubicBezTo>
                    <a:pt x="170" y="0"/>
                    <a:pt x="1" y="123"/>
                    <a:pt x="1" y="335"/>
                  </a:cubicBezTo>
                  <a:lnTo>
                    <a:pt x="1" y="3171"/>
                  </a:lnTo>
                  <a:cubicBezTo>
                    <a:pt x="1" y="6132"/>
                    <a:pt x="2458" y="8526"/>
                    <a:pt x="5357" y="8526"/>
                  </a:cubicBezTo>
                  <a:lnTo>
                    <a:pt x="5735" y="8526"/>
                  </a:lnTo>
                  <a:lnTo>
                    <a:pt x="5735" y="7581"/>
                  </a:lnTo>
                  <a:cubicBezTo>
                    <a:pt x="5735" y="7172"/>
                    <a:pt x="5577" y="6731"/>
                    <a:pt x="5262" y="6384"/>
                  </a:cubicBezTo>
                  <a:cubicBezTo>
                    <a:pt x="4695" y="5723"/>
                    <a:pt x="4254" y="5471"/>
                    <a:pt x="3529" y="4840"/>
                  </a:cubicBezTo>
                  <a:cubicBezTo>
                    <a:pt x="2584" y="4084"/>
                    <a:pt x="1828" y="3108"/>
                    <a:pt x="1387" y="2005"/>
                  </a:cubicBezTo>
                  <a:lnTo>
                    <a:pt x="694" y="241"/>
                  </a:lnTo>
                  <a:cubicBezTo>
                    <a:pt x="625" y="75"/>
                    <a:pt x="483" y="0"/>
                    <a:pt x="3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79"/>
            <p:cNvSpPr/>
            <p:nvPr/>
          </p:nvSpPr>
          <p:spPr>
            <a:xfrm>
              <a:off x="-15134725" y="3416100"/>
              <a:ext cx="143375" cy="213675"/>
            </a:xfrm>
            <a:custGeom>
              <a:avLst/>
              <a:gdLst/>
              <a:ahLst/>
              <a:cxnLst/>
              <a:rect l="l" t="t" r="r" b="b"/>
              <a:pathLst>
                <a:path w="5735" h="8547" extrusionOk="0">
                  <a:moveTo>
                    <a:pt x="5357" y="1"/>
                  </a:moveTo>
                  <a:cubicBezTo>
                    <a:pt x="5224" y="1"/>
                    <a:pt x="5094" y="71"/>
                    <a:pt x="5041" y="229"/>
                  </a:cubicBezTo>
                  <a:lnTo>
                    <a:pt x="4348" y="2025"/>
                  </a:lnTo>
                  <a:cubicBezTo>
                    <a:pt x="3907" y="3128"/>
                    <a:pt x="3151" y="4104"/>
                    <a:pt x="2206" y="4860"/>
                  </a:cubicBezTo>
                  <a:cubicBezTo>
                    <a:pt x="1481" y="5427"/>
                    <a:pt x="1040" y="5743"/>
                    <a:pt x="473" y="6341"/>
                  </a:cubicBezTo>
                  <a:cubicBezTo>
                    <a:pt x="158" y="6688"/>
                    <a:pt x="0" y="7129"/>
                    <a:pt x="0" y="7601"/>
                  </a:cubicBezTo>
                  <a:lnTo>
                    <a:pt x="0" y="8546"/>
                  </a:lnTo>
                  <a:lnTo>
                    <a:pt x="378" y="8546"/>
                  </a:lnTo>
                  <a:cubicBezTo>
                    <a:pt x="3308" y="8546"/>
                    <a:pt x="5734" y="6152"/>
                    <a:pt x="5734" y="3191"/>
                  </a:cubicBezTo>
                  <a:lnTo>
                    <a:pt x="5734" y="355"/>
                  </a:lnTo>
                  <a:cubicBezTo>
                    <a:pt x="5734" y="136"/>
                    <a:pt x="5543" y="1"/>
                    <a:pt x="53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71" name="Google Shape;8371;p79"/>
          <p:cNvGrpSpPr/>
          <p:nvPr/>
        </p:nvGrpSpPr>
        <p:grpSpPr>
          <a:xfrm>
            <a:off x="2946296" y="1706881"/>
            <a:ext cx="486566" cy="414708"/>
            <a:chOff x="-19835275" y="3330250"/>
            <a:chExt cx="329250" cy="280625"/>
          </a:xfrm>
        </p:grpSpPr>
        <p:sp>
          <p:nvSpPr>
            <p:cNvPr id="8372" name="Google Shape;8372;p79"/>
            <p:cNvSpPr/>
            <p:nvPr/>
          </p:nvSpPr>
          <p:spPr>
            <a:xfrm>
              <a:off x="-19768325" y="3361750"/>
              <a:ext cx="197725" cy="249125"/>
            </a:xfrm>
            <a:custGeom>
              <a:avLst/>
              <a:gdLst/>
              <a:ahLst/>
              <a:cxnLst/>
              <a:rect l="l" t="t" r="r" b="b"/>
              <a:pathLst>
                <a:path w="7909" h="9965" extrusionOk="0">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79"/>
            <p:cNvSpPr/>
            <p:nvPr/>
          </p:nvSpPr>
          <p:spPr>
            <a:xfrm>
              <a:off x="-19622625" y="3330250"/>
              <a:ext cx="116600" cy="189250"/>
            </a:xfrm>
            <a:custGeom>
              <a:avLst/>
              <a:gdLst/>
              <a:ahLst/>
              <a:cxnLst/>
              <a:rect l="l" t="t" r="r" b="b"/>
              <a:pathLst>
                <a:path w="4664" h="7570" extrusionOk="0">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79"/>
            <p:cNvSpPr/>
            <p:nvPr/>
          </p:nvSpPr>
          <p:spPr>
            <a:xfrm>
              <a:off x="-19835275" y="3330250"/>
              <a:ext cx="116600" cy="189250"/>
            </a:xfrm>
            <a:custGeom>
              <a:avLst/>
              <a:gdLst/>
              <a:ahLst/>
              <a:cxnLst/>
              <a:rect l="l" t="t" r="r" b="b"/>
              <a:pathLst>
                <a:path w="4664" h="7570" extrusionOk="0">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75" name="Google Shape;8375;p79"/>
          <p:cNvGrpSpPr/>
          <p:nvPr/>
        </p:nvGrpSpPr>
        <p:grpSpPr>
          <a:xfrm>
            <a:off x="2964325" y="2243470"/>
            <a:ext cx="450507" cy="449547"/>
            <a:chOff x="-19822675" y="3692750"/>
            <a:chExt cx="304850" cy="304200"/>
          </a:xfrm>
        </p:grpSpPr>
        <p:sp>
          <p:nvSpPr>
            <p:cNvPr id="8376" name="Google Shape;8376;p79"/>
            <p:cNvSpPr/>
            <p:nvPr/>
          </p:nvSpPr>
          <p:spPr>
            <a:xfrm>
              <a:off x="-19715550" y="3692750"/>
              <a:ext cx="90600" cy="60675"/>
            </a:xfrm>
            <a:custGeom>
              <a:avLst/>
              <a:gdLst/>
              <a:ahLst/>
              <a:cxnLst/>
              <a:rect l="l" t="t" r="r" b="b"/>
              <a:pathLst>
                <a:path w="3624" h="2427" extrusionOk="0">
                  <a:moveTo>
                    <a:pt x="441" y="1"/>
                  </a:moveTo>
                  <a:cubicBezTo>
                    <a:pt x="252" y="1"/>
                    <a:pt x="95" y="158"/>
                    <a:pt x="95" y="379"/>
                  </a:cubicBezTo>
                  <a:cubicBezTo>
                    <a:pt x="0" y="946"/>
                    <a:pt x="315" y="1482"/>
                    <a:pt x="756" y="1828"/>
                  </a:cubicBezTo>
                  <a:cubicBezTo>
                    <a:pt x="567" y="1986"/>
                    <a:pt x="347" y="2175"/>
                    <a:pt x="252" y="2427"/>
                  </a:cubicBezTo>
                  <a:cubicBezTo>
                    <a:pt x="756" y="2269"/>
                    <a:pt x="1261" y="2175"/>
                    <a:pt x="1828" y="2175"/>
                  </a:cubicBezTo>
                  <a:cubicBezTo>
                    <a:pt x="2363" y="2175"/>
                    <a:pt x="2867" y="2238"/>
                    <a:pt x="3403" y="2427"/>
                  </a:cubicBezTo>
                  <a:cubicBezTo>
                    <a:pt x="3277" y="2175"/>
                    <a:pt x="3088" y="1986"/>
                    <a:pt x="2867" y="1828"/>
                  </a:cubicBezTo>
                  <a:cubicBezTo>
                    <a:pt x="3308" y="1513"/>
                    <a:pt x="3623" y="946"/>
                    <a:pt x="3623" y="379"/>
                  </a:cubicBezTo>
                  <a:cubicBezTo>
                    <a:pt x="3623" y="158"/>
                    <a:pt x="3466" y="1"/>
                    <a:pt x="3277" y="1"/>
                  </a:cubicBezTo>
                  <a:cubicBezTo>
                    <a:pt x="3088" y="1"/>
                    <a:pt x="2930" y="158"/>
                    <a:pt x="2930" y="379"/>
                  </a:cubicBezTo>
                  <a:cubicBezTo>
                    <a:pt x="2930" y="946"/>
                    <a:pt x="2458" y="1482"/>
                    <a:pt x="1859" y="1482"/>
                  </a:cubicBezTo>
                  <a:cubicBezTo>
                    <a:pt x="1261" y="1482"/>
                    <a:pt x="788" y="946"/>
                    <a:pt x="788" y="379"/>
                  </a:cubicBezTo>
                  <a:cubicBezTo>
                    <a:pt x="788" y="158"/>
                    <a:pt x="630" y="1"/>
                    <a:pt x="4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79"/>
            <p:cNvSpPr/>
            <p:nvPr/>
          </p:nvSpPr>
          <p:spPr>
            <a:xfrm>
              <a:off x="-19660425" y="3766200"/>
              <a:ext cx="142600" cy="230750"/>
            </a:xfrm>
            <a:custGeom>
              <a:avLst/>
              <a:gdLst/>
              <a:ahLst/>
              <a:cxnLst/>
              <a:rect l="l" t="t" r="r" b="b"/>
              <a:pathLst>
                <a:path w="5704" h="9230" extrusionOk="0">
                  <a:moveTo>
                    <a:pt x="1733" y="3521"/>
                  </a:moveTo>
                  <a:cubicBezTo>
                    <a:pt x="1922" y="3521"/>
                    <a:pt x="2080" y="3679"/>
                    <a:pt x="2080" y="3899"/>
                  </a:cubicBezTo>
                  <a:cubicBezTo>
                    <a:pt x="2080" y="4088"/>
                    <a:pt x="1922" y="4246"/>
                    <a:pt x="1733" y="4246"/>
                  </a:cubicBezTo>
                  <a:cubicBezTo>
                    <a:pt x="1544" y="4246"/>
                    <a:pt x="1387" y="4088"/>
                    <a:pt x="1387" y="3899"/>
                  </a:cubicBezTo>
                  <a:cubicBezTo>
                    <a:pt x="1387" y="3679"/>
                    <a:pt x="1544" y="3521"/>
                    <a:pt x="1733" y="3521"/>
                  </a:cubicBezTo>
                  <a:close/>
                  <a:moveTo>
                    <a:pt x="2080" y="4939"/>
                  </a:moveTo>
                  <a:cubicBezTo>
                    <a:pt x="2490" y="4939"/>
                    <a:pt x="2805" y="5254"/>
                    <a:pt x="2805" y="5664"/>
                  </a:cubicBezTo>
                  <a:cubicBezTo>
                    <a:pt x="2805" y="6042"/>
                    <a:pt x="2490" y="6357"/>
                    <a:pt x="2080" y="6357"/>
                  </a:cubicBezTo>
                  <a:cubicBezTo>
                    <a:pt x="1702" y="6357"/>
                    <a:pt x="1387" y="6042"/>
                    <a:pt x="1387" y="5664"/>
                  </a:cubicBezTo>
                  <a:cubicBezTo>
                    <a:pt x="1387" y="5254"/>
                    <a:pt x="1702" y="4939"/>
                    <a:pt x="2080" y="4939"/>
                  </a:cubicBezTo>
                  <a:close/>
                  <a:moveTo>
                    <a:pt x="5346" y="0"/>
                  </a:moveTo>
                  <a:cubicBezTo>
                    <a:pt x="5207" y="0"/>
                    <a:pt x="5057" y="65"/>
                    <a:pt x="5010" y="182"/>
                  </a:cubicBezTo>
                  <a:lnTo>
                    <a:pt x="4348" y="1474"/>
                  </a:lnTo>
                  <a:lnTo>
                    <a:pt x="3309" y="1883"/>
                  </a:lnTo>
                  <a:cubicBezTo>
                    <a:pt x="3088" y="1568"/>
                    <a:pt x="2805" y="1253"/>
                    <a:pt x="2490" y="1001"/>
                  </a:cubicBezTo>
                  <a:cubicBezTo>
                    <a:pt x="2017" y="1946"/>
                    <a:pt x="1103" y="2671"/>
                    <a:pt x="1" y="2797"/>
                  </a:cubicBezTo>
                  <a:lnTo>
                    <a:pt x="1387" y="8877"/>
                  </a:lnTo>
                  <a:cubicBezTo>
                    <a:pt x="2175" y="8562"/>
                    <a:pt x="2805" y="8027"/>
                    <a:pt x="3309" y="7365"/>
                  </a:cubicBezTo>
                  <a:lnTo>
                    <a:pt x="4348" y="7743"/>
                  </a:lnTo>
                  <a:lnTo>
                    <a:pt x="5010" y="9035"/>
                  </a:lnTo>
                  <a:cubicBezTo>
                    <a:pt x="5078" y="9149"/>
                    <a:pt x="5213" y="9230"/>
                    <a:pt x="5342" y="9230"/>
                  </a:cubicBezTo>
                  <a:cubicBezTo>
                    <a:pt x="5391" y="9230"/>
                    <a:pt x="5439" y="9218"/>
                    <a:pt x="5483" y="9192"/>
                  </a:cubicBezTo>
                  <a:cubicBezTo>
                    <a:pt x="5640" y="9129"/>
                    <a:pt x="5703" y="8877"/>
                    <a:pt x="5640" y="8720"/>
                  </a:cubicBezTo>
                  <a:lnTo>
                    <a:pt x="4915" y="7270"/>
                  </a:lnTo>
                  <a:cubicBezTo>
                    <a:pt x="4884" y="7207"/>
                    <a:pt x="4821" y="7113"/>
                    <a:pt x="4726" y="7113"/>
                  </a:cubicBezTo>
                  <a:lnTo>
                    <a:pt x="3718" y="6735"/>
                  </a:lnTo>
                  <a:cubicBezTo>
                    <a:pt x="4002" y="6168"/>
                    <a:pt x="4128" y="5569"/>
                    <a:pt x="4222" y="4939"/>
                  </a:cubicBezTo>
                  <a:lnTo>
                    <a:pt x="5325" y="4939"/>
                  </a:lnTo>
                  <a:cubicBezTo>
                    <a:pt x="5514" y="4939"/>
                    <a:pt x="5672" y="4782"/>
                    <a:pt x="5672" y="4592"/>
                  </a:cubicBezTo>
                  <a:cubicBezTo>
                    <a:pt x="5672" y="4403"/>
                    <a:pt x="5514" y="4246"/>
                    <a:pt x="5325" y="4246"/>
                  </a:cubicBezTo>
                  <a:lnTo>
                    <a:pt x="4222" y="4246"/>
                  </a:lnTo>
                  <a:cubicBezTo>
                    <a:pt x="4191" y="3616"/>
                    <a:pt x="4002" y="2986"/>
                    <a:pt x="3718" y="2482"/>
                  </a:cubicBezTo>
                  <a:lnTo>
                    <a:pt x="4726" y="2072"/>
                  </a:lnTo>
                  <a:cubicBezTo>
                    <a:pt x="4821" y="2041"/>
                    <a:pt x="4884" y="2009"/>
                    <a:pt x="4915" y="1915"/>
                  </a:cubicBezTo>
                  <a:lnTo>
                    <a:pt x="5640" y="497"/>
                  </a:lnTo>
                  <a:cubicBezTo>
                    <a:pt x="5703" y="339"/>
                    <a:pt x="5640" y="119"/>
                    <a:pt x="5483" y="24"/>
                  </a:cubicBezTo>
                  <a:cubicBezTo>
                    <a:pt x="5442" y="8"/>
                    <a:pt x="5395" y="0"/>
                    <a:pt x="53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79"/>
            <p:cNvSpPr/>
            <p:nvPr/>
          </p:nvSpPr>
          <p:spPr>
            <a:xfrm>
              <a:off x="-19728150" y="3763650"/>
              <a:ext cx="114225" cy="54375"/>
            </a:xfrm>
            <a:custGeom>
              <a:avLst/>
              <a:gdLst/>
              <a:ahLst/>
              <a:cxnLst/>
              <a:rect l="l" t="t" r="r" b="b"/>
              <a:pathLst>
                <a:path w="4569" h="2175" extrusionOk="0">
                  <a:moveTo>
                    <a:pt x="2269" y="0"/>
                  </a:moveTo>
                  <a:cubicBezTo>
                    <a:pt x="1449" y="0"/>
                    <a:pt x="662" y="252"/>
                    <a:pt x="0" y="630"/>
                  </a:cubicBezTo>
                  <a:cubicBezTo>
                    <a:pt x="126" y="914"/>
                    <a:pt x="315" y="1197"/>
                    <a:pt x="504" y="1418"/>
                  </a:cubicBezTo>
                  <a:cubicBezTo>
                    <a:pt x="977" y="1891"/>
                    <a:pt x="1607" y="2174"/>
                    <a:pt x="2269" y="2174"/>
                  </a:cubicBezTo>
                  <a:cubicBezTo>
                    <a:pt x="3308" y="2174"/>
                    <a:pt x="4222" y="1544"/>
                    <a:pt x="4568" y="630"/>
                  </a:cubicBezTo>
                  <a:cubicBezTo>
                    <a:pt x="3907" y="252"/>
                    <a:pt x="3119" y="0"/>
                    <a:pt x="22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9" name="Google Shape;8379;p79"/>
            <p:cNvSpPr/>
            <p:nvPr/>
          </p:nvSpPr>
          <p:spPr>
            <a:xfrm>
              <a:off x="-19695075" y="3868400"/>
              <a:ext cx="48075" cy="110300"/>
            </a:xfrm>
            <a:custGeom>
              <a:avLst/>
              <a:gdLst/>
              <a:ahLst/>
              <a:cxnLst/>
              <a:rect l="l" t="t" r="r" b="b"/>
              <a:pathLst>
                <a:path w="1923" h="4412" extrusionOk="0">
                  <a:moveTo>
                    <a:pt x="977" y="0"/>
                  </a:moveTo>
                  <a:lnTo>
                    <a:pt x="0" y="4285"/>
                  </a:lnTo>
                  <a:cubicBezTo>
                    <a:pt x="316" y="4380"/>
                    <a:pt x="631" y="4411"/>
                    <a:pt x="977" y="4411"/>
                  </a:cubicBezTo>
                  <a:cubicBezTo>
                    <a:pt x="1261" y="4411"/>
                    <a:pt x="1576" y="4380"/>
                    <a:pt x="1922" y="4285"/>
                  </a:cubicBezTo>
                  <a:lnTo>
                    <a:pt x="9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0" name="Google Shape;8380;p79"/>
            <p:cNvSpPr/>
            <p:nvPr/>
          </p:nvSpPr>
          <p:spPr>
            <a:xfrm>
              <a:off x="-19822675" y="3764250"/>
              <a:ext cx="142575" cy="229550"/>
            </a:xfrm>
            <a:custGeom>
              <a:avLst/>
              <a:gdLst/>
              <a:ahLst/>
              <a:cxnLst/>
              <a:rect l="l" t="t" r="r" b="b"/>
              <a:pathLst>
                <a:path w="5703" h="9182" extrusionOk="0">
                  <a:moveTo>
                    <a:pt x="3939" y="3599"/>
                  </a:moveTo>
                  <a:cubicBezTo>
                    <a:pt x="4128" y="3599"/>
                    <a:pt x="4285" y="3757"/>
                    <a:pt x="4285" y="3977"/>
                  </a:cubicBezTo>
                  <a:cubicBezTo>
                    <a:pt x="4285" y="4166"/>
                    <a:pt x="4128" y="4324"/>
                    <a:pt x="3939" y="4324"/>
                  </a:cubicBezTo>
                  <a:cubicBezTo>
                    <a:pt x="3750" y="4324"/>
                    <a:pt x="3592" y="4166"/>
                    <a:pt x="3592" y="3977"/>
                  </a:cubicBezTo>
                  <a:cubicBezTo>
                    <a:pt x="3592" y="3757"/>
                    <a:pt x="3750" y="3599"/>
                    <a:pt x="3939" y="3599"/>
                  </a:cubicBezTo>
                  <a:close/>
                  <a:moveTo>
                    <a:pt x="3592" y="5017"/>
                  </a:moveTo>
                  <a:cubicBezTo>
                    <a:pt x="3970" y="5017"/>
                    <a:pt x="4285" y="5332"/>
                    <a:pt x="4285" y="5742"/>
                  </a:cubicBezTo>
                  <a:cubicBezTo>
                    <a:pt x="4285" y="6120"/>
                    <a:pt x="3970" y="6435"/>
                    <a:pt x="3592" y="6435"/>
                  </a:cubicBezTo>
                  <a:cubicBezTo>
                    <a:pt x="3183" y="6435"/>
                    <a:pt x="2868" y="6120"/>
                    <a:pt x="2868" y="5742"/>
                  </a:cubicBezTo>
                  <a:cubicBezTo>
                    <a:pt x="2868" y="5332"/>
                    <a:pt x="3183" y="5017"/>
                    <a:pt x="3592" y="5017"/>
                  </a:cubicBezTo>
                  <a:close/>
                  <a:moveTo>
                    <a:pt x="371" y="1"/>
                  </a:moveTo>
                  <a:cubicBezTo>
                    <a:pt x="318" y="1"/>
                    <a:pt x="266" y="12"/>
                    <a:pt x="221" y="39"/>
                  </a:cubicBezTo>
                  <a:cubicBezTo>
                    <a:pt x="64" y="102"/>
                    <a:pt x="1" y="354"/>
                    <a:pt x="64" y="480"/>
                  </a:cubicBezTo>
                  <a:lnTo>
                    <a:pt x="788" y="1930"/>
                  </a:lnTo>
                  <a:cubicBezTo>
                    <a:pt x="820" y="1993"/>
                    <a:pt x="914" y="2056"/>
                    <a:pt x="977" y="2056"/>
                  </a:cubicBezTo>
                  <a:lnTo>
                    <a:pt x="2017" y="2465"/>
                  </a:lnTo>
                  <a:cubicBezTo>
                    <a:pt x="1733" y="3001"/>
                    <a:pt x="1576" y="3599"/>
                    <a:pt x="1481" y="4229"/>
                  </a:cubicBezTo>
                  <a:lnTo>
                    <a:pt x="379" y="4229"/>
                  </a:lnTo>
                  <a:cubicBezTo>
                    <a:pt x="190" y="4229"/>
                    <a:pt x="32" y="4387"/>
                    <a:pt x="32" y="4576"/>
                  </a:cubicBezTo>
                  <a:cubicBezTo>
                    <a:pt x="32" y="4797"/>
                    <a:pt x="190" y="4954"/>
                    <a:pt x="379" y="4954"/>
                  </a:cubicBezTo>
                  <a:lnTo>
                    <a:pt x="1481" y="4954"/>
                  </a:lnTo>
                  <a:cubicBezTo>
                    <a:pt x="1544" y="5584"/>
                    <a:pt x="1733" y="6151"/>
                    <a:pt x="2017" y="6718"/>
                  </a:cubicBezTo>
                  <a:lnTo>
                    <a:pt x="977" y="7096"/>
                  </a:lnTo>
                  <a:cubicBezTo>
                    <a:pt x="914" y="7159"/>
                    <a:pt x="820" y="7191"/>
                    <a:pt x="788" y="7254"/>
                  </a:cubicBezTo>
                  <a:lnTo>
                    <a:pt x="64" y="8672"/>
                  </a:lnTo>
                  <a:cubicBezTo>
                    <a:pt x="1" y="8829"/>
                    <a:pt x="64" y="9081"/>
                    <a:pt x="221" y="9144"/>
                  </a:cubicBezTo>
                  <a:cubicBezTo>
                    <a:pt x="282" y="9170"/>
                    <a:pt x="340" y="9182"/>
                    <a:pt x="394" y="9182"/>
                  </a:cubicBezTo>
                  <a:cubicBezTo>
                    <a:pt x="536" y="9182"/>
                    <a:pt x="648" y="9101"/>
                    <a:pt x="694" y="8987"/>
                  </a:cubicBezTo>
                  <a:lnTo>
                    <a:pt x="1387" y="7695"/>
                  </a:lnTo>
                  <a:lnTo>
                    <a:pt x="2395" y="7317"/>
                  </a:lnTo>
                  <a:cubicBezTo>
                    <a:pt x="2868" y="7979"/>
                    <a:pt x="3529" y="8483"/>
                    <a:pt x="4317" y="8829"/>
                  </a:cubicBezTo>
                  <a:lnTo>
                    <a:pt x="5703" y="2749"/>
                  </a:lnTo>
                  <a:cubicBezTo>
                    <a:pt x="4947" y="2749"/>
                    <a:pt x="4285" y="2434"/>
                    <a:pt x="3813" y="1930"/>
                  </a:cubicBezTo>
                  <a:cubicBezTo>
                    <a:pt x="3529" y="1646"/>
                    <a:pt x="3340" y="1362"/>
                    <a:pt x="3214" y="1016"/>
                  </a:cubicBezTo>
                  <a:cubicBezTo>
                    <a:pt x="2899" y="1236"/>
                    <a:pt x="2647" y="1552"/>
                    <a:pt x="2395" y="1867"/>
                  </a:cubicBezTo>
                  <a:lnTo>
                    <a:pt x="1387" y="1489"/>
                  </a:lnTo>
                  <a:lnTo>
                    <a:pt x="694" y="165"/>
                  </a:lnTo>
                  <a:cubicBezTo>
                    <a:pt x="649" y="75"/>
                    <a:pt x="506" y="1"/>
                    <a:pt x="3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81" name="Google Shape;8381;p79"/>
          <p:cNvGrpSpPr/>
          <p:nvPr/>
        </p:nvGrpSpPr>
        <p:grpSpPr>
          <a:xfrm>
            <a:off x="2964916" y="2796278"/>
            <a:ext cx="449325" cy="450470"/>
            <a:chOff x="-19822675" y="4066875"/>
            <a:chExt cx="304050" cy="304825"/>
          </a:xfrm>
        </p:grpSpPr>
        <p:sp>
          <p:nvSpPr>
            <p:cNvPr id="8382" name="Google Shape;8382;p79"/>
            <p:cNvSpPr/>
            <p:nvPr/>
          </p:nvSpPr>
          <p:spPr>
            <a:xfrm>
              <a:off x="-19803775" y="4086925"/>
              <a:ext cx="71700" cy="68975"/>
            </a:xfrm>
            <a:custGeom>
              <a:avLst/>
              <a:gdLst/>
              <a:ahLst/>
              <a:cxnLst/>
              <a:rect l="l" t="t" r="r" b="b"/>
              <a:pathLst>
                <a:path w="2868" h="2759" extrusionOk="0">
                  <a:moveTo>
                    <a:pt x="1829" y="1"/>
                  </a:moveTo>
                  <a:cubicBezTo>
                    <a:pt x="1712" y="1"/>
                    <a:pt x="1595" y="17"/>
                    <a:pt x="1482" y="49"/>
                  </a:cubicBezTo>
                  <a:cubicBezTo>
                    <a:pt x="536" y="270"/>
                    <a:pt x="64" y="1467"/>
                    <a:pt x="1" y="2759"/>
                  </a:cubicBezTo>
                  <a:lnTo>
                    <a:pt x="2143" y="2759"/>
                  </a:lnTo>
                  <a:cubicBezTo>
                    <a:pt x="2238" y="1971"/>
                    <a:pt x="2458" y="1089"/>
                    <a:pt x="2868" y="364"/>
                  </a:cubicBezTo>
                  <a:cubicBezTo>
                    <a:pt x="2517" y="131"/>
                    <a:pt x="2167" y="1"/>
                    <a:pt x="1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79"/>
            <p:cNvSpPr/>
            <p:nvPr/>
          </p:nvSpPr>
          <p:spPr>
            <a:xfrm>
              <a:off x="-19822675" y="4174775"/>
              <a:ext cx="304050" cy="124475"/>
            </a:xfrm>
            <a:custGeom>
              <a:avLst/>
              <a:gdLst/>
              <a:ahLst/>
              <a:cxnLst/>
              <a:rect l="l" t="t" r="r" b="b"/>
              <a:pathLst>
                <a:path w="12162" h="4979" extrusionOk="0">
                  <a:moveTo>
                    <a:pt x="3939" y="1450"/>
                  </a:moveTo>
                  <a:cubicBezTo>
                    <a:pt x="4128" y="1450"/>
                    <a:pt x="4285" y="1608"/>
                    <a:pt x="4285" y="1797"/>
                  </a:cubicBezTo>
                  <a:cubicBezTo>
                    <a:pt x="4285" y="1986"/>
                    <a:pt x="4128" y="2143"/>
                    <a:pt x="3939" y="2143"/>
                  </a:cubicBezTo>
                  <a:lnTo>
                    <a:pt x="2521" y="2143"/>
                  </a:lnTo>
                  <a:cubicBezTo>
                    <a:pt x="2332" y="2143"/>
                    <a:pt x="2175" y="1986"/>
                    <a:pt x="2175" y="1797"/>
                  </a:cubicBezTo>
                  <a:cubicBezTo>
                    <a:pt x="2175" y="1608"/>
                    <a:pt x="2332" y="1450"/>
                    <a:pt x="2521" y="1450"/>
                  </a:cubicBezTo>
                  <a:close/>
                  <a:moveTo>
                    <a:pt x="6774" y="1450"/>
                  </a:moveTo>
                  <a:cubicBezTo>
                    <a:pt x="6963" y="1450"/>
                    <a:pt x="7121" y="1608"/>
                    <a:pt x="7121" y="1797"/>
                  </a:cubicBezTo>
                  <a:cubicBezTo>
                    <a:pt x="7121" y="1986"/>
                    <a:pt x="6963" y="2143"/>
                    <a:pt x="6774" y="2143"/>
                  </a:cubicBezTo>
                  <a:lnTo>
                    <a:pt x="5357" y="2143"/>
                  </a:lnTo>
                  <a:cubicBezTo>
                    <a:pt x="5167" y="2143"/>
                    <a:pt x="5010" y="1986"/>
                    <a:pt x="5010" y="1797"/>
                  </a:cubicBezTo>
                  <a:cubicBezTo>
                    <a:pt x="5010" y="1608"/>
                    <a:pt x="5167" y="1450"/>
                    <a:pt x="5357" y="1450"/>
                  </a:cubicBezTo>
                  <a:close/>
                  <a:moveTo>
                    <a:pt x="9641" y="1450"/>
                  </a:moveTo>
                  <a:cubicBezTo>
                    <a:pt x="9830" y="1450"/>
                    <a:pt x="9988" y="1608"/>
                    <a:pt x="9988" y="1797"/>
                  </a:cubicBezTo>
                  <a:cubicBezTo>
                    <a:pt x="9988" y="1986"/>
                    <a:pt x="9830" y="2143"/>
                    <a:pt x="9641" y="2143"/>
                  </a:cubicBezTo>
                  <a:lnTo>
                    <a:pt x="8223" y="2143"/>
                  </a:lnTo>
                  <a:cubicBezTo>
                    <a:pt x="8034" y="2143"/>
                    <a:pt x="7877" y="1986"/>
                    <a:pt x="7877" y="1797"/>
                  </a:cubicBezTo>
                  <a:cubicBezTo>
                    <a:pt x="7877" y="1608"/>
                    <a:pt x="8034" y="1450"/>
                    <a:pt x="8223" y="1450"/>
                  </a:cubicBezTo>
                  <a:close/>
                  <a:moveTo>
                    <a:pt x="5357" y="2868"/>
                  </a:moveTo>
                  <a:cubicBezTo>
                    <a:pt x="5546" y="2868"/>
                    <a:pt x="5703" y="3025"/>
                    <a:pt x="5703" y="3214"/>
                  </a:cubicBezTo>
                  <a:cubicBezTo>
                    <a:pt x="5703" y="3403"/>
                    <a:pt x="5546" y="3561"/>
                    <a:pt x="5357" y="3561"/>
                  </a:cubicBezTo>
                  <a:lnTo>
                    <a:pt x="3939" y="3561"/>
                  </a:lnTo>
                  <a:cubicBezTo>
                    <a:pt x="3750" y="3561"/>
                    <a:pt x="3592" y="3403"/>
                    <a:pt x="3592" y="3214"/>
                  </a:cubicBezTo>
                  <a:cubicBezTo>
                    <a:pt x="3592" y="3025"/>
                    <a:pt x="3750" y="2868"/>
                    <a:pt x="3939" y="2868"/>
                  </a:cubicBezTo>
                  <a:close/>
                  <a:moveTo>
                    <a:pt x="8223" y="2868"/>
                  </a:moveTo>
                  <a:cubicBezTo>
                    <a:pt x="8412" y="2868"/>
                    <a:pt x="8570" y="3025"/>
                    <a:pt x="8570" y="3214"/>
                  </a:cubicBezTo>
                  <a:cubicBezTo>
                    <a:pt x="8570" y="3403"/>
                    <a:pt x="8412" y="3561"/>
                    <a:pt x="8223" y="3561"/>
                  </a:cubicBezTo>
                  <a:lnTo>
                    <a:pt x="6806" y="3561"/>
                  </a:lnTo>
                  <a:cubicBezTo>
                    <a:pt x="6617" y="3561"/>
                    <a:pt x="6459" y="3403"/>
                    <a:pt x="6459" y="3214"/>
                  </a:cubicBezTo>
                  <a:cubicBezTo>
                    <a:pt x="6459" y="3025"/>
                    <a:pt x="6617" y="2868"/>
                    <a:pt x="6806" y="2868"/>
                  </a:cubicBezTo>
                  <a:close/>
                  <a:moveTo>
                    <a:pt x="1072" y="1"/>
                  </a:moveTo>
                  <a:cubicBezTo>
                    <a:pt x="473" y="1"/>
                    <a:pt x="1" y="473"/>
                    <a:pt x="1" y="1040"/>
                  </a:cubicBezTo>
                  <a:cubicBezTo>
                    <a:pt x="1" y="3214"/>
                    <a:pt x="1765" y="4979"/>
                    <a:pt x="3939" y="4979"/>
                  </a:cubicBezTo>
                  <a:lnTo>
                    <a:pt x="8223" y="4979"/>
                  </a:lnTo>
                  <a:cubicBezTo>
                    <a:pt x="10397" y="4979"/>
                    <a:pt x="12162" y="3214"/>
                    <a:pt x="12162" y="1040"/>
                  </a:cubicBezTo>
                  <a:cubicBezTo>
                    <a:pt x="12162" y="473"/>
                    <a:pt x="11689" y="1"/>
                    <a:pt x="1109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4" name="Google Shape;8384;p79"/>
            <p:cNvSpPr/>
            <p:nvPr/>
          </p:nvSpPr>
          <p:spPr>
            <a:xfrm>
              <a:off x="-19732100" y="4066875"/>
              <a:ext cx="122100" cy="89825"/>
            </a:xfrm>
            <a:custGeom>
              <a:avLst/>
              <a:gdLst/>
              <a:ahLst/>
              <a:cxnLst/>
              <a:rect l="l" t="t" r="r" b="b"/>
              <a:pathLst>
                <a:path w="4884" h="3593" extrusionOk="0">
                  <a:moveTo>
                    <a:pt x="2427" y="1"/>
                  </a:moveTo>
                  <a:cubicBezTo>
                    <a:pt x="1229" y="1"/>
                    <a:pt x="190" y="1796"/>
                    <a:pt x="1" y="3592"/>
                  </a:cubicBezTo>
                  <a:lnTo>
                    <a:pt x="4884" y="3592"/>
                  </a:lnTo>
                  <a:cubicBezTo>
                    <a:pt x="4695" y="1796"/>
                    <a:pt x="3687" y="1"/>
                    <a:pt x="24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5" name="Google Shape;8385;p79"/>
            <p:cNvSpPr/>
            <p:nvPr/>
          </p:nvSpPr>
          <p:spPr>
            <a:xfrm>
              <a:off x="-19609225" y="4087725"/>
              <a:ext cx="71700" cy="69750"/>
            </a:xfrm>
            <a:custGeom>
              <a:avLst/>
              <a:gdLst/>
              <a:ahLst/>
              <a:cxnLst/>
              <a:rect l="l" t="t" r="r" b="b"/>
              <a:pathLst>
                <a:path w="2868" h="2790" extrusionOk="0">
                  <a:moveTo>
                    <a:pt x="1039" y="0"/>
                  </a:moveTo>
                  <a:cubicBezTo>
                    <a:pt x="701" y="0"/>
                    <a:pt x="351" y="130"/>
                    <a:pt x="1" y="364"/>
                  </a:cubicBezTo>
                  <a:cubicBezTo>
                    <a:pt x="410" y="1120"/>
                    <a:pt x="631" y="1971"/>
                    <a:pt x="725" y="2790"/>
                  </a:cubicBezTo>
                  <a:lnTo>
                    <a:pt x="2867" y="2790"/>
                  </a:lnTo>
                  <a:lnTo>
                    <a:pt x="2867" y="2758"/>
                  </a:lnTo>
                  <a:cubicBezTo>
                    <a:pt x="2804" y="1466"/>
                    <a:pt x="2332" y="269"/>
                    <a:pt x="1387" y="49"/>
                  </a:cubicBezTo>
                  <a:cubicBezTo>
                    <a:pt x="1273" y="16"/>
                    <a:pt x="1157" y="0"/>
                    <a:pt x="10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6" name="Google Shape;8386;p79"/>
            <p:cNvSpPr/>
            <p:nvPr/>
          </p:nvSpPr>
          <p:spPr>
            <a:xfrm>
              <a:off x="-19643875" y="4308675"/>
              <a:ext cx="70900" cy="44125"/>
            </a:xfrm>
            <a:custGeom>
              <a:avLst/>
              <a:gdLst/>
              <a:ahLst/>
              <a:cxnLst/>
              <a:rect l="l" t="t" r="r" b="b"/>
              <a:pathLst>
                <a:path w="2836" h="1765" extrusionOk="0">
                  <a:moveTo>
                    <a:pt x="2836" y="1"/>
                  </a:moveTo>
                  <a:cubicBezTo>
                    <a:pt x="2300" y="221"/>
                    <a:pt x="1702" y="347"/>
                    <a:pt x="1071" y="347"/>
                  </a:cubicBezTo>
                  <a:lnTo>
                    <a:pt x="63" y="347"/>
                  </a:lnTo>
                  <a:cubicBezTo>
                    <a:pt x="0" y="473"/>
                    <a:pt x="0" y="568"/>
                    <a:pt x="0" y="694"/>
                  </a:cubicBezTo>
                  <a:lnTo>
                    <a:pt x="0" y="1387"/>
                  </a:lnTo>
                  <a:cubicBezTo>
                    <a:pt x="0" y="1607"/>
                    <a:pt x="189" y="1765"/>
                    <a:pt x="378" y="1765"/>
                  </a:cubicBezTo>
                  <a:lnTo>
                    <a:pt x="1071" y="1765"/>
                  </a:lnTo>
                  <a:cubicBezTo>
                    <a:pt x="2048" y="1765"/>
                    <a:pt x="2836" y="977"/>
                    <a:pt x="28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7" name="Google Shape;8387;p79"/>
            <p:cNvSpPr/>
            <p:nvPr/>
          </p:nvSpPr>
          <p:spPr>
            <a:xfrm>
              <a:off x="-19581650" y="4292925"/>
              <a:ext cx="63025" cy="78775"/>
            </a:xfrm>
            <a:custGeom>
              <a:avLst/>
              <a:gdLst/>
              <a:ahLst/>
              <a:cxnLst/>
              <a:rect l="l" t="t" r="r" b="b"/>
              <a:pathLst>
                <a:path w="2521" h="3151" extrusionOk="0">
                  <a:moveTo>
                    <a:pt x="1418" y="1"/>
                  </a:moveTo>
                  <a:lnTo>
                    <a:pt x="1071" y="221"/>
                  </a:lnTo>
                  <a:lnTo>
                    <a:pt x="1071" y="631"/>
                  </a:lnTo>
                  <a:cubicBezTo>
                    <a:pt x="1071" y="1450"/>
                    <a:pt x="630" y="2206"/>
                    <a:pt x="0" y="2678"/>
                  </a:cubicBezTo>
                  <a:cubicBezTo>
                    <a:pt x="410" y="2930"/>
                    <a:pt x="945" y="3151"/>
                    <a:pt x="1449" y="3151"/>
                  </a:cubicBezTo>
                  <a:lnTo>
                    <a:pt x="2174" y="3151"/>
                  </a:lnTo>
                  <a:cubicBezTo>
                    <a:pt x="2363" y="3151"/>
                    <a:pt x="2521" y="2993"/>
                    <a:pt x="2521" y="2773"/>
                  </a:cubicBezTo>
                  <a:lnTo>
                    <a:pt x="2521" y="2080"/>
                  </a:lnTo>
                  <a:cubicBezTo>
                    <a:pt x="2521" y="1198"/>
                    <a:pt x="2048" y="473"/>
                    <a:pt x="14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88" name="Google Shape;8388;p79"/>
          <p:cNvGrpSpPr/>
          <p:nvPr/>
        </p:nvGrpSpPr>
        <p:grpSpPr>
          <a:xfrm>
            <a:off x="5773985" y="1689571"/>
            <a:ext cx="399302" cy="449325"/>
            <a:chOff x="-17878825" y="3334400"/>
            <a:chExt cx="270200" cy="304050"/>
          </a:xfrm>
        </p:grpSpPr>
        <p:sp>
          <p:nvSpPr>
            <p:cNvPr id="8389" name="Google Shape;8389;p79"/>
            <p:cNvSpPr/>
            <p:nvPr/>
          </p:nvSpPr>
          <p:spPr>
            <a:xfrm>
              <a:off x="-17683475" y="3334400"/>
              <a:ext cx="74850" cy="74050"/>
            </a:xfrm>
            <a:custGeom>
              <a:avLst/>
              <a:gdLst/>
              <a:ahLst/>
              <a:cxnLst/>
              <a:rect l="l" t="t" r="r" b="b"/>
              <a:pathLst>
                <a:path w="2994" h="2962" extrusionOk="0">
                  <a:moveTo>
                    <a:pt x="1985" y="0"/>
                  </a:moveTo>
                  <a:cubicBezTo>
                    <a:pt x="1197" y="0"/>
                    <a:pt x="473" y="378"/>
                    <a:pt x="0" y="945"/>
                  </a:cubicBezTo>
                  <a:cubicBezTo>
                    <a:pt x="630" y="1481"/>
                    <a:pt x="1229" y="2174"/>
                    <a:pt x="1670" y="2962"/>
                  </a:cubicBezTo>
                  <a:lnTo>
                    <a:pt x="2867" y="473"/>
                  </a:lnTo>
                  <a:cubicBezTo>
                    <a:pt x="2993" y="252"/>
                    <a:pt x="2836" y="0"/>
                    <a:pt x="25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79"/>
            <p:cNvSpPr/>
            <p:nvPr/>
          </p:nvSpPr>
          <p:spPr>
            <a:xfrm>
              <a:off x="-17752000" y="3513975"/>
              <a:ext cx="16550" cy="16550"/>
            </a:xfrm>
            <a:custGeom>
              <a:avLst/>
              <a:gdLst/>
              <a:ahLst/>
              <a:cxnLst/>
              <a:rect l="l" t="t" r="r" b="b"/>
              <a:pathLst>
                <a:path w="662" h="662" extrusionOk="0">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79"/>
            <p:cNvSpPr/>
            <p:nvPr/>
          </p:nvSpPr>
          <p:spPr>
            <a:xfrm>
              <a:off x="-17860700" y="3405275"/>
              <a:ext cx="107150" cy="206225"/>
            </a:xfrm>
            <a:custGeom>
              <a:avLst/>
              <a:gdLst/>
              <a:ahLst/>
              <a:cxnLst/>
              <a:rect l="l" t="t" r="r" b="b"/>
              <a:pathLst>
                <a:path w="4286" h="8249" extrusionOk="0">
                  <a:moveTo>
                    <a:pt x="2521" y="2931"/>
                  </a:moveTo>
                  <a:cubicBezTo>
                    <a:pt x="2710" y="2931"/>
                    <a:pt x="2867" y="3088"/>
                    <a:pt x="2867" y="3277"/>
                  </a:cubicBezTo>
                  <a:cubicBezTo>
                    <a:pt x="2867" y="3466"/>
                    <a:pt x="2710" y="3624"/>
                    <a:pt x="2521" y="3624"/>
                  </a:cubicBezTo>
                  <a:cubicBezTo>
                    <a:pt x="2332" y="3624"/>
                    <a:pt x="2174" y="3466"/>
                    <a:pt x="2174" y="3277"/>
                  </a:cubicBezTo>
                  <a:cubicBezTo>
                    <a:pt x="2174" y="3088"/>
                    <a:pt x="2332" y="2931"/>
                    <a:pt x="2521" y="2931"/>
                  </a:cubicBezTo>
                  <a:close/>
                  <a:moveTo>
                    <a:pt x="1513" y="1"/>
                  </a:moveTo>
                  <a:cubicBezTo>
                    <a:pt x="568" y="1387"/>
                    <a:pt x="1" y="3246"/>
                    <a:pt x="1" y="4695"/>
                  </a:cubicBezTo>
                  <a:cubicBezTo>
                    <a:pt x="1" y="6113"/>
                    <a:pt x="473" y="7184"/>
                    <a:pt x="1450" y="7845"/>
                  </a:cubicBezTo>
                  <a:cubicBezTo>
                    <a:pt x="1859" y="8112"/>
                    <a:pt x="2328" y="8248"/>
                    <a:pt x="2801" y="8248"/>
                  </a:cubicBezTo>
                  <a:cubicBezTo>
                    <a:pt x="3166" y="8248"/>
                    <a:pt x="3533" y="8167"/>
                    <a:pt x="3876" y="8003"/>
                  </a:cubicBezTo>
                  <a:cubicBezTo>
                    <a:pt x="4128" y="7845"/>
                    <a:pt x="4285" y="7562"/>
                    <a:pt x="4285" y="7310"/>
                  </a:cubicBezTo>
                  <a:lnTo>
                    <a:pt x="4285" y="5608"/>
                  </a:lnTo>
                  <a:cubicBezTo>
                    <a:pt x="4065" y="5451"/>
                    <a:pt x="3718" y="5199"/>
                    <a:pt x="3624" y="4852"/>
                  </a:cubicBezTo>
                  <a:cubicBezTo>
                    <a:pt x="3592" y="4821"/>
                    <a:pt x="3592" y="4726"/>
                    <a:pt x="3592" y="4695"/>
                  </a:cubicBezTo>
                  <a:lnTo>
                    <a:pt x="3592" y="2300"/>
                  </a:lnTo>
                  <a:cubicBezTo>
                    <a:pt x="3592" y="1670"/>
                    <a:pt x="3277" y="1103"/>
                    <a:pt x="2773" y="788"/>
                  </a:cubicBezTo>
                  <a:lnTo>
                    <a:pt x="15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2" name="Google Shape;8392;p79"/>
            <p:cNvSpPr/>
            <p:nvPr/>
          </p:nvSpPr>
          <p:spPr>
            <a:xfrm>
              <a:off x="-17735475" y="3405275"/>
              <a:ext cx="107150" cy="206475"/>
            </a:xfrm>
            <a:custGeom>
              <a:avLst/>
              <a:gdLst/>
              <a:ahLst/>
              <a:cxnLst/>
              <a:rect l="l" t="t" r="r" b="b"/>
              <a:pathLst>
                <a:path w="4286" h="8259" extrusionOk="0">
                  <a:moveTo>
                    <a:pt x="1797" y="2931"/>
                  </a:moveTo>
                  <a:cubicBezTo>
                    <a:pt x="2017" y="2931"/>
                    <a:pt x="2175" y="3088"/>
                    <a:pt x="2175" y="3277"/>
                  </a:cubicBezTo>
                  <a:cubicBezTo>
                    <a:pt x="2175" y="3466"/>
                    <a:pt x="2017" y="3624"/>
                    <a:pt x="1797" y="3624"/>
                  </a:cubicBezTo>
                  <a:cubicBezTo>
                    <a:pt x="1608" y="3624"/>
                    <a:pt x="1450" y="3466"/>
                    <a:pt x="1450" y="3277"/>
                  </a:cubicBezTo>
                  <a:cubicBezTo>
                    <a:pt x="1450" y="3088"/>
                    <a:pt x="1608" y="2931"/>
                    <a:pt x="1797" y="2931"/>
                  </a:cubicBezTo>
                  <a:close/>
                  <a:moveTo>
                    <a:pt x="2805" y="1"/>
                  </a:moveTo>
                  <a:lnTo>
                    <a:pt x="1545" y="788"/>
                  </a:lnTo>
                  <a:cubicBezTo>
                    <a:pt x="1009" y="1103"/>
                    <a:pt x="694" y="1702"/>
                    <a:pt x="694" y="2300"/>
                  </a:cubicBezTo>
                  <a:lnTo>
                    <a:pt x="694" y="4506"/>
                  </a:lnTo>
                  <a:lnTo>
                    <a:pt x="694" y="4695"/>
                  </a:lnTo>
                  <a:cubicBezTo>
                    <a:pt x="694" y="4789"/>
                    <a:pt x="694" y="4852"/>
                    <a:pt x="662" y="4947"/>
                  </a:cubicBezTo>
                  <a:lnTo>
                    <a:pt x="662" y="4978"/>
                  </a:lnTo>
                  <a:cubicBezTo>
                    <a:pt x="568" y="5293"/>
                    <a:pt x="253" y="5514"/>
                    <a:pt x="1" y="5640"/>
                  </a:cubicBezTo>
                  <a:lnTo>
                    <a:pt x="1" y="7310"/>
                  </a:lnTo>
                  <a:cubicBezTo>
                    <a:pt x="1" y="7562"/>
                    <a:pt x="158" y="7845"/>
                    <a:pt x="442" y="8003"/>
                  </a:cubicBezTo>
                  <a:cubicBezTo>
                    <a:pt x="777" y="8174"/>
                    <a:pt x="1139" y="8258"/>
                    <a:pt x="1503" y="8258"/>
                  </a:cubicBezTo>
                  <a:cubicBezTo>
                    <a:pt x="2884" y="8258"/>
                    <a:pt x="4285" y="7039"/>
                    <a:pt x="4285" y="4695"/>
                  </a:cubicBezTo>
                  <a:cubicBezTo>
                    <a:pt x="4285" y="3246"/>
                    <a:pt x="3750" y="1418"/>
                    <a:pt x="28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3" name="Google Shape;8393;p79"/>
            <p:cNvSpPr/>
            <p:nvPr/>
          </p:nvSpPr>
          <p:spPr>
            <a:xfrm>
              <a:off x="-17812650" y="3353300"/>
              <a:ext cx="136275" cy="144150"/>
            </a:xfrm>
            <a:custGeom>
              <a:avLst/>
              <a:gdLst/>
              <a:ahLst/>
              <a:cxnLst/>
              <a:rect l="l" t="t" r="r" b="b"/>
              <a:pathLst>
                <a:path w="5451" h="5766" extrusionOk="0">
                  <a:moveTo>
                    <a:pt x="2741" y="0"/>
                  </a:moveTo>
                  <a:cubicBezTo>
                    <a:pt x="1702" y="0"/>
                    <a:pt x="756" y="599"/>
                    <a:pt x="0" y="1513"/>
                  </a:cubicBezTo>
                  <a:lnTo>
                    <a:pt x="1229" y="2300"/>
                  </a:lnTo>
                  <a:cubicBezTo>
                    <a:pt x="1954" y="2741"/>
                    <a:pt x="2363" y="3529"/>
                    <a:pt x="2363" y="4379"/>
                  </a:cubicBezTo>
                  <a:lnTo>
                    <a:pt x="2363" y="5766"/>
                  </a:lnTo>
                  <a:cubicBezTo>
                    <a:pt x="2489" y="5703"/>
                    <a:pt x="2615" y="5671"/>
                    <a:pt x="2773" y="5671"/>
                  </a:cubicBezTo>
                  <a:cubicBezTo>
                    <a:pt x="2899" y="5671"/>
                    <a:pt x="2993" y="5703"/>
                    <a:pt x="3088" y="5766"/>
                  </a:cubicBezTo>
                  <a:lnTo>
                    <a:pt x="3088" y="4379"/>
                  </a:lnTo>
                  <a:cubicBezTo>
                    <a:pt x="3088" y="3497"/>
                    <a:pt x="3529" y="2710"/>
                    <a:pt x="4222" y="2300"/>
                  </a:cubicBezTo>
                  <a:lnTo>
                    <a:pt x="5451" y="1513"/>
                  </a:lnTo>
                  <a:cubicBezTo>
                    <a:pt x="4695" y="599"/>
                    <a:pt x="3749" y="0"/>
                    <a:pt x="27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79"/>
            <p:cNvSpPr/>
            <p:nvPr/>
          </p:nvSpPr>
          <p:spPr>
            <a:xfrm>
              <a:off x="-17770900" y="3614000"/>
              <a:ext cx="52775" cy="24450"/>
            </a:xfrm>
            <a:custGeom>
              <a:avLst/>
              <a:gdLst/>
              <a:ahLst/>
              <a:cxnLst/>
              <a:rect l="l" t="t" r="r" b="b"/>
              <a:pathLst>
                <a:path w="2111" h="978" extrusionOk="0">
                  <a:moveTo>
                    <a:pt x="1071" y="0"/>
                  </a:moveTo>
                  <a:cubicBezTo>
                    <a:pt x="756" y="252"/>
                    <a:pt x="378" y="410"/>
                    <a:pt x="0" y="536"/>
                  </a:cubicBezTo>
                  <a:lnTo>
                    <a:pt x="0" y="630"/>
                  </a:lnTo>
                  <a:cubicBezTo>
                    <a:pt x="0" y="851"/>
                    <a:pt x="158" y="977"/>
                    <a:pt x="347" y="977"/>
                  </a:cubicBezTo>
                  <a:lnTo>
                    <a:pt x="1764" y="977"/>
                  </a:lnTo>
                  <a:cubicBezTo>
                    <a:pt x="1953" y="977"/>
                    <a:pt x="2111" y="851"/>
                    <a:pt x="2111" y="630"/>
                  </a:cubicBezTo>
                  <a:lnTo>
                    <a:pt x="2111" y="536"/>
                  </a:lnTo>
                  <a:cubicBezTo>
                    <a:pt x="1733" y="410"/>
                    <a:pt x="1386" y="252"/>
                    <a:pt x="107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79"/>
            <p:cNvSpPr/>
            <p:nvPr/>
          </p:nvSpPr>
          <p:spPr>
            <a:xfrm>
              <a:off x="-17878825" y="3334400"/>
              <a:ext cx="74075" cy="74050"/>
            </a:xfrm>
            <a:custGeom>
              <a:avLst/>
              <a:gdLst/>
              <a:ahLst/>
              <a:cxnLst/>
              <a:rect l="l" t="t" r="r" b="b"/>
              <a:pathLst>
                <a:path w="2963" h="2962" extrusionOk="0">
                  <a:moveTo>
                    <a:pt x="410" y="0"/>
                  </a:moveTo>
                  <a:cubicBezTo>
                    <a:pt x="127" y="0"/>
                    <a:pt x="1" y="284"/>
                    <a:pt x="95" y="536"/>
                  </a:cubicBezTo>
                  <a:lnTo>
                    <a:pt x="1324" y="2962"/>
                  </a:lnTo>
                  <a:cubicBezTo>
                    <a:pt x="1765" y="2174"/>
                    <a:pt x="2301" y="1512"/>
                    <a:pt x="2962" y="945"/>
                  </a:cubicBezTo>
                  <a:cubicBezTo>
                    <a:pt x="2490" y="378"/>
                    <a:pt x="1797" y="0"/>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6" name="Google Shape;8396;p79"/>
          <p:cNvGrpSpPr/>
          <p:nvPr/>
        </p:nvGrpSpPr>
        <p:grpSpPr>
          <a:xfrm>
            <a:off x="5747809" y="2242416"/>
            <a:ext cx="451653" cy="451653"/>
            <a:chOff x="-17896150" y="3709300"/>
            <a:chExt cx="305625" cy="305625"/>
          </a:xfrm>
        </p:grpSpPr>
        <p:sp>
          <p:nvSpPr>
            <p:cNvPr id="8397" name="Google Shape;8397;p79"/>
            <p:cNvSpPr/>
            <p:nvPr/>
          </p:nvSpPr>
          <p:spPr>
            <a:xfrm>
              <a:off x="-17896150" y="3709300"/>
              <a:ext cx="54375" cy="77200"/>
            </a:xfrm>
            <a:custGeom>
              <a:avLst/>
              <a:gdLst/>
              <a:ahLst/>
              <a:cxnLst/>
              <a:rect l="l" t="t" r="r" b="b"/>
              <a:pathLst>
                <a:path w="2175" h="3088" extrusionOk="0">
                  <a:moveTo>
                    <a:pt x="1072" y="0"/>
                  </a:moveTo>
                  <a:cubicBezTo>
                    <a:pt x="473" y="0"/>
                    <a:pt x="1" y="473"/>
                    <a:pt x="1" y="1072"/>
                  </a:cubicBezTo>
                  <a:cubicBezTo>
                    <a:pt x="1" y="1670"/>
                    <a:pt x="473" y="2143"/>
                    <a:pt x="1072" y="2143"/>
                  </a:cubicBezTo>
                  <a:lnTo>
                    <a:pt x="1103" y="2143"/>
                  </a:lnTo>
                  <a:lnTo>
                    <a:pt x="1513" y="3088"/>
                  </a:lnTo>
                  <a:cubicBezTo>
                    <a:pt x="1702" y="3025"/>
                    <a:pt x="1891" y="2930"/>
                    <a:pt x="2080" y="2899"/>
                  </a:cubicBezTo>
                  <a:lnTo>
                    <a:pt x="2175" y="2899"/>
                  </a:lnTo>
                  <a:lnTo>
                    <a:pt x="1765" y="1859"/>
                  </a:lnTo>
                  <a:cubicBezTo>
                    <a:pt x="2017" y="1670"/>
                    <a:pt x="2143" y="1387"/>
                    <a:pt x="2143" y="1072"/>
                  </a:cubicBezTo>
                  <a:cubicBezTo>
                    <a:pt x="2143" y="473"/>
                    <a:pt x="1671" y="0"/>
                    <a:pt x="10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79"/>
            <p:cNvSpPr/>
            <p:nvPr/>
          </p:nvSpPr>
          <p:spPr>
            <a:xfrm>
              <a:off x="-17877250" y="3801075"/>
              <a:ext cx="286725" cy="213850"/>
            </a:xfrm>
            <a:custGeom>
              <a:avLst/>
              <a:gdLst/>
              <a:ahLst/>
              <a:cxnLst/>
              <a:rect l="l" t="t" r="r" b="b"/>
              <a:pathLst>
                <a:path w="11469" h="8554" extrusionOk="0">
                  <a:moveTo>
                    <a:pt x="1765" y="1339"/>
                  </a:moveTo>
                  <a:cubicBezTo>
                    <a:pt x="1954" y="1339"/>
                    <a:pt x="2112" y="1496"/>
                    <a:pt x="2112" y="1717"/>
                  </a:cubicBezTo>
                  <a:cubicBezTo>
                    <a:pt x="2112" y="1906"/>
                    <a:pt x="1954" y="2063"/>
                    <a:pt x="1765" y="2063"/>
                  </a:cubicBezTo>
                  <a:cubicBezTo>
                    <a:pt x="1576" y="2063"/>
                    <a:pt x="1419" y="1906"/>
                    <a:pt x="1419" y="1717"/>
                  </a:cubicBezTo>
                  <a:cubicBezTo>
                    <a:pt x="1419" y="1496"/>
                    <a:pt x="1576" y="1339"/>
                    <a:pt x="1765" y="1339"/>
                  </a:cubicBezTo>
                  <a:close/>
                  <a:moveTo>
                    <a:pt x="1829" y="0"/>
                  </a:moveTo>
                  <a:cubicBezTo>
                    <a:pt x="913" y="0"/>
                    <a:pt x="1" y="710"/>
                    <a:pt x="1" y="1811"/>
                  </a:cubicBezTo>
                  <a:lnTo>
                    <a:pt x="1" y="5308"/>
                  </a:lnTo>
                  <a:cubicBezTo>
                    <a:pt x="1" y="7104"/>
                    <a:pt x="1450" y="8553"/>
                    <a:pt x="3214" y="8553"/>
                  </a:cubicBezTo>
                  <a:lnTo>
                    <a:pt x="11091" y="8553"/>
                  </a:lnTo>
                  <a:cubicBezTo>
                    <a:pt x="11311" y="8553"/>
                    <a:pt x="11469" y="8396"/>
                    <a:pt x="11469" y="8207"/>
                  </a:cubicBezTo>
                  <a:cubicBezTo>
                    <a:pt x="11411" y="8061"/>
                    <a:pt x="11325" y="7566"/>
                    <a:pt x="11338" y="7566"/>
                  </a:cubicBezTo>
                  <a:lnTo>
                    <a:pt x="11338" y="7566"/>
                  </a:lnTo>
                  <a:cubicBezTo>
                    <a:pt x="11338" y="7566"/>
                    <a:pt x="11338" y="7566"/>
                    <a:pt x="11338" y="7566"/>
                  </a:cubicBezTo>
                  <a:lnTo>
                    <a:pt x="11338" y="7566"/>
                  </a:lnTo>
                  <a:cubicBezTo>
                    <a:pt x="11340" y="7574"/>
                    <a:pt x="11341" y="7580"/>
                    <a:pt x="11342" y="7580"/>
                  </a:cubicBezTo>
                  <a:cubicBezTo>
                    <a:pt x="11343" y="7580"/>
                    <a:pt x="11343" y="7579"/>
                    <a:pt x="11343" y="7577"/>
                  </a:cubicBezTo>
                  <a:cubicBezTo>
                    <a:pt x="11333" y="7529"/>
                    <a:pt x="11329" y="7513"/>
                    <a:pt x="11329" y="7513"/>
                  </a:cubicBezTo>
                  <a:lnTo>
                    <a:pt x="11329" y="7513"/>
                  </a:lnTo>
                  <a:cubicBezTo>
                    <a:pt x="11328" y="7513"/>
                    <a:pt x="11330" y="7523"/>
                    <a:pt x="11332" y="7534"/>
                  </a:cubicBezTo>
                  <a:lnTo>
                    <a:pt x="11332" y="7534"/>
                  </a:lnTo>
                  <a:cubicBezTo>
                    <a:pt x="11201" y="7046"/>
                    <a:pt x="10923" y="6591"/>
                    <a:pt x="10555" y="6285"/>
                  </a:cubicBezTo>
                  <a:cubicBezTo>
                    <a:pt x="9893" y="6789"/>
                    <a:pt x="9043" y="7073"/>
                    <a:pt x="8192" y="7073"/>
                  </a:cubicBezTo>
                  <a:cubicBezTo>
                    <a:pt x="7090" y="7073"/>
                    <a:pt x="6050" y="6506"/>
                    <a:pt x="5514" y="5655"/>
                  </a:cubicBezTo>
                  <a:lnTo>
                    <a:pt x="5514" y="5592"/>
                  </a:lnTo>
                  <a:cubicBezTo>
                    <a:pt x="5483" y="5592"/>
                    <a:pt x="5420" y="5655"/>
                    <a:pt x="5388" y="5655"/>
                  </a:cubicBezTo>
                  <a:lnTo>
                    <a:pt x="4632" y="5655"/>
                  </a:lnTo>
                  <a:cubicBezTo>
                    <a:pt x="4065" y="5655"/>
                    <a:pt x="3592" y="5182"/>
                    <a:pt x="3592" y="4584"/>
                  </a:cubicBezTo>
                  <a:lnTo>
                    <a:pt x="3592" y="1748"/>
                  </a:lnTo>
                  <a:cubicBezTo>
                    <a:pt x="3592" y="1433"/>
                    <a:pt x="3498" y="1150"/>
                    <a:pt x="3340" y="929"/>
                  </a:cubicBezTo>
                  <a:cubicBezTo>
                    <a:pt x="2987" y="283"/>
                    <a:pt x="2407" y="0"/>
                    <a:pt x="1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9" name="Google Shape;8399;p79"/>
            <p:cNvSpPr/>
            <p:nvPr/>
          </p:nvSpPr>
          <p:spPr>
            <a:xfrm>
              <a:off x="-17783500" y="3763075"/>
              <a:ext cx="191400" cy="194350"/>
            </a:xfrm>
            <a:custGeom>
              <a:avLst/>
              <a:gdLst/>
              <a:ahLst/>
              <a:cxnLst/>
              <a:rect l="l" t="t" r="r" b="b"/>
              <a:pathLst>
                <a:path w="7656" h="7774" extrusionOk="0">
                  <a:moveTo>
                    <a:pt x="3368" y="1"/>
                  </a:moveTo>
                  <a:cubicBezTo>
                    <a:pt x="3223" y="1"/>
                    <a:pt x="3077" y="8"/>
                    <a:pt x="2930" y="23"/>
                  </a:cubicBezTo>
                  <a:cubicBezTo>
                    <a:pt x="1764" y="149"/>
                    <a:pt x="693" y="779"/>
                    <a:pt x="0" y="1725"/>
                  </a:cubicBezTo>
                  <a:cubicBezTo>
                    <a:pt x="315" y="2166"/>
                    <a:pt x="504" y="2670"/>
                    <a:pt x="504" y="3237"/>
                  </a:cubicBezTo>
                  <a:lnTo>
                    <a:pt x="504" y="6041"/>
                  </a:lnTo>
                  <a:cubicBezTo>
                    <a:pt x="504" y="6261"/>
                    <a:pt x="662" y="6419"/>
                    <a:pt x="851" y="6419"/>
                  </a:cubicBezTo>
                  <a:lnTo>
                    <a:pt x="1418" y="6419"/>
                  </a:lnTo>
                  <a:cubicBezTo>
                    <a:pt x="1418" y="6419"/>
                    <a:pt x="1418" y="6356"/>
                    <a:pt x="1386" y="6356"/>
                  </a:cubicBezTo>
                  <a:cubicBezTo>
                    <a:pt x="1260" y="6041"/>
                    <a:pt x="1197" y="5694"/>
                    <a:pt x="1197" y="5348"/>
                  </a:cubicBezTo>
                  <a:lnTo>
                    <a:pt x="1197" y="4749"/>
                  </a:lnTo>
                  <a:cubicBezTo>
                    <a:pt x="1197" y="3363"/>
                    <a:pt x="2268" y="2197"/>
                    <a:pt x="3560" y="2166"/>
                  </a:cubicBezTo>
                  <a:cubicBezTo>
                    <a:pt x="3634" y="2159"/>
                    <a:pt x="3707" y="2156"/>
                    <a:pt x="3779" y="2156"/>
                  </a:cubicBezTo>
                  <a:cubicBezTo>
                    <a:pt x="4417" y="2156"/>
                    <a:pt x="4997" y="2403"/>
                    <a:pt x="5450" y="2827"/>
                  </a:cubicBezTo>
                  <a:cubicBezTo>
                    <a:pt x="5986" y="3300"/>
                    <a:pt x="6238" y="3930"/>
                    <a:pt x="6238" y="4623"/>
                  </a:cubicBezTo>
                  <a:lnTo>
                    <a:pt x="6238" y="5001"/>
                  </a:lnTo>
                  <a:cubicBezTo>
                    <a:pt x="6238" y="5789"/>
                    <a:pt x="5639" y="6419"/>
                    <a:pt x="4852" y="6419"/>
                  </a:cubicBezTo>
                  <a:cubicBezTo>
                    <a:pt x="4064" y="6419"/>
                    <a:pt x="3371" y="5789"/>
                    <a:pt x="3371" y="5001"/>
                  </a:cubicBezTo>
                  <a:lnTo>
                    <a:pt x="3371" y="4623"/>
                  </a:lnTo>
                  <a:cubicBezTo>
                    <a:pt x="3371" y="4434"/>
                    <a:pt x="3529" y="4276"/>
                    <a:pt x="3749" y="4276"/>
                  </a:cubicBezTo>
                  <a:cubicBezTo>
                    <a:pt x="3938" y="4276"/>
                    <a:pt x="4096" y="4434"/>
                    <a:pt x="4096" y="4623"/>
                  </a:cubicBezTo>
                  <a:lnTo>
                    <a:pt x="4096" y="5001"/>
                  </a:lnTo>
                  <a:cubicBezTo>
                    <a:pt x="4096" y="5379"/>
                    <a:pt x="4442" y="5694"/>
                    <a:pt x="4852" y="5694"/>
                  </a:cubicBezTo>
                  <a:cubicBezTo>
                    <a:pt x="5230" y="5694"/>
                    <a:pt x="5545" y="5379"/>
                    <a:pt x="5545" y="5001"/>
                  </a:cubicBezTo>
                  <a:lnTo>
                    <a:pt x="5545" y="4623"/>
                  </a:lnTo>
                  <a:cubicBezTo>
                    <a:pt x="5545" y="4119"/>
                    <a:pt x="5356" y="3678"/>
                    <a:pt x="5009" y="3331"/>
                  </a:cubicBezTo>
                  <a:cubicBezTo>
                    <a:pt x="4631" y="2985"/>
                    <a:pt x="4127" y="2827"/>
                    <a:pt x="3655" y="2827"/>
                  </a:cubicBezTo>
                  <a:cubicBezTo>
                    <a:pt x="2709" y="2859"/>
                    <a:pt x="1953" y="3741"/>
                    <a:pt x="1953" y="4717"/>
                  </a:cubicBezTo>
                  <a:lnTo>
                    <a:pt x="1953" y="5316"/>
                  </a:lnTo>
                  <a:cubicBezTo>
                    <a:pt x="1953" y="5946"/>
                    <a:pt x="2205" y="6576"/>
                    <a:pt x="2583" y="6954"/>
                  </a:cubicBezTo>
                  <a:cubicBezTo>
                    <a:pt x="3056" y="7458"/>
                    <a:pt x="3749" y="7773"/>
                    <a:pt x="4474" y="7773"/>
                  </a:cubicBezTo>
                  <a:cubicBezTo>
                    <a:pt x="5104" y="7773"/>
                    <a:pt x="5702" y="7584"/>
                    <a:pt x="6175" y="7269"/>
                  </a:cubicBezTo>
                  <a:cubicBezTo>
                    <a:pt x="7089" y="6734"/>
                    <a:pt x="7656" y="5726"/>
                    <a:pt x="7656" y="4560"/>
                  </a:cubicBezTo>
                  <a:lnTo>
                    <a:pt x="7656" y="4213"/>
                  </a:lnTo>
                  <a:cubicBezTo>
                    <a:pt x="7656" y="3111"/>
                    <a:pt x="7152" y="1914"/>
                    <a:pt x="6238" y="1126"/>
                  </a:cubicBezTo>
                  <a:cubicBezTo>
                    <a:pt x="5461" y="405"/>
                    <a:pt x="4440" y="1"/>
                    <a:pt x="33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0" name="Google Shape;8400;p79"/>
            <p:cNvSpPr/>
            <p:nvPr/>
          </p:nvSpPr>
          <p:spPr>
            <a:xfrm>
              <a:off x="-17825250" y="3710075"/>
              <a:ext cx="54375" cy="76425"/>
            </a:xfrm>
            <a:custGeom>
              <a:avLst/>
              <a:gdLst/>
              <a:ahLst/>
              <a:cxnLst/>
              <a:rect l="l" t="t" r="r" b="b"/>
              <a:pathLst>
                <a:path w="2175" h="3057" extrusionOk="0">
                  <a:moveTo>
                    <a:pt x="1103" y="1"/>
                  </a:moveTo>
                  <a:cubicBezTo>
                    <a:pt x="504" y="1"/>
                    <a:pt x="32" y="474"/>
                    <a:pt x="32" y="1041"/>
                  </a:cubicBezTo>
                  <a:cubicBezTo>
                    <a:pt x="32" y="1356"/>
                    <a:pt x="189" y="1639"/>
                    <a:pt x="410" y="1828"/>
                  </a:cubicBezTo>
                  <a:lnTo>
                    <a:pt x="0" y="2868"/>
                  </a:lnTo>
                  <a:cubicBezTo>
                    <a:pt x="252" y="2899"/>
                    <a:pt x="473" y="2931"/>
                    <a:pt x="662" y="3057"/>
                  </a:cubicBezTo>
                  <a:lnTo>
                    <a:pt x="1071" y="2112"/>
                  </a:lnTo>
                  <a:lnTo>
                    <a:pt x="1103" y="2112"/>
                  </a:lnTo>
                  <a:cubicBezTo>
                    <a:pt x="1702" y="2112"/>
                    <a:pt x="2174" y="1639"/>
                    <a:pt x="2174" y="1041"/>
                  </a:cubicBezTo>
                  <a:cubicBezTo>
                    <a:pt x="2174" y="474"/>
                    <a:pt x="1702" y="1"/>
                    <a:pt x="110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01" name="Google Shape;8401;p79"/>
          <p:cNvGrpSpPr/>
          <p:nvPr/>
        </p:nvGrpSpPr>
        <p:grpSpPr>
          <a:xfrm>
            <a:off x="5775740" y="2795686"/>
            <a:ext cx="395792" cy="451653"/>
            <a:chOff x="-17878025" y="4082625"/>
            <a:chExt cx="267825" cy="305625"/>
          </a:xfrm>
        </p:grpSpPr>
        <p:sp>
          <p:nvSpPr>
            <p:cNvPr id="8402" name="Google Shape;8402;p79"/>
            <p:cNvSpPr/>
            <p:nvPr/>
          </p:nvSpPr>
          <p:spPr>
            <a:xfrm>
              <a:off x="-17660650" y="4191325"/>
              <a:ext cx="50450" cy="52000"/>
            </a:xfrm>
            <a:custGeom>
              <a:avLst/>
              <a:gdLst/>
              <a:ahLst/>
              <a:cxnLst/>
              <a:rect l="l" t="t" r="r" b="b"/>
              <a:pathLst>
                <a:path w="2018" h="2080" extrusionOk="0">
                  <a:moveTo>
                    <a:pt x="946" y="0"/>
                  </a:moveTo>
                  <a:cubicBezTo>
                    <a:pt x="599" y="0"/>
                    <a:pt x="284" y="126"/>
                    <a:pt x="1" y="284"/>
                  </a:cubicBezTo>
                  <a:cubicBezTo>
                    <a:pt x="316" y="788"/>
                    <a:pt x="505" y="1418"/>
                    <a:pt x="536" y="2080"/>
                  </a:cubicBezTo>
                  <a:cubicBezTo>
                    <a:pt x="1387" y="1922"/>
                    <a:pt x="2017" y="1229"/>
                    <a:pt x="2017" y="347"/>
                  </a:cubicBezTo>
                  <a:cubicBezTo>
                    <a:pt x="2017" y="158"/>
                    <a:pt x="1860" y="0"/>
                    <a:pt x="16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3" name="Google Shape;8403;p79"/>
            <p:cNvSpPr/>
            <p:nvPr/>
          </p:nvSpPr>
          <p:spPr>
            <a:xfrm>
              <a:off x="-17716575" y="4084200"/>
              <a:ext cx="88250" cy="103200"/>
            </a:xfrm>
            <a:custGeom>
              <a:avLst/>
              <a:gdLst/>
              <a:ahLst/>
              <a:cxnLst/>
              <a:rect l="l" t="t" r="r" b="b"/>
              <a:pathLst>
                <a:path w="3530" h="4128" extrusionOk="0">
                  <a:moveTo>
                    <a:pt x="3183" y="1"/>
                  </a:moveTo>
                  <a:cubicBezTo>
                    <a:pt x="2994" y="1"/>
                    <a:pt x="2836" y="158"/>
                    <a:pt x="2836" y="347"/>
                  </a:cubicBezTo>
                  <a:lnTo>
                    <a:pt x="2836" y="1040"/>
                  </a:lnTo>
                  <a:cubicBezTo>
                    <a:pt x="2836" y="1261"/>
                    <a:pt x="2679" y="1418"/>
                    <a:pt x="2458" y="1418"/>
                  </a:cubicBezTo>
                  <a:lnTo>
                    <a:pt x="2112" y="1418"/>
                  </a:lnTo>
                  <a:lnTo>
                    <a:pt x="2112" y="1040"/>
                  </a:lnTo>
                  <a:cubicBezTo>
                    <a:pt x="2112" y="851"/>
                    <a:pt x="1954" y="694"/>
                    <a:pt x="1765" y="694"/>
                  </a:cubicBezTo>
                  <a:cubicBezTo>
                    <a:pt x="1576" y="694"/>
                    <a:pt x="1419" y="851"/>
                    <a:pt x="1419" y="1040"/>
                  </a:cubicBezTo>
                  <a:lnTo>
                    <a:pt x="1419" y="2112"/>
                  </a:lnTo>
                  <a:lnTo>
                    <a:pt x="1041" y="2112"/>
                  </a:lnTo>
                  <a:cubicBezTo>
                    <a:pt x="852" y="2112"/>
                    <a:pt x="694" y="1954"/>
                    <a:pt x="694" y="1765"/>
                  </a:cubicBezTo>
                  <a:lnTo>
                    <a:pt x="694" y="1040"/>
                  </a:lnTo>
                  <a:cubicBezTo>
                    <a:pt x="694" y="851"/>
                    <a:pt x="537" y="694"/>
                    <a:pt x="347" y="694"/>
                  </a:cubicBezTo>
                  <a:cubicBezTo>
                    <a:pt x="158" y="694"/>
                    <a:pt x="1" y="851"/>
                    <a:pt x="1" y="1040"/>
                  </a:cubicBezTo>
                  <a:lnTo>
                    <a:pt x="1" y="1765"/>
                  </a:lnTo>
                  <a:cubicBezTo>
                    <a:pt x="1" y="2364"/>
                    <a:pt x="474" y="2836"/>
                    <a:pt x="1041" y="2836"/>
                  </a:cubicBezTo>
                  <a:lnTo>
                    <a:pt x="1419" y="2836"/>
                  </a:lnTo>
                  <a:lnTo>
                    <a:pt x="1419" y="3466"/>
                  </a:lnTo>
                  <a:cubicBezTo>
                    <a:pt x="1419" y="3498"/>
                    <a:pt x="1356" y="3529"/>
                    <a:pt x="1356" y="3624"/>
                  </a:cubicBezTo>
                  <a:cubicBezTo>
                    <a:pt x="1576" y="3781"/>
                    <a:pt x="1734" y="3939"/>
                    <a:pt x="1923" y="4128"/>
                  </a:cubicBezTo>
                  <a:cubicBezTo>
                    <a:pt x="2049" y="3939"/>
                    <a:pt x="2143" y="3718"/>
                    <a:pt x="2143" y="3498"/>
                  </a:cubicBezTo>
                  <a:lnTo>
                    <a:pt x="2143" y="2112"/>
                  </a:lnTo>
                  <a:lnTo>
                    <a:pt x="2521" y="2112"/>
                  </a:lnTo>
                  <a:cubicBezTo>
                    <a:pt x="3057" y="2112"/>
                    <a:pt x="3529" y="1639"/>
                    <a:pt x="3529" y="1040"/>
                  </a:cubicBezTo>
                  <a:lnTo>
                    <a:pt x="3529" y="347"/>
                  </a:lnTo>
                  <a:cubicBezTo>
                    <a:pt x="3529" y="158"/>
                    <a:pt x="3372" y="1"/>
                    <a:pt x="318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4" name="Google Shape;8404;p79"/>
            <p:cNvSpPr/>
            <p:nvPr/>
          </p:nvSpPr>
          <p:spPr>
            <a:xfrm>
              <a:off x="-17860700" y="4082625"/>
              <a:ext cx="90600" cy="104000"/>
            </a:xfrm>
            <a:custGeom>
              <a:avLst/>
              <a:gdLst/>
              <a:ahLst/>
              <a:cxnLst/>
              <a:rect l="l" t="t" r="r" b="b"/>
              <a:pathLst>
                <a:path w="3624" h="4160" extrusionOk="0">
                  <a:moveTo>
                    <a:pt x="442" y="1"/>
                  </a:moveTo>
                  <a:cubicBezTo>
                    <a:pt x="253" y="1"/>
                    <a:pt x="95" y="158"/>
                    <a:pt x="95" y="379"/>
                  </a:cubicBezTo>
                  <a:lnTo>
                    <a:pt x="95" y="1072"/>
                  </a:lnTo>
                  <a:cubicBezTo>
                    <a:pt x="1" y="1702"/>
                    <a:pt x="505" y="2175"/>
                    <a:pt x="1103" y="2175"/>
                  </a:cubicBezTo>
                  <a:lnTo>
                    <a:pt x="1450" y="2175"/>
                  </a:lnTo>
                  <a:lnTo>
                    <a:pt x="1450" y="3529"/>
                  </a:lnTo>
                  <a:cubicBezTo>
                    <a:pt x="1450" y="3750"/>
                    <a:pt x="1544" y="4002"/>
                    <a:pt x="1702" y="4159"/>
                  </a:cubicBezTo>
                  <a:cubicBezTo>
                    <a:pt x="1859" y="3939"/>
                    <a:pt x="2048" y="3781"/>
                    <a:pt x="2237" y="3624"/>
                  </a:cubicBezTo>
                  <a:cubicBezTo>
                    <a:pt x="2206" y="3592"/>
                    <a:pt x="2206" y="3561"/>
                    <a:pt x="2206" y="3466"/>
                  </a:cubicBezTo>
                  <a:lnTo>
                    <a:pt x="2206" y="2836"/>
                  </a:lnTo>
                  <a:lnTo>
                    <a:pt x="2584" y="2836"/>
                  </a:lnTo>
                  <a:cubicBezTo>
                    <a:pt x="3151" y="2836"/>
                    <a:pt x="3624" y="2364"/>
                    <a:pt x="3624" y="1797"/>
                  </a:cubicBezTo>
                  <a:lnTo>
                    <a:pt x="3624" y="1072"/>
                  </a:lnTo>
                  <a:cubicBezTo>
                    <a:pt x="3624" y="883"/>
                    <a:pt x="3466" y="725"/>
                    <a:pt x="3277" y="725"/>
                  </a:cubicBezTo>
                  <a:cubicBezTo>
                    <a:pt x="3088" y="725"/>
                    <a:pt x="2930" y="883"/>
                    <a:pt x="2930" y="1072"/>
                  </a:cubicBezTo>
                  <a:lnTo>
                    <a:pt x="2930" y="1797"/>
                  </a:lnTo>
                  <a:cubicBezTo>
                    <a:pt x="2930" y="1986"/>
                    <a:pt x="2773" y="2143"/>
                    <a:pt x="2552" y="2143"/>
                  </a:cubicBezTo>
                  <a:lnTo>
                    <a:pt x="2206" y="2143"/>
                  </a:lnTo>
                  <a:lnTo>
                    <a:pt x="2206" y="1072"/>
                  </a:lnTo>
                  <a:cubicBezTo>
                    <a:pt x="2206" y="883"/>
                    <a:pt x="2048" y="725"/>
                    <a:pt x="1859" y="725"/>
                  </a:cubicBezTo>
                  <a:cubicBezTo>
                    <a:pt x="1670" y="725"/>
                    <a:pt x="1513" y="883"/>
                    <a:pt x="1513" y="1072"/>
                  </a:cubicBezTo>
                  <a:lnTo>
                    <a:pt x="1513" y="1418"/>
                  </a:lnTo>
                  <a:lnTo>
                    <a:pt x="1135" y="1418"/>
                  </a:lnTo>
                  <a:cubicBezTo>
                    <a:pt x="946" y="1418"/>
                    <a:pt x="788" y="1261"/>
                    <a:pt x="788" y="1072"/>
                  </a:cubicBezTo>
                  <a:lnTo>
                    <a:pt x="788" y="379"/>
                  </a:lnTo>
                  <a:cubicBezTo>
                    <a:pt x="788" y="158"/>
                    <a:pt x="631" y="1"/>
                    <a:pt x="4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79"/>
            <p:cNvSpPr/>
            <p:nvPr/>
          </p:nvSpPr>
          <p:spPr>
            <a:xfrm>
              <a:off x="-17752000" y="4281300"/>
              <a:ext cx="16550" cy="16375"/>
            </a:xfrm>
            <a:custGeom>
              <a:avLst/>
              <a:gdLst/>
              <a:ahLst/>
              <a:cxnLst/>
              <a:rect l="l" t="t" r="r" b="b"/>
              <a:pathLst>
                <a:path w="662" h="655" extrusionOk="0">
                  <a:moveTo>
                    <a:pt x="319" y="1"/>
                  </a:moveTo>
                  <a:cubicBezTo>
                    <a:pt x="173" y="1"/>
                    <a:pt x="32" y="72"/>
                    <a:pt x="0" y="213"/>
                  </a:cubicBezTo>
                  <a:lnTo>
                    <a:pt x="347" y="655"/>
                  </a:lnTo>
                  <a:lnTo>
                    <a:pt x="662" y="213"/>
                  </a:lnTo>
                  <a:cubicBezTo>
                    <a:pt x="615" y="72"/>
                    <a:pt x="465" y="1"/>
                    <a:pt x="3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79"/>
            <p:cNvSpPr/>
            <p:nvPr/>
          </p:nvSpPr>
          <p:spPr>
            <a:xfrm>
              <a:off x="-17825250" y="4173200"/>
              <a:ext cx="161475" cy="161500"/>
            </a:xfrm>
            <a:custGeom>
              <a:avLst/>
              <a:gdLst/>
              <a:ahLst/>
              <a:cxnLst/>
              <a:rect l="l" t="t" r="r" b="b"/>
              <a:pathLst>
                <a:path w="6459" h="6460" extrusionOk="0">
                  <a:moveTo>
                    <a:pt x="1828" y="2175"/>
                  </a:moveTo>
                  <a:cubicBezTo>
                    <a:pt x="2017" y="2175"/>
                    <a:pt x="2174" y="2332"/>
                    <a:pt x="2174" y="2521"/>
                  </a:cubicBezTo>
                  <a:cubicBezTo>
                    <a:pt x="2174" y="2742"/>
                    <a:pt x="2017" y="2899"/>
                    <a:pt x="1828" y="2899"/>
                  </a:cubicBezTo>
                  <a:cubicBezTo>
                    <a:pt x="1607" y="2899"/>
                    <a:pt x="1449" y="2742"/>
                    <a:pt x="1449" y="2521"/>
                  </a:cubicBezTo>
                  <a:cubicBezTo>
                    <a:pt x="1449" y="2332"/>
                    <a:pt x="1607" y="2175"/>
                    <a:pt x="1828" y="2175"/>
                  </a:cubicBezTo>
                  <a:close/>
                  <a:moveTo>
                    <a:pt x="4663" y="2175"/>
                  </a:moveTo>
                  <a:cubicBezTo>
                    <a:pt x="4852" y="2175"/>
                    <a:pt x="5010" y="2332"/>
                    <a:pt x="5010" y="2521"/>
                  </a:cubicBezTo>
                  <a:cubicBezTo>
                    <a:pt x="5041" y="2742"/>
                    <a:pt x="4852" y="2899"/>
                    <a:pt x="4663" y="2899"/>
                  </a:cubicBezTo>
                  <a:cubicBezTo>
                    <a:pt x="4442" y="2899"/>
                    <a:pt x="4285" y="2742"/>
                    <a:pt x="4285" y="2521"/>
                  </a:cubicBezTo>
                  <a:cubicBezTo>
                    <a:pt x="4285" y="2332"/>
                    <a:pt x="4442" y="2175"/>
                    <a:pt x="4663" y="2175"/>
                  </a:cubicBezTo>
                  <a:close/>
                  <a:moveTo>
                    <a:pt x="3245" y="1"/>
                  </a:moveTo>
                  <a:cubicBezTo>
                    <a:pt x="1260" y="1"/>
                    <a:pt x="0" y="1229"/>
                    <a:pt x="0" y="3246"/>
                  </a:cubicBezTo>
                  <a:cubicBezTo>
                    <a:pt x="0" y="4348"/>
                    <a:pt x="410" y="5546"/>
                    <a:pt x="1040" y="6459"/>
                  </a:cubicBezTo>
                  <a:lnTo>
                    <a:pt x="1229" y="5325"/>
                  </a:lnTo>
                  <a:cubicBezTo>
                    <a:pt x="1386" y="4348"/>
                    <a:pt x="2237" y="3624"/>
                    <a:pt x="3245" y="3624"/>
                  </a:cubicBezTo>
                  <a:cubicBezTo>
                    <a:pt x="4222" y="3624"/>
                    <a:pt x="5073" y="4348"/>
                    <a:pt x="5230" y="5325"/>
                  </a:cubicBezTo>
                  <a:lnTo>
                    <a:pt x="5451" y="6459"/>
                  </a:lnTo>
                  <a:cubicBezTo>
                    <a:pt x="6081" y="5546"/>
                    <a:pt x="6459" y="4348"/>
                    <a:pt x="6459" y="3246"/>
                  </a:cubicBezTo>
                  <a:cubicBezTo>
                    <a:pt x="6459" y="1229"/>
                    <a:pt x="5230" y="1"/>
                    <a:pt x="324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79"/>
            <p:cNvSpPr/>
            <p:nvPr/>
          </p:nvSpPr>
          <p:spPr>
            <a:xfrm>
              <a:off x="-17787450" y="4293725"/>
              <a:ext cx="84300" cy="94525"/>
            </a:xfrm>
            <a:custGeom>
              <a:avLst/>
              <a:gdLst/>
              <a:ahLst/>
              <a:cxnLst/>
              <a:rect l="l" t="t" r="r" b="b"/>
              <a:pathLst>
                <a:path w="3372" h="3781" extrusionOk="0">
                  <a:moveTo>
                    <a:pt x="662" y="0"/>
                  </a:moveTo>
                  <a:cubicBezTo>
                    <a:pt x="536" y="158"/>
                    <a:pt x="442" y="378"/>
                    <a:pt x="379" y="599"/>
                  </a:cubicBezTo>
                  <a:lnTo>
                    <a:pt x="32" y="2741"/>
                  </a:lnTo>
                  <a:cubicBezTo>
                    <a:pt x="0" y="2961"/>
                    <a:pt x="63" y="3182"/>
                    <a:pt x="221" y="3308"/>
                  </a:cubicBezTo>
                  <a:cubicBezTo>
                    <a:pt x="631" y="3623"/>
                    <a:pt x="1072" y="3781"/>
                    <a:pt x="1544" y="3781"/>
                  </a:cubicBezTo>
                  <a:lnTo>
                    <a:pt x="1859" y="3781"/>
                  </a:lnTo>
                  <a:cubicBezTo>
                    <a:pt x="2332" y="3781"/>
                    <a:pt x="2804" y="3623"/>
                    <a:pt x="3182" y="3308"/>
                  </a:cubicBezTo>
                  <a:cubicBezTo>
                    <a:pt x="3340" y="3182"/>
                    <a:pt x="3372" y="2993"/>
                    <a:pt x="3372" y="2772"/>
                  </a:cubicBezTo>
                  <a:lnTo>
                    <a:pt x="3025" y="630"/>
                  </a:lnTo>
                  <a:cubicBezTo>
                    <a:pt x="3025" y="347"/>
                    <a:pt x="2899" y="158"/>
                    <a:pt x="2773" y="0"/>
                  </a:cubicBezTo>
                  <a:cubicBezTo>
                    <a:pt x="2773" y="32"/>
                    <a:pt x="2741" y="32"/>
                    <a:pt x="2741" y="63"/>
                  </a:cubicBezTo>
                  <a:lnTo>
                    <a:pt x="2111" y="851"/>
                  </a:lnTo>
                  <a:lnTo>
                    <a:pt x="2111" y="1134"/>
                  </a:lnTo>
                  <a:lnTo>
                    <a:pt x="2710" y="1733"/>
                  </a:lnTo>
                  <a:cubicBezTo>
                    <a:pt x="2867" y="1890"/>
                    <a:pt x="2867" y="2079"/>
                    <a:pt x="2710" y="2237"/>
                  </a:cubicBezTo>
                  <a:cubicBezTo>
                    <a:pt x="2631" y="2316"/>
                    <a:pt x="2545" y="2355"/>
                    <a:pt x="2458" y="2355"/>
                  </a:cubicBezTo>
                  <a:cubicBezTo>
                    <a:pt x="2371" y="2355"/>
                    <a:pt x="2285" y="2316"/>
                    <a:pt x="2206" y="2237"/>
                  </a:cubicBezTo>
                  <a:lnTo>
                    <a:pt x="1733" y="1764"/>
                  </a:lnTo>
                  <a:lnTo>
                    <a:pt x="1261" y="2237"/>
                  </a:lnTo>
                  <a:cubicBezTo>
                    <a:pt x="1182" y="2316"/>
                    <a:pt x="1087" y="2355"/>
                    <a:pt x="997" y="2355"/>
                  </a:cubicBezTo>
                  <a:cubicBezTo>
                    <a:pt x="906" y="2355"/>
                    <a:pt x="820" y="2316"/>
                    <a:pt x="757" y="2237"/>
                  </a:cubicBezTo>
                  <a:cubicBezTo>
                    <a:pt x="568" y="2079"/>
                    <a:pt x="568" y="1890"/>
                    <a:pt x="757" y="1733"/>
                  </a:cubicBezTo>
                  <a:lnTo>
                    <a:pt x="1324" y="1134"/>
                  </a:lnTo>
                  <a:lnTo>
                    <a:pt x="1324" y="851"/>
                  </a:lnTo>
                  <a:lnTo>
                    <a:pt x="694" y="63"/>
                  </a:lnTo>
                  <a:cubicBezTo>
                    <a:pt x="694" y="32"/>
                    <a:pt x="662" y="32"/>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79"/>
            <p:cNvSpPr/>
            <p:nvPr/>
          </p:nvSpPr>
          <p:spPr>
            <a:xfrm>
              <a:off x="-17878025" y="4191325"/>
              <a:ext cx="49650" cy="52000"/>
            </a:xfrm>
            <a:custGeom>
              <a:avLst/>
              <a:gdLst/>
              <a:ahLst/>
              <a:cxnLst/>
              <a:rect l="l" t="t" r="r" b="b"/>
              <a:pathLst>
                <a:path w="1986" h="2080" extrusionOk="0">
                  <a:moveTo>
                    <a:pt x="347" y="0"/>
                  </a:moveTo>
                  <a:cubicBezTo>
                    <a:pt x="158" y="0"/>
                    <a:pt x="0" y="158"/>
                    <a:pt x="0" y="347"/>
                  </a:cubicBezTo>
                  <a:cubicBezTo>
                    <a:pt x="0" y="1229"/>
                    <a:pt x="631" y="1954"/>
                    <a:pt x="1450" y="2080"/>
                  </a:cubicBezTo>
                  <a:cubicBezTo>
                    <a:pt x="1481" y="1355"/>
                    <a:pt x="1670" y="788"/>
                    <a:pt x="1985" y="252"/>
                  </a:cubicBezTo>
                  <a:cubicBezTo>
                    <a:pt x="1733" y="95"/>
                    <a:pt x="1418" y="0"/>
                    <a:pt x="10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09" name="Google Shape;8409;p79"/>
          <p:cNvGrpSpPr/>
          <p:nvPr/>
        </p:nvGrpSpPr>
        <p:grpSpPr>
          <a:xfrm>
            <a:off x="2919632" y="3355015"/>
            <a:ext cx="450507" cy="423722"/>
            <a:chOff x="-16044450" y="3317850"/>
            <a:chExt cx="304850" cy="286725"/>
          </a:xfrm>
        </p:grpSpPr>
        <p:sp>
          <p:nvSpPr>
            <p:cNvPr id="8410" name="Google Shape;8410;p79"/>
            <p:cNvSpPr/>
            <p:nvPr/>
          </p:nvSpPr>
          <p:spPr>
            <a:xfrm>
              <a:off x="-15873525" y="3317850"/>
              <a:ext cx="133925" cy="115025"/>
            </a:xfrm>
            <a:custGeom>
              <a:avLst/>
              <a:gdLst/>
              <a:ahLst/>
              <a:cxnLst/>
              <a:rect l="l" t="t" r="r" b="b"/>
              <a:pathLst>
                <a:path w="5357" h="4601" extrusionOk="0">
                  <a:moveTo>
                    <a:pt x="2458" y="1"/>
                  </a:moveTo>
                  <a:cubicBezTo>
                    <a:pt x="1418" y="1"/>
                    <a:pt x="473" y="599"/>
                    <a:pt x="1" y="1513"/>
                  </a:cubicBezTo>
                  <a:cubicBezTo>
                    <a:pt x="1670" y="1765"/>
                    <a:pt x="3088" y="3025"/>
                    <a:pt x="3876" y="4600"/>
                  </a:cubicBezTo>
                  <a:cubicBezTo>
                    <a:pt x="3939" y="4159"/>
                    <a:pt x="3876" y="3718"/>
                    <a:pt x="3718" y="3277"/>
                  </a:cubicBezTo>
                  <a:lnTo>
                    <a:pt x="3718" y="3277"/>
                  </a:lnTo>
                  <a:cubicBezTo>
                    <a:pt x="4002" y="3466"/>
                    <a:pt x="4254" y="3750"/>
                    <a:pt x="4443" y="4096"/>
                  </a:cubicBezTo>
                  <a:cubicBezTo>
                    <a:pt x="4506" y="4222"/>
                    <a:pt x="4632" y="4285"/>
                    <a:pt x="4758" y="4285"/>
                  </a:cubicBezTo>
                  <a:cubicBezTo>
                    <a:pt x="4884" y="4285"/>
                    <a:pt x="5010" y="4222"/>
                    <a:pt x="5073" y="4096"/>
                  </a:cubicBezTo>
                  <a:cubicBezTo>
                    <a:pt x="5262" y="3718"/>
                    <a:pt x="5356" y="3309"/>
                    <a:pt x="5356" y="2868"/>
                  </a:cubicBezTo>
                  <a:cubicBezTo>
                    <a:pt x="5293" y="1292"/>
                    <a:pt x="4033" y="1"/>
                    <a:pt x="24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79"/>
            <p:cNvSpPr/>
            <p:nvPr/>
          </p:nvSpPr>
          <p:spPr>
            <a:xfrm>
              <a:off x="-15915275" y="3459625"/>
              <a:ext cx="44125" cy="54375"/>
            </a:xfrm>
            <a:custGeom>
              <a:avLst/>
              <a:gdLst/>
              <a:ahLst/>
              <a:cxnLst/>
              <a:rect l="l" t="t" r="r" b="b"/>
              <a:pathLst>
                <a:path w="1765" h="2175" extrusionOk="0">
                  <a:moveTo>
                    <a:pt x="883" y="0"/>
                  </a:moveTo>
                  <a:cubicBezTo>
                    <a:pt x="631" y="0"/>
                    <a:pt x="410" y="158"/>
                    <a:pt x="316" y="441"/>
                  </a:cubicBezTo>
                  <a:lnTo>
                    <a:pt x="32" y="1450"/>
                  </a:lnTo>
                  <a:cubicBezTo>
                    <a:pt x="1" y="1859"/>
                    <a:pt x="284" y="2174"/>
                    <a:pt x="631" y="2174"/>
                  </a:cubicBezTo>
                  <a:lnTo>
                    <a:pt x="1135" y="2174"/>
                  </a:lnTo>
                  <a:cubicBezTo>
                    <a:pt x="1513" y="2174"/>
                    <a:pt x="1765" y="1828"/>
                    <a:pt x="1702" y="1450"/>
                  </a:cubicBezTo>
                  <a:lnTo>
                    <a:pt x="1419" y="441"/>
                  </a:lnTo>
                  <a:cubicBezTo>
                    <a:pt x="1355" y="189"/>
                    <a:pt x="1135" y="0"/>
                    <a:pt x="88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79"/>
            <p:cNvSpPr/>
            <p:nvPr/>
          </p:nvSpPr>
          <p:spPr>
            <a:xfrm>
              <a:off x="-16009000" y="3372200"/>
              <a:ext cx="232375" cy="232375"/>
            </a:xfrm>
            <a:custGeom>
              <a:avLst/>
              <a:gdLst/>
              <a:ahLst/>
              <a:cxnLst/>
              <a:rect l="l" t="t" r="r" b="b"/>
              <a:pathLst>
                <a:path w="9295" h="9295" extrusionOk="0">
                  <a:moveTo>
                    <a:pt x="2490" y="3592"/>
                  </a:moveTo>
                  <a:cubicBezTo>
                    <a:pt x="2679" y="3592"/>
                    <a:pt x="2836" y="3749"/>
                    <a:pt x="2836" y="3938"/>
                  </a:cubicBezTo>
                  <a:cubicBezTo>
                    <a:pt x="2836" y="4128"/>
                    <a:pt x="2679" y="4285"/>
                    <a:pt x="2490" y="4285"/>
                  </a:cubicBezTo>
                  <a:cubicBezTo>
                    <a:pt x="2301" y="4285"/>
                    <a:pt x="2143" y="4128"/>
                    <a:pt x="2143" y="3938"/>
                  </a:cubicBezTo>
                  <a:cubicBezTo>
                    <a:pt x="2143" y="3749"/>
                    <a:pt x="2301" y="3592"/>
                    <a:pt x="2490" y="3592"/>
                  </a:cubicBezTo>
                  <a:close/>
                  <a:moveTo>
                    <a:pt x="6774" y="3592"/>
                  </a:moveTo>
                  <a:cubicBezTo>
                    <a:pt x="6995" y="3592"/>
                    <a:pt x="7152" y="3749"/>
                    <a:pt x="7152" y="3938"/>
                  </a:cubicBezTo>
                  <a:cubicBezTo>
                    <a:pt x="7152" y="4128"/>
                    <a:pt x="6995" y="4285"/>
                    <a:pt x="6774" y="4285"/>
                  </a:cubicBezTo>
                  <a:cubicBezTo>
                    <a:pt x="6585" y="4285"/>
                    <a:pt x="6428" y="4128"/>
                    <a:pt x="6428" y="3938"/>
                  </a:cubicBezTo>
                  <a:cubicBezTo>
                    <a:pt x="6428" y="3749"/>
                    <a:pt x="6585" y="3592"/>
                    <a:pt x="6774" y="3592"/>
                  </a:cubicBezTo>
                  <a:close/>
                  <a:moveTo>
                    <a:pt x="4663" y="2867"/>
                  </a:moveTo>
                  <a:cubicBezTo>
                    <a:pt x="5262" y="2867"/>
                    <a:pt x="5766" y="3277"/>
                    <a:pt x="5892" y="3812"/>
                  </a:cubicBezTo>
                  <a:lnTo>
                    <a:pt x="6144" y="4852"/>
                  </a:lnTo>
                  <a:cubicBezTo>
                    <a:pt x="6365" y="5640"/>
                    <a:pt x="5766" y="6427"/>
                    <a:pt x="4947" y="6427"/>
                  </a:cubicBezTo>
                  <a:lnTo>
                    <a:pt x="4411" y="6427"/>
                  </a:lnTo>
                  <a:cubicBezTo>
                    <a:pt x="3561" y="6427"/>
                    <a:pt x="2962" y="5640"/>
                    <a:pt x="3151" y="4852"/>
                  </a:cubicBezTo>
                  <a:lnTo>
                    <a:pt x="3435" y="3812"/>
                  </a:lnTo>
                  <a:cubicBezTo>
                    <a:pt x="3592" y="3277"/>
                    <a:pt x="4065" y="2867"/>
                    <a:pt x="4663" y="2867"/>
                  </a:cubicBezTo>
                  <a:close/>
                  <a:moveTo>
                    <a:pt x="6090" y="6899"/>
                  </a:moveTo>
                  <a:cubicBezTo>
                    <a:pt x="6239" y="6899"/>
                    <a:pt x="6379" y="7007"/>
                    <a:pt x="6428" y="7152"/>
                  </a:cubicBezTo>
                  <a:cubicBezTo>
                    <a:pt x="6459" y="7373"/>
                    <a:pt x="6396" y="7562"/>
                    <a:pt x="6207" y="7593"/>
                  </a:cubicBezTo>
                  <a:cubicBezTo>
                    <a:pt x="5640" y="7782"/>
                    <a:pt x="5041" y="7845"/>
                    <a:pt x="4663" y="7845"/>
                  </a:cubicBezTo>
                  <a:cubicBezTo>
                    <a:pt x="4254" y="7845"/>
                    <a:pt x="3687" y="7782"/>
                    <a:pt x="3120" y="7593"/>
                  </a:cubicBezTo>
                  <a:cubicBezTo>
                    <a:pt x="2931" y="7530"/>
                    <a:pt x="2836" y="7310"/>
                    <a:pt x="2899" y="7152"/>
                  </a:cubicBezTo>
                  <a:cubicBezTo>
                    <a:pt x="2952" y="6994"/>
                    <a:pt x="3093" y="6924"/>
                    <a:pt x="3267" y="6924"/>
                  </a:cubicBezTo>
                  <a:cubicBezTo>
                    <a:pt x="3301" y="6924"/>
                    <a:pt x="3336" y="6926"/>
                    <a:pt x="3372" y="6931"/>
                  </a:cubicBezTo>
                  <a:cubicBezTo>
                    <a:pt x="3844" y="7089"/>
                    <a:pt x="4348" y="7120"/>
                    <a:pt x="4663" y="7120"/>
                  </a:cubicBezTo>
                  <a:cubicBezTo>
                    <a:pt x="4978" y="7120"/>
                    <a:pt x="5483" y="7089"/>
                    <a:pt x="5955" y="6931"/>
                  </a:cubicBezTo>
                  <a:cubicBezTo>
                    <a:pt x="5999" y="6909"/>
                    <a:pt x="6045" y="6899"/>
                    <a:pt x="6090" y="6899"/>
                  </a:cubicBezTo>
                  <a:close/>
                  <a:moveTo>
                    <a:pt x="4663" y="0"/>
                  </a:moveTo>
                  <a:cubicBezTo>
                    <a:pt x="2049" y="0"/>
                    <a:pt x="1" y="2867"/>
                    <a:pt x="1" y="5356"/>
                  </a:cubicBezTo>
                  <a:cubicBezTo>
                    <a:pt x="1" y="7751"/>
                    <a:pt x="1828" y="9294"/>
                    <a:pt x="4663" y="9294"/>
                  </a:cubicBezTo>
                  <a:cubicBezTo>
                    <a:pt x="7499" y="9294"/>
                    <a:pt x="9295" y="7751"/>
                    <a:pt x="9295" y="5356"/>
                  </a:cubicBezTo>
                  <a:cubicBezTo>
                    <a:pt x="9263" y="2867"/>
                    <a:pt x="7247" y="0"/>
                    <a:pt x="4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3" name="Google Shape;8413;p79"/>
            <p:cNvSpPr/>
            <p:nvPr/>
          </p:nvSpPr>
          <p:spPr>
            <a:xfrm>
              <a:off x="-16044450" y="3317850"/>
              <a:ext cx="133150" cy="115025"/>
            </a:xfrm>
            <a:custGeom>
              <a:avLst/>
              <a:gdLst/>
              <a:ahLst/>
              <a:cxnLst/>
              <a:rect l="l" t="t" r="r" b="b"/>
              <a:pathLst>
                <a:path w="5326" h="4601" extrusionOk="0">
                  <a:moveTo>
                    <a:pt x="2836" y="1"/>
                  </a:moveTo>
                  <a:cubicBezTo>
                    <a:pt x="1261" y="1"/>
                    <a:pt x="1" y="1292"/>
                    <a:pt x="1" y="2836"/>
                  </a:cubicBezTo>
                  <a:cubicBezTo>
                    <a:pt x="1" y="3277"/>
                    <a:pt x="95" y="3655"/>
                    <a:pt x="285" y="4065"/>
                  </a:cubicBezTo>
                  <a:cubicBezTo>
                    <a:pt x="348" y="4206"/>
                    <a:pt x="474" y="4277"/>
                    <a:pt x="600" y="4277"/>
                  </a:cubicBezTo>
                  <a:cubicBezTo>
                    <a:pt x="726" y="4277"/>
                    <a:pt x="852" y="4206"/>
                    <a:pt x="915" y="4065"/>
                  </a:cubicBezTo>
                  <a:cubicBezTo>
                    <a:pt x="1072" y="3718"/>
                    <a:pt x="1324" y="3435"/>
                    <a:pt x="1639" y="3246"/>
                  </a:cubicBezTo>
                  <a:lnTo>
                    <a:pt x="1639" y="3246"/>
                  </a:lnTo>
                  <a:cubicBezTo>
                    <a:pt x="1419" y="3718"/>
                    <a:pt x="1387" y="4128"/>
                    <a:pt x="1419" y="4600"/>
                  </a:cubicBezTo>
                  <a:cubicBezTo>
                    <a:pt x="2206" y="3025"/>
                    <a:pt x="3624" y="1765"/>
                    <a:pt x="5325" y="1513"/>
                  </a:cubicBezTo>
                  <a:cubicBezTo>
                    <a:pt x="4853" y="599"/>
                    <a:pt x="3908" y="1"/>
                    <a:pt x="28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14" name="Google Shape;8414;p79"/>
          <p:cNvSpPr/>
          <p:nvPr/>
        </p:nvSpPr>
        <p:spPr>
          <a:xfrm>
            <a:off x="5164353" y="3341975"/>
            <a:ext cx="448180" cy="450507"/>
          </a:xfrm>
          <a:custGeom>
            <a:avLst/>
            <a:gdLst/>
            <a:ahLst/>
            <a:cxnLst/>
            <a:rect l="l" t="t" r="r" b="b"/>
            <a:pathLst>
              <a:path w="12131" h="12194" extrusionOk="0">
                <a:moveTo>
                  <a:pt x="5798" y="1639"/>
                </a:moveTo>
                <a:lnTo>
                  <a:pt x="5798" y="2395"/>
                </a:lnTo>
                <a:lnTo>
                  <a:pt x="3782" y="3214"/>
                </a:lnTo>
                <a:lnTo>
                  <a:pt x="3214" y="2679"/>
                </a:lnTo>
                <a:lnTo>
                  <a:pt x="5798" y="1639"/>
                </a:lnTo>
                <a:close/>
                <a:moveTo>
                  <a:pt x="6491" y="1639"/>
                </a:moveTo>
                <a:lnTo>
                  <a:pt x="9043" y="2679"/>
                </a:lnTo>
                <a:lnTo>
                  <a:pt x="8507" y="3214"/>
                </a:lnTo>
                <a:lnTo>
                  <a:pt x="6491" y="2395"/>
                </a:lnTo>
                <a:lnTo>
                  <a:pt x="6491" y="1639"/>
                </a:lnTo>
                <a:close/>
                <a:moveTo>
                  <a:pt x="5798" y="3151"/>
                </a:moveTo>
                <a:lnTo>
                  <a:pt x="5798" y="3939"/>
                </a:lnTo>
                <a:lnTo>
                  <a:pt x="4853" y="4285"/>
                </a:lnTo>
                <a:lnTo>
                  <a:pt x="4286" y="3718"/>
                </a:lnTo>
                <a:lnTo>
                  <a:pt x="5798" y="3151"/>
                </a:lnTo>
                <a:close/>
                <a:moveTo>
                  <a:pt x="6491" y="3183"/>
                </a:moveTo>
                <a:lnTo>
                  <a:pt x="8003" y="3781"/>
                </a:lnTo>
                <a:lnTo>
                  <a:pt x="7436" y="4317"/>
                </a:lnTo>
                <a:lnTo>
                  <a:pt x="6491" y="3970"/>
                </a:lnTo>
                <a:lnTo>
                  <a:pt x="6491" y="3183"/>
                </a:lnTo>
                <a:close/>
                <a:moveTo>
                  <a:pt x="5798" y="4695"/>
                </a:moveTo>
                <a:lnTo>
                  <a:pt x="5798" y="5231"/>
                </a:lnTo>
                <a:lnTo>
                  <a:pt x="5388" y="4853"/>
                </a:lnTo>
                <a:lnTo>
                  <a:pt x="5798" y="4695"/>
                </a:lnTo>
                <a:close/>
                <a:moveTo>
                  <a:pt x="6491" y="4727"/>
                </a:moveTo>
                <a:lnTo>
                  <a:pt x="6901" y="4884"/>
                </a:lnTo>
                <a:lnTo>
                  <a:pt x="6491" y="5262"/>
                </a:lnTo>
                <a:lnTo>
                  <a:pt x="6491" y="4727"/>
                </a:lnTo>
                <a:close/>
                <a:moveTo>
                  <a:pt x="2679" y="3183"/>
                </a:moveTo>
                <a:lnTo>
                  <a:pt x="3214" y="3718"/>
                </a:lnTo>
                <a:lnTo>
                  <a:pt x="2395" y="5735"/>
                </a:lnTo>
                <a:lnTo>
                  <a:pt x="1608" y="5735"/>
                </a:lnTo>
                <a:lnTo>
                  <a:pt x="2679" y="3183"/>
                </a:lnTo>
                <a:close/>
                <a:moveTo>
                  <a:pt x="3782" y="4254"/>
                </a:moveTo>
                <a:lnTo>
                  <a:pt x="4317" y="4790"/>
                </a:lnTo>
                <a:lnTo>
                  <a:pt x="3971" y="5735"/>
                </a:lnTo>
                <a:lnTo>
                  <a:pt x="3183" y="5735"/>
                </a:lnTo>
                <a:lnTo>
                  <a:pt x="3782" y="4254"/>
                </a:lnTo>
                <a:close/>
                <a:moveTo>
                  <a:pt x="4884" y="5357"/>
                </a:moveTo>
                <a:lnTo>
                  <a:pt x="5262" y="5735"/>
                </a:lnTo>
                <a:lnTo>
                  <a:pt x="4727" y="5735"/>
                </a:lnTo>
                <a:lnTo>
                  <a:pt x="4884" y="5357"/>
                </a:lnTo>
                <a:close/>
                <a:moveTo>
                  <a:pt x="7405" y="5357"/>
                </a:moveTo>
                <a:lnTo>
                  <a:pt x="7562" y="5735"/>
                </a:lnTo>
                <a:lnTo>
                  <a:pt x="6995" y="5735"/>
                </a:lnTo>
                <a:lnTo>
                  <a:pt x="7405" y="5357"/>
                </a:lnTo>
                <a:close/>
                <a:moveTo>
                  <a:pt x="8507" y="4254"/>
                </a:moveTo>
                <a:lnTo>
                  <a:pt x="9106" y="5735"/>
                </a:lnTo>
                <a:lnTo>
                  <a:pt x="8318" y="5735"/>
                </a:lnTo>
                <a:lnTo>
                  <a:pt x="7940" y="4790"/>
                </a:lnTo>
                <a:lnTo>
                  <a:pt x="8507" y="4254"/>
                </a:lnTo>
                <a:close/>
                <a:moveTo>
                  <a:pt x="9578" y="3183"/>
                </a:moveTo>
                <a:lnTo>
                  <a:pt x="10587" y="5735"/>
                </a:lnTo>
                <a:lnTo>
                  <a:pt x="9831" y="5735"/>
                </a:lnTo>
                <a:lnTo>
                  <a:pt x="9011" y="3718"/>
                </a:lnTo>
                <a:lnTo>
                  <a:pt x="9578" y="3183"/>
                </a:lnTo>
                <a:close/>
                <a:moveTo>
                  <a:pt x="5262" y="6459"/>
                </a:moveTo>
                <a:lnTo>
                  <a:pt x="4884" y="6837"/>
                </a:lnTo>
                <a:lnTo>
                  <a:pt x="4727" y="6459"/>
                </a:lnTo>
                <a:close/>
                <a:moveTo>
                  <a:pt x="7531" y="6459"/>
                </a:moveTo>
                <a:lnTo>
                  <a:pt x="7373" y="6837"/>
                </a:lnTo>
                <a:lnTo>
                  <a:pt x="6964" y="6459"/>
                </a:lnTo>
                <a:close/>
                <a:moveTo>
                  <a:pt x="5798" y="6932"/>
                </a:moveTo>
                <a:lnTo>
                  <a:pt x="5798" y="7467"/>
                </a:lnTo>
                <a:lnTo>
                  <a:pt x="5388" y="7310"/>
                </a:lnTo>
                <a:lnTo>
                  <a:pt x="5798" y="6932"/>
                </a:lnTo>
                <a:close/>
                <a:moveTo>
                  <a:pt x="6491" y="6963"/>
                </a:moveTo>
                <a:lnTo>
                  <a:pt x="6901" y="7373"/>
                </a:lnTo>
                <a:lnTo>
                  <a:pt x="6491" y="7530"/>
                </a:lnTo>
                <a:lnTo>
                  <a:pt x="6491" y="6963"/>
                </a:lnTo>
                <a:close/>
                <a:moveTo>
                  <a:pt x="3971" y="6459"/>
                </a:moveTo>
                <a:lnTo>
                  <a:pt x="4317" y="7404"/>
                </a:lnTo>
                <a:lnTo>
                  <a:pt x="3782" y="7940"/>
                </a:lnTo>
                <a:lnTo>
                  <a:pt x="3183" y="6459"/>
                </a:lnTo>
                <a:close/>
                <a:moveTo>
                  <a:pt x="9043" y="6459"/>
                </a:moveTo>
                <a:lnTo>
                  <a:pt x="8476" y="7940"/>
                </a:lnTo>
                <a:lnTo>
                  <a:pt x="7909" y="7404"/>
                </a:lnTo>
                <a:lnTo>
                  <a:pt x="8255" y="6459"/>
                </a:lnTo>
                <a:close/>
                <a:moveTo>
                  <a:pt x="2427" y="6459"/>
                </a:moveTo>
                <a:lnTo>
                  <a:pt x="3277" y="8476"/>
                </a:lnTo>
                <a:lnTo>
                  <a:pt x="2710" y="9011"/>
                </a:lnTo>
                <a:lnTo>
                  <a:pt x="1639" y="6459"/>
                </a:lnTo>
                <a:close/>
                <a:moveTo>
                  <a:pt x="4853" y="7877"/>
                </a:moveTo>
                <a:lnTo>
                  <a:pt x="5798" y="8224"/>
                </a:lnTo>
                <a:lnTo>
                  <a:pt x="5798" y="9011"/>
                </a:lnTo>
                <a:lnTo>
                  <a:pt x="4286" y="8413"/>
                </a:lnTo>
                <a:lnTo>
                  <a:pt x="4853" y="7877"/>
                </a:lnTo>
                <a:close/>
                <a:moveTo>
                  <a:pt x="7436" y="7908"/>
                </a:moveTo>
                <a:lnTo>
                  <a:pt x="8003" y="8444"/>
                </a:lnTo>
                <a:lnTo>
                  <a:pt x="6491" y="9043"/>
                </a:lnTo>
                <a:lnTo>
                  <a:pt x="6491" y="8255"/>
                </a:lnTo>
                <a:lnTo>
                  <a:pt x="7436" y="7908"/>
                </a:lnTo>
                <a:close/>
                <a:moveTo>
                  <a:pt x="10618" y="6491"/>
                </a:moveTo>
                <a:lnTo>
                  <a:pt x="9578" y="9043"/>
                </a:lnTo>
                <a:lnTo>
                  <a:pt x="9011" y="8507"/>
                </a:lnTo>
                <a:lnTo>
                  <a:pt x="9831" y="6491"/>
                </a:lnTo>
                <a:close/>
                <a:moveTo>
                  <a:pt x="3782" y="8980"/>
                </a:moveTo>
                <a:lnTo>
                  <a:pt x="5798" y="9799"/>
                </a:lnTo>
                <a:lnTo>
                  <a:pt x="5798" y="10555"/>
                </a:lnTo>
                <a:lnTo>
                  <a:pt x="3214" y="9515"/>
                </a:lnTo>
                <a:lnTo>
                  <a:pt x="3782" y="8980"/>
                </a:lnTo>
                <a:close/>
                <a:moveTo>
                  <a:pt x="8507" y="8917"/>
                </a:moveTo>
                <a:lnTo>
                  <a:pt x="9043" y="9484"/>
                </a:lnTo>
                <a:lnTo>
                  <a:pt x="6491" y="10555"/>
                </a:lnTo>
                <a:lnTo>
                  <a:pt x="6491" y="9767"/>
                </a:lnTo>
                <a:lnTo>
                  <a:pt x="8507" y="8917"/>
                </a:lnTo>
                <a:close/>
                <a:moveTo>
                  <a:pt x="6113" y="1"/>
                </a:moveTo>
                <a:cubicBezTo>
                  <a:pt x="5892" y="1"/>
                  <a:pt x="5735" y="158"/>
                  <a:pt x="5735" y="347"/>
                </a:cubicBezTo>
                <a:lnTo>
                  <a:pt x="5735" y="851"/>
                </a:lnTo>
                <a:lnTo>
                  <a:pt x="2647" y="2112"/>
                </a:lnTo>
                <a:lnTo>
                  <a:pt x="2332" y="1797"/>
                </a:lnTo>
                <a:cubicBezTo>
                  <a:pt x="2254" y="1718"/>
                  <a:pt x="2159" y="1678"/>
                  <a:pt x="2065" y="1678"/>
                </a:cubicBezTo>
                <a:cubicBezTo>
                  <a:pt x="1970" y="1678"/>
                  <a:pt x="1875" y="1718"/>
                  <a:pt x="1797" y="1797"/>
                </a:cubicBezTo>
                <a:cubicBezTo>
                  <a:pt x="1639" y="1954"/>
                  <a:pt x="1639" y="2143"/>
                  <a:pt x="1797" y="2332"/>
                </a:cubicBezTo>
                <a:lnTo>
                  <a:pt x="2112" y="2647"/>
                </a:lnTo>
                <a:lnTo>
                  <a:pt x="852" y="5735"/>
                </a:lnTo>
                <a:lnTo>
                  <a:pt x="348" y="5735"/>
                </a:lnTo>
                <a:cubicBezTo>
                  <a:pt x="158" y="5735"/>
                  <a:pt x="1" y="5892"/>
                  <a:pt x="1" y="6081"/>
                </a:cubicBezTo>
                <a:cubicBezTo>
                  <a:pt x="1" y="6302"/>
                  <a:pt x="158" y="6459"/>
                  <a:pt x="348" y="6459"/>
                </a:cubicBezTo>
                <a:lnTo>
                  <a:pt x="852" y="6459"/>
                </a:lnTo>
                <a:lnTo>
                  <a:pt x="2112" y="9547"/>
                </a:lnTo>
                <a:lnTo>
                  <a:pt x="1797" y="9862"/>
                </a:lnTo>
                <a:cubicBezTo>
                  <a:pt x="1639" y="10019"/>
                  <a:pt x="1639" y="10240"/>
                  <a:pt x="1797" y="10397"/>
                </a:cubicBezTo>
                <a:cubicBezTo>
                  <a:pt x="1891" y="10460"/>
                  <a:pt x="1954" y="10492"/>
                  <a:pt x="2049" y="10492"/>
                </a:cubicBezTo>
                <a:cubicBezTo>
                  <a:pt x="2112" y="10492"/>
                  <a:pt x="2238" y="10460"/>
                  <a:pt x="2269" y="10397"/>
                </a:cubicBezTo>
                <a:lnTo>
                  <a:pt x="2584" y="10082"/>
                </a:lnTo>
                <a:lnTo>
                  <a:pt x="5703" y="11343"/>
                </a:lnTo>
                <a:lnTo>
                  <a:pt x="5703" y="11847"/>
                </a:lnTo>
                <a:cubicBezTo>
                  <a:pt x="5703" y="12036"/>
                  <a:pt x="5861" y="12193"/>
                  <a:pt x="6050" y="12193"/>
                </a:cubicBezTo>
                <a:cubicBezTo>
                  <a:pt x="6270" y="12193"/>
                  <a:pt x="6428" y="12036"/>
                  <a:pt x="6428" y="11847"/>
                </a:cubicBezTo>
                <a:lnTo>
                  <a:pt x="6428" y="11343"/>
                </a:lnTo>
                <a:lnTo>
                  <a:pt x="9515" y="10082"/>
                </a:lnTo>
                <a:lnTo>
                  <a:pt x="9831" y="10397"/>
                </a:lnTo>
                <a:cubicBezTo>
                  <a:pt x="9925" y="10460"/>
                  <a:pt x="9988" y="10492"/>
                  <a:pt x="10083" y="10492"/>
                </a:cubicBezTo>
                <a:cubicBezTo>
                  <a:pt x="10146" y="10492"/>
                  <a:pt x="10272" y="10460"/>
                  <a:pt x="10303" y="10397"/>
                </a:cubicBezTo>
                <a:cubicBezTo>
                  <a:pt x="10461" y="10240"/>
                  <a:pt x="10461" y="10019"/>
                  <a:pt x="10303" y="9862"/>
                </a:cubicBezTo>
                <a:lnTo>
                  <a:pt x="9988" y="9547"/>
                </a:lnTo>
                <a:lnTo>
                  <a:pt x="11248" y="6459"/>
                </a:lnTo>
                <a:lnTo>
                  <a:pt x="11784" y="6459"/>
                </a:lnTo>
                <a:cubicBezTo>
                  <a:pt x="11973" y="6459"/>
                  <a:pt x="12130" y="6302"/>
                  <a:pt x="12130" y="6081"/>
                </a:cubicBezTo>
                <a:cubicBezTo>
                  <a:pt x="12130" y="5892"/>
                  <a:pt x="12036" y="5735"/>
                  <a:pt x="11847" y="5735"/>
                </a:cubicBezTo>
                <a:lnTo>
                  <a:pt x="11343" y="5735"/>
                </a:lnTo>
                <a:lnTo>
                  <a:pt x="10083" y="2647"/>
                </a:lnTo>
                <a:lnTo>
                  <a:pt x="10398" y="2332"/>
                </a:lnTo>
                <a:cubicBezTo>
                  <a:pt x="10555" y="2175"/>
                  <a:pt x="10555" y="1954"/>
                  <a:pt x="10398" y="1797"/>
                </a:cubicBezTo>
                <a:cubicBezTo>
                  <a:pt x="10319" y="1718"/>
                  <a:pt x="10232" y="1678"/>
                  <a:pt x="10146" y="1678"/>
                </a:cubicBezTo>
                <a:cubicBezTo>
                  <a:pt x="10059" y="1678"/>
                  <a:pt x="9972" y="1718"/>
                  <a:pt x="9894" y="1797"/>
                </a:cubicBezTo>
                <a:lnTo>
                  <a:pt x="9578" y="2112"/>
                </a:lnTo>
                <a:lnTo>
                  <a:pt x="6459" y="851"/>
                </a:lnTo>
                <a:lnTo>
                  <a:pt x="6459" y="347"/>
                </a:lnTo>
                <a:cubicBezTo>
                  <a:pt x="6459" y="158"/>
                  <a:pt x="6302" y="1"/>
                  <a:pt x="61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15" name="Google Shape;8415;p79"/>
          <p:cNvGrpSpPr/>
          <p:nvPr/>
        </p:nvGrpSpPr>
        <p:grpSpPr>
          <a:xfrm>
            <a:off x="8042149" y="2243724"/>
            <a:ext cx="373662" cy="449030"/>
            <a:chOff x="-16018450" y="4058400"/>
            <a:chExt cx="252850" cy="303850"/>
          </a:xfrm>
        </p:grpSpPr>
        <p:sp>
          <p:nvSpPr>
            <p:cNvPr id="8416" name="Google Shape;8416;p79"/>
            <p:cNvSpPr/>
            <p:nvPr/>
          </p:nvSpPr>
          <p:spPr>
            <a:xfrm>
              <a:off x="-15927875" y="4129900"/>
              <a:ext cx="88250" cy="89025"/>
            </a:xfrm>
            <a:custGeom>
              <a:avLst/>
              <a:gdLst/>
              <a:ahLst/>
              <a:cxnLst/>
              <a:rect l="l" t="t" r="r" b="b"/>
              <a:pathLst>
                <a:path w="3530" h="3561" extrusionOk="0">
                  <a:moveTo>
                    <a:pt x="1765" y="0"/>
                  </a:moveTo>
                  <a:cubicBezTo>
                    <a:pt x="788" y="0"/>
                    <a:pt x="1" y="788"/>
                    <a:pt x="1" y="1764"/>
                  </a:cubicBezTo>
                  <a:cubicBezTo>
                    <a:pt x="1" y="2772"/>
                    <a:pt x="788" y="3560"/>
                    <a:pt x="1765" y="3560"/>
                  </a:cubicBezTo>
                  <a:cubicBezTo>
                    <a:pt x="2742" y="3560"/>
                    <a:pt x="3529" y="2772"/>
                    <a:pt x="3529" y="1764"/>
                  </a:cubicBezTo>
                  <a:cubicBezTo>
                    <a:pt x="3529" y="788"/>
                    <a:pt x="2742" y="0"/>
                    <a:pt x="17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79"/>
            <p:cNvSpPr/>
            <p:nvPr/>
          </p:nvSpPr>
          <p:spPr>
            <a:xfrm>
              <a:off x="-16002700" y="4058400"/>
              <a:ext cx="237100" cy="233575"/>
            </a:xfrm>
            <a:custGeom>
              <a:avLst/>
              <a:gdLst/>
              <a:ahLst/>
              <a:cxnLst/>
              <a:rect l="l" t="t" r="r" b="b"/>
              <a:pathLst>
                <a:path w="9484" h="9343" extrusionOk="0">
                  <a:moveTo>
                    <a:pt x="4758" y="2167"/>
                  </a:moveTo>
                  <a:cubicBezTo>
                    <a:pt x="6144" y="2167"/>
                    <a:pt x="7247" y="3270"/>
                    <a:pt x="7247" y="4656"/>
                  </a:cubicBezTo>
                  <a:cubicBezTo>
                    <a:pt x="7247" y="6010"/>
                    <a:pt x="6144" y="7113"/>
                    <a:pt x="4758" y="7113"/>
                  </a:cubicBezTo>
                  <a:cubicBezTo>
                    <a:pt x="3372" y="7113"/>
                    <a:pt x="2269" y="6010"/>
                    <a:pt x="2269" y="4656"/>
                  </a:cubicBezTo>
                  <a:cubicBezTo>
                    <a:pt x="2269" y="3270"/>
                    <a:pt x="3372" y="2167"/>
                    <a:pt x="4758" y="2167"/>
                  </a:cubicBezTo>
                  <a:close/>
                  <a:moveTo>
                    <a:pt x="4742" y="1"/>
                  </a:moveTo>
                  <a:cubicBezTo>
                    <a:pt x="4648" y="1"/>
                    <a:pt x="4553" y="40"/>
                    <a:pt x="4474" y="119"/>
                  </a:cubicBezTo>
                  <a:cubicBezTo>
                    <a:pt x="4159" y="434"/>
                    <a:pt x="3939" y="781"/>
                    <a:pt x="3813" y="1222"/>
                  </a:cubicBezTo>
                  <a:cubicBezTo>
                    <a:pt x="3498" y="938"/>
                    <a:pt x="3120" y="686"/>
                    <a:pt x="2679" y="623"/>
                  </a:cubicBezTo>
                  <a:cubicBezTo>
                    <a:pt x="2655" y="619"/>
                    <a:pt x="2630" y="617"/>
                    <a:pt x="2606" y="617"/>
                  </a:cubicBezTo>
                  <a:cubicBezTo>
                    <a:pt x="2437" y="617"/>
                    <a:pt x="2265" y="710"/>
                    <a:pt x="2238" y="875"/>
                  </a:cubicBezTo>
                  <a:cubicBezTo>
                    <a:pt x="2112" y="1285"/>
                    <a:pt x="2112" y="1726"/>
                    <a:pt x="2206" y="2135"/>
                  </a:cubicBezTo>
                  <a:cubicBezTo>
                    <a:pt x="2001" y="2092"/>
                    <a:pt x="1797" y="2068"/>
                    <a:pt x="1595" y="2068"/>
                  </a:cubicBezTo>
                  <a:cubicBezTo>
                    <a:pt x="1362" y="2068"/>
                    <a:pt x="1134" y="2099"/>
                    <a:pt x="914" y="2167"/>
                  </a:cubicBezTo>
                  <a:cubicBezTo>
                    <a:pt x="694" y="2198"/>
                    <a:pt x="599" y="2387"/>
                    <a:pt x="662" y="2608"/>
                  </a:cubicBezTo>
                  <a:cubicBezTo>
                    <a:pt x="788" y="3018"/>
                    <a:pt x="977" y="3396"/>
                    <a:pt x="1261" y="3742"/>
                  </a:cubicBezTo>
                  <a:cubicBezTo>
                    <a:pt x="851" y="3868"/>
                    <a:pt x="473" y="4089"/>
                    <a:pt x="158" y="4404"/>
                  </a:cubicBezTo>
                  <a:cubicBezTo>
                    <a:pt x="1" y="4561"/>
                    <a:pt x="1" y="4750"/>
                    <a:pt x="158" y="4908"/>
                  </a:cubicBezTo>
                  <a:cubicBezTo>
                    <a:pt x="473" y="5223"/>
                    <a:pt x="820" y="5475"/>
                    <a:pt x="1261" y="5601"/>
                  </a:cubicBezTo>
                  <a:cubicBezTo>
                    <a:pt x="977" y="5916"/>
                    <a:pt x="757" y="6294"/>
                    <a:pt x="662" y="6735"/>
                  </a:cubicBezTo>
                  <a:cubicBezTo>
                    <a:pt x="631" y="6924"/>
                    <a:pt x="757" y="7113"/>
                    <a:pt x="914" y="7176"/>
                  </a:cubicBezTo>
                  <a:cubicBezTo>
                    <a:pt x="1140" y="7228"/>
                    <a:pt x="1375" y="7252"/>
                    <a:pt x="1614" y="7252"/>
                  </a:cubicBezTo>
                  <a:cubicBezTo>
                    <a:pt x="1810" y="7252"/>
                    <a:pt x="2008" y="7236"/>
                    <a:pt x="2206" y="7208"/>
                  </a:cubicBezTo>
                  <a:lnTo>
                    <a:pt x="2206" y="7208"/>
                  </a:lnTo>
                  <a:cubicBezTo>
                    <a:pt x="2112" y="7649"/>
                    <a:pt x="2112" y="8058"/>
                    <a:pt x="2238" y="8468"/>
                  </a:cubicBezTo>
                  <a:cubicBezTo>
                    <a:pt x="2262" y="8613"/>
                    <a:pt x="2397" y="8721"/>
                    <a:pt x="2544" y="8721"/>
                  </a:cubicBezTo>
                  <a:cubicBezTo>
                    <a:pt x="2589" y="8721"/>
                    <a:pt x="2634" y="8711"/>
                    <a:pt x="2679" y="8688"/>
                  </a:cubicBezTo>
                  <a:cubicBezTo>
                    <a:pt x="3120" y="8594"/>
                    <a:pt x="3466" y="8373"/>
                    <a:pt x="3813" y="8121"/>
                  </a:cubicBezTo>
                  <a:cubicBezTo>
                    <a:pt x="3939" y="8499"/>
                    <a:pt x="4159" y="8909"/>
                    <a:pt x="4474" y="9224"/>
                  </a:cubicBezTo>
                  <a:cubicBezTo>
                    <a:pt x="4553" y="9303"/>
                    <a:pt x="4648" y="9342"/>
                    <a:pt x="4742" y="9342"/>
                  </a:cubicBezTo>
                  <a:cubicBezTo>
                    <a:pt x="4837" y="9342"/>
                    <a:pt x="4931" y="9303"/>
                    <a:pt x="5010" y="9224"/>
                  </a:cubicBezTo>
                  <a:cubicBezTo>
                    <a:pt x="5325" y="8909"/>
                    <a:pt x="5546" y="8531"/>
                    <a:pt x="5672" y="8121"/>
                  </a:cubicBezTo>
                  <a:cubicBezTo>
                    <a:pt x="5987" y="8342"/>
                    <a:pt x="6365" y="8594"/>
                    <a:pt x="6806" y="8688"/>
                  </a:cubicBezTo>
                  <a:cubicBezTo>
                    <a:pt x="6840" y="8700"/>
                    <a:pt x="6875" y="8705"/>
                    <a:pt x="6910" y="8705"/>
                  </a:cubicBezTo>
                  <a:cubicBezTo>
                    <a:pt x="7068" y="8705"/>
                    <a:pt x="7221" y="8597"/>
                    <a:pt x="7247" y="8468"/>
                  </a:cubicBezTo>
                  <a:cubicBezTo>
                    <a:pt x="7373" y="8027"/>
                    <a:pt x="7373" y="7586"/>
                    <a:pt x="7278" y="7208"/>
                  </a:cubicBezTo>
                  <a:lnTo>
                    <a:pt x="7278" y="7208"/>
                  </a:lnTo>
                  <a:cubicBezTo>
                    <a:pt x="7477" y="7236"/>
                    <a:pt x="7675" y="7252"/>
                    <a:pt x="7870" y="7252"/>
                  </a:cubicBezTo>
                  <a:cubicBezTo>
                    <a:pt x="8110" y="7252"/>
                    <a:pt x="8345" y="7228"/>
                    <a:pt x="8570" y="7176"/>
                  </a:cubicBezTo>
                  <a:cubicBezTo>
                    <a:pt x="8791" y="7113"/>
                    <a:pt x="8885" y="6924"/>
                    <a:pt x="8822" y="6735"/>
                  </a:cubicBezTo>
                  <a:cubicBezTo>
                    <a:pt x="8696" y="6294"/>
                    <a:pt x="8507" y="5947"/>
                    <a:pt x="8224" y="5601"/>
                  </a:cubicBezTo>
                  <a:cubicBezTo>
                    <a:pt x="8633" y="5475"/>
                    <a:pt x="9011" y="5223"/>
                    <a:pt x="9326" y="4908"/>
                  </a:cubicBezTo>
                  <a:cubicBezTo>
                    <a:pt x="9484" y="4750"/>
                    <a:pt x="9484" y="4561"/>
                    <a:pt x="9326" y="4404"/>
                  </a:cubicBezTo>
                  <a:cubicBezTo>
                    <a:pt x="9011" y="4089"/>
                    <a:pt x="8665" y="3868"/>
                    <a:pt x="8224" y="3742"/>
                  </a:cubicBezTo>
                  <a:cubicBezTo>
                    <a:pt x="8507" y="3427"/>
                    <a:pt x="8728" y="3018"/>
                    <a:pt x="8822" y="2608"/>
                  </a:cubicBezTo>
                  <a:cubicBezTo>
                    <a:pt x="8854" y="2387"/>
                    <a:pt x="8728" y="2198"/>
                    <a:pt x="8570" y="2167"/>
                  </a:cubicBezTo>
                  <a:cubicBezTo>
                    <a:pt x="8351" y="2099"/>
                    <a:pt x="8122" y="2068"/>
                    <a:pt x="7889" y="2068"/>
                  </a:cubicBezTo>
                  <a:cubicBezTo>
                    <a:pt x="7688" y="2068"/>
                    <a:pt x="7483" y="2092"/>
                    <a:pt x="7278" y="2135"/>
                  </a:cubicBezTo>
                  <a:cubicBezTo>
                    <a:pt x="7373" y="1694"/>
                    <a:pt x="7373" y="1253"/>
                    <a:pt x="7247" y="875"/>
                  </a:cubicBezTo>
                  <a:cubicBezTo>
                    <a:pt x="7223" y="705"/>
                    <a:pt x="7086" y="591"/>
                    <a:pt x="6938" y="591"/>
                  </a:cubicBezTo>
                  <a:cubicBezTo>
                    <a:pt x="6894" y="591"/>
                    <a:pt x="6849" y="602"/>
                    <a:pt x="6806" y="623"/>
                  </a:cubicBezTo>
                  <a:cubicBezTo>
                    <a:pt x="6365" y="749"/>
                    <a:pt x="6018" y="938"/>
                    <a:pt x="5672" y="1222"/>
                  </a:cubicBezTo>
                  <a:cubicBezTo>
                    <a:pt x="5546" y="812"/>
                    <a:pt x="5325" y="434"/>
                    <a:pt x="5010" y="119"/>
                  </a:cubicBezTo>
                  <a:cubicBezTo>
                    <a:pt x="4931" y="40"/>
                    <a:pt x="4837" y="1"/>
                    <a:pt x="474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79"/>
            <p:cNvSpPr/>
            <p:nvPr/>
          </p:nvSpPr>
          <p:spPr>
            <a:xfrm>
              <a:off x="-16018450" y="4253550"/>
              <a:ext cx="129200" cy="108700"/>
            </a:xfrm>
            <a:custGeom>
              <a:avLst/>
              <a:gdLst/>
              <a:ahLst/>
              <a:cxnLst/>
              <a:rect l="l" t="t" r="r" b="b"/>
              <a:pathLst>
                <a:path w="5168" h="4348" extrusionOk="0">
                  <a:moveTo>
                    <a:pt x="1009" y="0"/>
                  </a:moveTo>
                  <a:cubicBezTo>
                    <a:pt x="410" y="693"/>
                    <a:pt x="1" y="1607"/>
                    <a:pt x="1" y="2615"/>
                  </a:cubicBezTo>
                  <a:lnTo>
                    <a:pt x="1" y="4001"/>
                  </a:lnTo>
                  <a:lnTo>
                    <a:pt x="32" y="4001"/>
                  </a:lnTo>
                  <a:cubicBezTo>
                    <a:pt x="32" y="4190"/>
                    <a:pt x="190" y="4348"/>
                    <a:pt x="410" y="4348"/>
                  </a:cubicBezTo>
                  <a:lnTo>
                    <a:pt x="1796" y="4348"/>
                  </a:lnTo>
                  <a:cubicBezTo>
                    <a:pt x="3214" y="4348"/>
                    <a:pt x="4443" y="3560"/>
                    <a:pt x="5167" y="2426"/>
                  </a:cubicBezTo>
                  <a:cubicBezTo>
                    <a:pt x="4915" y="2237"/>
                    <a:pt x="4411" y="1733"/>
                    <a:pt x="4159" y="1355"/>
                  </a:cubicBezTo>
                  <a:cubicBezTo>
                    <a:pt x="3750" y="1576"/>
                    <a:pt x="3309" y="1670"/>
                    <a:pt x="2836" y="1796"/>
                  </a:cubicBezTo>
                  <a:cubicBezTo>
                    <a:pt x="2805" y="1801"/>
                    <a:pt x="2774" y="1804"/>
                    <a:pt x="2743" y="1804"/>
                  </a:cubicBezTo>
                  <a:cubicBezTo>
                    <a:pt x="2580" y="1804"/>
                    <a:pt x="2421" y="1734"/>
                    <a:pt x="2395" y="1576"/>
                  </a:cubicBezTo>
                  <a:cubicBezTo>
                    <a:pt x="2269" y="1040"/>
                    <a:pt x="2111" y="662"/>
                    <a:pt x="2080" y="189"/>
                  </a:cubicBezTo>
                  <a:cubicBezTo>
                    <a:pt x="1702" y="158"/>
                    <a:pt x="1418" y="63"/>
                    <a:pt x="10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79"/>
            <p:cNvSpPr/>
            <p:nvPr/>
          </p:nvSpPr>
          <p:spPr>
            <a:xfrm>
              <a:off x="-15876675" y="4254325"/>
              <a:ext cx="107925" cy="90600"/>
            </a:xfrm>
            <a:custGeom>
              <a:avLst/>
              <a:gdLst/>
              <a:ahLst/>
              <a:cxnLst/>
              <a:rect l="l" t="t" r="r" b="b"/>
              <a:pathLst>
                <a:path w="4317" h="3624" extrusionOk="0">
                  <a:moveTo>
                    <a:pt x="3750" y="1"/>
                  </a:moveTo>
                  <a:cubicBezTo>
                    <a:pt x="3466" y="64"/>
                    <a:pt x="3277" y="127"/>
                    <a:pt x="2993" y="127"/>
                  </a:cubicBezTo>
                  <a:cubicBezTo>
                    <a:pt x="2962" y="599"/>
                    <a:pt x="2836" y="977"/>
                    <a:pt x="2678" y="1482"/>
                  </a:cubicBezTo>
                  <a:cubicBezTo>
                    <a:pt x="2653" y="1657"/>
                    <a:pt x="2509" y="1753"/>
                    <a:pt x="2355" y="1753"/>
                  </a:cubicBezTo>
                  <a:cubicBezTo>
                    <a:pt x="2316" y="1753"/>
                    <a:pt x="2276" y="1746"/>
                    <a:pt x="2237" y="1734"/>
                  </a:cubicBezTo>
                  <a:cubicBezTo>
                    <a:pt x="1733" y="1608"/>
                    <a:pt x="1292" y="1482"/>
                    <a:pt x="914" y="1292"/>
                  </a:cubicBezTo>
                  <a:cubicBezTo>
                    <a:pt x="631" y="1702"/>
                    <a:pt x="347" y="1923"/>
                    <a:pt x="1" y="2269"/>
                  </a:cubicBezTo>
                  <a:cubicBezTo>
                    <a:pt x="599" y="3057"/>
                    <a:pt x="1481" y="3592"/>
                    <a:pt x="2552" y="3592"/>
                  </a:cubicBezTo>
                  <a:lnTo>
                    <a:pt x="3970" y="3592"/>
                  </a:lnTo>
                  <a:lnTo>
                    <a:pt x="3970" y="3624"/>
                  </a:lnTo>
                  <a:cubicBezTo>
                    <a:pt x="4159" y="3624"/>
                    <a:pt x="4317" y="3466"/>
                    <a:pt x="4317" y="3277"/>
                  </a:cubicBezTo>
                  <a:lnTo>
                    <a:pt x="4317" y="1860"/>
                  </a:lnTo>
                  <a:cubicBezTo>
                    <a:pt x="4317" y="1166"/>
                    <a:pt x="4096" y="536"/>
                    <a:pt x="3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20" name="Google Shape;8420;p79"/>
          <p:cNvSpPr/>
          <p:nvPr/>
        </p:nvSpPr>
        <p:spPr>
          <a:xfrm>
            <a:off x="6274865" y="3343157"/>
            <a:ext cx="449288" cy="448143"/>
          </a:xfrm>
          <a:custGeom>
            <a:avLst/>
            <a:gdLst/>
            <a:ahLst/>
            <a:cxnLst/>
            <a:rect l="l" t="t" r="r" b="b"/>
            <a:pathLst>
              <a:path w="12161" h="12130" extrusionOk="0">
                <a:moveTo>
                  <a:pt x="3245" y="0"/>
                </a:moveTo>
                <a:cubicBezTo>
                  <a:pt x="3245" y="0"/>
                  <a:pt x="2174" y="820"/>
                  <a:pt x="2174" y="1765"/>
                </a:cubicBezTo>
                <a:cubicBezTo>
                  <a:pt x="2174" y="2363"/>
                  <a:pt x="2552" y="2930"/>
                  <a:pt x="2867" y="3245"/>
                </a:cubicBezTo>
                <a:lnTo>
                  <a:pt x="2867" y="4254"/>
                </a:lnTo>
                <a:cubicBezTo>
                  <a:pt x="2867" y="3466"/>
                  <a:pt x="2237" y="2836"/>
                  <a:pt x="1449" y="2836"/>
                </a:cubicBezTo>
                <a:lnTo>
                  <a:pt x="756" y="2836"/>
                </a:lnTo>
                <a:lnTo>
                  <a:pt x="756" y="3560"/>
                </a:lnTo>
                <a:cubicBezTo>
                  <a:pt x="756" y="4348"/>
                  <a:pt x="1386" y="4978"/>
                  <a:pt x="2174" y="4978"/>
                </a:cubicBezTo>
                <a:lnTo>
                  <a:pt x="2867" y="4978"/>
                </a:lnTo>
                <a:lnTo>
                  <a:pt x="2867" y="6742"/>
                </a:lnTo>
                <a:cubicBezTo>
                  <a:pt x="2867" y="5955"/>
                  <a:pt x="2237" y="5325"/>
                  <a:pt x="1449" y="5325"/>
                </a:cubicBezTo>
                <a:lnTo>
                  <a:pt x="756" y="5325"/>
                </a:lnTo>
                <a:lnTo>
                  <a:pt x="756" y="6018"/>
                </a:lnTo>
                <a:cubicBezTo>
                  <a:pt x="756" y="6805"/>
                  <a:pt x="1386" y="7467"/>
                  <a:pt x="2174" y="7467"/>
                </a:cubicBezTo>
                <a:lnTo>
                  <a:pt x="2867" y="7467"/>
                </a:lnTo>
                <a:lnTo>
                  <a:pt x="2867" y="9263"/>
                </a:lnTo>
                <a:cubicBezTo>
                  <a:pt x="2867" y="8475"/>
                  <a:pt x="2237" y="7845"/>
                  <a:pt x="1449" y="7845"/>
                </a:cubicBezTo>
                <a:lnTo>
                  <a:pt x="756" y="7845"/>
                </a:lnTo>
                <a:lnTo>
                  <a:pt x="756" y="8570"/>
                </a:lnTo>
                <a:cubicBezTo>
                  <a:pt x="756" y="9357"/>
                  <a:pt x="1386" y="9987"/>
                  <a:pt x="2174" y="9987"/>
                </a:cubicBezTo>
                <a:lnTo>
                  <a:pt x="2867" y="9987"/>
                </a:lnTo>
                <a:lnTo>
                  <a:pt x="2867" y="11437"/>
                </a:lnTo>
                <a:lnTo>
                  <a:pt x="347" y="11437"/>
                </a:lnTo>
                <a:cubicBezTo>
                  <a:pt x="158" y="11437"/>
                  <a:pt x="0" y="11594"/>
                  <a:pt x="0" y="11783"/>
                </a:cubicBezTo>
                <a:cubicBezTo>
                  <a:pt x="0" y="11972"/>
                  <a:pt x="158" y="12130"/>
                  <a:pt x="347" y="12130"/>
                </a:cubicBezTo>
                <a:lnTo>
                  <a:pt x="11814" y="12130"/>
                </a:lnTo>
                <a:cubicBezTo>
                  <a:pt x="12004" y="12130"/>
                  <a:pt x="12161" y="11972"/>
                  <a:pt x="12161" y="11783"/>
                </a:cubicBezTo>
                <a:cubicBezTo>
                  <a:pt x="12161" y="11594"/>
                  <a:pt x="12004" y="11437"/>
                  <a:pt x="11814" y="11437"/>
                </a:cubicBezTo>
                <a:lnTo>
                  <a:pt x="9294" y="11437"/>
                </a:lnTo>
                <a:lnTo>
                  <a:pt x="9294" y="9987"/>
                </a:lnTo>
                <a:lnTo>
                  <a:pt x="10019" y="9987"/>
                </a:lnTo>
                <a:cubicBezTo>
                  <a:pt x="10806" y="9987"/>
                  <a:pt x="11436" y="9357"/>
                  <a:pt x="11436" y="8570"/>
                </a:cubicBezTo>
                <a:lnTo>
                  <a:pt x="11436" y="7845"/>
                </a:lnTo>
                <a:lnTo>
                  <a:pt x="10712" y="7845"/>
                </a:lnTo>
                <a:cubicBezTo>
                  <a:pt x="9924" y="7845"/>
                  <a:pt x="9294" y="8475"/>
                  <a:pt x="9294" y="9263"/>
                </a:cubicBezTo>
                <a:lnTo>
                  <a:pt x="9294" y="7467"/>
                </a:lnTo>
                <a:lnTo>
                  <a:pt x="10019" y="7467"/>
                </a:lnTo>
                <a:cubicBezTo>
                  <a:pt x="10806" y="7467"/>
                  <a:pt x="11436" y="6805"/>
                  <a:pt x="11436" y="6018"/>
                </a:cubicBezTo>
                <a:lnTo>
                  <a:pt x="11436" y="5325"/>
                </a:lnTo>
                <a:lnTo>
                  <a:pt x="10712" y="5325"/>
                </a:lnTo>
                <a:cubicBezTo>
                  <a:pt x="9924" y="5325"/>
                  <a:pt x="9294" y="5955"/>
                  <a:pt x="9294" y="6742"/>
                </a:cubicBezTo>
                <a:lnTo>
                  <a:pt x="9294" y="4978"/>
                </a:lnTo>
                <a:lnTo>
                  <a:pt x="10019" y="4978"/>
                </a:lnTo>
                <a:cubicBezTo>
                  <a:pt x="10806" y="4978"/>
                  <a:pt x="11436" y="4348"/>
                  <a:pt x="11436" y="3560"/>
                </a:cubicBezTo>
                <a:lnTo>
                  <a:pt x="11436" y="2836"/>
                </a:lnTo>
                <a:lnTo>
                  <a:pt x="10712" y="2836"/>
                </a:lnTo>
                <a:cubicBezTo>
                  <a:pt x="9924" y="2836"/>
                  <a:pt x="9294" y="3466"/>
                  <a:pt x="9294" y="4254"/>
                </a:cubicBezTo>
                <a:lnTo>
                  <a:pt x="9294" y="3245"/>
                </a:lnTo>
                <a:cubicBezTo>
                  <a:pt x="9609" y="2930"/>
                  <a:pt x="10019" y="2363"/>
                  <a:pt x="10019" y="1765"/>
                </a:cubicBezTo>
                <a:cubicBezTo>
                  <a:pt x="10019" y="788"/>
                  <a:pt x="8948" y="0"/>
                  <a:pt x="8948" y="0"/>
                </a:cubicBezTo>
                <a:cubicBezTo>
                  <a:pt x="8948" y="0"/>
                  <a:pt x="7876" y="820"/>
                  <a:pt x="7876" y="1765"/>
                </a:cubicBezTo>
                <a:cubicBezTo>
                  <a:pt x="7876" y="2363"/>
                  <a:pt x="8286" y="2930"/>
                  <a:pt x="8601" y="3245"/>
                </a:cubicBezTo>
                <a:lnTo>
                  <a:pt x="8601" y="4254"/>
                </a:lnTo>
                <a:cubicBezTo>
                  <a:pt x="8601" y="3466"/>
                  <a:pt x="7971" y="2836"/>
                  <a:pt x="7183" y="2836"/>
                </a:cubicBezTo>
                <a:lnTo>
                  <a:pt x="6459" y="2836"/>
                </a:lnTo>
                <a:lnTo>
                  <a:pt x="6459" y="3560"/>
                </a:lnTo>
                <a:cubicBezTo>
                  <a:pt x="6459" y="4348"/>
                  <a:pt x="7089" y="4978"/>
                  <a:pt x="7876" y="4978"/>
                </a:cubicBezTo>
                <a:lnTo>
                  <a:pt x="8601" y="4978"/>
                </a:lnTo>
                <a:lnTo>
                  <a:pt x="8601" y="6742"/>
                </a:lnTo>
                <a:cubicBezTo>
                  <a:pt x="8601" y="5955"/>
                  <a:pt x="7971" y="5325"/>
                  <a:pt x="7183" y="5325"/>
                </a:cubicBezTo>
                <a:lnTo>
                  <a:pt x="6459" y="5325"/>
                </a:lnTo>
                <a:lnTo>
                  <a:pt x="6459" y="6018"/>
                </a:lnTo>
                <a:cubicBezTo>
                  <a:pt x="6459" y="6805"/>
                  <a:pt x="7089" y="7467"/>
                  <a:pt x="7876" y="7467"/>
                </a:cubicBezTo>
                <a:lnTo>
                  <a:pt x="8601" y="7467"/>
                </a:lnTo>
                <a:lnTo>
                  <a:pt x="8601" y="9263"/>
                </a:lnTo>
                <a:cubicBezTo>
                  <a:pt x="8601" y="8475"/>
                  <a:pt x="7971" y="7845"/>
                  <a:pt x="7183" y="7845"/>
                </a:cubicBezTo>
                <a:lnTo>
                  <a:pt x="6459" y="7845"/>
                </a:lnTo>
                <a:lnTo>
                  <a:pt x="6459" y="8570"/>
                </a:lnTo>
                <a:cubicBezTo>
                  <a:pt x="6459" y="9357"/>
                  <a:pt x="7089" y="9987"/>
                  <a:pt x="7876" y="9987"/>
                </a:cubicBezTo>
                <a:lnTo>
                  <a:pt x="8601" y="9987"/>
                </a:lnTo>
                <a:lnTo>
                  <a:pt x="8601" y="11437"/>
                </a:lnTo>
                <a:lnTo>
                  <a:pt x="3592" y="11437"/>
                </a:lnTo>
                <a:lnTo>
                  <a:pt x="3592" y="9987"/>
                </a:lnTo>
                <a:lnTo>
                  <a:pt x="4285" y="9987"/>
                </a:lnTo>
                <a:cubicBezTo>
                  <a:pt x="5072" y="9987"/>
                  <a:pt x="5703" y="9357"/>
                  <a:pt x="5703" y="8570"/>
                </a:cubicBezTo>
                <a:lnTo>
                  <a:pt x="5703" y="7845"/>
                </a:lnTo>
                <a:lnTo>
                  <a:pt x="5009" y="7845"/>
                </a:lnTo>
                <a:cubicBezTo>
                  <a:pt x="4222" y="7845"/>
                  <a:pt x="3592" y="8475"/>
                  <a:pt x="3592" y="9263"/>
                </a:cubicBezTo>
                <a:lnTo>
                  <a:pt x="3592" y="7467"/>
                </a:lnTo>
                <a:lnTo>
                  <a:pt x="4285" y="7467"/>
                </a:lnTo>
                <a:cubicBezTo>
                  <a:pt x="5072" y="7467"/>
                  <a:pt x="5703" y="6805"/>
                  <a:pt x="5703" y="6018"/>
                </a:cubicBezTo>
                <a:lnTo>
                  <a:pt x="5703" y="5325"/>
                </a:lnTo>
                <a:lnTo>
                  <a:pt x="5009" y="5325"/>
                </a:lnTo>
                <a:cubicBezTo>
                  <a:pt x="4222" y="5325"/>
                  <a:pt x="3592" y="5955"/>
                  <a:pt x="3592" y="6742"/>
                </a:cubicBezTo>
                <a:lnTo>
                  <a:pt x="3592" y="4978"/>
                </a:lnTo>
                <a:lnTo>
                  <a:pt x="4285" y="4978"/>
                </a:lnTo>
                <a:cubicBezTo>
                  <a:pt x="5072" y="4978"/>
                  <a:pt x="5703" y="4348"/>
                  <a:pt x="5703" y="3560"/>
                </a:cubicBezTo>
                <a:lnTo>
                  <a:pt x="5703" y="2836"/>
                </a:lnTo>
                <a:lnTo>
                  <a:pt x="5009" y="2836"/>
                </a:lnTo>
                <a:cubicBezTo>
                  <a:pt x="4222" y="2836"/>
                  <a:pt x="3592" y="3466"/>
                  <a:pt x="3592" y="4254"/>
                </a:cubicBezTo>
                <a:lnTo>
                  <a:pt x="3592" y="3245"/>
                </a:lnTo>
                <a:cubicBezTo>
                  <a:pt x="3907" y="2930"/>
                  <a:pt x="4285" y="2363"/>
                  <a:pt x="4285" y="1765"/>
                </a:cubicBezTo>
                <a:cubicBezTo>
                  <a:pt x="4285" y="788"/>
                  <a:pt x="3245" y="0"/>
                  <a:pt x="32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79"/>
          <p:cNvSpPr txBox="1"/>
          <p:nvPr/>
        </p:nvSpPr>
        <p:spPr>
          <a:xfrm>
            <a:off x="1048350" y="721025"/>
            <a:ext cx="70473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Nature Icons</a:t>
            </a:r>
            <a:endParaRPr sz="2400">
              <a:solidFill>
                <a:srgbClr val="FFFFFF"/>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8425"/>
        <p:cNvGrpSpPr/>
        <p:nvPr/>
      </p:nvGrpSpPr>
      <p:grpSpPr>
        <a:xfrm>
          <a:off x="0" y="0"/>
          <a:ext cx="0" cy="0"/>
          <a:chOff x="0" y="0"/>
          <a:chExt cx="0" cy="0"/>
        </a:xfrm>
      </p:grpSpPr>
      <p:grpSp>
        <p:nvGrpSpPr>
          <p:cNvPr id="8426" name="Google Shape;8426;p80"/>
          <p:cNvGrpSpPr/>
          <p:nvPr/>
        </p:nvGrpSpPr>
        <p:grpSpPr>
          <a:xfrm>
            <a:off x="845901" y="1689241"/>
            <a:ext cx="442337" cy="419623"/>
            <a:chOff x="-6696925" y="3272575"/>
            <a:chExt cx="307200" cy="291425"/>
          </a:xfrm>
        </p:grpSpPr>
        <p:sp>
          <p:nvSpPr>
            <p:cNvPr id="8427" name="Google Shape;8427;p80"/>
            <p:cNvSpPr/>
            <p:nvPr/>
          </p:nvSpPr>
          <p:spPr>
            <a:xfrm>
              <a:off x="-6696925" y="3371400"/>
              <a:ext cx="220575" cy="192600"/>
            </a:xfrm>
            <a:custGeom>
              <a:avLst/>
              <a:gdLst/>
              <a:ahLst/>
              <a:cxnLst/>
              <a:rect l="l" t="t" r="r" b="b"/>
              <a:pathLst>
                <a:path w="8823" h="7704" extrusionOk="0">
                  <a:moveTo>
                    <a:pt x="7531" y="1"/>
                  </a:moveTo>
                  <a:lnTo>
                    <a:pt x="6333" y="1167"/>
                  </a:lnTo>
                  <a:cubicBezTo>
                    <a:pt x="6207" y="1293"/>
                    <a:pt x="6207" y="1513"/>
                    <a:pt x="6333" y="1639"/>
                  </a:cubicBezTo>
                  <a:cubicBezTo>
                    <a:pt x="6743" y="2017"/>
                    <a:pt x="6743" y="2710"/>
                    <a:pt x="6333" y="3088"/>
                  </a:cubicBezTo>
                  <a:lnTo>
                    <a:pt x="4096" y="5325"/>
                  </a:lnTo>
                  <a:cubicBezTo>
                    <a:pt x="3892" y="5530"/>
                    <a:pt x="3624" y="5632"/>
                    <a:pt x="3360" y="5632"/>
                  </a:cubicBezTo>
                  <a:cubicBezTo>
                    <a:pt x="3096" y="5632"/>
                    <a:pt x="2836" y="5530"/>
                    <a:pt x="2647" y="5325"/>
                  </a:cubicBezTo>
                  <a:cubicBezTo>
                    <a:pt x="2238" y="4947"/>
                    <a:pt x="2238" y="4286"/>
                    <a:pt x="2647" y="3876"/>
                  </a:cubicBezTo>
                  <a:lnTo>
                    <a:pt x="3309" y="3214"/>
                  </a:lnTo>
                  <a:cubicBezTo>
                    <a:pt x="2994" y="2679"/>
                    <a:pt x="2836" y="2017"/>
                    <a:pt x="2836" y="1387"/>
                  </a:cubicBezTo>
                  <a:cubicBezTo>
                    <a:pt x="2836" y="1167"/>
                    <a:pt x="2868" y="978"/>
                    <a:pt x="2899" y="726"/>
                  </a:cubicBezTo>
                  <a:lnTo>
                    <a:pt x="2899" y="726"/>
                  </a:lnTo>
                  <a:lnTo>
                    <a:pt x="1230" y="2427"/>
                  </a:lnTo>
                  <a:cubicBezTo>
                    <a:pt x="1" y="3592"/>
                    <a:pt x="1" y="5577"/>
                    <a:pt x="1230" y="6806"/>
                  </a:cubicBezTo>
                  <a:cubicBezTo>
                    <a:pt x="1820" y="7396"/>
                    <a:pt x="2621" y="7704"/>
                    <a:pt x="3423" y="7704"/>
                  </a:cubicBezTo>
                  <a:cubicBezTo>
                    <a:pt x="4204" y="7704"/>
                    <a:pt x="4986" y="7412"/>
                    <a:pt x="5577" y="6806"/>
                  </a:cubicBezTo>
                  <a:cubicBezTo>
                    <a:pt x="7531" y="4884"/>
                    <a:pt x="8003" y="4506"/>
                    <a:pt x="8350" y="3813"/>
                  </a:cubicBezTo>
                  <a:cubicBezTo>
                    <a:pt x="8822" y="2994"/>
                    <a:pt x="8822" y="1986"/>
                    <a:pt x="8381" y="1104"/>
                  </a:cubicBezTo>
                  <a:cubicBezTo>
                    <a:pt x="8161" y="568"/>
                    <a:pt x="7877" y="253"/>
                    <a:pt x="75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8" name="Google Shape;8428;p80"/>
            <p:cNvSpPr/>
            <p:nvPr/>
          </p:nvSpPr>
          <p:spPr>
            <a:xfrm>
              <a:off x="-6621300" y="3272575"/>
              <a:ext cx="231575" cy="194950"/>
            </a:xfrm>
            <a:custGeom>
              <a:avLst/>
              <a:gdLst/>
              <a:ahLst/>
              <a:cxnLst/>
              <a:rect l="l" t="t" r="r" b="b"/>
              <a:pathLst>
                <a:path w="9263" h="7798" extrusionOk="0">
                  <a:moveTo>
                    <a:pt x="5868" y="0"/>
                  </a:moveTo>
                  <a:cubicBezTo>
                    <a:pt x="5073" y="0"/>
                    <a:pt x="4269" y="299"/>
                    <a:pt x="3655" y="898"/>
                  </a:cubicBezTo>
                  <a:lnTo>
                    <a:pt x="1387" y="3229"/>
                  </a:lnTo>
                  <a:cubicBezTo>
                    <a:pt x="0" y="4615"/>
                    <a:pt x="315" y="6852"/>
                    <a:pt x="1670" y="7797"/>
                  </a:cubicBezTo>
                  <a:lnTo>
                    <a:pt x="2836" y="6632"/>
                  </a:lnTo>
                  <a:cubicBezTo>
                    <a:pt x="2962" y="6506"/>
                    <a:pt x="2962" y="6317"/>
                    <a:pt x="2836" y="6159"/>
                  </a:cubicBezTo>
                  <a:cubicBezTo>
                    <a:pt x="2552" y="5907"/>
                    <a:pt x="2489" y="5466"/>
                    <a:pt x="2552" y="5372"/>
                  </a:cubicBezTo>
                  <a:cubicBezTo>
                    <a:pt x="2552" y="4742"/>
                    <a:pt x="3214" y="4332"/>
                    <a:pt x="5167" y="2379"/>
                  </a:cubicBezTo>
                  <a:cubicBezTo>
                    <a:pt x="5384" y="2162"/>
                    <a:pt x="5630" y="2071"/>
                    <a:pt x="5869" y="2071"/>
                  </a:cubicBezTo>
                  <a:cubicBezTo>
                    <a:pt x="6673" y="2071"/>
                    <a:pt x="7393" y="3099"/>
                    <a:pt x="6616" y="3828"/>
                  </a:cubicBezTo>
                  <a:lnTo>
                    <a:pt x="5923" y="4521"/>
                  </a:lnTo>
                  <a:cubicBezTo>
                    <a:pt x="6364" y="5372"/>
                    <a:pt x="6522" y="6159"/>
                    <a:pt x="6364" y="7010"/>
                  </a:cubicBezTo>
                  <a:lnTo>
                    <a:pt x="8097" y="5277"/>
                  </a:lnTo>
                  <a:cubicBezTo>
                    <a:pt x="9263" y="4048"/>
                    <a:pt x="9263" y="2127"/>
                    <a:pt x="8034" y="898"/>
                  </a:cubicBezTo>
                  <a:cubicBezTo>
                    <a:pt x="7451" y="299"/>
                    <a:pt x="6664" y="0"/>
                    <a:pt x="586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29" name="Google Shape;8429;p80"/>
          <p:cNvGrpSpPr/>
          <p:nvPr/>
        </p:nvGrpSpPr>
        <p:grpSpPr>
          <a:xfrm>
            <a:off x="845884" y="2204636"/>
            <a:ext cx="442373" cy="420775"/>
            <a:chOff x="-6690625" y="3631325"/>
            <a:chExt cx="307225" cy="292225"/>
          </a:xfrm>
        </p:grpSpPr>
        <p:sp>
          <p:nvSpPr>
            <p:cNvPr id="8430" name="Google Shape;8430;p80"/>
            <p:cNvSpPr/>
            <p:nvPr/>
          </p:nvSpPr>
          <p:spPr>
            <a:xfrm>
              <a:off x="-6690625" y="3631325"/>
              <a:ext cx="222925" cy="292225"/>
            </a:xfrm>
            <a:custGeom>
              <a:avLst/>
              <a:gdLst/>
              <a:ahLst/>
              <a:cxnLst/>
              <a:rect l="l" t="t" r="r" b="b"/>
              <a:pathLst>
                <a:path w="8917" h="11689" extrusionOk="0">
                  <a:moveTo>
                    <a:pt x="5861" y="2773"/>
                  </a:moveTo>
                  <a:cubicBezTo>
                    <a:pt x="6270" y="2773"/>
                    <a:pt x="6333" y="3435"/>
                    <a:pt x="5861" y="3435"/>
                  </a:cubicBezTo>
                  <a:lnTo>
                    <a:pt x="3813" y="3435"/>
                  </a:lnTo>
                  <a:cubicBezTo>
                    <a:pt x="3372" y="3435"/>
                    <a:pt x="3340" y="2773"/>
                    <a:pt x="3813" y="2773"/>
                  </a:cubicBezTo>
                  <a:close/>
                  <a:moveTo>
                    <a:pt x="2742" y="0"/>
                  </a:moveTo>
                  <a:lnTo>
                    <a:pt x="2742" y="2395"/>
                  </a:lnTo>
                  <a:cubicBezTo>
                    <a:pt x="2742" y="2584"/>
                    <a:pt x="2584" y="2741"/>
                    <a:pt x="2395" y="2741"/>
                  </a:cubicBezTo>
                  <a:lnTo>
                    <a:pt x="1" y="2741"/>
                  </a:lnTo>
                  <a:lnTo>
                    <a:pt x="1" y="10649"/>
                  </a:lnTo>
                  <a:cubicBezTo>
                    <a:pt x="1" y="11216"/>
                    <a:pt x="473" y="11689"/>
                    <a:pt x="1009" y="11689"/>
                  </a:cubicBezTo>
                  <a:lnTo>
                    <a:pt x="7909" y="11689"/>
                  </a:lnTo>
                  <a:cubicBezTo>
                    <a:pt x="8444" y="11689"/>
                    <a:pt x="8917" y="11248"/>
                    <a:pt x="8917" y="10649"/>
                  </a:cubicBezTo>
                  <a:lnTo>
                    <a:pt x="8917" y="7751"/>
                  </a:lnTo>
                  <a:lnTo>
                    <a:pt x="6491" y="10177"/>
                  </a:lnTo>
                  <a:cubicBezTo>
                    <a:pt x="6491" y="10271"/>
                    <a:pt x="6428" y="10303"/>
                    <a:pt x="6365" y="10303"/>
                  </a:cubicBezTo>
                  <a:lnTo>
                    <a:pt x="4317" y="10901"/>
                  </a:lnTo>
                  <a:cubicBezTo>
                    <a:pt x="4198" y="10938"/>
                    <a:pt x="4080" y="10955"/>
                    <a:pt x="3967" y="10955"/>
                  </a:cubicBezTo>
                  <a:cubicBezTo>
                    <a:pt x="3209" y="10955"/>
                    <a:pt x="2625" y="10192"/>
                    <a:pt x="2899" y="9452"/>
                  </a:cubicBezTo>
                  <a:lnTo>
                    <a:pt x="3057" y="8979"/>
                  </a:lnTo>
                  <a:lnTo>
                    <a:pt x="1765" y="8979"/>
                  </a:lnTo>
                  <a:cubicBezTo>
                    <a:pt x="1324" y="8979"/>
                    <a:pt x="1293" y="8255"/>
                    <a:pt x="1765" y="8255"/>
                  </a:cubicBezTo>
                  <a:lnTo>
                    <a:pt x="3277" y="8255"/>
                  </a:lnTo>
                  <a:lnTo>
                    <a:pt x="3529" y="7593"/>
                  </a:lnTo>
                  <a:lnTo>
                    <a:pt x="1797" y="7593"/>
                  </a:lnTo>
                  <a:cubicBezTo>
                    <a:pt x="1356" y="7593"/>
                    <a:pt x="1324" y="6869"/>
                    <a:pt x="1797" y="6869"/>
                  </a:cubicBezTo>
                  <a:lnTo>
                    <a:pt x="4034" y="6869"/>
                  </a:lnTo>
                  <a:lnTo>
                    <a:pt x="4695" y="6207"/>
                  </a:lnTo>
                  <a:lnTo>
                    <a:pt x="1765" y="6207"/>
                  </a:lnTo>
                  <a:cubicBezTo>
                    <a:pt x="1324" y="6207"/>
                    <a:pt x="1293" y="5514"/>
                    <a:pt x="1765" y="5514"/>
                  </a:cubicBezTo>
                  <a:lnTo>
                    <a:pt x="5388" y="5514"/>
                  </a:lnTo>
                  <a:lnTo>
                    <a:pt x="6050" y="4821"/>
                  </a:lnTo>
                  <a:lnTo>
                    <a:pt x="1734" y="4821"/>
                  </a:lnTo>
                  <a:cubicBezTo>
                    <a:pt x="1293" y="4821"/>
                    <a:pt x="1261" y="4128"/>
                    <a:pt x="1734" y="4128"/>
                  </a:cubicBezTo>
                  <a:lnTo>
                    <a:pt x="6711" y="4128"/>
                  </a:lnTo>
                  <a:cubicBezTo>
                    <a:pt x="6963" y="3876"/>
                    <a:pt x="8696" y="2080"/>
                    <a:pt x="8917" y="1891"/>
                  </a:cubicBezTo>
                  <a:lnTo>
                    <a:pt x="8917" y="1009"/>
                  </a:lnTo>
                  <a:cubicBezTo>
                    <a:pt x="8917" y="473"/>
                    <a:pt x="8507" y="0"/>
                    <a:pt x="790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80"/>
            <p:cNvSpPr/>
            <p:nvPr/>
          </p:nvSpPr>
          <p:spPr>
            <a:xfrm>
              <a:off x="-6604350" y="3832175"/>
              <a:ext cx="58675" cy="56550"/>
            </a:xfrm>
            <a:custGeom>
              <a:avLst/>
              <a:gdLst/>
              <a:ahLst/>
              <a:cxnLst/>
              <a:rect l="l" t="t" r="r" b="b"/>
              <a:pathLst>
                <a:path w="2347" h="2262" extrusionOk="0">
                  <a:moveTo>
                    <a:pt x="614" y="0"/>
                  </a:moveTo>
                  <a:lnTo>
                    <a:pt x="110" y="1607"/>
                  </a:lnTo>
                  <a:cubicBezTo>
                    <a:pt x="1" y="1934"/>
                    <a:pt x="222" y="2262"/>
                    <a:pt x="550" y="2262"/>
                  </a:cubicBezTo>
                  <a:cubicBezTo>
                    <a:pt x="600" y="2262"/>
                    <a:pt x="654" y="2254"/>
                    <a:pt x="709" y="2237"/>
                  </a:cubicBezTo>
                  <a:lnTo>
                    <a:pt x="2347" y="1701"/>
                  </a:lnTo>
                  <a:lnTo>
                    <a:pt x="61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80"/>
            <p:cNvSpPr/>
            <p:nvPr/>
          </p:nvSpPr>
          <p:spPr>
            <a:xfrm>
              <a:off x="-6470875" y="3684775"/>
              <a:ext cx="87475" cy="71800"/>
            </a:xfrm>
            <a:custGeom>
              <a:avLst/>
              <a:gdLst/>
              <a:ahLst/>
              <a:cxnLst/>
              <a:rect l="l" t="t" r="r" b="b"/>
              <a:pathLst>
                <a:path w="3499" h="2872" extrusionOk="0">
                  <a:moveTo>
                    <a:pt x="1479" y="1"/>
                  </a:moveTo>
                  <a:cubicBezTo>
                    <a:pt x="1176" y="1"/>
                    <a:pt x="868" y="114"/>
                    <a:pt x="599" y="383"/>
                  </a:cubicBezTo>
                  <a:lnTo>
                    <a:pt x="1" y="950"/>
                  </a:lnTo>
                  <a:lnTo>
                    <a:pt x="1954" y="2872"/>
                  </a:lnTo>
                  <a:lnTo>
                    <a:pt x="2521" y="2305"/>
                  </a:lnTo>
                  <a:cubicBezTo>
                    <a:pt x="3498" y="1352"/>
                    <a:pt x="2524" y="1"/>
                    <a:pt x="14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80"/>
            <p:cNvSpPr/>
            <p:nvPr/>
          </p:nvSpPr>
          <p:spPr>
            <a:xfrm>
              <a:off x="-6578775" y="3721900"/>
              <a:ext cx="143375" cy="143375"/>
            </a:xfrm>
            <a:custGeom>
              <a:avLst/>
              <a:gdLst/>
              <a:ahLst/>
              <a:cxnLst/>
              <a:rect l="l" t="t" r="r" b="b"/>
              <a:pathLst>
                <a:path w="5735" h="5735" extrusionOk="0">
                  <a:moveTo>
                    <a:pt x="3813" y="1"/>
                  </a:moveTo>
                  <a:lnTo>
                    <a:pt x="1" y="3813"/>
                  </a:lnTo>
                  <a:lnTo>
                    <a:pt x="1922" y="5734"/>
                  </a:lnTo>
                  <a:lnTo>
                    <a:pt x="4474" y="3183"/>
                  </a:lnTo>
                  <a:lnTo>
                    <a:pt x="5734" y="1922"/>
                  </a:lnTo>
                  <a:lnTo>
                    <a:pt x="381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80"/>
            <p:cNvSpPr/>
            <p:nvPr/>
          </p:nvSpPr>
          <p:spPr>
            <a:xfrm>
              <a:off x="-6685100" y="3636850"/>
              <a:ext cx="47275" cy="46475"/>
            </a:xfrm>
            <a:custGeom>
              <a:avLst/>
              <a:gdLst/>
              <a:ahLst/>
              <a:cxnLst/>
              <a:rect l="l" t="t" r="r" b="b"/>
              <a:pathLst>
                <a:path w="1891" h="1859" extrusionOk="0">
                  <a:moveTo>
                    <a:pt x="1891" y="0"/>
                  </a:moveTo>
                  <a:lnTo>
                    <a:pt x="0" y="1859"/>
                  </a:lnTo>
                  <a:lnTo>
                    <a:pt x="1891" y="1859"/>
                  </a:lnTo>
                  <a:lnTo>
                    <a:pt x="18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35" name="Google Shape;8435;p80"/>
          <p:cNvGrpSpPr/>
          <p:nvPr/>
        </p:nvGrpSpPr>
        <p:grpSpPr>
          <a:xfrm>
            <a:off x="868005" y="2756972"/>
            <a:ext cx="421927" cy="419371"/>
            <a:chOff x="-6689825" y="3992050"/>
            <a:chExt cx="293025" cy="291250"/>
          </a:xfrm>
        </p:grpSpPr>
        <p:sp>
          <p:nvSpPr>
            <p:cNvPr id="8436" name="Google Shape;8436;p80"/>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7" name="Google Shape;8437;p80"/>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8" name="Google Shape;8438;p80"/>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9" name="Google Shape;8439;p80"/>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0" name="Google Shape;8440;p80"/>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1" name="Google Shape;8441;p80"/>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2" name="Google Shape;8442;p80"/>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3" name="Google Shape;8443;p80"/>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4" name="Google Shape;8444;p80"/>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5" name="Google Shape;8445;p80"/>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6" name="Google Shape;8446;p80"/>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7" name="Google Shape;8447;p80"/>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48" name="Google Shape;8448;p80"/>
          <p:cNvSpPr/>
          <p:nvPr/>
        </p:nvSpPr>
        <p:spPr>
          <a:xfrm>
            <a:off x="3545854" y="1689199"/>
            <a:ext cx="434634" cy="419227"/>
          </a:xfrm>
          <a:custGeom>
            <a:avLst/>
            <a:gdLst/>
            <a:ahLst/>
            <a:cxnLst/>
            <a:rect l="l" t="t" r="r" b="b"/>
            <a:pathLst>
              <a:path w="12074" h="11646" extrusionOk="0">
                <a:moveTo>
                  <a:pt x="10001" y="2714"/>
                </a:moveTo>
                <a:cubicBezTo>
                  <a:pt x="10213" y="2714"/>
                  <a:pt x="10440" y="2904"/>
                  <a:pt x="10341" y="3182"/>
                </a:cubicBezTo>
                <a:lnTo>
                  <a:pt x="9332" y="5923"/>
                </a:lnTo>
                <a:cubicBezTo>
                  <a:pt x="9269" y="6065"/>
                  <a:pt x="9143" y="6136"/>
                  <a:pt x="9017" y="6136"/>
                </a:cubicBezTo>
                <a:cubicBezTo>
                  <a:pt x="8891" y="6136"/>
                  <a:pt x="8765" y="6065"/>
                  <a:pt x="8702" y="5923"/>
                </a:cubicBezTo>
                <a:lnTo>
                  <a:pt x="7978" y="4033"/>
                </a:lnTo>
                <a:lnTo>
                  <a:pt x="7285" y="5923"/>
                </a:lnTo>
                <a:cubicBezTo>
                  <a:pt x="7222" y="6065"/>
                  <a:pt x="7080" y="6136"/>
                  <a:pt x="6946" y="6136"/>
                </a:cubicBezTo>
                <a:cubicBezTo>
                  <a:pt x="6812" y="6136"/>
                  <a:pt x="6686" y="6065"/>
                  <a:pt x="6655" y="5923"/>
                </a:cubicBezTo>
                <a:lnTo>
                  <a:pt x="5615" y="3182"/>
                </a:lnTo>
                <a:cubicBezTo>
                  <a:pt x="5516" y="2904"/>
                  <a:pt x="5729" y="2714"/>
                  <a:pt x="5941" y="2714"/>
                </a:cubicBezTo>
                <a:cubicBezTo>
                  <a:pt x="6064" y="2714"/>
                  <a:pt x="6187" y="2779"/>
                  <a:pt x="6245" y="2930"/>
                </a:cubicBezTo>
                <a:lnTo>
                  <a:pt x="6970" y="4820"/>
                </a:lnTo>
                <a:lnTo>
                  <a:pt x="7663" y="2930"/>
                </a:lnTo>
                <a:cubicBezTo>
                  <a:pt x="7726" y="2804"/>
                  <a:pt x="7867" y="2741"/>
                  <a:pt x="8001" y="2741"/>
                </a:cubicBezTo>
                <a:cubicBezTo>
                  <a:pt x="8135" y="2741"/>
                  <a:pt x="8261" y="2804"/>
                  <a:pt x="8293" y="2930"/>
                </a:cubicBezTo>
                <a:lnTo>
                  <a:pt x="9017" y="4820"/>
                </a:lnTo>
                <a:lnTo>
                  <a:pt x="9711" y="2930"/>
                </a:lnTo>
                <a:cubicBezTo>
                  <a:pt x="9757" y="2779"/>
                  <a:pt x="9877" y="2714"/>
                  <a:pt x="10001" y="2714"/>
                </a:cubicBezTo>
                <a:close/>
                <a:moveTo>
                  <a:pt x="7946" y="0"/>
                </a:moveTo>
                <a:cubicBezTo>
                  <a:pt x="5678" y="0"/>
                  <a:pt x="3851" y="1827"/>
                  <a:pt x="3851" y="4096"/>
                </a:cubicBezTo>
                <a:cubicBezTo>
                  <a:pt x="3851" y="5104"/>
                  <a:pt x="4197" y="6018"/>
                  <a:pt x="4827" y="6711"/>
                </a:cubicBezTo>
                <a:lnTo>
                  <a:pt x="4134" y="7435"/>
                </a:lnTo>
                <a:cubicBezTo>
                  <a:pt x="3981" y="7364"/>
                  <a:pt x="3827" y="7329"/>
                  <a:pt x="3678" y="7329"/>
                </a:cubicBezTo>
                <a:cubicBezTo>
                  <a:pt x="3431" y="7329"/>
                  <a:pt x="3197" y="7427"/>
                  <a:pt x="3000" y="7624"/>
                </a:cubicBezTo>
                <a:lnTo>
                  <a:pt x="732" y="9861"/>
                </a:lnTo>
                <a:cubicBezTo>
                  <a:pt x="0" y="10593"/>
                  <a:pt x="722" y="11645"/>
                  <a:pt x="1524" y="11645"/>
                </a:cubicBezTo>
                <a:cubicBezTo>
                  <a:pt x="1758" y="11645"/>
                  <a:pt x="1999" y="11555"/>
                  <a:pt x="2212" y="11342"/>
                </a:cubicBezTo>
                <a:lnTo>
                  <a:pt x="4449" y="9074"/>
                </a:lnTo>
                <a:cubicBezTo>
                  <a:pt x="4764" y="8759"/>
                  <a:pt x="4796" y="8286"/>
                  <a:pt x="4638" y="7939"/>
                </a:cubicBezTo>
                <a:lnTo>
                  <a:pt x="5363" y="7246"/>
                </a:lnTo>
                <a:cubicBezTo>
                  <a:pt x="6056" y="7813"/>
                  <a:pt x="7001" y="8223"/>
                  <a:pt x="7978" y="8223"/>
                </a:cubicBezTo>
                <a:cubicBezTo>
                  <a:pt x="10278" y="8223"/>
                  <a:pt x="12073" y="6364"/>
                  <a:pt x="12073" y="4127"/>
                </a:cubicBezTo>
                <a:cubicBezTo>
                  <a:pt x="12073" y="1796"/>
                  <a:pt x="10246" y="0"/>
                  <a:pt x="794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49" name="Google Shape;8449;p80"/>
          <p:cNvGrpSpPr/>
          <p:nvPr/>
        </p:nvGrpSpPr>
        <p:grpSpPr>
          <a:xfrm>
            <a:off x="3551317" y="2205192"/>
            <a:ext cx="423043" cy="419659"/>
            <a:chOff x="-4837325" y="3612425"/>
            <a:chExt cx="293800" cy="291450"/>
          </a:xfrm>
        </p:grpSpPr>
        <p:sp>
          <p:nvSpPr>
            <p:cNvPr id="8450" name="Google Shape;8450;p80"/>
            <p:cNvSpPr/>
            <p:nvPr/>
          </p:nvSpPr>
          <p:spPr>
            <a:xfrm>
              <a:off x="-4836550" y="3612425"/>
              <a:ext cx="293025" cy="170925"/>
            </a:xfrm>
            <a:custGeom>
              <a:avLst/>
              <a:gdLst/>
              <a:ahLst/>
              <a:cxnLst/>
              <a:rect l="l" t="t" r="r" b="b"/>
              <a:pathLst>
                <a:path w="11721" h="6837" extrusionOk="0">
                  <a:moveTo>
                    <a:pt x="6837" y="2017"/>
                  </a:moveTo>
                  <a:lnTo>
                    <a:pt x="6837" y="2741"/>
                  </a:lnTo>
                  <a:lnTo>
                    <a:pt x="4789" y="2741"/>
                  </a:lnTo>
                  <a:lnTo>
                    <a:pt x="4789" y="2017"/>
                  </a:lnTo>
                  <a:close/>
                  <a:moveTo>
                    <a:pt x="4411" y="0"/>
                  </a:moveTo>
                  <a:cubicBezTo>
                    <a:pt x="3466" y="0"/>
                    <a:pt x="2741" y="725"/>
                    <a:pt x="2741" y="1702"/>
                  </a:cubicBezTo>
                  <a:lnTo>
                    <a:pt x="2741" y="2741"/>
                  </a:lnTo>
                  <a:lnTo>
                    <a:pt x="1166" y="2741"/>
                  </a:lnTo>
                  <a:cubicBezTo>
                    <a:pt x="536" y="2741"/>
                    <a:pt x="1" y="3277"/>
                    <a:pt x="1" y="3875"/>
                  </a:cubicBezTo>
                  <a:lnTo>
                    <a:pt x="1" y="4254"/>
                  </a:lnTo>
                  <a:cubicBezTo>
                    <a:pt x="1513" y="5860"/>
                    <a:pt x="3592" y="6837"/>
                    <a:pt x="5829" y="6837"/>
                  </a:cubicBezTo>
                  <a:cubicBezTo>
                    <a:pt x="8097" y="6837"/>
                    <a:pt x="10208" y="5892"/>
                    <a:pt x="11720" y="4254"/>
                  </a:cubicBezTo>
                  <a:lnTo>
                    <a:pt x="11720" y="3718"/>
                  </a:lnTo>
                  <a:cubicBezTo>
                    <a:pt x="11657" y="3214"/>
                    <a:pt x="11185" y="2741"/>
                    <a:pt x="10649" y="2741"/>
                  </a:cubicBezTo>
                  <a:lnTo>
                    <a:pt x="8885" y="2741"/>
                  </a:lnTo>
                  <a:lnTo>
                    <a:pt x="8885" y="1702"/>
                  </a:lnTo>
                  <a:cubicBezTo>
                    <a:pt x="8885" y="756"/>
                    <a:pt x="8129" y="0"/>
                    <a:pt x="718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1" name="Google Shape;8451;p80"/>
            <p:cNvSpPr/>
            <p:nvPr/>
          </p:nvSpPr>
          <p:spPr>
            <a:xfrm>
              <a:off x="-4837325" y="3743950"/>
              <a:ext cx="291425" cy="159925"/>
            </a:xfrm>
            <a:custGeom>
              <a:avLst/>
              <a:gdLst/>
              <a:ahLst/>
              <a:cxnLst/>
              <a:rect l="l" t="t" r="r" b="b"/>
              <a:pathLst>
                <a:path w="11657" h="6397" extrusionOk="0">
                  <a:moveTo>
                    <a:pt x="11657" y="1"/>
                  </a:moveTo>
                  <a:cubicBezTo>
                    <a:pt x="10523" y="1072"/>
                    <a:pt x="9073" y="1828"/>
                    <a:pt x="7530" y="2143"/>
                  </a:cubicBezTo>
                  <a:lnTo>
                    <a:pt x="7530" y="2647"/>
                  </a:lnTo>
                  <a:cubicBezTo>
                    <a:pt x="7530" y="3214"/>
                    <a:pt x="7057" y="3687"/>
                    <a:pt x="6490" y="3687"/>
                  </a:cubicBezTo>
                  <a:lnTo>
                    <a:pt x="5135" y="3687"/>
                  </a:lnTo>
                  <a:cubicBezTo>
                    <a:pt x="4568" y="3687"/>
                    <a:pt x="4096" y="3214"/>
                    <a:pt x="4096" y="2647"/>
                  </a:cubicBezTo>
                  <a:lnTo>
                    <a:pt x="4096" y="2143"/>
                  </a:lnTo>
                  <a:cubicBezTo>
                    <a:pt x="2552" y="1828"/>
                    <a:pt x="1134" y="1103"/>
                    <a:pt x="0" y="64"/>
                  </a:cubicBezTo>
                  <a:lnTo>
                    <a:pt x="0" y="4695"/>
                  </a:lnTo>
                  <a:cubicBezTo>
                    <a:pt x="0" y="5640"/>
                    <a:pt x="756" y="6396"/>
                    <a:pt x="1701" y="6396"/>
                  </a:cubicBezTo>
                  <a:lnTo>
                    <a:pt x="9956" y="6396"/>
                  </a:lnTo>
                  <a:cubicBezTo>
                    <a:pt x="10901" y="6396"/>
                    <a:pt x="11657" y="5640"/>
                    <a:pt x="11657" y="4695"/>
                  </a:cubicBezTo>
                  <a:lnTo>
                    <a:pt x="1165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2" name="Google Shape;8452;p80"/>
            <p:cNvSpPr/>
            <p:nvPr/>
          </p:nvSpPr>
          <p:spPr>
            <a:xfrm>
              <a:off x="-4716825" y="3799075"/>
              <a:ext cx="51225" cy="18950"/>
            </a:xfrm>
            <a:custGeom>
              <a:avLst/>
              <a:gdLst/>
              <a:ahLst/>
              <a:cxnLst/>
              <a:rect l="l" t="t" r="r" b="b"/>
              <a:pathLst>
                <a:path w="2049" h="758" extrusionOk="0">
                  <a:moveTo>
                    <a:pt x="0" y="1"/>
                  </a:moveTo>
                  <a:lnTo>
                    <a:pt x="0" y="411"/>
                  </a:lnTo>
                  <a:cubicBezTo>
                    <a:pt x="0" y="600"/>
                    <a:pt x="158" y="757"/>
                    <a:pt x="347" y="757"/>
                  </a:cubicBezTo>
                  <a:lnTo>
                    <a:pt x="1670" y="757"/>
                  </a:lnTo>
                  <a:cubicBezTo>
                    <a:pt x="1891" y="757"/>
                    <a:pt x="2048" y="600"/>
                    <a:pt x="2048" y="411"/>
                  </a:cubicBezTo>
                  <a:lnTo>
                    <a:pt x="2048" y="1"/>
                  </a:lnTo>
                  <a:cubicBezTo>
                    <a:pt x="1686" y="48"/>
                    <a:pt x="1347" y="72"/>
                    <a:pt x="1012" y="72"/>
                  </a:cubicBezTo>
                  <a:cubicBezTo>
                    <a:pt x="678" y="72"/>
                    <a:pt x="347" y="48"/>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53" name="Google Shape;8453;p80"/>
          <p:cNvGrpSpPr/>
          <p:nvPr/>
        </p:nvGrpSpPr>
        <p:grpSpPr>
          <a:xfrm>
            <a:off x="3564349" y="2756826"/>
            <a:ext cx="420775" cy="419659"/>
            <a:chOff x="-4837325" y="3971575"/>
            <a:chExt cx="292225" cy="291450"/>
          </a:xfrm>
        </p:grpSpPr>
        <p:sp>
          <p:nvSpPr>
            <p:cNvPr id="8454" name="Google Shape;8454;p80"/>
            <p:cNvSpPr/>
            <p:nvPr/>
          </p:nvSpPr>
          <p:spPr>
            <a:xfrm>
              <a:off x="-4734150" y="4073975"/>
              <a:ext cx="86650" cy="86650"/>
            </a:xfrm>
            <a:custGeom>
              <a:avLst/>
              <a:gdLst/>
              <a:ahLst/>
              <a:cxnLst/>
              <a:rect l="l" t="t" r="r" b="b"/>
              <a:pathLst>
                <a:path w="3466" h="3466" extrusionOk="0">
                  <a:moveTo>
                    <a:pt x="1701" y="725"/>
                  </a:moveTo>
                  <a:cubicBezTo>
                    <a:pt x="2269" y="725"/>
                    <a:pt x="2773" y="1197"/>
                    <a:pt x="2773" y="1733"/>
                  </a:cubicBezTo>
                  <a:cubicBezTo>
                    <a:pt x="2773" y="2300"/>
                    <a:pt x="2300" y="2804"/>
                    <a:pt x="1733" y="2804"/>
                  </a:cubicBezTo>
                  <a:cubicBezTo>
                    <a:pt x="1197" y="2804"/>
                    <a:pt x="693" y="2300"/>
                    <a:pt x="693" y="1733"/>
                  </a:cubicBezTo>
                  <a:cubicBezTo>
                    <a:pt x="693" y="1197"/>
                    <a:pt x="1166" y="725"/>
                    <a:pt x="1701" y="725"/>
                  </a:cubicBezTo>
                  <a:close/>
                  <a:moveTo>
                    <a:pt x="1701" y="0"/>
                  </a:moveTo>
                  <a:cubicBezTo>
                    <a:pt x="756" y="0"/>
                    <a:pt x="0" y="756"/>
                    <a:pt x="0" y="1701"/>
                  </a:cubicBezTo>
                  <a:cubicBezTo>
                    <a:pt x="0" y="2647"/>
                    <a:pt x="851" y="3466"/>
                    <a:pt x="1796" y="3466"/>
                  </a:cubicBezTo>
                  <a:cubicBezTo>
                    <a:pt x="2741" y="3466"/>
                    <a:pt x="3466" y="2647"/>
                    <a:pt x="3466" y="1701"/>
                  </a:cubicBezTo>
                  <a:cubicBezTo>
                    <a:pt x="3434" y="756"/>
                    <a:pt x="2647" y="0"/>
                    <a:pt x="17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5" name="Google Shape;8455;p80"/>
            <p:cNvSpPr/>
            <p:nvPr/>
          </p:nvSpPr>
          <p:spPr>
            <a:xfrm>
              <a:off x="-4700300" y="4108625"/>
              <a:ext cx="18950" cy="17350"/>
            </a:xfrm>
            <a:custGeom>
              <a:avLst/>
              <a:gdLst/>
              <a:ahLst/>
              <a:cxnLst/>
              <a:rect l="l" t="t" r="r" b="b"/>
              <a:pathLst>
                <a:path w="758" h="694" extrusionOk="0">
                  <a:moveTo>
                    <a:pt x="347" y="0"/>
                  </a:moveTo>
                  <a:cubicBezTo>
                    <a:pt x="158" y="0"/>
                    <a:pt x="1" y="158"/>
                    <a:pt x="1" y="347"/>
                  </a:cubicBezTo>
                  <a:cubicBezTo>
                    <a:pt x="1" y="536"/>
                    <a:pt x="158" y="693"/>
                    <a:pt x="347" y="693"/>
                  </a:cubicBezTo>
                  <a:cubicBezTo>
                    <a:pt x="536" y="693"/>
                    <a:pt x="757" y="536"/>
                    <a:pt x="757" y="347"/>
                  </a:cubicBezTo>
                  <a:cubicBezTo>
                    <a:pt x="757"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6" name="Google Shape;8456;p80"/>
            <p:cNvSpPr/>
            <p:nvPr/>
          </p:nvSpPr>
          <p:spPr>
            <a:xfrm>
              <a:off x="-4748325" y="3971575"/>
              <a:ext cx="203225" cy="204025"/>
            </a:xfrm>
            <a:custGeom>
              <a:avLst/>
              <a:gdLst/>
              <a:ahLst/>
              <a:cxnLst/>
              <a:rect l="l" t="t" r="r" b="b"/>
              <a:pathLst>
                <a:path w="8129" h="8161" extrusionOk="0">
                  <a:moveTo>
                    <a:pt x="2268" y="1"/>
                  </a:moveTo>
                  <a:cubicBezTo>
                    <a:pt x="1449" y="1"/>
                    <a:pt x="693" y="158"/>
                    <a:pt x="0" y="473"/>
                  </a:cubicBezTo>
                  <a:lnTo>
                    <a:pt x="1512" y="3561"/>
                  </a:lnTo>
                  <a:cubicBezTo>
                    <a:pt x="1764" y="3466"/>
                    <a:pt x="1985" y="3435"/>
                    <a:pt x="2268" y="3435"/>
                  </a:cubicBezTo>
                  <a:cubicBezTo>
                    <a:pt x="3623" y="3435"/>
                    <a:pt x="4726" y="4506"/>
                    <a:pt x="4726" y="5829"/>
                  </a:cubicBezTo>
                  <a:cubicBezTo>
                    <a:pt x="4726" y="6112"/>
                    <a:pt x="4663" y="6396"/>
                    <a:pt x="4600" y="6617"/>
                  </a:cubicBezTo>
                  <a:lnTo>
                    <a:pt x="7656" y="8160"/>
                  </a:lnTo>
                  <a:cubicBezTo>
                    <a:pt x="7971" y="7436"/>
                    <a:pt x="8128" y="6617"/>
                    <a:pt x="8128" y="5829"/>
                  </a:cubicBezTo>
                  <a:cubicBezTo>
                    <a:pt x="8128" y="2647"/>
                    <a:pt x="5513" y="1"/>
                    <a:pt x="22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7" name="Google Shape;8457;p80"/>
            <p:cNvSpPr/>
            <p:nvPr/>
          </p:nvSpPr>
          <p:spPr>
            <a:xfrm>
              <a:off x="-4656175" y="4151950"/>
              <a:ext cx="91375" cy="91375"/>
            </a:xfrm>
            <a:custGeom>
              <a:avLst/>
              <a:gdLst/>
              <a:ahLst/>
              <a:cxnLst/>
              <a:rect l="l" t="t" r="r" b="b"/>
              <a:pathLst>
                <a:path w="3655" h="3655" extrusionOk="0">
                  <a:moveTo>
                    <a:pt x="599" y="0"/>
                  </a:moveTo>
                  <a:cubicBezTo>
                    <a:pt x="441" y="221"/>
                    <a:pt x="252" y="441"/>
                    <a:pt x="0" y="599"/>
                  </a:cubicBezTo>
                  <a:lnTo>
                    <a:pt x="1544" y="3655"/>
                  </a:lnTo>
                  <a:cubicBezTo>
                    <a:pt x="2395" y="3151"/>
                    <a:pt x="3151" y="2395"/>
                    <a:pt x="3655" y="1544"/>
                  </a:cubicBezTo>
                  <a:lnTo>
                    <a:pt x="59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8" name="Google Shape;8458;p80"/>
            <p:cNvSpPr/>
            <p:nvPr/>
          </p:nvSpPr>
          <p:spPr>
            <a:xfrm>
              <a:off x="-4817650" y="3991275"/>
              <a:ext cx="91400" cy="91375"/>
            </a:xfrm>
            <a:custGeom>
              <a:avLst/>
              <a:gdLst/>
              <a:ahLst/>
              <a:cxnLst/>
              <a:rect l="l" t="t" r="r" b="b"/>
              <a:pathLst>
                <a:path w="3656" h="3655" extrusionOk="0">
                  <a:moveTo>
                    <a:pt x="2143" y="0"/>
                  </a:moveTo>
                  <a:cubicBezTo>
                    <a:pt x="1261" y="504"/>
                    <a:pt x="536" y="1260"/>
                    <a:pt x="1" y="2111"/>
                  </a:cubicBezTo>
                  <a:lnTo>
                    <a:pt x="3088" y="3655"/>
                  </a:lnTo>
                  <a:cubicBezTo>
                    <a:pt x="3246" y="3434"/>
                    <a:pt x="3435" y="3214"/>
                    <a:pt x="3655" y="3088"/>
                  </a:cubicBezTo>
                  <a:lnTo>
                    <a:pt x="214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9" name="Google Shape;8459;p80"/>
            <p:cNvSpPr/>
            <p:nvPr/>
          </p:nvSpPr>
          <p:spPr>
            <a:xfrm>
              <a:off x="-4837325" y="4059000"/>
              <a:ext cx="204000" cy="204025"/>
            </a:xfrm>
            <a:custGeom>
              <a:avLst/>
              <a:gdLst/>
              <a:ahLst/>
              <a:cxnLst/>
              <a:rect l="l" t="t" r="r" b="b"/>
              <a:pathLst>
                <a:path w="8160" h="8161" extrusionOk="0">
                  <a:moveTo>
                    <a:pt x="473" y="1"/>
                  </a:moveTo>
                  <a:cubicBezTo>
                    <a:pt x="158" y="725"/>
                    <a:pt x="0" y="1513"/>
                    <a:pt x="0" y="2300"/>
                  </a:cubicBezTo>
                  <a:cubicBezTo>
                    <a:pt x="0" y="5482"/>
                    <a:pt x="2615" y="8160"/>
                    <a:pt x="5828" y="8160"/>
                  </a:cubicBezTo>
                  <a:cubicBezTo>
                    <a:pt x="6648" y="8160"/>
                    <a:pt x="7435" y="8003"/>
                    <a:pt x="8160" y="7688"/>
                  </a:cubicBezTo>
                  <a:lnTo>
                    <a:pt x="6616" y="4632"/>
                  </a:lnTo>
                  <a:cubicBezTo>
                    <a:pt x="6396" y="4695"/>
                    <a:pt x="6144" y="4726"/>
                    <a:pt x="5860" y="4726"/>
                  </a:cubicBezTo>
                  <a:cubicBezTo>
                    <a:pt x="4537" y="4726"/>
                    <a:pt x="3434" y="3624"/>
                    <a:pt x="3434" y="2300"/>
                  </a:cubicBezTo>
                  <a:cubicBezTo>
                    <a:pt x="3434" y="2017"/>
                    <a:pt x="3466" y="1796"/>
                    <a:pt x="3560" y="1544"/>
                  </a:cubicBezTo>
                  <a:lnTo>
                    <a:pt x="4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60" name="Google Shape;8460;p80"/>
          <p:cNvGrpSpPr/>
          <p:nvPr/>
        </p:nvGrpSpPr>
        <p:grpSpPr>
          <a:xfrm>
            <a:off x="6256364" y="1714185"/>
            <a:ext cx="430998" cy="369730"/>
            <a:chOff x="-3037625" y="3254850"/>
            <a:chExt cx="299325" cy="256775"/>
          </a:xfrm>
        </p:grpSpPr>
        <p:sp>
          <p:nvSpPr>
            <p:cNvPr id="8461" name="Google Shape;8461;p80"/>
            <p:cNvSpPr/>
            <p:nvPr/>
          </p:nvSpPr>
          <p:spPr>
            <a:xfrm>
              <a:off x="-3037625" y="3460400"/>
              <a:ext cx="152825" cy="51225"/>
            </a:xfrm>
            <a:custGeom>
              <a:avLst/>
              <a:gdLst/>
              <a:ahLst/>
              <a:cxnLst/>
              <a:rect l="l" t="t" r="r" b="b"/>
              <a:pathLst>
                <a:path w="6113" h="2049" extrusionOk="0">
                  <a:moveTo>
                    <a:pt x="1356" y="1"/>
                  </a:moveTo>
                  <a:cubicBezTo>
                    <a:pt x="1" y="1"/>
                    <a:pt x="1" y="2049"/>
                    <a:pt x="1356" y="2049"/>
                  </a:cubicBezTo>
                  <a:lnTo>
                    <a:pt x="4758" y="2049"/>
                  </a:lnTo>
                  <a:cubicBezTo>
                    <a:pt x="6113" y="2049"/>
                    <a:pt x="6113" y="1"/>
                    <a:pt x="47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2" name="Google Shape;8462;p80"/>
            <p:cNvSpPr/>
            <p:nvPr/>
          </p:nvSpPr>
          <p:spPr>
            <a:xfrm>
              <a:off x="-2884825" y="3460400"/>
              <a:ext cx="146525" cy="51225"/>
            </a:xfrm>
            <a:custGeom>
              <a:avLst/>
              <a:gdLst/>
              <a:ahLst/>
              <a:cxnLst/>
              <a:rect l="l" t="t" r="r" b="b"/>
              <a:pathLst>
                <a:path w="5861" h="2049" extrusionOk="0">
                  <a:moveTo>
                    <a:pt x="1" y="1"/>
                  </a:moveTo>
                  <a:cubicBezTo>
                    <a:pt x="473" y="631"/>
                    <a:pt x="473" y="1419"/>
                    <a:pt x="1" y="2049"/>
                  </a:cubicBezTo>
                  <a:lnTo>
                    <a:pt x="4853" y="2049"/>
                  </a:lnTo>
                  <a:cubicBezTo>
                    <a:pt x="5388" y="2049"/>
                    <a:pt x="5861" y="1576"/>
                    <a:pt x="5861" y="1041"/>
                  </a:cubicBezTo>
                  <a:cubicBezTo>
                    <a:pt x="5861" y="442"/>
                    <a:pt x="5451" y="1"/>
                    <a:pt x="485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80"/>
            <p:cNvSpPr/>
            <p:nvPr/>
          </p:nvSpPr>
          <p:spPr>
            <a:xfrm>
              <a:off x="-2909225" y="3313125"/>
              <a:ext cx="59875" cy="72475"/>
            </a:xfrm>
            <a:custGeom>
              <a:avLst/>
              <a:gdLst/>
              <a:ahLst/>
              <a:cxnLst/>
              <a:rect l="l" t="t" r="r" b="b"/>
              <a:pathLst>
                <a:path w="2395" h="2899" extrusionOk="0">
                  <a:moveTo>
                    <a:pt x="0" y="1"/>
                  </a:moveTo>
                  <a:lnTo>
                    <a:pt x="0" y="2899"/>
                  </a:lnTo>
                  <a:lnTo>
                    <a:pt x="2395" y="1450"/>
                  </a:lnTo>
                  <a:lnTo>
                    <a:pt x="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80"/>
            <p:cNvSpPr/>
            <p:nvPr/>
          </p:nvSpPr>
          <p:spPr>
            <a:xfrm>
              <a:off x="-3029750" y="3254850"/>
              <a:ext cx="291450" cy="188250"/>
            </a:xfrm>
            <a:custGeom>
              <a:avLst/>
              <a:gdLst/>
              <a:ahLst/>
              <a:cxnLst/>
              <a:rect l="l" t="t" r="r" b="b"/>
              <a:pathLst>
                <a:path w="11658" h="7530" extrusionOk="0">
                  <a:moveTo>
                    <a:pt x="4414" y="1387"/>
                  </a:moveTo>
                  <a:cubicBezTo>
                    <a:pt x="4476" y="1387"/>
                    <a:pt x="4541" y="1407"/>
                    <a:pt x="4601" y="1449"/>
                  </a:cubicBezTo>
                  <a:lnTo>
                    <a:pt x="8035" y="3497"/>
                  </a:lnTo>
                  <a:cubicBezTo>
                    <a:pt x="8287" y="3623"/>
                    <a:pt x="8287" y="3938"/>
                    <a:pt x="8035" y="4064"/>
                  </a:cubicBezTo>
                  <a:lnTo>
                    <a:pt x="4601" y="6112"/>
                  </a:lnTo>
                  <a:cubicBezTo>
                    <a:pt x="4552" y="6140"/>
                    <a:pt x="4500" y="6153"/>
                    <a:pt x="4448" y="6153"/>
                  </a:cubicBezTo>
                  <a:cubicBezTo>
                    <a:pt x="4268" y="6153"/>
                    <a:pt x="4097" y="6000"/>
                    <a:pt x="4097" y="5829"/>
                  </a:cubicBezTo>
                  <a:lnTo>
                    <a:pt x="4097" y="1733"/>
                  </a:lnTo>
                  <a:cubicBezTo>
                    <a:pt x="4097" y="1527"/>
                    <a:pt x="4247" y="1387"/>
                    <a:pt x="4414" y="1387"/>
                  </a:cubicBezTo>
                  <a:close/>
                  <a:moveTo>
                    <a:pt x="1041" y="0"/>
                  </a:moveTo>
                  <a:cubicBezTo>
                    <a:pt x="473" y="0"/>
                    <a:pt x="1" y="473"/>
                    <a:pt x="1" y="1040"/>
                  </a:cubicBezTo>
                  <a:lnTo>
                    <a:pt x="1" y="6490"/>
                  </a:lnTo>
                  <a:cubicBezTo>
                    <a:pt x="1" y="7057"/>
                    <a:pt x="473" y="7530"/>
                    <a:pt x="1041" y="7530"/>
                  </a:cubicBezTo>
                  <a:lnTo>
                    <a:pt x="10650" y="7530"/>
                  </a:lnTo>
                  <a:cubicBezTo>
                    <a:pt x="11185" y="7530"/>
                    <a:pt x="11658" y="7057"/>
                    <a:pt x="11658" y="6490"/>
                  </a:cubicBezTo>
                  <a:lnTo>
                    <a:pt x="11658" y="1040"/>
                  </a:lnTo>
                  <a:cubicBezTo>
                    <a:pt x="11658" y="473"/>
                    <a:pt x="11248" y="0"/>
                    <a:pt x="1065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65" name="Google Shape;8465;p80"/>
          <p:cNvGrpSpPr/>
          <p:nvPr/>
        </p:nvGrpSpPr>
        <p:grpSpPr>
          <a:xfrm>
            <a:off x="6260324" y="2204615"/>
            <a:ext cx="423079" cy="420811"/>
            <a:chOff x="-3031325" y="3597450"/>
            <a:chExt cx="293825" cy="292250"/>
          </a:xfrm>
        </p:grpSpPr>
        <p:sp>
          <p:nvSpPr>
            <p:cNvPr id="8466" name="Google Shape;8466;p80"/>
            <p:cNvSpPr/>
            <p:nvPr/>
          </p:nvSpPr>
          <p:spPr>
            <a:xfrm>
              <a:off x="-3029750" y="3597450"/>
              <a:ext cx="292250" cy="67775"/>
            </a:xfrm>
            <a:custGeom>
              <a:avLst/>
              <a:gdLst/>
              <a:ahLst/>
              <a:cxnLst/>
              <a:rect l="l" t="t" r="r" b="b"/>
              <a:pathLst>
                <a:path w="11690" h="2711" extrusionOk="0">
                  <a:moveTo>
                    <a:pt x="1702" y="1387"/>
                  </a:moveTo>
                  <a:cubicBezTo>
                    <a:pt x="1891" y="1387"/>
                    <a:pt x="2049" y="1545"/>
                    <a:pt x="2049" y="1734"/>
                  </a:cubicBezTo>
                  <a:cubicBezTo>
                    <a:pt x="2049" y="1923"/>
                    <a:pt x="1891" y="2080"/>
                    <a:pt x="1702" y="2080"/>
                  </a:cubicBezTo>
                  <a:cubicBezTo>
                    <a:pt x="1513" y="2080"/>
                    <a:pt x="1356" y="1923"/>
                    <a:pt x="1356" y="1734"/>
                  </a:cubicBezTo>
                  <a:cubicBezTo>
                    <a:pt x="1356" y="1545"/>
                    <a:pt x="1513" y="1387"/>
                    <a:pt x="1702" y="1387"/>
                  </a:cubicBezTo>
                  <a:close/>
                  <a:moveTo>
                    <a:pt x="3120" y="1387"/>
                  </a:moveTo>
                  <a:cubicBezTo>
                    <a:pt x="3309" y="1387"/>
                    <a:pt x="3466" y="1545"/>
                    <a:pt x="3466" y="1734"/>
                  </a:cubicBezTo>
                  <a:cubicBezTo>
                    <a:pt x="3466" y="1923"/>
                    <a:pt x="3309" y="2080"/>
                    <a:pt x="3120" y="2080"/>
                  </a:cubicBezTo>
                  <a:cubicBezTo>
                    <a:pt x="2931" y="2080"/>
                    <a:pt x="2773" y="1923"/>
                    <a:pt x="2773" y="1734"/>
                  </a:cubicBezTo>
                  <a:cubicBezTo>
                    <a:pt x="2773" y="1545"/>
                    <a:pt x="2931" y="1387"/>
                    <a:pt x="3120" y="1387"/>
                  </a:cubicBezTo>
                  <a:close/>
                  <a:moveTo>
                    <a:pt x="9985" y="1417"/>
                  </a:moveTo>
                  <a:cubicBezTo>
                    <a:pt x="10400" y="1417"/>
                    <a:pt x="10449" y="2080"/>
                    <a:pt x="9956" y="2080"/>
                  </a:cubicBezTo>
                  <a:lnTo>
                    <a:pt x="5861" y="2080"/>
                  </a:lnTo>
                  <a:cubicBezTo>
                    <a:pt x="5451" y="2080"/>
                    <a:pt x="5388" y="1418"/>
                    <a:pt x="5861" y="1418"/>
                  </a:cubicBezTo>
                  <a:lnTo>
                    <a:pt x="9956" y="1418"/>
                  </a:lnTo>
                  <a:cubicBezTo>
                    <a:pt x="9966" y="1418"/>
                    <a:pt x="9976" y="1417"/>
                    <a:pt x="9985" y="1417"/>
                  </a:cubicBezTo>
                  <a:close/>
                  <a:moveTo>
                    <a:pt x="1041" y="1"/>
                  </a:moveTo>
                  <a:cubicBezTo>
                    <a:pt x="473" y="1"/>
                    <a:pt x="1" y="473"/>
                    <a:pt x="1" y="1040"/>
                  </a:cubicBezTo>
                  <a:lnTo>
                    <a:pt x="1" y="2710"/>
                  </a:lnTo>
                  <a:lnTo>
                    <a:pt x="11689" y="2710"/>
                  </a:lnTo>
                  <a:lnTo>
                    <a:pt x="11689" y="1040"/>
                  </a:lnTo>
                  <a:cubicBezTo>
                    <a:pt x="11658" y="473"/>
                    <a:pt x="11248" y="1"/>
                    <a:pt x="106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80"/>
            <p:cNvSpPr/>
            <p:nvPr/>
          </p:nvSpPr>
          <p:spPr>
            <a:xfrm>
              <a:off x="-3031325" y="3687250"/>
              <a:ext cx="292250" cy="153600"/>
            </a:xfrm>
            <a:custGeom>
              <a:avLst/>
              <a:gdLst/>
              <a:ahLst/>
              <a:cxnLst/>
              <a:rect l="l" t="t" r="r" b="b"/>
              <a:pathLst>
                <a:path w="11690" h="6144" extrusionOk="0">
                  <a:moveTo>
                    <a:pt x="1" y="0"/>
                  </a:moveTo>
                  <a:lnTo>
                    <a:pt x="1" y="5104"/>
                  </a:lnTo>
                  <a:lnTo>
                    <a:pt x="64" y="5104"/>
                  </a:lnTo>
                  <a:cubicBezTo>
                    <a:pt x="64" y="5671"/>
                    <a:pt x="536" y="6144"/>
                    <a:pt x="1104" y="6144"/>
                  </a:cubicBezTo>
                  <a:lnTo>
                    <a:pt x="4475" y="6144"/>
                  </a:lnTo>
                  <a:cubicBezTo>
                    <a:pt x="4317" y="5671"/>
                    <a:pt x="4223" y="5199"/>
                    <a:pt x="4223" y="4695"/>
                  </a:cubicBezTo>
                  <a:lnTo>
                    <a:pt x="4223" y="2395"/>
                  </a:lnTo>
                  <a:cubicBezTo>
                    <a:pt x="4223" y="1790"/>
                    <a:pt x="4686" y="1366"/>
                    <a:pt x="5227" y="1366"/>
                  </a:cubicBezTo>
                  <a:cubicBezTo>
                    <a:pt x="5362" y="1366"/>
                    <a:pt x="5502" y="1393"/>
                    <a:pt x="5640" y="1450"/>
                  </a:cubicBezTo>
                  <a:cubicBezTo>
                    <a:pt x="5735" y="1481"/>
                    <a:pt x="5861" y="1544"/>
                    <a:pt x="5987" y="1544"/>
                  </a:cubicBezTo>
                  <a:cubicBezTo>
                    <a:pt x="6144" y="1544"/>
                    <a:pt x="6365" y="1450"/>
                    <a:pt x="6900" y="977"/>
                  </a:cubicBezTo>
                  <a:cubicBezTo>
                    <a:pt x="7090" y="788"/>
                    <a:pt x="7349" y="693"/>
                    <a:pt x="7613" y="693"/>
                  </a:cubicBezTo>
                  <a:cubicBezTo>
                    <a:pt x="7877" y="693"/>
                    <a:pt x="8145" y="788"/>
                    <a:pt x="8350" y="977"/>
                  </a:cubicBezTo>
                  <a:cubicBezTo>
                    <a:pt x="8822" y="1450"/>
                    <a:pt x="9106" y="1544"/>
                    <a:pt x="9263" y="1544"/>
                  </a:cubicBezTo>
                  <a:cubicBezTo>
                    <a:pt x="9358" y="1544"/>
                    <a:pt x="9484" y="1481"/>
                    <a:pt x="9610" y="1450"/>
                  </a:cubicBezTo>
                  <a:cubicBezTo>
                    <a:pt x="9742" y="1393"/>
                    <a:pt x="9878" y="1366"/>
                    <a:pt x="10011" y="1366"/>
                  </a:cubicBezTo>
                  <a:cubicBezTo>
                    <a:pt x="10544" y="1366"/>
                    <a:pt x="11028" y="1790"/>
                    <a:pt x="11028" y="2395"/>
                  </a:cubicBezTo>
                  <a:lnTo>
                    <a:pt x="11028" y="4695"/>
                  </a:lnTo>
                  <a:cubicBezTo>
                    <a:pt x="11028" y="5199"/>
                    <a:pt x="10933" y="5671"/>
                    <a:pt x="10744" y="6144"/>
                  </a:cubicBezTo>
                  <a:cubicBezTo>
                    <a:pt x="11248" y="6112"/>
                    <a:pt x="11689" y="5671"/>
                    <a:pt x="11689" y="5104"/>
                  </a:cubicBezTo>
                  <a:lnTo>
                    <a:pt x="116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80"/>
            <p:cNvSpPr/>
            <p:nvPr/>
          </p:nvSpPr>
          <p:spPr>
            <a:xfrm>
              <a:off x="-2908450" y="3724275"/>
              <a:ext cx="59900" cy="164625"/>
            </a:xfrm>
            <a:custGeom>
              <a:avLst/>
              <a:gdLst/>
              <a:ahLst/>
              <a:cxnLst/>
              <a:rect l="l" t="t" r="r" b="b"/>
              <a:pathLst>
                <a:path w="2396" h="6585" extrusionOk="0">
                  <a:moveTo>
                    <a:pt x="2395" y="0"/>
                  </a:moveTo>
                  <a:cubicBezTo>
                    <a:pt x="1904" y="491"/>
                    <a:pt x="1500" y="721"/>
                    <a:pt x="1085" y="721"/>
                  </a:cubicBezTo>
                  <a:cubicBezTo>
                    <a:pt x="887" y="721"/>
                    <a:pt x="687" y="669"/>
                    <a:pt x="473" y="567"/>
                  </a:cubicBezTo>
                  <a:cubicBezTo>
                    <a:pt x="423" y="548"/>
                    <a:pt x="374" y="539"/>
                    <a:pt x="327" y="539"/>
                  </a:cubicBezTo>
                  <a:cubicBezTo>
                    <a:pt x="142" y="539"/>
                    <a:pt x="1" y="681"/>
                    <a:pt x="1" y="882"/>
                  </a:cubicBezTo>
                  <a:lnTo>
                    <a:pt x="1" y="3214"/>
                  </a:lnTo>
                  <a:cubicBezTo>
                    <a:pt x="1" y="3718"/>
                    <a:pt x="127" y="4222"/>
                    <a:pt x="316" y="4663"/>
                  </a:cubicBezTo>
                  <a:cubicBezTo>
                    <a:pt x="725" y="5513"/>
                    <a:pt x="1387" y="6238"/>
                    <a:pt x="2395" y="6585"/>
                  </a:cubicBezTo>
                  <a:lnTo>
                    <a:pt x="23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9" name="Google Shape;8469;p80"/>
            <p:cNvSpPr/>
            <p:nvPr/>
          </p:nvSpPr>
          <p:spPr>
            <a:xfrm>
              <a:off x="-2831250" y="3725850"/>
              <a:ext cx="59875" cy="163850"/>
            </a:xfrm>
            <a:custGeom>
              <a:avLst/>
              <a:gdLst/>
              <a:ahLst/>
              <a:cxnLst/>
              <a:rect l="l" t="t" r="r" b="b"/>
              <a:pathLst>
                <a:path w="2395" h="6554" extrusionOk="0">
                  <a:moveTo>
                    <a:pt x="0" y="0"/>
                  </a:moveTo>
                  <a:lnTo>
                    <a:pt x="0" y="6553"/>
                  </a:lnTo>
                  <a:cubicBezTo>
                    <a:pt x="1008" y="6175"/>
                    <a:pt x="1670" y="5450"/>
                    <a:pt x="2079" y="4631"/>
                  </a:cubicBezTo>
                  <a:cubicBezTo>
                    <a:pt x="2269" y="4159"/>
                    <a:pt x="2395" y="3686"/>
                    <a:pt x="2395" y="3182"/>
                  </a:cubicBezTo>
                  <a:lnTo>
                    <a:pt x="2395" y="851"/>
                  </a:lnTo>
                  <a:cubicBezTo>
                    <a:pt x="2395" y="623"/>
                    <a:pt x="2212" y="477"/>
                    <a:pt x="2042" y="477"/>
                  </a:cubicBezTo>
                  <a:cubicBezTo>
                    <a:pt x="2000" y="477"/>
                    <a:pt x="1959" y="485"/>
                    <a:pt x="1922" y="504"/>
                  </a:cubicBezTo>
                  <a:cubicBezTo>
                    <a:pt x="1704" y="598"/>
                    <a:pt x="1496" y="647"/>
                    <a:pt x="1291" y="647"/>
                  </a:cubicBezTo>
                  <a:cubicBezTo>
                    <a:pt x="873" y="647"/>
                    <a:pt x="465" y="444"/>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0" name="Google Shape;8470;p80"/>
          <p:cNvGrpSpPr/>
          <p:nvPr/>
        </p:nvGrpSpPr>
        <p:grpSpPr>
          <a:xfrm>
            <a:off x="6272798" y="2781214"/>
            <a:ext cx="421927" cy="370882"/>
            <a:chOff x="-3030525" y="3973150"/>
            <a:chExt cx="293025" cy="257575"/>
          </a:xfrm>
        </p:grpSpPr>
        <p:sp>
          <p:nvSpPr>
            <p:cNvPr id="8471" name="Google Shape;8471;p80"/>
            <p:cNvSpPr/>
            <p:nvPr/>
          </p:nvSpPr>
          <p:spPr>
            <a:xfrm>
              <a:off x="-3029750" y="3973150"/>
              <a:ext cx="292250" cy="68550"/>
            </a:xfrm>
            <a:custGeom>
              <a:avLst/>
              <a:gdLst/>
              <a:ahLst/>
              <a:cxnLst/>
              <a:rect l="l" t="t" r="r" b="b"/>
              <a:pathLst>
                <a:path w="11690" h="2742" extrusionOk="0">
                  <a:moveTo>
                    <a:pt x="1702" y="1355"/>
                  </a:moveTo>
                  <a:cubicBezTo>
                    <a:pt x="1891" y="1355"/>
                    <a:pt x="2049" y="1513"/>
                    <a:pt x="2049" y="1702"/>
                  </a:cubicBezTo>
                  <a:cubicBezTo>
                    <a:pt x="2049" y="1922"/>
                    <a:pt x="1891" y="2080"/>
                    <a:pt x="1702" y="2080"/>
                  </a:cubicBezTo>
                  <a:cubicBezTo>
                    <a:pt x="1513" y="2080"/>
                    <a:pt x="1356" y="1922"/>
                    <a:pt x="1356" y="1702"/>
                  </a:cubicBezTo>
                  <a:cubicBezTo>
                    <a:pt x="1356" y="1513"/>
                    <a:pt x="1513" y="1355"/>
                    <a:pt x="1702" y="1355"/>
                  </a:cubicBezTo>
                  <a:close/>
                  <a:moveTo>
                    <a:pt x="3088" y="1355"/>
                  </a:moveTo>
                  <a:cubicBezTo>
                    <a:pt x="3277" y="1355"/>
                    <a:pt x="3435" y="1513"/>
                    <a:pt x="3435" y="1702"/>
                  </a:cubicBezTo>
                  <a:cubicBezTo>
                    <a:pt x="3435" y="1922"/>
                    <a:pt x="3277" y="2080"/>
                    <a:pt x="3088" y="2080"/>
                  </a:cubicBezTo>
                  <a:cubicBezTo>
                    <a:pt x="2868" y="2080"/>
                    <a:pt x="2710" y="1922"/>
                    <a:pt x="2710" y="1702"/>
                  </a:cubicBezTo>
                  <a:cubicBezTo>
                    <a:pt x="2710" y="1513"/>
                    <a:pt x="2868" y="1355"/>
                    <a:pt x="3088" y="1355"/>
                  </a:cubicBezTo>
                  <a:close/>
                  <a:moveTo>
                    <a:pt x="9925" y="1387"/>
                  </a:moveTo>
                  <a:cubicBezTo>
                    <a:pt x="10366" y="1387"/>
                    <a:pt x="10366" y="2080"/>
                    <a:pt x="9925" y="2080"/>
                  </a:cubicBezTo>
                  <a:lnTo>
                    <a:pt x="5829" y="2080"/>
                  </a:lnTo>
                  <a:cubicBezTo>
                    <a:pt x="5388" y="2080"/>
                    <a:pt x="5357" y="1387"/>
                    <a:pt x="5829" y="1387"/>
                  </a:cubicBezTo>
                  <a:close/>
                  <a:moveTo>
                    <a:pt x="1041" y="1"/>
                  </a:moveTo>
                  <a:cubicBezTo>
                    <a:pt x="473" y="1"/>
                    <a:pt x="1" y="473"/>
                    <a:pt x="1" y="1040"/>
                  </a:cubicBezTo>
                  <a:lnTo>
                    <a:pt x="1" y="2741"/>
                  </a:lnTo>
                  <a:lnTo>
                    <a:pt x="11689" y="2741"/>
                  </a:lnTo>
                  <a:lnTo>
                    <a:pt x="11689" y="1040"/>
                  </a:lnTo>
                  <a:cubicBezTo>
                    <a:pt x="11658" y="505"/>
                    <a:pt x="11248" y="1"/>
                    <a:pt x="106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80"/>
            <p:cNvSpPr/>
            <p:nvPr/>
          </p:nvSpPr>
          <p:spPr>
            <a:xfrm>
              <a:off x="-3030525" y="4059000"/>
              <a:ext cx="292225" cy="171725"/>
            </a:xfrm>
            <a:custGeom>
              <a:avLst/>
              <a:gdLst/>
              <a:ahLst/>
              <a:cxnLst/>
              <a:rect l="l" t="t" r="r" b="b"/>
              <a:pathLst>
                <a:path w="11689" h="6869" extrusionOk="0">
                  <a:moveTo>
                    <a:pt x="3773" y="1366"/>
                  </a:moveTo>
                  <a:cubicBezTo>
                    <a:pt x="4065" y="1366"/>
                    <a:pt x="4260" y="1775"/>
                    <a:pt x="3970" y="1985"/>
                  </a:cubicBezTo>
                  <a:lnTo>
                    <a:pt x="2363" y="3088"/>
                  </a:lnTo>
                  <a:lnTo>
                    <a:pt x="3970" y="4191"/>
                  </a:lnTo>
                  <a:cubicBezTo>
                    <a:pt x="4252" y="4370"/>
                    <a:pt x="4075" y="4801"/>
                    <a:pt x="3795" y="4801"/>
                  </a:cubicBezTo>
                  <a:cubicBezTo>
                    <a:pt x="3731" y="4801"/>
                    <a:pt x="3662" y="4779"/>
                    <a:pt x="3592" y="4726"/>
                  </a:cubicBezTo>
                  <a:lnTo>
                    <a:pt x="1544" y="3372"/>
                  </a:lnTo>
                  <a:cubicBezTo>
                    <a:pt x="1324" y="3246"/>
                    <a:pt x="1324" y="2962"/>
                    <a:pt x="1544" y="2805"/>
                  </a:cubicBezTo>
                  <a:lnTo>
                    <a:pt x="3592" y="1418"/>
                  </a:lnTo>
                  <a:cubicBezTo>
                    <a:pt x="3654" y="1382"/>
                    <a:pt x="3715" y="1366"/>
                    <a:pt x="3773" y="1366"/>
                  </a:cubicBezTo>
                  <a:close/>
                  <a:moveTo>
                    <a:pt x="7912" y="1407"/>
                  </a:moveTo>
                  <a:cubicBezTo>
                    <a:pt x="7979" y="1407"/>
                    <a:pt x="8053" y="1429"/>
                    <a:pt x="8129" y="1481"/>
                  </a:cubicBezTo>
                  <a:lnTo>
                    <a:pt x="10145" y="2836"/>
                  </a:lnTo>
                  <a:cubicBezTo>
                    <a:pt x="10366" y="2962"/>
                    <a:pt x="10366" y="3277"/>
                    <a:pt x="10145" y="3403"/>
                  </a:cubicBezTo>
                  <a:lnTo>
                    <a:pt x="8129" y="4789"/>
                  </a:lnTo>
                  <a:cubicBezTo>
                    <a:pt x="8061" y="4826"/>
                    <a:pt x="7996" y="4841"/>
                    <a:pt x="7935" y="4841"/>
                  </a:cubicBezTo>
                  <a:cubicBezTo>
                    <a:pt x="7624" y="4841"/>
                    <a:pt x="7430" y="4433"/>
                    <a:pt x="7719" y="4222"/>
                  </a:cubicBezTo>
                  <a:lnTo>
                    <a:pt x="9326" y="3120"/>
                  </a:lnTo>
                  <a:lnTo>
                    <a:pt x="7719" y="2017"/>
                  </a:lnTo>
                  <a:cubicBezTo>
                    <a:pt x="7437" y="1837"/>
                    <a:pt x="7615" y="1407"/>
                    <a:pt x="7912" y="1407"/>
                  </a:cubicBezTo>
                  <a:close/>
                  <a:moveTo>
                    <a:pt x="6515" y="714"/>
                  </a:moveTo>
                  <a:cubicBezTo>
                    <a:pt x="6728" y="714"/>
                    <a:pt x="6948" y="909"/>
                    <a:pt x="6868" y="1166"/>
                  </a:cubicBezTo>
                  <a:lnTo>
                    <a:pt x="5482" y="5262"/>
                  </a:lnTo>
                  <a:cubicBezTo>
                    <a:pt x="5434" y="5420"/>
                    <a:pt x="5306" y="5489"/>
                    <a:pt x="5176" y="5489"/>
                  </a:cubicBezTo>
                  <a:cubicBezTo>
                    <a:pt x="4968" y="5489"/>
                    <a:pt x="4755" y="5313"/>
                    <a:pt x="4852" y="5041"/>
                  </a:cubicBezTo>
                  <a:lnTo>
                    <a:pt x="6207" y="946"/>
                  </a:lnTo>
                  <a:cubicBezTo>
                    <a:pt x="6265" y="782"/>
                    <a:pt x="6389" y="714"/>
                    <a:pt x="6515" y="714"/>
                  </a:cubicBezTo>
                  <a:close/>
                  <a:moveTo>
                    <a:pt x="0" y="1"/>
                  </a:moveTo>
                  <a:lnTo>
                    <a:pt x="0" y="5829"/>
                  </a:lnTo>
                  <a:lnTo>
                    <a:pt x="32" y="5829"/>
                  </a:lnTo>
                  <a:cubicBezTo>
                    <a:pt x="32" y="6396"/>
                    <a:pt x="504" y="6869"/>
                    <a:pt x="1072" y="6869"/>
                  </a:cubicBezTo>
                  <a:lnTo>
                    <a:pt x="10681" y="6869"/>
                  </a:lnTo>
                  <a:cubicBezTo>
                    <a:pt x="11216" y="6869"/>
                    <a:pt x="11689" y="6396"/>
                    <a:pt x="11689" y="5829"/>
                  </a:cubicBezTo>
                  <a:lnTo>
                    <a:pt x="116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3" name="Google Shape;8473;p80"/>
          <p:cNvGrpSpPr/>
          <p:nvPr/>
        </p:nvGrpSpPr>
        <p:grpSpPr>
          <a:xfrm>
            <a:off x="1374391" y="3369426"/>
            <a:ext cx="421927" cy="297195"/>
            <a:chOff x="-1199300" y="3279250"/>
            <a:chExt cx="293025" cy="206400"/>
          </a:xfrm>
        </p:grpSpPr>
        <p:sp>
          <p:nvSpPr>
            <p:cNvPr id="8474" name="Google Shape;8474;p80"/>
            <p:cNvSpPr/>
            <p:nvPr/>
          </p:nvSpPr>
          <p:spPr>
            <a:xfrm>
              <a:off x="-1183550" y="3395050"/>
              <a:ext cx="261525" cy="90600"/>
            </a:xfrm>
            <a:custGeom>
              <a:avLst/>
              <a:gdLst/>
              <a:ahLst/>
              <a:cxnLst/>
              <a:rect l="l" t="t" r="r" b="b"/>
              <a:pathLst>
                <a:path w="10461" h="3624" extrusionOk="0">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80"/>
            <p:cNvSpPr/>
            <p:nvPr/>
          </p:nvSpPr>
          <p:spPr>
            <a:xfrm>
              <a:off x="-1184325" y="3279250"/>
              <a:ext cx="261500" cy="129400"/>
            </a:xfrm>
            <a:custGeom>
              <a:avLst/>
              <a:gdLst/>
              <a:ahLst/>
              <a:cxnLst/>
              <a:rect l="l" t="t" r="r" b="b"/>
              <a:pathLst>
                <a:path w="10460" h="5176" extrusionOk="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80"/>
            <p:cNvSpPr/>
            <p:nvPr/>
          </p:nvSpPr>
          <p:spPr>
            <a:xfrm>
              <a:off x="-1199300" y="3294225"/>
              <a:ext cx="90600" cy="175650"/>
            </a:xfrm>
            <a:custGeom>
              <a:avLst/>
              <a:gdLst/>
              <a:ahLst/>
              <a:cxnLst/>
              <a:rect l="l" t="t" r="r" b="b"/>
              <a:pathLst>
                <a:path w="3624" h="7026" extrusionOk="0">
                  <a:moveTo>
                    <a:pt x="126" y="0"/>
                  </a:moveTo>
                  <a:cubicBezTo>
                    <a:pt x="32" y="126"/>
                    <a:pt x="0" y="284"/>
                    <a:pt x="0" y="441"/>
                  </a:cubicBezTo>
                  <a:lnTo>
                    <a:pt x="0" y="6585"/>
                  </a:lnTo>
                  <a:cubicBezTo>
                    <a:pt x="0" y="6742"/>
                    <a:pt x="32" y="6900"/>
                    <a:pt x="126" y="7026"/>
                  </a:cubicBezTo>
                  <a:lnTo>
                    <a:pt x="3624" y="3466"/>
                  </a:lnTo>
                  <a:lnTo>
                    <a:pt x="1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80"/>
            <p:cNvSpPr/>
            <p:nvPr/>
          </p:nvSpPr>
          <p:spPr>
            <a:xfrm>
              <a:off x="-996875" y="3294225"/>
              <a:ext cx="90600" cy="177225"/>
            </a:xfrm>
            <a:custGeom>
              <a:avLst/>
              <a:gdLst/>
              <a:ahLst/>
              <a:cxnLst/>
              <a:rect l="l" t="t" r="r" b="b"/>
              <a:pathLst>
                <a:path w="3624" h="7089" extrusionOk="0">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8" name="Google Shape;8478;p80"/>
          <p:cNvGrpSpPr/>
          <p:nvPr/>
        </p:nvGrpSpPr>
        <p:grpSpPr>
          <a:xfrm>
            <a:off x="1381477" y="1688773"/>
            <a:ext cx="444605" cy="420559"/>
            <a:chOff x="-6338550" y="3272950"/>
            <a:chExt cx="308775" cy="292075"/>
          </a:xfrm>
        </p:grpSpPr>
        <p:sp>
          <p:nvSpPr>
            <p:cNvPr id="8479" name="Google Shape;8479;p80"/>
            <p:cNvSpPr/>
            <p:nvPr/>
          </p:nvSpPr>
          <p:spPr>
            <a:xfrm>
              <a:off x="-6338550" y="3272950"/>
              <a:ext cx="308775" cy="119750"/>
            </a:xfrm>
            <a:custGeom>
              <a:avLst/>
              <a:gdLst/>
              <a:ahLst/>
              <a:cxnLst/>
              <a:rect l="l" t="t" r="r" b="b"/>
              <a:pathLst>
                <a:path w="12351" h="4790" extrusionOk="0">
                  <a:moveTo>
                    <a:pt x="6144" y="2017"/>
                  </a:moveTo>
                  <a:cubicBezTo>
                    <a:pt x="6333" y="2017"/>
                    <a:pt x="6491" y="2206"/>
                    <a:pt x="6491" y="2395"/>
                  </a:cubicBezTo>
                  <a:cubicBezTo>
                    <a:pt x="6459" y="2584"/>
                    <a:pt x="6333" y="2742"/>
                    <a:pt x="6144" y="2742"/>
                  </a:cubicBezTo>
                  <a:cubicBezTo>
                    <a:pt x="5955" y="2742"/>
                    <a:pt x="5797" y="2584"/>
                    <a:pt x="5797" y="2395"/>
                  </a:cubicBezTo>
                  <a:cubicBezTo>
                    <a:pt x="5797" y="2206"/>
                    <a:pt x="5955" y="2017"/>
                    <a:pt x="6144" y="2017"/>
                  </a:cubicBezTo>
                  <a:close/>
                  <a:moveTo>
                    <a:pt x="6144" y="1"/>
                  </a:moveTo>
                  <a:cubicBezTo>
                    <a:pt x="4789" y="1"/>
                    <a:pt x="3750" y="1040"/>
                    <a:pt x="3750" y="2395"/>
                  </a:cubicBezTo>
                  <a:cubicBezTo>
                    <a:pt x="3750" y="2521"/>
                    <a:pt x="3750" y="2616"/>
                    <a:pt x="3781" y="2742"/>
                  </a:cubicBezTo>
                  <a:lnTo>
                    <a:pt x="1324" y="2742"/>
                  </a:lnTo>
                  <a:cubicBezTo>
                    <a:pt x="1" y="2742"/>
                    <a:pt x="1" y="4790"/>
                    <a:pt x="1324" y="4790"/>
                  </a:cubicBezTo>
                  <a:lnTo>
                    <a:pt x="10996" y="4790"/>
                  </a:lnTo>
                  <a:cubicBezTo>
                    <a:pt x="12351" y="4790"/>
                    <a:pt x="12351" y="2742"/>
                    <a:pt x="10996" y="2742"/>
                  </a:cubicBezTo>
                  <a:lnTo>
                    <a:pt x="8507" y="2742"/>
                  </a:lnTo>
                  <a:cubicBezTo>
                    <a:pt x="8507" y="2616"/>
                    <a:pt x="8538" y="2521"/>
                    <a:pt x="8538" y="2395"/>
                  </a:cubicBezTo>
                  <a:cubicBezTo>
                    <a:pt x="8538" y="1040"/>
                    <a:pt x="7467" y="1"/>
                    <a:pt x="614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80"/>
            <p:cNvSpPr/>
            <p:nvPr/>
          </p:nvSpPr>
          <p:spPr>
            <a:xfrm>
              <a:off x="-6228275" y="3479325"/>
              <a:ext cx="86650" cy="85700"/>
            </a:xfrm>
            <a:custGeom>
              <a:avLst/>
              <a:gdLst/>
              <a:ahLst/>
              <a:cxnLst/>
              <a:rect l="l" t="t" r="r" b="b"/>
              <a:pathLst>
                <a:path w="3466" h="3428" extrusionOk="0">
                  <a:moveTo>
                    <a:pt x="32" y="0"/>
                  </a:moveTo>
                  <a:lnTo>
                    <a:pt x="32" y="3088"/>
                  </a:lnTo>
                  <a:lnTo>
                    <a:pt x="0" y="3088"/>
                  </a:lnTo>
                  <a:cubicBezTo>
                    <a:pt x="0" y="3268"/>
                    <a:pt x="190" y="3428"/>
                    <a:pt x="380" y="3428"/>
                  </a:cubicBezTo>
                  <a:cubicBezTo>
                    <a:pt x="422" y="3428"/>
                    <a:pt x="464" y="3420"/>
                    <a:pt x="504" y="3403"/>
                  </a:cubicBezTo>
                  <a:lnTo>
                    <a:pt x="3277" y="2016"/>
                  </a:lnTo>
                  <a:cubicBezTo>
                    <a:pt x="3371" y="1985"/>
                    <a:pt x="3466" y="1859"/>
                    <a:pt x="3466" y="1701"/>
                  </a:cubicBezTo>
                  <a:lnTo>
                    <a:pt x="346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80"/>
            <p:cNvSpPr/>
            <p:nvPr/>
          </p:nvSpPr>
          <p:spPr>
            <a:xfrm>
              <a:off x="-6292075" y="3410800"/>
              <a:ext cx="212675" cy="50425"/>
            </a:xfrm>
            <a:custGeom>
              <a:avLst/>
              <a:gdLst/>
              <a:ahLst/>
              <a:cxnLst/>
              <a:rect l="l" t="t" r="r" b="b"/>
              <a:pathLst>
                <a:path w="8507" h="2017" extrusionOk="0">
                  <a:moveTo>
                    <a:pt x="0" y="0"/>
                  </a:moveTo>
                  <a:lnTo>
                    <a:pt x="2048" y="2016"/>
                  </a:lnTo>
                  <a:lnTo>
                    <a:pt x="6459" y="2016"/>
                  </a:lnTo>
                  <a:lnTo>
                    <a:pt x="8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82" name="Google Shape;8482;p80"/>
          <p:cNvGrpSpPr/>
          <p:nvPr/>
        </p:nvGrpSpPr>
        <p:grpSpPr>
          <a:xfrm>
            <a:off x="1392817" y="2205194"/>
            <a:ext cx="421927" cy="419659"/>
            <a:chOff x="-6329100" y="3632100"/>
            <a:chExt cx="293025" cy="291450"/>
          </a:xfrm>
        </p:grpSpPr>
        <p:sp>
          <p:nvSpPr>
            <p:cNvPr id="8483" name="Google Shape;8483;p80"/>
            <p:cNvSpPr/>
            <p:nvPr/>
          </p:nvSpPr>
          <p:spPr>
            <a:xfrm>
              <a:off x="-6210700" y="3751600"/>
              <a:ext cx="174625" cy="171950"/>
            </a:xfrm>
            <a:custGeom>
              <a:avLst/>
              <a:gdLst/>
              <a:ahLst/>
              <a:cxnLst/>
              <a:rect l="l" t="t" r="r" b="b"/>
              <a:pathLst>
                <a:path w="6985" h="6878" extrusionOk="0">
                  <a:moveTo>
                    <a:pt x="492" y="0"/>
                  </a:moveTo>
                  <a:cubicBezTo>
                    <a:pt x="219" y="0"/>
                    <a:pt x="0" y="235"/>
                    <a:pt x="85" y="545"/>
                  </a:cubicBezTo>
                  <a:lnTo>
                    <a:pt x="1503" y="5712"/>
                  </a:lnTo>
                  <a:cubicBezTo>
                    <a:pt x="1559" y="5882"/>
                    <a:pt x="1707" y="5984"/>
                    <a:pt x="1856" y="5984"/>
                  </a:cubicBezTo>
                  <a:cubicBezTo>
                    <a:pt x="1956" y="5984"/>
                    <a:pt x="2057" y="5939"/>
                    <a:pt x="2133" y="5838"/>
                  </a:cubicBezTo>
                  <a:lnTo>
                    <a:pt x="2889" y="4735"/>
                  </a:lnTo>
                  <a:lnTo>
                    <a:pt x="3739" y="5712"/>
                  </a:lnTo>
                  <a:lnTo>
                    <a:pt x="4622" y="6594"/>
                  </a:lnTo>
                  <a:cubicBezTo>
                    <a:pt x="4811" y="6783"/>
                    <a:pt x="5086" y="6878"/>
                    <a:pt x="5362" y="6878"/>
                  </a:cubicBezTo>
                  <a:cubicBezTo>
                    <a:pt x="5638" y="6878"/>
                    <a:pt x="5913" y="6783"/>
                    <a:pt x="6102" y="6594"/>
                  </a:cubicBezTo>
                  <a:lnTo>
                    <a:pt x="6575" y="6122"/>
                  </a:lnTo>
                  <a:cubicBezTo>
                    <a:pt x="6984" y="5712"/>
                    <a:pt x="6984" y="5113"/>
                    <a:pt x="6575" y="4672"/>
                  </a:cubicBezTo>
                  <a:lnTo>
                    <a:pt x="4811" y="2814"/>
                  </a:lnTo>
                  <a:lnTo>
                    <a:pt x="5913" y="2058"/>
                  </a:lnTo>
                  <a:cubicBezTo>
                    <a:pt x="6134" y="1900"/>
                    <a:pt x="6102" y="1522"/>
                    <a:pt x="5787" y="1427"/>
                  </a:cubicBezTo>
                  <a:lnTo>
                    <a:pt x="589" y="10"/>
                  </a:lnTo>
                  <a:cubicBezTo>
                    <a:pt x="556" y="3"/>
                    <a:pt x="524" y="0"/>
                    <a:pt x="4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80"/>
            <p:cNvSpPr/>
            <p:nvPr/>
          </p:nvSpPr>
          <p:spPr>
            <a:xfrm>
              <a:off x="-6272400" y="3691975"/>
              <a:ext cx="136300" cy="135500"/>
            </a:xfrm>
            <a:custGeom>
              <a:avLst/>
              <a:gdLst/>
              <a:ahLst/>
              <a:cxnLst/>
              <a:rect l="l" t="t" r="r" b="b"/>
              <a:pathLst>
                <a:path w="5452" h="5420" extrusionOk="0">
                  <a:moveTo>
                    <a:pt x="2742" y="0"/>
                  </a:moveTo>
                  <a:cubicBezTo>
                    <a:pt x="1261" y="0"/>
                    <a:pt x="1" y="1229"/>
                    <a:pt x="1" y="2710"/>
                  </a:cubicBezTo>
                  <a:cubicBezTo>
                    <a:pt x="1" y="4127"/>
                    <a:pt x="1041" y="5293"/>
                    <a:pt x="2427" y="5419"/>
                  </a:cubicBezTo>
                  <a:lnTo>
                    <a:pt x="2112" y="4317"/>
                  </a:lnTo>
                  <a:cubicBezTo>
                    <a:pt x="1482" y="4096"/>
                    <a:pt x="1009" y="3466"/>
                    <a:pt x="1009" y="2741"/>
                  </a:cubicBezTo>
                  <a:cubicBezTo>
                    <a:pt x="1041" y="1765"/>
                    <a:pt x="1828" y="1009"/>
                    <a:pt x="2773" y="1009"/>
                  </a:cubicBezTo>
                  <a:cubicBezTo>
                    <a:pt x="3530" y="1009"/>
                    <a:pt x="4128" y="1481"/>
                    <a:pt x="4349" y="2143"/>
                  </a:cubicBezTo>
                  <a:lnTo>
                    <a:pt x="5451" y="2458"/>
                  </a:lnTo>
                  <a:cubicBezTo>
                    <a:pt x="5294" y="1072"/>
                    <a:pt x="4160" y="0"/>
                    <a:pt x="274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80"/>
            <p:cNvSpPr/>
            <p:nvPr/>
          </p:nvSpPr>
          <p:spPr>
            <a:xfrm>
              <a:off x="-6329100" y="3632100"/>
              <a:ext cx="257575" cy="256025"/>
            </a:xfrm>
            <a:custGeom>
              <a:avLst/>
              <a:gdLst/>
              <a:ahLst/>
              <a:cxnLst/>
              <a:rect l="l" t="t" r="r" b="b"/>
              <a:pathLst>
                <a:path w="10303" h="10241" extrusionOk="0">
                  <a:moveTo>
                    <a:pt x="5136" y="1"/>
                  </a:moveTo>
                  <a:cubicBezTo>
                    <a:pt x="2301" y="1"/>
                    <a:pt x="1" y="2269"/>
                    <a:pt x="1" y="5105"/>
                  </a:cubicBezTo>
                  <a:cubicBezTo>
                    <a:pt x="1" y="7972"/>
                    <a:pt x="2332" y="10240"/>
                    <a:pt x="5136" y="10240"/>
                  </a:cubicBezTo>
                  <a:cubicBezTo>
                    <a:pt x="5262" y="10240"/>
                    <a:pt x="5356" y="10240"/>
                    <a:pt x="5451" y="10177"/>
                  </a:cubicBezTo>
                  <a:lnTo>
                    <a:pt x="4978" y="8444"/>
                  </a:lnTo>
                  <a:cubicBezTo>
                    <a:pt x="4959" y="8445"/>
                    <a:pt x="4940" y="8445"/>
                    <a:pt x="4921" y="8445"/>
                  </a:cubicBezTo>
                  <a:cubicBezTo>
                    <a:pt x="3089" y="8445"/>
                    <a:pt x="1639" y="6945"/>
                    <a:pt x="1639" y="5105"/>
                  </a:cubicBezTo>
                  <a:cubicBezTo>
                    <a:pt x="1639" y="3214"/>
                    <a:pt x="3151" y="1702"/>
                    <a:pt x="5073" y="1702"/>
                  </a:cubicBezTo>
                  <a:cubicBezTo>
                    <a:pt x="6900" y="1702"/>
                    <a:pt x="8412" y="3151"/>
                    <a:pt x="8475" y="4979"/>
                  </a:cubicBezTo>
                  <a:lnTo>
                    <a:pt x="10208" y="5451"/>
                  </a:lnTo>
                  <a:cubicBezTo>
                    <a:pt x="10303" y="4002"/>
                    <a:pt x="9799" y="2553"/>
                    <a:pt x="8759" y="1482"/>
                  </a:cubicBezTo>
                  <a:cubicBezTo>
                    <a:pt x="7782" y="505"/>
                    <a:pt x="6522" y="1"/>
                    <a:pt x="513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86" name="Google Shape;8486;p80"/>
          <p:cNvGrpSpPr/>
          <p:nvPr/>
        </p:nvGrpSpPr>
        <p:grpSpPr>
          <a:xfrm>
            <a:off x="1405867" y="2756828"/>
            <a:ext cx="419623" cy="419659"/>
            <a:chOff x="-6329875" y="3992050"/>
            <a:chExt cx="291425" cy="291450"/>
          </a:xfrm>
        </p:grpSpPr>
        <p:sp>
          <p:nvSpPr>
            <p:cNvPr id="8487" name="Google Shape;8487;p80"/>
            <p:cNvSpPr/>
            <p:nvPr/>
          </p:nvSpPr>
          <p:spPr>
            <a:xfrm>
              <a:off x="-6090450" y="4077900"/>
              <a:ext cx="52000" cy="34675"/>
            </a:xfrm>
            <a:custGeom>
              <a:avLst/>
              <a:gdLst/>
              <a:ahLst/>
              <a:cxnLst/>
              <a:rect l="l" t="t" r="r" b="b"/>
              <a:pathLst>
                <a:path w="2080" h="1387" extrusionOk="0">
                  <a:moveTo>
                    <a:pt x="1" y="1"/>
                  </a:moveTo>
                  <a:lnTo>
                    <a:pt x="1" y="1387"/>
                  </a:lnTo>
                  <a:lnTo>
                    <a:pt x="2080" y="1387"/>
                  </a:lnTo>
                  <a:lnTo>
                    <a:pt x="2080" y="1040"/>
                  </a:lnTo>
                  <a:cubicBezTo>
                    <a:pt x="2080" y="473"/>
                    <a:pt x="1607" y="1"/>
                    <a:pt x="10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80"/>
            <p:cNvSpPr/>
            <p:nvPr/>
          </p:nvSpPr>
          <p:spPr>
            <a:xfrm>
              <a:off x="-6262925" y="3992050"/>
              <a:ext cx="154400" cy="155200"/>
            </a:xfrm>
            <a:custGeom>
              <a:avLst/>
              <a:gdLst/>
              <a:ahLst/>
              <a:cxnLst/>
              <a:rect l="l" t="t" r="r" b="b"/>
              <a:pathLst>
                <a:path w="6176" h="6208" extrusionOk="0">
                  <a:moveTo>
                    <a:pt x="5167" y="1387"/>
                  </a:moveTo>
                  <a:cubicBezTo>
                    <a:pt x="5608" y="1387"/>
                    <a:pt x="5639" y="2048"/>
                    <a:pt x="5167" y="2048"/>
                  </a:cubicBezTo>
                  <a:lnTo>
                    <a:pt x="1071" y="2048"/>
                  </a:lnTo>
                  <a:cubicBezTo>
                    <a:pt x="1053" y="2051"/>
                    <a:pt x="1035" y="2052"/>
                    <a:pt x="1018" y="2052"/>
                  </a:cubicBezTo>
                  <a:cubicBezTo>
                    <a:pt x="628" y="2052"/>
                    <a:pt x="618" y="1387"/>
                    <a:pt x="1071" y="1387"/>
                  </a:cubicBezTo>
                  <a:close/>
                  <a:moveTo>
                    <a:pt x="5167" y="2773"/>
                  </a:moveTo>
                  <a:cubicBezTo>
                    <a:pt x="5608" y="2773"/>
                    <a:pt x="5639" y="3435"/>
                    <a:pt x="5167" y="3435"/>
                  </a:cubicBezTo>
                  <a:lnTo>
                    <a:pt x="1071" y="3435"/>
                  </a:lnTo>
                  <a:cubicBezTo>
                    <a:pt x="630" y="3435"/>
                    <a:pt x="599" y="2773"/>
                    <a:pt x="1071" y="2773"/>
                  </a:cubicBezTo>
                  <a:close/>
                  <a:moveTo>
                    <a:pt x="5167" y="4159"/>
                  </a:moveTo>
                  <a:cubicBezTo>
                    <a:pt x="5608" y="4159"/>
                    <a:pt x="5639" y="4821"/>
                    <a:pt x="5167" y="4821"/>
                  </a:cubicBezTo>
                  <a:lnTo>
                    <a:pt x="1071" y="4821"/>
                  </a:lnTo>
                  <a:cubicBezTo>
                    <a:pt x="630" y="4821"/>
                    <a:pt x="599" y="4159"/>
                    <a:pt x="1071" y="4159"/>
                  </a:cubicBezTo>
                  <a:close/>
                  <a:moveTo>
                    <a:pt x="347" y="1"/>
                  </a:moveTo>
                  <a:cubicBezTo>
                    <a:pt x="158" y="1"/>
                    <a:pt x="0" y="158"/>
                    <a:pt x="0" y="379"/>
                  </a:cubicBezTo>
                  <a:lnTo>
                    <a:pt x="0" y="6207"/>
                  </a:lnTo>
                  <a:lnTo>
                    <a:pt x="4726" y="6207"/>
                  </a:lnTo>
                  <a:cubicBezTo>
                    <a:pt x="5041" y="6207"/>
                    <a:pt x="5198" y="5672"/>
                    <a:pt x="5356" y="5420"/>
                  </a:cubicBezTo>
                  <a:cubicBezTo>
                    <a:pt x="5513" y="5104"/>
                    <a:pt x="5828" y="4884"/>
                    <a:pt x="6175" y="4852"/>
                  </a:cubicBezTo>
                  <a:lnTo>
                    <a:pt x="6175" y="379"/>
                  </a:lnTo>
                  <a:cubicBezTo>
                    <a:pt x="6175" y="158"/>
                    <a:pt x="6018" y="1"/>
                    <a:pt x="58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9" name="Google Shape;8489;p80"/>
            <p:cNvSpPr/>
            <p:nvPr/>
          </p:nvSpPr>
          <p:spPr>
            <a:xfrm>
              <a:off x="-6329875" y="4044825"/>
              <a:ext cx="51200" cy="102425"/>
            </a:xfrm>
            <a:custGeom>
              <a:avLst/>
              <a:gdLst/>
              <a:ahLst/>
              <a:cxnLst/>
              <a:rect l="l" t="t" r="r" b="b"/>
              <a:pathLst>
                <a:path w="2048" h="4097" extrusionOk="0">
                  <a:moveTo>
                    <a:pt x="1040" y="0"/>
                  </a:moveTo>
                  <a:cubicBezTo>
                    <a:pt x="473" y="0"/>
                    <a:pt x="0" y="473"/>
                    <a:pt x="0" y="1009"/>
                  </a:cubicBezTo>
                  <a:lnTo>
                    <a:pt x="0" y="4096"/>
                  </a:lnTo>
                  <a:lnTo>
                    <a:pt x="2048" y="4096"/>
                  </a:lnTo>
                  <a:lnTo>
                    <a:pt x="204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0" name="Google Shape;8490;p80"/>
            <p:cNvSpPr/>
            <p:nvPr/>
          </p:nvSpPr>
          <p:spPr>
            <a:xfrm>
              <a:off x="-6329875" y="4129900"/>
              <a:ext cx="291425" cy="153600"/>
            </a:xfrm>
            <a:custGeom>
              <a:avLst/>
              <a:gdLst/>
              <a:ahLst/>
              <a:cxnLst/>
              <a:rect l="l" t="t" r="r" b="b"/>
              <a:pathLst>
                <a:path w="11657" h="6144" extrusionOk="0">
                  <a:moveTo>
                    <a:pt x="8948" y="0"/>
                  </a:moveTo>
                  <a:cubicBezTo>
                    <a:pt x="8664" y="0"/>
                    <a:pt x="8506" y="473"/>
                    <a:pt x="8349" y="788"/>
                  </a:cubicBezTo>
                  <a:cubicBezTo>
                    <a:pt x="8191" y="1166"/>
                    <a:pt x="7845" y="1355"/>
                    <a:pt x="7467" y="1355"/>
                  </a:cubicBezTo>
                  <a:lnTo>
                    <a:pt x="0" y="1355"/>
                  </a:lnTo>
                  <a:lnTo>
                    <a:pt x="0" y="5135"/>
                  </a:lnTo>
                  <a:cubicBezTo>
                    <a:pt x="0" y="5671"/>
                    <a:pt x="473" y="6143"/>
                    <a:pt x="1040" y="6143"/>
                  </a:cubicBezTo>
                  <a:lnTo>
                    <a:pt x="10649" y="6143"/>
                  </a:lnTo>
                  <a:cubicBezTo>
                    <a:pt x="11184" y="6143"/>
                    <a:pt x="11657" y="5671"/>
                    <a:pt x="11657" y="5135"/>
                  </a:cubicBezTo>
                  <a:lnTo>
                    <a:pt x="116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91" name="Google Shape;8491;p80"/>
          <p:cNvGrpSpPr/>
          <p:nvPr/>
        </p:nvGrpSpPr>
        <p:grpSpPr>
          <a:xfrm>
            <a:off x="4092004" y="1687530"/>
            <a:ext cx="423079" cy="423043"/>
            <a:chOff x="-4478975" y="3251700"/>
            <a:chExt cx="293825" cy="293800"/>
          </a:xfrm>
        </p:grpSpPr>
        <p:sp>
          <p:nvSpPr>
            <p:cNvPr id="8492" name="Google Shape;8492;p80"/>
            <p:cNvSpPr/>
            <p:nvPr/>
          </p:nvSpPr>
          <p:spPr>
            <a:xfrm>
              <a:off x="-4375000" y="3365100"/>
              <a:ext cx="85075" cy="110900"/>
            </a:xfrm>
            <a:custGeom>
              <a:avLst/>
              <a:gdLst/>
              <a:ahLst/>
              <a:cxnLst/>
              <a:rect l="l" t="t" r="r" b="b"/>
              <a:pathLst>
                <a:path w="3403" h="4436" extrusionOk="0">
                  <a:moveTo>
                    <a:pt x="662" y="1"/>
                  </a:moveTo>
                  <a:cubicBezTo>
                    <a:pt x="221" y="316"/>
                    <a:pt x="0" y="820"/>
                    <a:pt x="0" y="1387"/>
                  </a:cubicBezTo>
                  <a:cubicBezTo>
                    <a:pt x="0" y="2080"/>
                    <a:pt x="473" y="2773"/>
                    <a:pt x="1135" y="2994"/>
                  </a:cubicBezTo>
                  <a:cubicBezTo>
                    <a:pt x="1261" y="3025"/>
                    <a:pt x="1355" y="3183"/>
                    <a:pt x="1355" y="3309"/>
                  </a:cubicBezTo>
                  <a:lnTo>
                    <a:pt x="1355" y="4412"/>
                  </a:lnTo>
                  <a:cubicBezTo>
                    <a:pt x="1576" y="4427"/>
                    <a:pt x="1647" y="4435"/>
                    <a:pt x="1714" y="4435"/>
                  </a:cubicBezTo>
                  <a:cubicBezTo>
                    <a:pt x="1780" y="4435"/>
                    <a:pt x="1843" y="4427"/>
                    <a:pt x="2048" y="4412"/>
                  </a:cubicBezTo>
                  <a:lnTo>
                    <a:pt x="2048" y="3309"/>
                  </a:lnTo>
                  <a:cubicBezTo>
                    <a:pt x="2048" y="3151"/>
                    <a:pt x="2111" y="3025"/>
                    <a:pt x="2269" y="2994"/>
                  </a:cubicBezTo>
                  <a:cubicBezTo>
                    <a:pt x="2962" y="2710"/>
                    <a:pt x="3403" y="2080"/>
                    <a:pt x="3403" y="1387"/>
                  </a:cubicBezTo>
                  <a:cubicBezTo>
                    <a:pt x="3403" y="820"/>
                    <a:pt x="3119" y="316"/>
                    <a:pt x="2741" y="1"/>
                  </a:cubicBezTo>
                  <a:lnTo>
                    <a:pt x="2741" y="1387"/>
                  </a:lnTo>
                  <a:cubicBezTo>
                    <a:pt x="2741" y="1576"/>
                    <a:pt x="2584" y="1734"/>
                    <a:pt x="2395" y="1734"/>
                  </a:cubicBezTo>
                  <a:lnTo>
                    <a:pt x="1009" y="1734"/>
                  </a:lnTo>
                  <a:cubicBezTo>
                    <a:pt x="820" y="1734"/>
                    <a:pt x="662" y="1576"/>
                    <a:pt x="662" y="1387"/>
                  </a:cubicBezTo>
                  <a:lnTo>
                    <a:pt x="66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80"/>
            <p:cNvSpPr/>
            <p:nvPr/>
          </p:nvSpPr>
          <p:spPr>
            <a:xfrm>
              <a:off x="-4408875" y="3321800"/>
              <a:ext cx="154400" cy="148875"/>
            </a:xfrm>
            <a:custGeom>
              <a:avLst/>
              <a:gdLst/>
              <a:ahLst/>
              <a:cxnLst/>
              <a:rect l="l" t="t" r="r" b="b"/>
              <a:pathLst>
                <a:path w="6176" h="5955" extrusionOk="0">
                  <a:moveTo>
                    <a:pt x="3057" y="0"/>
                  </a:moveTo>
                  <a:cubicBezTo>
                    <a:pt x="1387" y="0"/>
                    <a:pt x="1" y="1386"/>
                    <a:pt x="1" y="3088"/>
                  </a:cubicBezTo>
                  <a:cubicBezTo>
                    <a:pt x="1" y="4411"/>
                    <a:pt x="851" y="5545"/>
                    <a:pt x="2049" y="5954"/>
                  </a:cubicBezTo>
                  <a:lnTo>
                    <a:pt x="2049" y="5230"/>
                  </a:lnTo>
                  <a:cubicBezTo>
                    <a:pt x="1229" y="4852"/>
                    <a:pt x="662" y="4001"/>
                    <a:pt x="662" y="3088"/>
                  </a:cubicBezTo>
                  <a:cubicBezTo>
                    <a:pt x="662" y="2048"/>
                    <a:pt x="1292" y="1134"/>
                    <a:pt x="2269" y="819"/>
                  </a:cubicBezTo>
                  <a:cubicBezTo>
                    <a:pt x="2307" y="810"/>
                    <a:pt x="2344" y="805"/>
                    <a:pt x="2380" y="805"/>
                  </a:cubicBezTo>
                  <a:cubicBezTo>
                    <a:pt x="2583" y="805"/>
                    <a:pt x="2742" y="947"/>
                    <a:pt x="2742" y="1134"/>
                  </a:cubicBezTo>
                  <a:lnTo>
                    <a:pt x="2742" y="2710"/>
                  </a:lnTo>
                  <a:lnTo>
                    <a:pt x="3435" y="2710"/>
                  </a:lnTo>
                  <a:lnTo>
                    <a:pt x="3435" y="1134"/>
                  </a:lnTo>
                  <a:cubicBezTo>
                    <a:pt x="3435" y="947"/>
                    <a:pt x="3594" y="805"/>
                    <a:pt x="3796" y="805"/>
                  </a:cubicBezTo>
                  <a:cubicBezTo>
                    <a:pt x="3832" y="805"/>
                    <a:pt x="3869" y="810"/>
                    <a:pt x="3907" y="819"/>
                  </a:cubicBezTo>
                  <a:cubicBezTo>
                    <a:pt x="4852" y="1197"/>
                    <a:pt x="5514" y="2079"/>
                    <a:pt x="5514" y="3088"/>
                  </a:cubicBezTo>
                  <a:cubicBezTo>
                    <a:pt x="5514" y="4001"/>
                    <a:pt x="4947" y="4852"/>
                    <a:pt x="4128" y="5230"/>
                  </a:cubicBezTo>
                  <a:lnTo>
                    <a:pt x="4128" y="5954"/>
                  </a:lnTo>
                  <a:cubicBezTo>
                    <a:pt x="5325" y="5513"/>
                    <a:pt x="6176" y="4411"/>
                    <a:pt x="6176" y="3088"/>
                  </a:cubicBezTo>
                  <a:cubicBezTo>
                    <a:pt x="6144" y="1386"/>
                    <a:pt x="4758" y="0"/>
                    <a:pt x="305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80"/>
            <p:cNvSpPr/>
            <p:nvPr/>
          </p:nvSpPr>
          <p:spPr>
            <a:xfrm>
              <a:off x="-4478975" y="3251700"/>
              <a:ext cx="293825" cy="293800"/>
            </a:xfrm>
            <a:custGeom>
              <a:avLst/>
              <a:gdLst/>
              <a:ahLst/>
              <a:cxnLst/>
              <a:rect l="l" t="t" r="r" b="b"/>
              <a:pathLst>
                <a:path w="11753" h="11752" extrusionOk="0">
                  <a:moveTo>
                    <a:pt x="5861" y="2111"/>
                  </a:moveTo>
                  <a:cubicBezTo>
                    <a:pt x="7972" y="2111"/>
                    <a:pt x="9641" y="3781"/>
                    <a:pt x="9641" y="5892"/>
                  </a:cubicBezTo>
                  <a:cubicBezTo>
                    <a:pt x="9610" y="7971"/>
                    <a:pt x="7909" y="9672"/>
                    <a:pt x="5861" y="9672"/>
                  </a:cubicBezTo>
                  <a:cubicBezTo>
                    <a:pt x="3781" y="9672"/>
                    <a:pt x="2080" y="7971"/>
                    <a:pt x="2080" y="5892"/>
                  </a:cubicBezTo>
                  <a:cubicBezTo>
                    <a:pt x="2080" y="3781"/>
                    <a:pt x="3781" y="2111"/>
                    <a:pt x="5861" y="2111"/>
                  </a:cubicBezTo>
                  <a:close/>
                  <a:moveTo>
                    <a:pt x="5168" y="0"/>
                  </a:moveTo>
                  <a:cubicBezTo>
                    <a:pt x="5010" y="0"/>
                    <a:pt x="4884" y="126"/>
                    <a:pt x="4853" y="284"/>
                  </a:cubicBezTo>
                  <a:lnTo>
                    <a:pt x="4695" y="882"/>
                  </a:lnTo>
                  <a:cubicBezTo>
                    <a:pt x="4128" y="1008"/>
                    <a:pt x="3624" y="1229"/>
                    <a:pt x="3120" y="1512"/>
                  </a:cubicBezTo>
                  <a:lnTo>
                    <a:pt x="2616" y="1197"/>
                  </a:lnTo>
                  <a:cubicBezTo>
                    <a:pt x="2557" y="1153"/>
                    <a:pt x="2485" y="1130"/>
                    <a:pt x="2412" y="1130"/>
                  </a:cubicBezTo>
                  <a:cubicBezTo>
                    <a:pt x="2328" y="1130"/>
                    <a:pt x="2242" y="1161"/>
                    <a:pt x="2175" y="1229"/>
                  </a:cubicBezTo>
                  <a:lnTo>
                    <a:pt x="1198" y="2205"/>
                  </a:lnTo>
                  <a:cubicBezTo>
                    <a:pt x="1072" y="2332"/>
                    <a:pt x="1072" y="2489"/>
                    <a:pt x="1135" y="2647"/>
                  </a:cubicBezTo>
                  <a:lnTo>
                    <a:pt x="1450" y="3151"/>
                  </a:lnTo>
                  <a:cubicBezTo>
                    <a:pt x="1135" y="3623"/>
                    <a:pt x="946" y="4190"/>
                    <a:pt x="820" y="4726"/>
                  </a:cubicBezTo>
                  <a:lnTo>
                    <a:pt x="284" y="4883"/>
                  </a:lnTo>
                  <a:cubicBezTo>
                    <a:pt x="127" y="4946"/>
                    <a:pt x="1" y="5041"/>
                    <a:pt x="1" y="5198"/>
                  </a:cubicBezTo>
                  <a:lnTo>
                    <a:pt x="1" y="6585"/>
                  </a:lnTo>
                  <a:cubicBezTo>
                    <a:pt x="1" y="6742"/>
                    <a:pt x="127" y="6868"/>
                    <a:pt x="284" y="6900"/>
                  </a:cubicBezTo>
                  <a:lnTo>
                    <a:pt x="820" y="7057"/>
                  </a:lnTo>
                  <a:cubicBezTo>
                    <a:pt x="946" y="7593"/>
                    <a:pt x="1198" y="8128"/>
                    <a:pt x="1450" y="8632"/>
                  </a:cubicBezTo>
                  <a:lnTo>
                    <a:pt x="1135" y="9137"/>
                  </a:lnTo>
                  <a:cubicBezTo>
                    <a:pt x="1072" y="9263"/>
                    <a:pt x="1072" y="9452"/>
                    <a:pt x="1198" y="9578"/>
                  </a:cubicBezTo>
                  <a:lnTo>
                    <a:pt x="2175" y="10554"/>
                  </a:lnTo>
                  <a:cubicBezTo>
                    <a:pt x="2248" y="10628"/>
                    <a:pt x="2333" y="10659"/>
                    <a:pt x="2422" y="10659"/>
                  </a:cubicBezTo>
                  <a:cubicBezTo>
                    <a:pt x="2485" y="10659"/>
                    <a:pt x="2550" y="10643"/>
                    <a:pt x="2616" y="10617"/>
                  </a:cubicBezTo>
                  <a:lnTo>
                    <a:pt x="3120" y="10302"/>
                  </a:lnTo>
                  <a:cubicBezTo>
                    <a:pt x="3592" y="10617"/>
                    <a:pt x="4128" y="10806"/>
                    <a:pt x="4695" y="10932"/>
                  </a:cubicBezTo>
                  <a:lnTo>
                    <a:pt x="4853" y="11468"/>
                  </a:lnTo>
                  <a:cubicBezTo>
                    <a:pt x="4884" y="11625"/>
                    <a:pt x="5010" y="11751"/>
                    <a:pt x="5168" y="11751"/>
                  </a:cubicBezTo>
                  <a:lnTo>
                    <a:pt x="6554" y="11751"/>
                  </a:lnTo>
                  <a:cubicBezTo>
                    <a:pt x="6711" y="11751"/>
                    <a:pt x="6806" y="11625"/>
                    <a:pt x="6869" y="11468"/>
                  </a:cubicBezTo>
                  <a:lnTo>
                    <a:pt x="7026" y="10932"/>
                  </a:lnTo>
                  <a:cubicBezTo>
                    <a:pt x="7562" y="10806"/>
                    <a:pt x="8066" y="10554"/>
                    <a:pt x="8602" y="10302"/>
                  </a:cubicBezTo>
                  <a:lnTo>
                    <a:pt x="9106" y="10617"/>
                  </a:lnTo>
                  <a:cubicBezTo>
                    <a:pt x="9158" y="10643"/>
                    <a:pt x="9221" y="10659"/>
                    <a:pt x="9286" y="10659"/>
                  </a:cubicBezTo>
                  <a:cubicBezTo>
                    <a:pt x="9378" y="10659"/>
                    <a:pt x="9473" y="10628"/>
                    <a:pt x="9547" y="10554"/>
                  </a:cubicBezTo>
                  <a:lnTo>
                    <a:pt x="10523" y="9578"/>
                  </a:lnTo>
                  <a:cubicBezTo>
                    <a:pt x="10649" y="9452"/>
                    <a:pt x="10649" y="9294"/>
                    <a:pt x="10555" y="9137"/>
                  </a:cubicBezTo>
                  <a:lnTo>
                    <a:pt x="10240" y="8632"/>
                  </a:lnTo>
                  <a:cubicBezTo>
                    <a:pt x="10555" y="8160"/>
                    <a:pt x="10744" y="7593"/>
                    <a:pt x="10870" y="7057"/>
                  </a:cubicBezTo>
                  <a:lnTo>
                    <a:pt x="11469" y="6900"/>
                  </a:lnTo>
                  <a:cubicBezTo>
                    <a:pt x="11626" y="6868"/>
                    <a:pt x="11752" y="6742"/>
                    <a:pt x="11752" y="6585"/>
                  </a:cubicBezTo>
                  <a:lnTo>
                    <a:pt x="11752" y="5198"/>
                  </a:lnTo>
                  <a:cubicBezTo>
                    <a:pt x="11752" y="5041"/>
                    <a:pt x="11626" y="4946"/>
                    <a:pt x="11469" y="4883"/>
                  </a:cubicBezTo>
                  <a:lnTo>
                    <a:pt x="10870" y="4726"/>
                  </a:lnTo>
                  <a:cubicBezTo>
                    <a:pt x="10744" y="4190"/>
                    <a:pt x="10523" y="3686"/>
                    <a:pt x="10240" y="3151"/>
                  </a:cubicBezTo>
                  <a:lnTo>
                    <a:pt x="10555" y="2647"/>
                  </a:lnTo>
                  <a:cubicBezTo>
                    <a:pt x="10649" y="2521"/>
                    <a:pt x="10649" y="2332"/>
                    <a:pt x="10523" y="2205"/>
                  </a:cubicBezTo>
                  <a:lnTo>
                    <a:pt x="9547" y="1229"/>
                  </a:lnTo>
                  <a:cubicBezTo>
                    <a:pt x="9479" y="1161"/>
                    <a:pt x="9403" y="1130"/>
                    <a:pt x="9322" y="1130"/>
                  </a:cubicBezTo>
                  <a:cubicBezTo>
                    <a:pt x="9252" y="1130"/>
                    <a:pt x="9179" y="1153"/>
                    <a:pt x="9106" y="1197"/>
                  </a:cubicBezTo>
                  <a:lnTo>
                    <a:pt x="8602" y="1512"/>
                  </a:lnTo>
                  <a:cubicBezTo>
                    <a:pt x="8129" y="1197"/>
                    <a:pt x="7562" y="1008"/>
                    <a:pt x="7026" y="882"/>
                  </a:cubicBezTo>
                  <a:lnTo>
                    <a:pt x="6869" y="284"/>
                  </a:lnTo>
                  <a:cubicBezTo>
                    <a:pt x="6806" y="126"/>
                    <a:pt x="6711" y="0"/>
                    <a:pt x="65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95" name="Google Shape;8495;p80"/>
          <p:cNvGrpSpPr/>
          <p:nvPr/>
        </p:nvGrpSpPr>
        <p:grpSpPr>
          <a:xfrm>
            <a:off x="4092004" y="2205192"/>
            <a:ext cx="423079" cy="419659"/>
            <a:chOff x="-4475825" y="3612425"/>
            <a:chExt cx="293825" cy="291450"/>
          </a:xfrm>
        </p:grpSpPr>
        <p:sp>
          <p:nvSpPr>
            <p:cNvPr id="8496" name="Google Shape;8496;p80"/>
            <p:cNvSpPr/>
            <p:nvPr/>
          </p:nvSpPr>
          <p:spPr>
            <a:xfrm>
              <a:off x="-4349800" y="3664400"/>
              <a:ext cx="34675" cy="33100"/>
            </a:xfrm>
            <a:custGeom>
              <a:avLst/>
              <a:gdLst/>
              <a:ahLst/>
              <a:cxnLst/>
              <a:rect l="l" t="t" r="r" b="b"/>
              <a:pathLst>
                <a:path w="1387" h="1324" extrusionOk="0">
                  <a:moveTo>
                    <a:pt x="694" y="1"/>
                  </a:moveTo>
                  <a:cubicBezTo>
                    <a:pt x="347" y="1"/>
                    <a:pt x="32" y="316"/>
                    <a:pt x="32" y="662"/>
                  </a:cubicBezTo>
                  <a:cubicBezTo>
                    <a:pt x="1" y="1040"/>
                    <a:pt x="316" y="1324"/>
                    <a:pt x="694" y="1324"/>
                  </a:cubicBezTo>
                  <a:cubicBezTo>
                    <a:pt x="1103" y="1324"/>
                    <a:pt x="1387" y="1009"/>
                    <a:pt x="1387" y="662"/>
                  </a:cubicBezTo>
                  <a:cubicBezTo>
                    <a:pt x="1387" y="284"/>
                    <a:pt x="1072" y="1"/>
                    <a:pt x="6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80"/>
            <p:cNvSpPr/>
            <p:nvPr/>
          </p:nvSpPr>
          <p:spPr>
            <a:xfrm>
              <a:off x="-4366325" y="3714800"/>
              <a:ext cx="68525" cy="34700"/>
            </a:xfrm>
            <a:custGeom>
              <a:avLst/>
              <a:gdLst/>
              <a:ahLst/>
              <a:cxnLst/>
              <a:rect l="l" t="t" r="r" b="b"/>
              <a:pathLst>
                <a:path w="2741" h="1388" extrusionOk="0">
                  <a:moveTo>
                    <a:pt x="1008" y="1"/>
                  </a:moveTo>
                  <a:cubicBezTo>
                    <a:pt x="473" y="1"/>
                    <a:pt x="0" y="474"/>
                    <a:pt x="0" y="1009"/>
                  </a:cubicBezTo>
                  <a:lnTo>
                    <a:pt x="0" y="1387"/>
                  </a:lnTo>
                  <a:lnTo>
                    <a:pt x="2741" y="1387"/>
                  </a:lnTo>
                  <a:lnTo>
                    <a:pt x="2741" y="1009"/>
                  </a:lnTo>
                  <a:cubicBezTo>
                    <a:pt x="2741" y="474"/>
                    <a:pt x="2268" y="1"/>
                    <a:pt x="167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80"/>
            <p:cNvSpPr/>
            <p:nvPr/>
          </p:nvSpPr>
          <p:spPr>
            <a:xfrm>
              <a:off x="-4475825" y="3612425"/>
              <a:ext cx="293825" cy="291450"/>
            </a:xfrm>
            <a:custGeom>
              <a:avLst/>
              <a:gdLst/>
              <a:ahLst/>
              <a:cxnLst/>
              <a:rect l="l" t="t" r="r" b="b"/>
              <a:pathLst>
                <a:path w="11753" h="11658" extrusionOk="0">
                  <a:moveTo>
                    <a:pt x="5703" y="1324"/>
                  </a:moveTo>
                  <a:cubicBezTo>
                    <a:pt x="6459" y="1324"/>
                    <a:pt x="7089" y="1954"/>
                    <a:pt x="7089" y="2710"/>
                  </a:cubicBezTo>
                  <a:cubicBezTo>
                    <a:pt x="7089" y="3025"/>
                    <a:pt x="6963" y="3340"/>
                    <a:pt x="6774" y="3592"/>
                  </a:cubicBezTo>
                  <a:cubicBezTo>
                    <a:pt x="7373" y="3844"/>
                    <a:pt x="7751" y="4443"/>
                    <a:pt x="7751" y="5104"/>
                  </a:cubicBezTo>
                  <a:lnTo>
                    <a:pt x="7751" y="5766"/>
                  </a:lnTo>
                  <a:lnTo>
                    <a:pt x="7783" y="5766"/>
                  </a:lnTo>
                  <a:cubicBezTo>
                    <a:pt x="7783" y="5986"/>
                    <a:pt x="7625" y="6144"/>
                    <a:pt x="7436" y="6144"/>
                  </a:cubicBezTo>
                  <a:lnTo>
                    <a:pt x="4002" y="6144"/>
                  </a:lnTo>
                  <a:cubicBezTo>
                    <a:pt x="3813" y="6144"/>
                    <a:pt x="3655" y="5986"/>
                    <a:pt x="3655" y="5766"/>
                  </a:cubicBezTo>
                  <a:lnTo>
                    <a:pt x="3655" y="5104"/>
                  </a:lnTo>
                  <a:cubicBezTo>
                    <a:pt x="3655" y="4443"/>
                    <a:pt x="4065" y="3844"/>
                    <a:pt x="4664" y="3592"/>
                  </a:cubicBezTo>
                  <a:cubicBezTo>
                    <a:pt x="4443" y="3340"/>
                    <a:pt x="4348" y="3056"/>
                    <a:pt x="4348" y="2710"/>
                  </a:cubicBezTo>
                  <a:cubicBezTo>
                    <a:pt x="4348" y="1954"/>
                    <a:pt x="4979" y="1324"/>
                    <a:pt x="5703" y="1324"/>
                  </a:cubicBezTo>
                  <a:close/>
                  <a:moveTo>
                    <a:pt x="5798" y="0"/>
                  </a:moveTo>
                  <a:cubicBezTo>
                    <a:pt x="3561" y="0"/>
                    <a:pt x="1702" y="1859"/>
                    <a:pt x="1702" y="4096"/>
                  </a:cubicBezTo>
                  <a:cubicBezTo>
                    <a:pt x="1702" y="5041"/>
                    <a:pt x="2017" y="5955"/>
                    <a:pt x="2553" y="6616"/>
                  </a:cubicBezTo>
                  <a:lnTo>
                    <a:pt x="1702" y="7120"/>
                  </a:lnTo>
                  <a:cubicBezTo>
                    <a:pt x="1513" y="6963"/>
                    <a:pt x="1293" y="6900"/>
                    <a:pt x="1040" y="6900"/>
                  </a:cubicBezTo>
                  <a:cubicBezTo>
                    <a:pt x="473" y="6900"/>
                    <a:pt x="1" y="7341"/>
                    <a:pt x="1" y="7908"/>
                  </a:cubicBezTo>
                  <a:cubicBezTo>
                    <a:pt x="1" y="8475"/>
                    <a:pt x="473" y="8948"/>
                    <a:pt x="1040" y="8948"/>
                  </a:cubicBezTo>
                  <a:cubicBezTo>
                    <a:pt x="1576" y="8948"/>
                    <a:pt x="2049" y="8475"/>
                    <a:pt x="2049" y="7908"/>
                  </a:cubicBezTo>
                  <a:lnTo>
                    <a:pt x="2049" y="7719"/>
                  </a:lnTo>
                  <a:lnTo>
                    <a:pt x="3025" y="7120"/>
                  </a:lnTo>
                  <a:cubicBezTo>
                    <a:pt x="3309" y="7372"/>
                    <a:pt x="3592" y="7593"/>
                    <a:pt x="3939" y="7751"/>
                  </a:cubicBezTo>
                  <a:lnTo>
                    <a:pt x="3277" y="8948"/>
                  </a:lnTo>
                  <a:lnTo>
                    <a:pt x="3088" y="8948"/>
                  </a:lnTo>
                  <a:cubicBezTo>
                    <a:pt x="2521" y="8948"/>
                    <a:pt x="2049" y="9420"/>
                    <a:pt x="2049" y="9956"/>
                  </a:cubicBezTo>
                  <a:cubicBezTo>
                    <a:pt x="2049" y="10523"/>
                    <a:pt x="2521" y="10996"/>
                    <a:pt x="3088" y="10996"/>
                  </a:cubicBezTo>
                  <a:cubicBezTo>
                    <a:pt x="3624" y="10996"/>
                    <a:pt x="4096" y="10523"/>
                    <a:pt x="4096" y="9956"/>
                  </a:cubicBezTo>
                  <a:cubicBezTo>
                    <a:pt x="4096" y="9735"/>
                    <a:pt x="4033" y="9483"/>
                    <a:pt x="3876" y="9294"/>
                  </a:cubicBezTo>
                  <a:lnTo>
                    <a:pt x="4569" y="8034"/>
                  </a:lnTo>
                  <a:cubicBezTo>
                    <a:pt x="4853" y="8097"/>
                    <a:pt x="5168" y="8192"/>
                    <a:pt x="5483" y="8223"/>
                  </a:cubicBezTo>
                  <a:lnTo>
                    <a:pt x="5483" y="9672"/>
                  </a:lnTo>
                  <a:cubicBezTo>
                    <a:pt x="5073" y="9830"/>
                    <a:pt x="4821" y="10208"/>
                    <a:pt x="4821" y="10617"/>
                  </a:cubicBezTo>
                  <a:cubicBezTo>
                    <a:pt x="4821" y="11185"/>
                    <a:pt x="5294" y="11657"/>
                    <a:pt x="5829" y="11657"/>
                  </a:cubicBezTo>
                  <a:cubicBezTo>
                    <a:pt x="6396" y="11657"/>
                    <a:pt x="6869" y="11185"/>
                    <a:pt x="6869" y="10617"/>
                  </a:cubicBezTo>
                  <a:cubicBezTo>
                    <a:pt x="6869" y="10208"/>
                    <a:pt x="6585" y="9798"/>
                    <a:pt x="6176" y="9672"/>
                  </a:cubicBezTo>
                  <a:lnTo>
                    <a:pt x="6176" y="8223"/>
                  </a:lnTo>
                  <a:cubicBezTo>
                    <a:pt x="6491" y="8192"/>
                    <a:pt x="6806" y="8160"/>
                    <a:pt x="7089" y="8034"/>
                  </a:cubicBezTo>
                  <a:lnTo>
                    <a:pt x="7814" y="9294"/>
                  </a:lnTo>
                  <a:cubicBezTo>
                    <a:pt x="7657" y="9483"/>
                    <a:pt x="7562" y="9672"/>
                    <a:pt x="7562" y="9956"/>
                  </a:cubicBezTo>
                  <a:cubicBezTo>
                    <a:pt x="7562" y="10523"/>
                    <a:pt x="8035" y="10996"/>
                    <a:pt x="8602" y="10996"/>
                  </a:cubicBezTo>
                  <a:cubicBezTo>
                    <a:pt x="9137" y="10996"/>
                    <a:pt x="9610" y="10523"/>
                    <a:pt x="9610" y="9956"/>
                  </a:cubicBezTo>
                  <a:cubicBezTo>
                    <a:pt x="9610" y="9420"/>
                    <a:pt x="9137" y="8948"/>
                    <a:pt x="8602" y="8948"/>
                  </a:cubicBezTo>
                  <a:lnTo>
                    <a:pt x="8381" y="8948"/>
                  </a:lnTo>
                  <a:lnTo>
                    <a:pt x="7720" y="7751"/>
                  </a:lnTo>
                  <a:cubicBezTo>
                    <a:pt x="8035" y="7593"/>
                    <a:pt x="8350" y="7372"/>
                    <a:pt x="8633" y="7120"/>
                  </a:cubicBezTo>
                  <a:lnTo>
                    <a:pt x="9704" y="7719"/>
                  </a:lnTo>
                  <a:lnTo>
                    <a:pt x="9704" y="7908"/>
                  </a:lnTo>
                  <a:cubicBezTo>
                    <a:pt x="9704" y="8475"/>
                    <a:pt x="10177" y="8948"/>
                    <a:pt x="10713" y="8948"/>
                  </a:cubicBezTo>
                  <a:cubicBezTo>
                    <a:pt x="11280" y="8948"/>
                    <a:pt x="11752" y="8475"/>
                    <a:pt x="11752" y="7908"/>
                  </a:cubicBezTo>
                  <a:cubicBezTo>
                    <a:pt x="11626" y="7309"/>
                    <a:pt x="11154" y="6900"/>
                    <a:pt x="10586" y="6900"/>
                  </a:cubicBezTo>
                  <a:cubicBezTo>
                    <a:pt x="10366" y="6900"/>
                    <a:pt x="10114" y="6963"/>
                    <a:pt x="9925" y="7120"/>
                  </a:cubicBezTo>
                  <a:lnTo>
                    <a:pt x="9011" y="6616"/>
                  </a:lnTo>
                  <a:cubicBezTo>
                    <a:pt x="9515" y="5892"/>
                    <a:pt x="9893" y="4978"/>
                    <a:pt x="9893" y="4096"/>
                  </a:cubicBezTo>
                  <a:cubicBezTo>
                    <a:pt x="9893" y="1796"/>
                    <a:pt x="8035" y="0"/>
                    <a:pt x="579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99" name="Google Shape;8499;p80"/>
          <p:cNvGrpSpPr/>
          <p:nvPr/>
        </p:nvGrpSpPr>
        <p:grpSpPr>
          <a:xfrm>
            <a:off x="4101077" y="2756844"/>
            <a:ext cx="428730" cy="419623"/>
            <a:chOff x="-4480550" y="3970800"/>
            <a:chExt cx="297750" cy="291425"/>
          </a:xfrm>
        </p:grpSpPr>
        <p:sp>
          <p:nvSpPr>
            <p:cNvPr id="8500" name="Google Shape;8500;p80"/>
            <p:cNvSpPr/>
            <p:nvPr/>
          </p:nvSpPr>
          <p:spPr>
            <a:xfrm>
              <a:off x="-4426200" y="4058225"/>
              <a:ext cx="51225" cy="69325"/>
            </a:xfrm>
            <a:custGeom>
              <a:avLst/>
              <a:gdLst/>
              <a:ahLst/>
              <a:cxnLst/>
              <a:rect l="l" t="t" r="r" b="b"/>
              <a:pathLst>
                <a:path w="2049" h="2773" extrusionOk="0">
                  <a:moveTo>
                    <a:pt x="1" y="0"/>
                  </a:moveTo>
                  <a:lnTo>
                    <a:pt x="1" y="2773"/>
                  </a:lnTo>
                  <a:lnTo>
                    <a:pt x="2048" y="2773"/>
                  </a:lnTo>
                  <a:lnTo>
                    <a:pt x="204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80"/>
            <p:cNvSpPr/>
            <p:nvPr/>
          </p:nvSpPr>
          <p:spPr>
            <a:xfrm>
              <a:off x="-4480550" y="3970800"/>
              <a:ext cx="297750" cy="291425"/>
            </a:xfrm>
            <a:custGeom>
              <a:avLst/>
              <a:gdLst/>
              <a:ahLst/>
              <a:cxnLst/>
              <a:rect l="l" t="t" r="r" b="b"/>
              <a:pathLst>
                <a:path w="11910" h="11657" extrusionOk="0">
                  <a:moveTo>
                    <a:pt x="10082" y="2804"/>
                  </a:moveTo>
                  <a:cubicBezTo>
                    <a:pt x="10492" y="2804"/>
                    <a:pt x="10555" y="3466"/>
                    <a:pt x="10082" y="3466"/>
                  </a:cubicBezTo>
                  <a:lnTo>
                    <a:pt x="5924" y="3466"/>
                  </a:lnTo>
                  <a:cubicBezTo>
                    <a:pt x="5913" y="3466"/>
                    <a:pt x="5903" y="3467"/>
                    <a:pt x="5893" y="3467"/>
                  </a:cubicBezTo>
                  <a:cubicBezTo>
                    <a:pt x="5451" y="3467"/>
                    <a:pt x="5462" y="2804"/>
                    <a:pt x="5924" y="2804"/>
                  </a:cubicBezTo>
                  <a:close/>
                  <a:moveTo>
                    <a:pt x="10082" y="4159"/>
                  </a:moveTo>
                  <a:cubicBezTo>
                    <a:pt x="10492" y="4159"/>
                    <a:pt x="10555" y="4852"/>
                    <a:pt x="10082" y="4852"/>
                  </a:cubicBezTo>
                  <a:lnTo>
                    <a:pt x="5924" y="4852"/>
                  </a:lnTo>
                  <a:cubicBezTo>
                    <a:pt x="5451" y="4852"/>
                    <a:pt x="5451" y="4159"/>
                    <a:pt x="5924" y="4159"/>
                  </a:cubicBezTo>
                  <a:close/>
                  <a:moveTo>
                    <a:pt x="6807" y="5481"/>
                  </a:moveTo>
                  <a:cubicBezTo>
                    <a:pt x="7492" y="5481"/>
                    <a:pt x="8531" y="5513"/>
                    <a:pt x="10082" y="5513"/>
                  </a:cubicBezTo>
                  <a:cubicBezTo>
                    <a:pt x="10492" y="5513"/>
                    <a:pt x="10555" y="6175"/>
                    <a:pt x="10082" y="6175"/>
                  </a:cubicBezTo>
                  <a:lnTo>
                    <a:pt x="5924" y="6175"/>
                  </a:lnTo>
                  <a:lnTo>
                    <a:pt x="5924" y="6206"/>
                  </a:lnTo>
                  <a:cubicBezTo>
                    <a:pt x="5735" y="6206"/>
                    <a:pt x="5577" y="6049"/>
                    <a:pt x="5577" y="5860"/>
                  </a:cubicBezTo>
                  <a:cubicBezTo>
                    <a:pt x="5577" y="5546"/>
                    <a:pt x="5837" y="5481"/>
                    <a:pt x="6807" y="5481"/>
                  </a:cubicBezTo>
                  <a:close/>
                  <a:moveTo>
                    <a:pt x="4569" y="2804"/>
                  </a:moveTo>
                  <a:cubicBezTo>
                    <a:pt x="4758" y="2804"/>
                    <a:pt x="4916" y="2961"/>
                    <a:pt x="4916" y="3151"/>
                  </a:cubicBezTo>
                  <a:lnTo>
                    <a:pt x="4916" y="6585"/>
                  </a:lnTo>
                  <a:cubicBezTo>
                    <a:pt x="4916" y="6774"/>
                    <a:pt x="4758" y="6931"/>
                    <a:pt x="4569" y="6931"/>
                  </a:cubicBezTo>
                  <a:lnTo>
                    <a:pt x="1797" y="6931"/>
                  </a:lnTo>
                  <a:cubicBezTo>
                    <a:pt x="1608" y="6931"/>
                    <a:pt x="1450" y="6774"/>
                    <a:pt x="1450" y="6585"/>
                  </a:cubicBezTo>
                  <a:lnTo>
                    <a:pt x="1450" y="3151"/>
                  </a:lnTo>
                  <a:cubicBezTo>
                    <a:pt x="1450" y="2961"/>
                    <a:pt x="1608" y="2804"/>
                    <a:pt x="1797" y="2804"/>
                  </a:cubicBezTo>
                  <a:close/>
                  <a:moveTo>
                    <a:pt x="4916" y="8317"/>
                  </a:moveTo>
                  <a:lnTo>
                    <a:pt x="4916" y="8979"/>
                  </a:lnTo>
                  <a:lnTo>
                    <a:pt x="3529" y="8979"/>
                  </a:lnTo>
                  <a:lnTo>
                    <a:pt x="3529" y="8317"/>
                  </a:lnTo>
                  <a:close/>
                  <a:moveTo>
                    <a:pt x="8381" y="8317"/>
                  </a:moveTo>
                  <a:lnTo>
                    <a:pt x="8381" y="8979"/>
                  </a:lnTo>
                  <a:lnTo>
                    <a:pt x="6963" y="8979"/>
                  </a:lnTo>
                  <a:lnTo>
                    <a:pt x="6963" y="8317"/>
                  </a:lnTo>
                  <a:close/>
                  <a:moveTo>
                    <a:pt x="1828" y="0"/>
                  </a:moveTo>
                  <a:cubicBezTo>
                    <a:pt x="1419" y="0"/>
                    <a:pt x="1355" y="662"/>
                    <a:pt x="1828" y="662"/>
                  </a:cubicBezTo>
                  <a:lnTo>
                    <a:pt x="2206" y="662"/>
                  </a:lnTo>
                  <a:lnTo>
                    <a:pt x="2206" y="1418"/>
                  </a:lnTo>
                  <a:lnTo>
                    <a:pt x="1166" y="1418"/>
                  </a:lnTo>
                  <a:cubicBezTo>
                    <a:pt x="631" y="1418"/>
                    <a:pt x="158" y="1890"/>
                    <a:pt x="158" y="2426"/>
                  </a:cubicBezTo>
                  <a:lnTo>
                    <a:pt x="158" y="7246"/>
                  </a:lnTo>
                  <a:cubicBezTo>
                    <a:pt x="158" y="7782"/>
                    <a:pt x="631" y="8254"/>
                    <a:pt x="1166" y="8254"/>
                  </a:cubicBezTo>
                  <a:lnTo>
                    <a:pt x="2868" y="8254"/>
                  </a:lnTo>
                  <a:lnTo>
                    <a:pt x="2868" y="8947"/>
                  </a:lnTo>
                  <a:lnTo>
                    <a:pt x="1828" y="8947"/>
                  </a:lnTo>
                  <a:cubicBezTo>
                    <a:pt x="1419" y="8947"/>
                    <a:pt x="1355" y="9609"/>
                    <a:pt x="1828" y="9609"/>
                  </a:cubicBezTo>
                  <a:lnTo>
                    <a:pt x="4916" y="9609"/>
                  </a:lnTo>
                  <a:lnTo>
                    <a:pt x="4916" y="10995"/>
                  </a:lnTo>
                  <a:lnTo>
                    <a:pt x="473" y="10995"/>
                  </a:lnTo>
                  <a:cubicBezTo>
                    <a:pt x="32" y="10995"/>
                    <a:pt x="1" y="11657"/>
                    <a:pt x="473" y="11657"/>
                  </a:cubicBezTo>
                  <a:lnTo>
                    <a:pt x="11437" y="11657"/>
                  </a:lnTo>
                  <a:cubicBezTo>
                    <a:pt x="11878" y="11657"/>
                    <a:pt x="11910" y="10995"/>
                    <a:pt x="11437" y="10995"/>
                  </a:cubicBezTo>
                  <a:lnTo>
                    <a:pt x="6963" y="10995"/>
                  </a:lnTo>
                  <a:lnTo>
                    <a:pt x="6963" y="9609"/>
                  </a:lnTo>
                  <a:lnTo>
                    <a:pt x="10082" y="9609"/>
                  </a:lnTo>
                  <a:cubicBezTo>
                    <a:pt x="10492" y="9609"/>
                    <a:pt x="10555" y="8947"/>
                    <a:pt x="10082" y="8947"/>
                  </a:cubicBezTo>
                  <a:lnTo>
                    <a:pt x="9043" y="8947"/>
                  </a:lnTo>
                  <a:lnTo>
                    <a:pt x="9043" y="8254"/>
                  </a:lnTo>
                  <a:lnTo>
                    <a:pt x="10775" y="8254"/>
                  </a:lnTo>
                  <a:cubicBezTo>
                    <a:pt x="11343" y="8254"/>
                    <a:pt x="11815" y="7782"/>
                    <a:pt x="11815" y="7246"/>
                  </a:cubicBezTo>
                  <a:lnTo>
                    <a:pt x="11815" y="2426"/>
                  </a:lnTo>
                  <a:cubicBezTo>
                    <a:pt x="11815" y="1890"/>
                    <a:pt x="11343" y="1418"/>
                    <a:pt x="10775" y="1418"/>
                  </a:cubicBezTo>
                  <a:lnTo>
                    <a:pt x="9767" y="1418"/>
                  </a:lnTo>
                  <a:lnTo>
                    <a:pt x="9767" y="662"/>
                  </a:lnTo>
                  <a:lnTo>
                    <a:pt x="10114" y="662"/>
                  </a:lnTo>
                  <a:cubicBezTo>
                    <a:pt x="10555" y="662"/>
                    <a:pt x="10586" y="0"/>
                    <a:pt x="10114" y="0"/>
                  </a:cubicBezTo>
                  <a:lnTo>
                    <a:pt x="8728" y="0"/>
                  </a:lnTo>
                  <a:cubicBezTo>
                    <a:pt x="8287" y="0"/>
                    <a:pt x="8255" y="662"/>
                    <a:pt x="8728" y="662"/>
                  </a:cubicBezTo>
                  <a:lnTo>
                    <a:pt x="9074" y="662"/>
                  </a:lnTo>
                  <a:lnTo>
                    <a:pt x="9074" y="1418"/>
                  </a:lnTo>
                  <a:lnTo>
                    <a:pt x="6302" y="1418"/>
                  </a:lnTo>
                  <a:lnTo>
                    <a:pt x="6302" y="662"/>
                  </a:lnTo>
                  <a:lnTo>
                    <a:pt x="6648" y="662"/>
                  </a:lnTo>
                  <a:cubicBezTo>
                    <a:pt x="7089" y="662"/>
                    <a:pt x="7121" y="0"/>
                    <a:pt x="6648" y="0"/>
                  </a:cubicBezTo>
                  <a:lnTo>
                    <a:pt x="5262" y="0"/>
                  </a:lnTo>
                  <a:cubicBezTo>
                    <a:pt x="4821" y="0"/>
                    <a:pt x="4790" y="662"/>
                    <a:pt x="5262" y="662"/>
                  </a:cubicBezTo>
                  <a:lnTo>
                    <a:pt x="5609" y="662"/>
                  </a:lnTo>
                  <a:lnTo>
                    <a:pt x="5609" y="1418"/>
                  </a:lnTo>
                  <a:lnTo>
                    <a:pt x="2868" y="1418"/>
                  </a:lnTo>
                  <a:lnTo>
                    <a:pt x="2868" y="662"/>
                  </a:lnTo>
                  <a:lnTo>
                    <a:pt x="3214" y="662"/>
                  </a:lnTo>
                  <a:cubicBezTo>
                    <a:pt x="3655" y="662"/>
                    <a:pt x="3687" y="0"/>
                    <a:pt x="321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02" name="Google Shape;8502;p80"/>
          <p:cNvGrpSpPr/>
          <p:nvPr/>
        </p:nvGrpSpPr>
        <p:grpSpPr>
          <a:xfrm>
            <a:off x="6804910" y="1689221"/>
            <a:ext cx="415123" cy="419659"/>
            <a:chOff x="-2668225" y="3239075"/>
            <a:chExt cx="288300" cy="291450"/>
          </a:xfrm>
        </p:grpSpPr>
        <p:sp>
          <p:nvSpPr>
            <p:cNvPr id="8503" name="Google Shape;8503;p80"/>
            <p:cNvSpPr/>
            <p:nvPr/>
          </p:nvSpPr>
          <p:spPr>
            <a:xfrm>
              <a:off x="-2592600" y="3239075"/>
              <a:ext cx="137850" cy="51225"/>
            </a:xfrm>
            <a:custGeom>
              <a:avLst/>
              <a:gdLst/>
              <a:ahLst/>
              <a:cxnLst/>
              <a:rect l="l" t="t" r="r" b="b"/>
              <a:pathLst>
                <a:path w="5514" h="2049" extrusionOk="0">
                  <a:moveTo>
                    <a:pt x="1355" y="1"/>
                  </a:moveTo>
                  <a:cubicBezTo>
                    <a:pt x="0" y="1"/>
                    <a:pt x="11" y="2049"/>
                    <a:pt x="1386" y="2049"/>
                  </a:cubicBezTo>
                  <a:lnTo>
                    <a:pt x="4127" y="2049"/>
                  </a:lnTo>
                  <a:cubicBezTo>
                    <a:pt x="5482" y="2049"/>
                    <a:pt x="5514" y="1"/>
                    <a:pt x="4127" y="1"/>
                  </a:cubicBezTo>
                  <a:lnTo>
                    <a:pt x="1386" y="1"/>
                  </a:lnTo>
                  <a:cubicBezTo>
                    <a:pt x="1376" y="1"/>
                    <a:pt x="1366" y="1"/>
                    <a:pt x="13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80"/>
            <p:cNvSpPr/>
            <p:nvPr/>
          </p:nvSpPr>
          <p:spPr>
            <a:xfrm>
              <a:off x="-2587875" y="3307875"/>
              <a:ext cx="129200" cy="69850"/>
            </a:xfrm>
            <a:custGeom>
              <a:avLst/>
              <a:gdLst/>
              <a:ahLst/>
              <a:cxnLst/>
              <a:rect l="l" t="t" r="r" b="b"/>
              <a:pathLst>
                <a:path w="5168" h="2794" extrusionOk="0">
                  <a:moveTo>
                    <a:pt x="1235" y="1"/>
                  </a:moveTo>
                  <a:cubicBezTo>
                    <a:pt x="1002" y="1"/>
                    <a:pt x="977" y="13"/>
                    <a:pt x="882" y="53"/>
                  </a:cubicBezTo>
                  <a:lnTo>
                    <a:pt x="882" y="1502"/>
                  </a:lnTo>
                  <a:cubicBezTo>
                    <a:pt x="788" y="1628"/>
                    <a:pt x="599" y="1943"/>
                    <a:pt x="0" y="2794"/>
                  </a:cubicBezTo>
                  <a:lnTo>
                    <a:pt x="5167" y="2794"/>
                  </a:lnTo>
                  <a:cubicBezTo>
                    <a:pt x="4568" y="1912"/>
                    <a:pt x="4379" y="1597"/>
                    <a:pt x="4316" y="1471"/>
                  </a:cubicBezTo>
                  <a:lnTo>
                    <a:pt x="4316" y="22"/>
                  </a:lnTo>
                  <a:lnTo>
                    <a:pt x="3938" y="22"/>
                  </a:lnTo>
                  <a:cubicBezTo>
                    <a:pt x="2228" y="22"/>
                    <a:pt x="1547" y="1"/>
                    <a:pt x="123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80"/>
            <p:cNvSpPr/>
            <p:nvPr/>
          </p:nvSpPr>
          <p:spPr>
            <a:xfrm>
              <a:off x="-2566625" y="3427325"/>
              <a:ext cx="33125" cy="33100"/>
            </a:xfrm>
            <a:custGeom>
              <a:avLst/>
              <a:gdLst/>
              <a:ahLst/>
              <a:cxnLst/>
              <a:rect l="l" t="t" r="r" b="b"/>
              <a:pathLst>
                <a:path w="1325" h="1324" extrusionOk="0">
                  <a:moveTo>
                    <a:pt x="662" y="1"/>
                  </a:moveTo>
                  <a:cubicBezTo>
                    <a:pt x="253" y="1"/>
                    <a:pt x="1" y="316"/>
                    <a:pt x="1" y="662"/>
                  </a:cubicBezTo>
                  <a:cubicBezTo>
                    <a:pt x="1" y="1009"/>
                    <a:pt x="316" y="1324"/>
                    <a:pt x="662" y="1324"/>
                  </a:cubicBezTo>
                  <a:cubicBezTo>
                    <a:pt x="1041" y="1324"/>
                    <a:pt x="1324" y="1009"/>
                    <a:pt x="1324" y="662"/>
                  </a:cubicBezTo>
                  <a:cubicBezTo>
                    <a:pt x="1324" y="316"/>
                    <a:pt x="1041" y="1"/>
                    <a:pt x="6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80"/>
            <p:cNvSpPr/>
            <p:nvPr/>
          </p:nvSpPr>
          <p:spPr>
            <a:xfrm>
              <a:off x="-2481550" y="3461200"/>
              <a:ext cx="18125" cy="18150"/>
            </a:xfrm>
            <a:custGeom>
              <a:avLst/>
              <a:gdLst/>
              <a:ahLst/>
              <a:cxnLst/>
              <a:rect l="l" t="t" r="r" b="b"/>
              <a:pathLst>
                <a:path w="725" h="726" extrusionOk="0">
                  <a:moveTo>
                    <a:pt x="378" y="0"/>
                  </a:moveTo>
                  <a:cubicBezTo>
                    <a:pt x="158" y="0"/>
                    <a:pt x="0" y="158"/>
                    <a:pt x="0" y="378"/>
                  </a:cubicBezTo>
                  <a:cubicBezTo>
                    <a:pt x="0" y="568"/>
                    <a:pt x="158" y="725"/>
                    <a:pt x="378" y="725"/>
                  </a:cubicBezTo>
                  <a:cubicBezTo>
                    <a:pt x="567" y="725"/>
                    <a:pt x="725" y="568"/>
                    <a:pt x="725" y="378"/>
                  </a:cubicBezTo>
                  <a:cubicBezTo>
                    <a:pt x="725" y="158"/>
                    <a:pt x="536" y="0"/>
                    <a:pt x="37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80"/>
            <p:cNvSpPr/>
            <p:nvPr/>
          </p:nvSpPr>
          <p:spPr>
            <a:xfrm>
              <a:off x="-2668225" y="3393475"/>
              <a:ext cx="288300" cy="137050"/>
            </a:xfrm>
            <a:custGeom>
              <a:avLst/>
              <a:gdLst/>
              <a:ahLst/>
              <a:cxnLst/>
              <a:rect l="l" t="t" r="r" b="b"/>
              <a:pathLst>
                <a:path w="11532" h="5482" extrusionOk="0">
                  <a:moveTo>
                    <a:pt x="4726" y="630"/>
                  </a:moveTo>
                  <a:cubicBezTo>
                    <a:pt x="5483" y="630"/>
                    <a:pt x="6113" y="1260"/>
                    <a:pt x="6113" y="2016"/>
                  </a:cubicBezTo>
                  <a:cubicBezTo>
                    <a:pt x="6113" y="2804"/>
                    <a:pt x="5514" y="3403"/>
                    <a:pt x="4726" y="3403"/>
                  </a:cubicBezTo>
                  <a:cubicBezTo>
                    <a:pt x="3970" y="3403"/>
                    <a:pt x="3340" y="2772"/>
                    <a:pt x="3340" y="2016"/>
                  </a:cubicBezTo>
                  <a:cubicBezTo>
                    <a:pt x="3340" y="1260"/>
                    <a:pt x="3970" y="630"/>
                    <a:pt x="4726" y="630"/>
                  </a:cubicBezTo>
                  <a:close/>
                  <a:moveTo>
                    <a:pt x="7845" y="2048"/>
                  </a:moveTo>
                  <a:cubicBezTo>
                    <a:pt x="8381" y="2048"/>
                    <a:pt x="8854" y="2520"/>
                    <a:pt x="8854" y="3087"/>
                  </a:cubicBezTo>
                  <a:cubicBezTo>
                    <a:pt x="8854" y="3623"/>
                    <a:pt x="8381" y="4096"/>
                    <a:pt x="7845" y="4096"/>
                  </a:cubicBezTo>
                  <a:cubicBezTo>
                    <a:pt x="7278" y="4096"/>
                    <a:pt x="6806" y="3623"/>
                    <a:pt x="6806" y="3087"/>
                  </a:cubicBezTo>
                  <a:cubicBezTo>
                    <a:pt x="6806" y="2520"/>
                    <a:pt x="7278" y="2048"/>
                    <a:pt x="7845" y="2048"/>
                  </a:cubicBezTo>
                  <a:close/>
                  <a:moveTo>
                    <a:pt x="2710" y="0"/>
                  </a:moveTo>
                  <a:cubicBezTo>
                    <a:pt x="2238" y="693"/>
                    <a:pt x="1607" y="1575"/>
                    <a:pt x="788" y="2804"/>
                  </a:cubicBezTo>
                  <a:cubicBezTo>
                    <a:pt x="1" y="3938"/>
                    <a:pt x="820" y="5482"/>
                    <a:pt x="2206" y="5482"/>
                  </a:cubicBezTo>
                  <a:lnTo>
                    <a:pt x="9295" y="5482"/>
                  </a:lnTo>
                  <a:cubicBezTo>
                    <a:pt x="10712" y="5482"/>
                    <a:pt x="11532" y="3938"/>
                    <a:pt x="10744" y="2804"/>
                  </a:cubicBezTo>
                  <a:cubicBezTo>
                    <a:pt x="9925" y="1575"/>
                    <a:pt x="9295" y="693"/>
                    <a:pt x="882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08" name="Google Shape;8508;p80"/>
          <p:cNvGrpSpPr/>
          <p:nvPr/>
        </p:nvGrpSpPr>
        <p:grpSpPr>
          <a:xfrm>
            <a:off x="6802066" y="2205191"/>
            <a:ext cx="420811" cy="419659"/>
            <a:chOff x="-2671375" y="3597450"/>
            <a:chExt cx="292250" cy="291450"/>
          </a:xfrm>
        </p:grpSpPr>
        <p:sp>
          <p:nvSpPr>
            <p:cNvPr id="8509" name="Google Shape;8509;p80"/>
            <p:cNvSpPr/>
            <p:nvPr/>
          </p:nvSpPr>
          <p:spPr>
            <a:xfrm>
              <a:off x="-2654050" y="3597450"/>
              <a:ext cx="260725" cy="51225"/>
            </a:xfrm>
            <a:custGeom>
              <a:avLst/>
              <a:gdLst/>
              <a:ahLst/>
              <a:cxnLst/>
              <a:rect l="l" t="t" r="r" b="b"/>
              <a:pathLst>
                <a:path w="10429" h="2049" extrusionOk="0">
                  <a:moveTo>
                    <a:pt x="1513" y="1"/>
                  </a:moveTo>
                  <a:cubicBezTo>
                    <a:pt x="1072" y="1"/>
                    <a:pt x="725" y="253"/>
                    <a:pt x="568" y="631"/>
                  </a:cubicBezTo>
                  <a:lnTo>
                    <a:pt x="1" y="2049"/>
                  </a:lnTo>
                  <a:lnTo>
                    <a:pt x="10429" y="2049"/>
                  </a:lnTo>
                  <a:lnTo>
                    <a:pt x="9830" y="631"/>
                  </a:lnTo>
                  <a:cubicBezTo>
                    <a:pt x="9673" y="253"/>
                    <a:pt x="9263" y="1"/>
                    <a:pt x="88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80"/>
            <p:cNvSpPr/>
            <p:nvPr/>
          </p:nvSpPr>
          <p:spPr>
            <a:xfrm>
              <a:off x="-2671375" y="3667550"/>
              <a:ext cx="292250" cy="221350"/>
            </a:xfrm>
            <a:custGeom>
              <a:avLst/>
              <a:gdLst/>
              <a:ahLst/>
              <a:cxnLst/>
              <a:rect l="l" t="t" r="r" b="b"/>
              <a:pathLst>
                <a:path w="11690" h="8854" extrusionOk="0">
                  <a:moveTo>
                    <a:pt x="1733" y="1324"/>
                  </a:moveTo>
                  <a:cubicBezTo>
                    <a:pt x="1922" y="1324"/>
                    <a:pt x="2080" y="1481"/>
                    <a:pt x="2080" y="1702"/>
                  </a:cubicBezTo>
                  <a:cubicBezTo>
                    <a:pt x="2080" y="1891"/>
                    <a:pt x="1922" y="2049"/>
                    <a:pt x="1733" y="2049"/>
                  </a:cubicBezTo>
                  <a:cubicBezTo>
                    <a:pt x="1544" y="2049"/>
                    <a:pt x="1387" y="1891"/>
                    <a:pt x="1387" y="1702"/>
                  </a:cubicBezTo>
                  <a:cubicBezTo>
                    <a:pt x="1387" y="1481"/>
                    <a:pt x="1544" y="1324"/>
                    <a:pt x="1733" y="1324"/>
                  </a:cubicBezTo>
                  <a:close/>
                  <a:moveTo>
                    <a:pt x="10019" y="1387"/>
                  </a:moveTo>
                  <a:cubicBezTo>
                    <a:pt x="10492" y="1387"/>
                    <a:pt x="10492" y="2049"/>
                    <a:pt x="10019" y="2049"/>
                  </a:cubicBezTo>
                  <a:lnTo>
                    <a:pt x="3781" y="2049"/>
                  </a:lnTo>
                  <a:cubicBezTo>
                    <a:pt x="3340" y="2049"/>
                    <a:pt x="3309" y="1387"/>
                    <a:pt x="3781" y="1387"/>
                  </a:cubicBezTo>
                  <a:close/>
                  <a:moveTo>
                    <a:pt x="1733" y="4096"/>
                  </a:moveTo>
                  <a:cubicBezTo>
                    <a:pt x="1922" y="4096"/>
                    <a:pt x="2080" y="4254"/>
                    <a:pt x="2080" y="4443"/>
                  </a:cubicBezTo>
                  <a:cubicBezTo>
                    <a:pt x="2080" y="4632"/>
                    <a:pt x="1922" y="4789"/>
                    <a:pt x="1733" y="4789"/>
                  </a:cubicBezTo>
                  <a:cubicBezTo>
                    <a:pt x="1544" y="4789"/>
                    <a:pt x="1387" y="4632"/>
                    <a:pt x="1387" y="4443"/>
                  </a:cubicBezTo>
                  <a:cubicBezTo>
                    <a:pt x="1387" y="4254"/>
                    <a:pt x="1544" y="4096"/>
                    <a:pt x="1733" y="4096"/>
                  </a:cubicBezTo>
                  <a:close/>
                  <a:moveTo>
                    <a:pt x="10050" y="4127"/>
                  </a:moveTo>
                  <a:cubicBezTo>
                    <a:pt x="10492" y="4127"/>
                    <a:pt x="10481" y="4789"/>
                    <a:pt x="10019" y="4789"/>
                  </a:cubicBezTo>
                  <a:lnTo>
                    <a:pt x="3781" y="4789"/>
                  </a:lnTo>
                  <a:cubicBezTo>
                    <a:pt x="3340" y="4789"/>
                    <a:pt x="3309" y="4128"/>
                    <a:pt x="3781" y="4128"/>
                  </a:cubicBezTo>
                  <a:lnTo>
                    <a:pt x="10019" y="4128"/>
                  </a:lnTo>
                  <a:cubicBezTo>
                    <a:pt x="10030" y="4127"/>
                    <a:pt x="10040" y="4127"/>
                    <a:pt x="10050" y="4127"/>
                  </a:cubicBezTo>
                  <a:close/>
                  <a:moveTo>
                    <a:pt x="1733" y="6806"/>
                  </a:moveTo>
                  <a:cubicBezTo>
                    <a:pt x="1922" y="6806"/>
                    <a:pt x="2080" y="6963"/>
                    <a:pt x="2080" y="7152"/>
                  </a:cubicBezTo>
                  <a:cubicBezTo>
                    <a:pt x="2080" y="7373"/>
                    <a:pt x="1922" y="7499"/>
                    <a:pt x="1733" y="7499"/>
                  </a:cubicBezTo>
                  <a:cubicBezTo>
                    <a:pt x="1544" y="7499"/>
                    <a:pt x="1387" y="7373"/>
                    <a:pt x="1387" y="7152"/>
                  </a:cubicBezTo>
                  <a:cubicBezTo>
                    <a:pt x="1387" y="6963"/>
                    <a:pt x="1544" y="6806"/>
                    <a:pt x="1733" y="6806"/>
                  </a:cubicBezTo>
                  <a:close/>
                  <a:moveTo>
                    <a:pt x="10019" y="6837"/>
                  </a:moveTo>
                  <a:cubicBezTo>
                    <a:pt x="10492" y="6837"/>
                    <a:pt x="10492" y="7499"/>
                    <a:pt x="10019" y="7499"/>
                  </a:cubicBezTo>
                  <a:lnTo>
                    <a:pt x="3781" y="7499"/>
                  </a:lnTo>
                  <a:cubicBezTo>
                    <a:pt x="3340" y="7499"/>
                    <a:pt x="3309" y="6837"/>
                    <a:pt x="3781" y="6837"/>
                  </a:cubicBezTo>
                  <a:close/>
                  <a:moveTo>
                    <a:pt x="379" y="1"/>
                  </a:moveTo>
                  <a:lnTo>
                    <a:pt x="95" y="631"/>
                  </a:lnTo>
                  <a:cubicBezTo>
                    <a:pt x="64" y="757"/>
                    <a:pt x="1" y="883"/>
                    <a:pt x="1" y="1009"/>
                  </a:cubicBezTo>
                  <a:lnTo>
                    <a:pt x="1" y="2395"/>
                  </a:lnTo>
                  <a:cubicBezTo>
                    <a:pt x="1" y="2679"/>
                    <a:pt x="127" y="2899"/>
                    <a:pt x="284" y="3057"/>
                  </a:cubicBezTo>
                  <a:cubicBezTo>
                    <a:pt x="127" y="3246"/>
                    <a:pt x="1" y="3498"/>
                    <a:pt x="1" y="3718"/>
                  </a:cubicBezTo>
                  <a:lnTo>
                    <a:pt x="1" y="5104"/>
                  </a:lnTo>
                  <a:cubicBezTo>
                    <a:pt x="1" y="5388"/>
                    <a:pt x="127" y="5609"/>
                    <a:pt x="284" y="5766"/>
                  </a:cubicBezTo>
                  <a:cubicBezTo>
                    <a:pt x="127" y="5987"/>
                    <a:pt x="1" y="6207"/>
                    <a:pt x="1" y="6459"/>
                  </a:cubicBezTo>
                  <a:lnTo>
                    <a:pt x="1" y="7814"/>
                  </a:lnTo>
                  <a:cubicBezTo>
                    <a:pt x="1" y="8381"/>
                    <a:pt x="473" y="8854"/>
                    <a:pt x="1040" y="8854"/>
                  </a:cubicBezTo>
                  <a:lnTo>
                    <a:pt x="10649" y="8854"/>
                  </a:lnTo>
                  <a:cubicBezTo>
                    <a:pt x="11185" y="8854"/>
                    <a:pt x="11658" y="8381"/>
                    <a:pt x="11658" y="7814"/>
                  </a:cubicBezTo>
                  <a:lnTo>
                    <a:pt x="11658" y="6459"/>
                  </a:lnTo>
                  <a:cubicBezTo>
                    <a:pt x="11658" y="6176"/>
                    <a:pt x="11563" y="5924"/>
                    <a:pt x="11405" y="5766"/>
                  </a:cubicBezTo>
                  <a:cubicBezTo>
                    <a:pt x="11563" y="5577"/>
                    <a:pt x="11658" y="5357"/>
                    <a:pt x="11658" y="5104"/>
                  </a:cubicBezTo>
                  <a:lnTo>
                    <a:pt x="11658" y="3718"/>
                  </a:lnTo>
                  <a:cubicBezTo>
                    <a:pt x="11658" y="3466"/>
                    <a:pt x="11563" y="3214"/>
                    <a:pt x="11405" y="3057"/>
                  </a:cubicBezTo>
                  <a:cubicBezTo>
                    <a:pt x="11563" y="2868"/>
                    <a:pt x="11658" y="2616"/>
                    <a:pt x="11658" y="2395"/>
                  </a:cubicBezTo>
                  <a:lnTo>
                    <a:pt x="11658" y="1009"/>
                  </a:lnTo>
                  <a:lnTo>
                    <a:pt x="11689" y="1009"/>
                  </a:lnTo>
                  <a:cubicBezTo>
                    <a:pt x="11689" y="883"/>
                    <a:pt x="11658" y="757"/>
                    <a:pt x="11626" y="631"/>
                  </a:cubicBezTo>
                  <a:lnTo>
                    <a:pt x="113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1" name="Google Shape;8511;p80"/>
          <p:cNvGrpSpPr/>
          <p:nvPr/>
        </p:nvGrpSpPr>
        <p:grpSpPr>
          <a:xfrm>
            <a:off x="6812849" y="2755691"/>
            <a:ext cx="423043" cy="421927"/>
            <a:chOff x="-2670575" y="3956600"/>
            <a:chExt cx="293800" cy="293025"/>
          </a:xfrm>
        </p:grpSpPr>
        <p:sp>
          <p:nvSpPr>
            <p:cNvPr id="8512" name="Google Shape;8512;p80"/>
            <p:cNvSpPr/>
            <p:nvPr/>
          </p:nvSpPr>
          <p:spPr>
            <a:xfrm>
              <a:off x="-2670575" y="3975525"/>
              <a:ext cx="116575" cy="34675"/>
            </a:xfrm>
            <a:custGeom>
              <a:avLst/>
              <a:gdLst/>
              <a:ahLst/>
              <a:cxnLst/>
              <a:rect l="l" t="t" r="r" b="b"/>
              <a:pathLst>
                <a:path w="4663" h="1387" extrusionOk="0">
                  <a:moveTo>
                    <a:pt x="1040" y="0"/>
                  </a:moveTo>
                  <a:cubicBezTo>
                    <a:pt x="473" y="0"/>
                    <a:pt x="0" y="473"/>
                    <a:pt x="0" y="1040"/>
                  </a:cubicBezTo>
                  <a:lnTo>
                    <a:pt x="0" y="1386"/>
                  </a:lnTo>
                  <a:lnTo>
                    <a:pt x="3781" y="1386"/>
                  </a:lnTo>
                  <a:cubicBezTo>
                    <a:pt x="4001" y="882"/>
                    <a:pt x="4316" y="410"/>
                    <a:pt x="4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80"/>
            <p:cNvSpPr/>
            <p:nvPr/>
          </p:nvSpPr>
          <p:spPr>
            <a:xfrm>
              <a:off x="-2669800" y="4026700"/>
              <a:ext cx="170950" cy="136300"/>
            </a:xfrm>
            <a:custGeom>
              <a:avLst/>
              <a:gdLst/>
              <a:ahLst/>
              <a:cxnLst/>
              <a:rect l="l" t="t" r="r" b="b"/>
              <a:pathLst>
                <a:path w="6838" h="5452" extrusionOk="0">
                  <a:moveTo>
                    <a:pt x="1" y="1"/>
                  </a:moveTo>
                  <a:lnTo>
                    <a:pt x="1" y="5451"/>
                  </a:lnTo>
                  <a:lnTo>
                    <a:pt x="6837" y="5451"/>
                  </a:lnTo>
                  <a:lnTo>
                    <a:pt x="6837" y="5357"/>
                  </a:lnTo>
                  <a:cubicBezTo>
                    <a:pt x="6522" y="5294"/>
                    <a:pt x="6207" y="5168"/>
                    <a:pt x="5924" y="5042"/>
                  </a:cubicBezTo>
                  <a:lnTo>
                    <a:pt x="5104" y="5325"/>
                  </a:lnTo>
                  <a:cubicBezTo>
                    <a:pt x="4975" y="5368"/>
                    <a:pt x="4845" y="5389"/>
                    <a:pt x="4720" y="5389"/>
                  </a:cubicBezTo>
                  <a:cubicBezTo>
                    <a:pt x="3931" y="5389"/>
                    <a:pt x="3289" y="4597"/>
                    <a:pt x="3561" y="3781"/>
                  </a:cubicBezTo>
                  <a:lnTo>
                    <a:pt x="3844" y="2962"/>
                  </a:lnTo>
                  <a:cubicBezTo>
                    <a:pt x="3561" y="2364"/>
                    <a:pt x="3403" y="1702"/>
                    <a:pt x="3403" y="1041"/>
                  </a:cubicBezTo>
                  <a:cubicBezTo>
                    <a:pt x="3403" y="662"/>
                    <a:pt x="3466" y="316"/>
                    <a:pt x="35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80"/>
            <p:cNvSpPr/>
            <p:nvPr/>
          </p:nvSpPr>
          <p:spPr>
            <a:xfrm>
              <a:off x="-2669800" y="4179500"/>
              <a:ext cx="170950" cy="70125"/>
            </a:xfrm>
            <a:custGeom>
              <a:avLst/>
              <a:gdLst/>
              <a:ahLst/>
              <a:cxnLst/>
              <a:rect l="l" t="t" r="r" b="b"/>
              <a:pathLst>
                <a:path w="6838" h="2805" extrusionOk="0">
                  <a:moveTo>
                    <a:pt x="3403" y="757"/>
                  </a:moveTo>
                  <a:cubicBezTo>
                    <a:pt x="3592" y="757"/>
                    <a:pt x="3750" y="914"/>
                    <a:pt x="3750" y="1103"/>
                  </a:cubicBezTo>
                  <a:cubicBezTo>
                    <a:pt x="3750" y="1293"/>
                    <a:pt x="3592" y="1450"/>
                    <a:pt x="3403" y="1450"/>
                  </a:cubicBezTo>
                  <a:cubicBezTo>
                    <a:pt x="3214" y="1450"/>
                    <a:pt x="3057" y="1293"/>
                    <a:pt x="3057" y="1103"/>
                  </a:cubicBezTo>
                  <a:cubicBezTo>
                    <a:pt x="3057" y="914"/>
                    <a:pt x="3214" y="757"/>
                    <a:pt x="3403" y="757"/>
                  </a:cubicBezTo>
                  <a:close/>
                  <a:moveTo>
                    <a:pt x="1" y="1"/>
                  </a:moveTo>
                  <a:lnTo>
                    <a:pt x="1" y="1765"/>
                  </a:lnTo>
                  <a:cubicBezTo>
                    <a:pt x="1" y="2332"/>
                    <a:pt x="442" y="2805"/>
                    <a:pt x="1009" y="2805"/>
                  </a:cubicBezTo>
                  <a:lnTo>
                    <a:pt x="5829" y="2805"/>
                  </a:lnTo>
                  <a:cubicBezTo>
                    <a:pt x="6365" y="2805"/>
                    <a:pt x="6837" y="2332"/>
                    <a:pt x="6837" y="1765"/>
                  </a:cubicBezTo>
                  <a:lnTo>
                    <a:pt x="683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80"/>
            <p:cNvSpPr/>
            <p:nvPr/>
          </p:nvSpPr>
          <p:spPr>
            <a:xfrm>
              <a:off x="-2566625" y="3956600"/>
              <a:ext cx="189850" cy="190650"/>
            </a:xfrm>
            <a:custGeom>
              <a:avLst/>
              <a:gdLst/>
              <a:ahLst/>
              <a:cxnLst/>
              <a:rect l="l" t="t" r="r" b="b"/>
              <a:pathLst>
                <a:path w="7594" h="7626" extrusionOk="0">
                  <a:moveTo>
                    <a:pt x="3759" y="1391"/>
                  </a:moveTo>
                  <a:cubicBezTo>
                    <a:pt x="3929" y="1391"/>
                    <a:pt x="4096" y="1502"/>
                    <a:pt x="4096" y="1734"/>
                  </a:cubicBezTo>
                  <a:lnTo>
                    <a:pt x="4096" y="2175"/>
                  </a:lnTo>
                  <a:cubicBezTo>
                    <a:pt x="4254" y="2206"/>
                    <a:pt x="4349" y="2301"/>
                    <a:pt x="4475" y="2427"/>
                  </a:cubicBezTo>
                  <a:cubicBezTo>
                    <a:pt x="4716" y="2669"/>
                    <a:pt x="4494" y="3003"/>
                    <a:pt x="4235" y="3003"/>
                  </a:cubicBezTo>
                  <a:cubicBezTo>
                    <a:pt x="4157" y="3003"/>
                    <a:pt x="4075" y="2973"/>
                    <a:pt x="4002" y="2899"/>
                  </a:cubicBezTo>
                  <a:cubicBezTo>
                    <a:pt x="3926" y="2823"/>
                    <a:pt x="3839" y="2791"/>
                    <a:pt x="3756" y="2791"/>
                  </a:cubicBezTo>
                  <a:cubicBezTo>
                    <a:pt x="3493" y="2791"/>
                    <a:pt x="3266" y="3109"/>
                    <a:pt x="3529" y="3372"/>
                  </a:cubicBezTo>
                  <a:cubicBezTo>
                    <a:pt x="3624" y="3435"/>
                    <a:pt x="3687" y="3466"/>
                    <a:pt x="3781" y="3466"/>
                  </a:cubicBezTo>
                  <a:cubicBezTo>
                    <a:pt x="4317" y="3466"/>
                    <a:pt x="4790" y="3939"/>
                    <a:pt x="4790" y="4506"/>
                  </a:cubicBezTo>
                  <a:cubicBezTo>
                    <a:pt x="4790" y="4884"/>
                    <a:pt x="4569" y="5294"/>
                    <a:pt x="4128" y="5451"/>
                  </a:cubicBezTo>
                  <a:lnTo>
                    <a:pt x="4128" y="5829"/>
                  </a:lnTo>
                  <a:cubicBezTo>
                    <a:pt x="4128" y="6054"/>
                    <a:pt x="3957" y="6172"/>
                    <a:pt x="3789" y="6172"/>
                  </a:cubicBezTo>
                  <a:cubicBezTo>
                    <a:pt x="3626" y="6172"/>
                    <a:pt x="3466" y="6062"/>
                    <a:pt x="3466" y="5829"/>
                  </a:cubicBezTo>
                  <a:lnTo>
                    <a:pt x="3466" y="5451"/>
                  </a:lnTo>
                  <a:cubicBezTo>
                    <a:pt x="3309" y="5420"/>
                    <a:pt x="3183" y="5325"/>
                    <a:pt x="3057" y="5199"/>
                  </a:cubicBezTo>
                  <a:cubicBezTo>
                    <a:pt x="2815" y="4957"/>
                    <a:pt x="3037" y="4623"/>
                    <a:pt x="3296" y="4623"/>
                  </a:cubicBezTo>
                  <a:cubicBezTo>
                    <a:pt x="3374" y="4623"/>
                    <a:pt x="3456" y="4653"/>
                    <a:pt x="3529" y="4727"/>
                  </a:cubicBezTo>
                  <a:cubicBezTo>
                    <a:pt x="3603" y="4800"/>
                    <a:pt x="3684" y="4831"/>
                    <a:pt x="3763" y="4831"/>
                  </a:cubicBezTo>
                  <a:cubicBezTo>
                    <a:pt x="4022" y="4831"/>
                    <a:pt x="4244" y="4496"/>
                    <a:pt x="4002" y="4254"/>
                  </a:cubicBezTo>
                  <a:cubicBezTo>
                    <a:pt x="3939" y="4191"/>
                    <a:pt x="3844" y="4160"/>
                    <a:pt x="3781" y="4160"/>
                  </a:cubicBezTo>
                  <a:cubicBezTo>
                    <a:pt x="3214" y="4160"/>
                    <a:pt x="2742" y="3687"/>
                    <a:pt x="2742" y="3120"/>
                  </a:cubicBezTo>
                  <a:cubicBezTo>
                    <a:pt x="2742" y="2710"/>
                    <a:pt x="2994" y="2332"/>
                    <a:pt x="3403" y="2175"/>
                  </a:cubicBezTo>
                  <a:lnTo>
                    <a:pt x="3403" y="1734"/>
                  </a:lnTo>
                  <a:cubicBezTo>
                    <a:pt x="3403" y="1509"/>
                    <a:pt x="3583" y="1391"/>
                    <a:pt x="3759" y="1391"/>
                  </a:cubicBezTo>
                  <a:close/>
                  <a:moveTo>
                    <a:pt x="3781" y="1"/>
                  </a:moveTo>
                  <a:cubicBezTo>
                    <a:pt x="1734" y="1"/>
                    <a:pt x="1" y="1671"/>
                    <a:pt x="1" y="3782"/>
                  </a:cubicBezTo>
                  <a:cubicBezTo>
                    <a:pt x="1" y="4380"/>
                    <a:pt x="158" y="5010"/>
                    <a:pt x="410" y="5514"/>
                  </a:cubicBezTo>
                  <a:cubicBezTo>
                    <a:pt x="473" y="5609"/>
                    <a:pt x="473" y="5735"/>
                    <a:pt x="473" y="5798"/>
                  </a:cubicBezTo>
                  <a:lnTo>
                    <a:pt x="158" y="6774"/>
                  </a:lnTo>
                  <a:cubicBezTo>
                    <a:pt x="46" y="7141"/>
                    <a:pt x="311" y="7482"/>
                    <a:pt x="684" y="7482"/>
                  </a:cubicBezTo>
                  <a:cubicBezTo>
                    <a:pt x="728" y="7482"/>
                    <a:pt x="774" y="7478"/>
                    <a:pt x="820" y="7468"/>
                  </a:cubicBezTo>
                  <a:lnTo>
                    <a:pt x="1797" y="7121"/>
                  </a:lnTo>
                  <a:cubicBezTo>
                    <a:pt x="1831" y="7110"/>
                    <a:pt x="1866" y="7102"/>
                    <a:pt x="1900" y="7102"/>
                  </a:cubicBezTo>
                  <a:cubicBezTo>
                    <a:pt x="1960" y="7102"/>
                    <a:pt x="2020" y="7124"/>
                    <a:pt x="2080" y="7184"/>
                  </a:cubicBezTo>
                  <a:cubicBezTo>
                    <a:pt x="2584" y="7468"/>
                    <a:pt x="3214" y="7625"/>
                    <a:pt x="3813" y="7625"/>
                  </a:cubicBezTo>
                  <a:cubicBezTo>
                    <a:pt x="5892" y="7625"/>
                    <a:pt x="7594" y="5924"/>
                    <a:pt x="7594" y="3813"/>
                  </a:cubicBezTo>
                  <a:cubicBezTo>
                    <a:pt x="7499" y="1702"/>
                    <a:pt x="5861" y="1"/>
                    <a:pt x="37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6" name="Google Shape;8516;p80"/>
          <p:cNvGrpSpPr/>
          <p:nvPr/>
        </p:nvGrpSpPr>
        <p:grpSpPr>
          <a:xfrm>
            <a:off x="3070370" y="3311947"/>
            <a:ext cx="426462" cy="418363"/>
            <a:chOff x="-1183550" y="3586525"/>
            <a:chExt cx="296175" cy="290550"/>
          </a:xfrm>
        </p:grpSpPr>
        <p:sp>
          <p:nvSpPr>
            <p:cNvPr id="8517" name="Google Shape;8517;p80"/>
            <p:cNvSpPr/>
            <p:nvPr/>
          </p:nvSpPr>
          <p:spPr>
            <a:xfrm>
              <a:off x="-927575" y="3671500"/>
              <a:ext cx="40200" cy="16575"/>
            </a:xfrm>
            <a:custGeom>
              <a:avLst/>
              <a:gdLst/>
              <a:ahLst/>
              <a:cxnLst/>
              <a:rect l="l" t="t" r="r" b="b"/>
              <a:pathLst>
                <a:path w="1608" h="663" extrusionOk="0">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80"/>
            <p:cNvSpPr/>
            <p:nvPr/>
          </p:nvSpPr>
          <p:spPr>
            <a:xfrm>
              <a:off x="-1183550" y="3671500"/>
              <a:ext cx="39400" cy="16575"/>
            </a:xfrm>
            <a:custGeom>
              <a:avLst/>
              <a:gdLst/>
              <a:ahLst/>
              <a:cxnLst/>
              <a:rect l="l" t="t" r="r" b="b"/>
              <a:pathLst>
                <a:path w="1576" h="663" extrusionOk="0">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80"/>
            <p:cNvSpPr/>
            <p:nvPr/>
          </p:nvSpPr>
          <p:spPr>
            <a:xfrm>
              <a:off x="-944250" y="3603025"/>
              <a:ext cx="39525" cy="26375"/>
            </a:xfrm>
            <a:custGeom>
              <a:avLst/>
              <a:gdLst/>
              <a:ahLst/>
              <a:cxnLst/>
              <a:rect l="l" t="t" r="r" b="b"/>
              <a:pathLst>
                <a:path w="1581" h="1055" extrusionOk="0">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80"/>
            <p:cNvSpPr/>
            <p:nvPr/>
          </p:nvSpPr>
          <p:spPr>
            <a:xfrm>
              <a:off x="-1166200" y="3731225"/>
              <a:ext cx="39700" cy="26075"/>
            </a:xfrm>
            <a:custGeom>
              <a:avLst/>
              <a:gdLst/>
              <a:ahLst/>
              <a:cxnLst/>
              <a:rect l="l" t="t" r="r" b="b"/>
              <a:pathLst>
                <a:path w="1588" h="1043" extrusionOk="0">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80"/>
            <p:cNvSpPr/>
            <p:nvPr/>
          </p:nvSpPr>
          <p:spPr>
            <a:xfrm>
              <a:off x="-944925" y="3730950"/>
              <a:ext cx="40200" cy="26375"/>
            </a:xfrm>
            <a:custGeom>
              <a:avLst/>
              <a:gdLst/>
              <a:ahLst/>
              <a:cxnLst/>
              <a:rect l="l" t="t" r="r" b="b"/>
              <a:pathLst>
                <a:path w="1608" h="1055" extrusionOk="0">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80"/>
            <p:cNvSpPr/>
            <p:nvPr/>
          </p:nvSpPr>
          <p:spPr>
            <a:xfrm>
              <a:off x="-1167000" y="3603025"/>
              <a:ext cx="40200" cy="26375"/>
            </a:xfrm>
            <a:custGeom>
              <a:avLst/>
              <a:gdLst/>
              <a:ahLst/>
              <a:cxnLst/>
              <a:rect l="l" t="t" r="r" b="b"/>
              <a:pathLst>
                <a:path w="1608" h="1055" extrusionOk="0">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80"/>
            <p:cNvSpPr/>
            <p:nvPr/>
          </p:nvSpPr>
          <p:spPr>
            <a:xfrm>
              <a:off x="-1065400" y="3658900"/>
              <a:ext cx="59875" cy="77200"/>
            </a:xfrm>
            <a:custGeom>
              <a:avLst/>
              <a:gdLst/>
              <a:ahLst/>
              <a:cxnLst/>
              <a:rect l="l" t="t" r="r" b="b"/>
              <a:pathLst>
                <a:path w="2395" h="3088" extrusionOk="0">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80"/>
            <p:cNvSpPr/>
            <p:nvPr/>
          </p:nvSpPr>
          <p:spPr>
            <a:xfrm>
              <a:off x="-1078000" y="3809325"/>
              <a:ext cx="85075" cy="67750"/>
            </a:xfrm>
            <a:custGeom>
              <a:avLst/>
              <a:gdLst/>
              <a:ahLst/>
              <a:cxnLst/>
              <a:rect l="l" t="t" r="r" b="b"/>
              <a:pathLst>
                <a:path w="3403" h="2710" extrusionOk="0">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80"/>
            <p:cNvSpPr/>
            <p:nvPr/>
          </p:nvSpPr>
          <p:spPr>
            <a:xfrm>
              <a:off x="-1135500" y="3586525"/>
              <a:ext cx="193775" cy="204700"/>
            </a:xfrm>
            <a:custGeom>
              <a:avLst/>
              <a:gdLst/>
              <a:ahLst/>
              <a:cxnLst/>
              <a:rect l="l" t="t" r="r" b="b"/>
              <a:pathLst>
                <a:path w="7751" h="8188" extrusionOk="0">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6" name="Google Shape;8526;p80"/>
          <p:cNvGrpSpPr/>
          <p:nvPr/>
        </p:nvGrpSpPr>
        <p:grpSpPr>
          <a:xfrm>
            <a:off x="1933980" y="1689799"/>
            <a:ext cx="420811" cy="418507"/>
            <a:chOff x="-5971525" y="3273750"/>
            <a:chExt cx="292250" cy="290650"/>
          </a:xfrm>
        </p:grpSpPr>
        <p:sp>
          <p:nvSpPr>
            <p:cNvPr id="8527" name="Google Shape;8527;p80"/>
            <p:cNvSpPr/>
            <p:nvPr/>
          </p:nvSpPr>
          <p:spPr>
            <a:xfrm>
              <a:off x="-5868325" y="3273750"/>
              <a:ext cx="85075" cy="84300"/>
            </a:xfrm>
            <a:custGeom>
              <a:avLst/>
              <a:gdLst/>
              <a:ahLst/>
              <a:cxnLst/>
              <a:rect l="l" t="t" r="r" b="b"/>
              <a:pathLst>
                <a:path w="3403" h="3372" extrusionOk="0">
                  <a:moveTo>
                    <a:pt x="1701" y="0"/>
                  </a:moveTo>
                  <a:cubicBezTo>
                    <a:pt x="788" y="0"/>
                    <a:pt x="0" y="756"/>
                    <a:pt x="0" y="1702"/>
                  </a:cubicBezTo>
                  <a:cubicBezTo>
                    <a:pt x="0" y="2615"/>
                    <a:pt x="788" y="3371"/>
                    <a:pt x="1701" y="3371"/>
                  </a:cubicBezTo>
                  <a:cubicBezTo>
                    <a:pt x="2646" y="3371"/>
                    <a:pt x="3403" y="2615"/>
                    <a:pt x="3403" y="1702"/>
                  </a:cubicBezTo>
                  <a:cubicBezTo>
                    <a:pt x="3403" y="756"/>
                    <a:pt x="2646" y="0"/>
                    <a:pt x="17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80"/>
            <p:cNvSpPr/>
            <p:nvPr/>
          </p:nvSpPr>
          <p:spPr>
            <a:xfrm>
              <a:off x="-5971525" y="3308400"/>
              <a:ext cx="292250" cy="256000"/>
            </a:xfrm>
            <a:custGeom>
              <a:avLst/>
              <a:gdLst/>
              <a:ahLst/>
              <a:cxnLst/>
              <a:rect l="l" t="t" r="r" b="b"/>
              <a:pathLst>
                <a:path w="11690" h="10240" extrusionOk="0">
                  <a:moveTo>
                    <a:pt x="2049" y="1"/>
                  </a:moveTo>
                  <a:cubicBezTo>
                    <a:pt x="1324" y="1"/>
                    <a:pt x="694" y="599"/>
                    <a:pt x="694" y="1355"/>
                  </a:cubicBezTo>
                  <a:cubicBezTo>
                    <a:pt x="694" y="1733"/>
                    <a:pt x="852" y="2080"/>
                    <a:pt x="1072" y="2300"/>
                  </a:cubicBezTo>
                  <a:cubicBezTo>
                    <a:pt x="442" y="2647"/>
                    <a:pt x="1" y="3340"/>
                    <a:pt x="1" y="4096"/>
                  </a:cubicBezTo>
                  <a:lnTo>
                    <a:pt x="1" y="5766"/>
                  </a:lnTo>
                  <a:cubicBezTo>
                    <a:pt x="1" y="6207"/>
                    <a:pt x="284" y="6617"/>
                    <a:pt x="694" y="6774"/>
                  </a:cubicBezTo>
                  <a:lnTo>
                    <a:pt x="694" y="8538"/>
                  </a:lnTo>
                  <a:cubicBezTo>
                    <a:pt x="694" y="9074"/>
                    <a:pt x="1167" y="9546"/>
                    <a:pt x="1702" y="9546"/>
                  </a:cubicBezTo>
                  <a:lnTo>
                    <a:pt x="2364" y="9546"/>
                  </a:lnTo>
                  <a:cubicBezTo>
                    <a:pt x="2931" y="9546"/>
                    <a:pt x="3403" y="9074"/>
                    <a:pt x="3403" y="8538"/>
                  </a:cubicBezTo>
                  <a:lnTo>
                    <a:pt x="3403" y="6774"/>
                  </a:lnTo>
                  <a:cubicBezTo>
                    <a:pt x="3529" y="6711"/>
                    <a:pt x="3624" y="6648"/>
                    <a:pt x="3750" y="6522"/>
                  </a:cubicBezTo>
                  <a:cubicBezTo>
                    <a:pt x="3876" y="6585"/>
                    <a:pt x="3939" y="6680"/>
                    <a:pt x="4097" y="6774"/>
                  </a:cubicBezTo>
                  <a:lnTo>
                    <a:pt x="4097" y="9200"/>
                  </a:lnTo>
                  <a:cubicBezTo>
                    <a:pt x="4097" y="9735"/>
                    <a:pt x="4569" y="10240"/>
                    <a:pt x="5136" y="10240"/>
                  </a:cubicBezTo>
                  <a:lnTo>
                    <a:pt x="6522" y="10240"/>
                  </a:lnTo>
                  <a:cubicBezTo>
                    <a:pt x="7058" y="10240"/>
                    <a:pt x="7562" y="9767"/>
                    <a:pt x="7562" y="9200"/>
                  </a:cubicBezTo>
                  <a:lnTo>
                    <a:pt x="7562" y="6774"/>
                  </a:lnTo>
                  <a:cubicBezTo>
                    <a:pt x="7688" y="6711"/>
                    <a:pt x="7814" y="6648"/>
                    <a:pt x="7940" y="6522"/>
                  </a:cubicBezTo>
                  <a:cubicBezTo>
                    <a:pt x="8035" y="6585"/>
                    <a:pt x="8129" y="6680"/>
                    <a:pt x="8287" y="6774"/>
                  </a:cubicBezTo>
                  <a:lnTo>
                    <a:pt x="8287" y="8538"/>
                  </a:lnTo>
                  <a:cubicBezTo>
                    <a:pt x="8287" y="9074"/>
                    <a:pt x="8759" y="9546"/>
                    <a:pt x="9295" y="9546"/>
                  </a:cubicBezTo>
                  <a:lnTo>
                    <a:pt x="9988" y="9546"/>
                  </a:lnTo>
                  <a:cubicBezTo>
                    <a:pt x="10524" y="9546"/>
                    <a:pt x="10996" y="9074"/>
                    <a:pt x="10996" y="8538"/>
                  </a:cubicBezTo>
                  <a:lnTo>
                    <a:pt x="10996" y="6774"/>
                  </a:lnTo>
                  <a:cubicBezTo>
                    <a:pt x="11406" y="6617"/>
                    <a:pt x="11658" y="6238"/>
                    <a:pt x="11658" y="5766"/>
                  </a:cubicBezTo>
                  <a:lnTo>
                    <a:pt x="11658" y="4096"/>
                  </a:lnTo>
                  <a:cubicBezTo>
                    <a:pt x="11689" y="3340"/>
                    <a:pt x="11280" y="2678"/>
                    <a:pt x="10650" y="2300"/>
                  </a:cubicBezTo>
                  <a:cubicBezTo>
                    <a:pt x="10870" y="2080"/>
                    <a:pt x="11028" y="1733"/>
                    <a:pt x="11028" y="1355"/>
                  </a:cubicBezTo>
                  <a:cubicBezTo>
                    <a:pt x="11028" y="599"/>
                    <a:pt x="10398" y="1"/>
                    <a:pt x="9641" y="1"/>
                  </a:cubicBezTo>
                  <a:cubicBezTo>
                    <a:pt x="8917" y="1"/>
                    <a:pt x="8287" y="599"/>
                    <a:pt x="8287" y="1355"/>
                  </a:cubicBezTo>
                  <a:cubicBezTo>
                    <a:pt x="8287" y="1733"/>
                    <a:pt x="8444" y="2080"/>
                    <a:pt x="8665" y="2300"/>
                  </a:cubicBezTo>
                  <a:cubicBezTo>
                    <a:pt x="8444" y="2426"/>
                    <a:pt x="8224" y="2584"/>
                    <a:pt x="8066" y="2773"/>
                  </a:cubicBezTo>
                  <a:cubicBezTo>
                    <a:pt x="7972" y="2521"/>
                    <a:pt x="7751" y="2237"/>
                    <a:pt x="7562" y="2017"/>
                  </a:cubicBezTo>
                  <a:cubicBezTo>
                    <a:pt x="7216" y="2395"/>
                    <a:pt x="6743" y="2584"/>
                    <a:pt x="6239" y="2647"/>
                  </a:cubicBezTo>
                  <a:lnTo>
                    <a:pt x="6239" y="4380"/>
                  </a:lnTo>
                  <a:cubicBezTo>
                    <a:pt x="6239" y="4604"/>
                    <a:pt x="6043" y="4722"/>
                    <a:pt x="5851" y="4722"/>
                  </a:cubicBezTo>
                  <a:cubicBezTo>
                    <a:pt x="5665" y="4722"/>
                    <a:pt x="5483" y="4612"/>
                    <a:pt x="5483" y="4380"/>
                  </a:cubicBezTo>
                  <a:lnTo>
                    <a:pt x="5483" y="2647"/>
                  </a:lnTo>
                  <a:cubicBezTo>
                    <a:pt x="4979" y="2584"/>
                    <a:pt x="4506" y="2332"/>
                    <a:pt x="4160" y="2017"/>
                  </a:cubicBezTo>
                  <a:cubicBezTo>
                    <a:pt x="3908" y="2237"/>
                    <a:pt x="3750" y="2521"/>
                    <a:pt x="3624" y="2773"/>
                  </a:cubicBezTo>
                  <a:cubicBezTo>
                    <a:pt x="3466" y="2584"/>
                    <a:pt x="3277" y="2426"/>
                    <a:pt x="3057" y="2300"/>
                  </a:cubicBezTo>
                  <a:cubicBezTo>
                    <a:pt x="3277" y="2080"/>
                    <a:pt x="3435" y="1733"/>
                    <a:pt x="3435" y="1355"/>
                  </a:cubicBezTo>
                  <a:cubicBezTo>
                    <a:pt x="3435" y="599"/>
                    <a:pt x="2805" y="1"/>
                    <a:pt x="20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9" name="Google Shape;8529;p80"/>
          <p:cNvGrpSpPr/>
          <p:nvPr/>
        </p:nvGrpSpPr>
        <p:grpSpPr>
          <a:xfrm>
            <a:off x="1928310" y="2203826"/>
            <a:ext cx="432150" cy="422395"/>
            <a:chOff x="-5974675" y="3632100"/>
            <a:chExt cx="300125" cy="293350"/>
          </a:xfrm>
        </p:grpSpPr>
        <p:sp>
          <p:nvSpPr>
            <p:cNvPr id="8530" name="Google Shape;8530;p80"/>
            <p:cNvSpPr/>
            <p:nvPr/>
          </p:nvSpPr>
          <p:spPr>
            <a:xfrm>
              <a:off x="-5974675" y="3701875"/>
              <a:ext cx="141025" cy="221650"/>
            </a:xfrm>
            <a:custGeom>
              <a:avLst/>
              <a:gdLst/>
              <a:ahLst/>
              <a:cxnLst/>
              <a:rect l="l" t="t" r="r" b="b"/>
              <a:pathLst>
                <a:path w="5641" h="8866" extrusionOk="0">
                  <a:moveTo>
                    <a:pt x="540" y="1"/>
                  </a:moveTo>
                  <a:cubicBezTo>
                    <a:pt x="331" y="1"/>
                    <a:pt x="123" y="188"/>
                    <a:pt x="221" y="423"/>
                  </a:cubicBezTo>
                  <a:lnTo>
                    <a:pt x="568" y="1526"/>
                  </a:lnTo>
                  <a:cubicBezTo>
                    <a:pt x="788" y="2251"/>
                    <a:pt x="1419" y="2723"/>
                    <a:pt x="2175" y="2723"/>
                  </a:cubicBezTo>
                  <a:lnTo>
                    <a:pt x="2899" y="2723"/>
                  </a:lnTo>
                  <a:lnTo>
                    <a:pt x="2899" y="4110"/>
                  </a:lnTo>
                  <a:lnTo>
                    <a:pt x="473" y="4110"/>
                  </a:lnTo>
                  <a:cubicBezTo>
                    <a:pt x="64" y="4110"/>
                    <a:pt x="1" y="4771"/>
                    <a:pt x="473" y="4771"/>
                  </a:cubicBezTo>
                  <a:lnTo>
                    <a:pt x="2899" y="4771"/>
                  </a:lnTo>
                  <a:lnTo>
                    <a:pt x="2899" y="5779"/>
                  </a:lnTo>
                  <a:cubicBezTo>
                    <a:pt x="2899" y="5905"/>
                    <a:pt x="2899" y="6031"/>
                    <a:pt x="2931" y="6126"/>
                  </a:cubicBezTo>
                  <a:lnTo>
                    <a:pt x="2175" y="6126"/>
                  </a:lnTo>
                  <a:cubicBezTo>
                    <a:pt x="1419" y="6126"/>
                    <a:pt x="788" y="6598"/>
                    <a:pt x="568" y="7323"/>
                  </a:cubicBezTo>
                  <a:lnTo>
                    <a:pt x="221" y="8426"/>
                  </a:lnTo>
                  <a:cubicBezTo>
                    <a:pt x="126" y="8691"/>
                    <a:pt x="329" y="8866"/>
                    <a:pt x="533" y="8866"/>
                  </a:cubicBezTo>
                  <a:cubicBezTo>
                    <a:pt x="667" y="8866"/>
                    <a:pt x="801" y="8790"/>
                    <a:pt x="852" y="8615"/>
                  </a:cubicBezTo>
                  <a:lnTo>
                    <a:pt x="1198" y="7512"/>
                  </a:lnTo>
                  <a:cubicBezTo>
                    <a:pt x="1356" y="7071"/>
                    <a:pt x="1734" y="6819"/>
                    <a:pt x="2175" y="6819"/>
                  </a:cubicBezTo>
                  <a:lnTo>
                    <a:pt x="3088" y="6819"/>
                  </a:lnTo>
                  <a:cubicBezTo>
                    <a:pt x="3466" y="7922"/>
                    <a:pt x="4475" y="8709"/>
                    <a:pt x="5640" y="8835"/>
                  </a:cubicBezTo>
                  <a:lnTo>
                    <a:pt x="5640" y="613"/>
                  </a:lnTo>
                  <a:lnTo>
                    <a:pt x="3939" y="613"/>
                  </a:lnTo>
                  <a:cubicBezTo>
                    <a:pt x="3372" y="676"/>
                    <a:pt x="2899" y="1148"/>
                    <a:pt x="2899" y="1684"/>
                  </a:cubicBezTo>
                  <a:lnTo>
                    <a:pt x="2899" y="2062"/>
                  </a:lnTo>
                  <a:lnTo>
                    <a:pt x="2175" y="2062"/>
                  </a:lnTo>
                  <a:cubicBezTo>
                    <a:pt x="1734" y="2062"/>
                    <a:pt x="1356" y="1778"/>
                    <a:pt x="1198" y="1337"/>
                  </a:cubicBezTo>
                  <a:lnTo>
                    <a:pt x="852" y="234"/>
                  </a:lnTo>
                  <a:cubicBezTo>
                    <a:pt x="792" y="69"/>
                    <a:pt x="666" y="1"/>
                    <a:pt x="5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80"/>
            <p:cNvSpPr/>
            <p:nvPr/>
          </p:nvSpPr>
          <p:spPr>
            <a:xfrm>
              <a:off x="-5880150" y="3632100"/>
              <a:ext cx="108725" cy="68550"/>
            </a:xfrm>
            <a:custGeom>
              <a:avLst/>
              <a:gdLst/>
              <a:ahLst/>
              <a:cxnLst/>
              <a:rect l="l" t="t" r="r" b="b"/>
              <a:pathLst>
                <a:path w="4349" h="2742" extrusionOk="0">
                  <a:moveTo>
                    <a:pt x="788" y="1"/>
                  </a:moveTo>
                  <a:cubicBezTo>
                    <a:pt x="599" y="1"/>
                    <a:pt x="442" y="159"/>
                    <a:pt x="442" y="348"/>
                  </a:cubicBezTo>
                  <a:lnTo>
                    <a:pt x="442" y="1009"/>
                  </a:lnTo>
                  <a:cubicBezTo>
                    <a:pt x="442" y="1324"/>
                    <a:pt x="599" y="1608"/>
                    <a:pt x="788" y="1797"/>
                  </a:cubicBezTo>
                  <a:cubicBezTo>
                    <a:pt x="442" y="2049"/>
                    <a:pt x="158" y="2364"/>
                    <a:pt x="0" y="2742"/>
                  </a:cubicBezTo>
                  <a:lnTo>
                    <a:pt x="4348" y="2742"/>
                  </a:lnTo>
                  <a:cubicBezTo>
                    <a:pt x="4159" y="2364"/>
                    <a:pt x="3876" y="2049"/>
                    <a:pt x="3561" y="1797"/>
                  </a:cubicBezTo>
                  <a:cubicBezTo>
                    <a:pt x="3813" y="1608"/>
                    <a:pt x="3907" y="1324"/>
                    <a:pt x="3907" y="1009"/>
                  </a:cubicBezTo>
                  <a:lnTo>
                    <a:pt x="3907" y="348"/>
                  </a:lnTo>
                  <a:cubicBezTo>
                    <a:pt x="3907" y="123"/>
                    <a:pt x="3736" y="5"/>
                    <a:pt x="3568" y="5"/>
                  </a:cubicBezTo>
                  <a:cubicBezTo>
                    <a:pt x="3405" y="5"/>
                    <a:pt x="3245" y="115"/>
                    <a:pt x="3245" y="348"/>
                  </a:cubicBezTo>
                  <a:lnTo>
                    <a:pt x="3245" y="1009"/>
                  </a:lnTo>
                  <a:cubicBezTo>
                    <a:pt x="3245" y="1230"/>
                    <a:pt x="3088" y="1387"/>
                    <a:pt x="2899" y="1387"/>
                  </a:cubicBezTo>
                  <a:lnTo>
                    <a:pt x="1513" y="1387"/>
                  </a:lnTo>
                  <a:cubicBezTo>
                    <a:pt x="1324" y="1387"/>
                    <a:pt x="1166" y="1230"/>
                    <a:pt x="1166" y="1009"/>
                  </a:cubicBezTo>
                  <a:lnTo>
                    <a:pt x="1166" y="348"/>
                  </a:lnTo>
                  <a:cubicBezTo>
                    <a:pt x="1166" y="159"/>
                    <a:pt x="1009" y="1"/>
                    <a:pt x="78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80"/>
            <p:cNvSpPr/>
            <p:nvPr/>
          </p:nvSpPr>
          <p:spPr>
            <a:xfrm>
              <a:off x="-5814775" y="3702500"/>
              <a:ext cx="140225" cy="222950"/>
            </a:xfrm>
            <a:custGeom>
              <a:avLst/>
              <a:gdLst/>
              <a:ahLst/>
              <a:cxnLst/>
              <a:rect l="l" t="t" r="r" b="b"/>
              <a:pathLst>
                <a:path w="5609" h="8918" extrusionOk="0">
                  <a:moveTo>
                    <a:pt x="5092" y="1"/>
                  </a:moveTo>
                  <a:cubicBezTo>
                    <a:pt x="4964" y="1"/>
                    <a:pt x="4837" y="72"/>
                    <a:pt x="4789" y="241"/>
                  </a:cubicBezTo>
                  <a:lnTo>
                    <a:pt x="4443" y="1344"/>
                  </a:lnTo>
                  <a:cubicBezTo>
                    <a:pt x="4285" y="1785"/>
                    <a:pt x="3907" y="2068"/>
                    <a:pt x="3466" y="2068"/>
                  </a:cubicBezTo>
                  <a:lnTo>
                    <a:pt x="2710" y="2068"/>
                  </a:lnTo>
                  <a:lnTo>
                    <a:pt x="2710" y="1722"/>
                  </a:lnTo>
                  <a:cubicBezTo>
                    <a:pt x="2710" y="1155"/>
                    <a:pt x="2237" y="682"/>
                    <a:pt x="1702" y="682"/>
                  </a:cubicBezTo>
                  <a:lnTo>
                    <a:pt x="0" y="682"/>
                  </a:lnTo>
                  <a:lnTo>
                    <a:pt x="0" y="8873"/>
                  </a:lnTo>
                  <a:cubicBezTo>
                    <a:pt x="1198" y="8747"/>
                    <a:pt x="2174" y="7928"/>
                    <a:pt x="2552" y="6857"/>
                  </a:cubicBezTo>
                  <a:lnTo>
                    <a:pt x="3466" y="6857"/>
                  </a:lnTo>
                  <a:cubicBezTo>
                    <a:pt x="3907" y="6857"/>
                    <a:pt x="4285" y="7140"/>
                    <a:pt x="4443" y="7582"/>
                  </a:cubicBezTo>
                  <a:lnTo>
                    <a:pt x="4789" y="8684"/>
                  </a:lnTo>
                  <a:cubicBezTo>
                    <a:pt x="4848" y="8850"/>
                    <a:pt x="4974" y="8918"/>
                    <a:pt x="5100" y="8918"/>
                  </a:cubicBezTo>
                  <a:cubicBezTo>
                    <a:pt x="5309" y="8918"/>
                    <a:pt x="5518" y="8731"/>
                    <a:pt x="5419" y="8495"/>
                  </a:cubicBezTo>
                  <a:lnTo>
                    <a:pt x="5041" y="7298"/>
                  </a:lnTo>
                  <a:cubicBezTo>
                    <a:pt x="4789" y="6573"/>
                    <a:pt x="4159" y="6101"/>
                    <a:pt x="3434" y="6101"/>
                  </a:cubicBezTo>
                  <a:lnTo>
                    <a:pt x="2678" y="6101"/>
                  </a:lnTo>
                  <a:cubicBezTo>
                    <a:pt x="2678" y="6006"/>
                    <a:pt x="2710" y="5880"/>
                    <a:pt x="2710" y="5754"/>
                  </a:cubicBezTo>
                  <a:lnTo>
                    <a:pt x="2710" y="4778"/>
                  </a:lnTo>
                  <a:lnTo>
                    <a:pt x="5136" y="4778"/>
                  </a:lnTo>
                  <a:cubicBezTo>
                    <a:pt x="5545" y="4778"/>
                    <a:pt x="5608" y="4116"/>
                    <a:pt x="5136" y="4116"/>
                  </a:cubicBezTo>
                  <a:lnTo>
                    <a:pt x="2710" y="4116"/>
                  </a:lnTo>
                  <a:lnTo>
                    <a:pt x="2710" y="2730"/>
                  </a:lnTo>
                  <a:lnTo>
                    <a:pt x="3466" y="2730"/>
                  </a:lnTo>
                  <a:cubicBezTo>
                    <a:pt x="4222" y="2730"/>
                    <a:pt x="4852" y="2257"/>
                    <a:pt x="5073" y="1564"/>
                  </a:cubicBezTo>
                  <a:lnTo>
                    <a:pt x="5419" y="461"/>
                  </a:lnTo>
                  <a:cubicBezTo>
                    <a:pt x="5517" y="189"/>
                    <a:pt x="5301" y="1"/>
                    <a:pt x="50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33" name="Google Shape;8533;p80"/>
          <p:cNvGrpSpPr/>
          <p:nvPr/>
        </p:nvGrpSpPr>
        <p:grpSpPr>
          <a:xfrm>
            <a:off x="1958351" y="2755694"/>
            <a:ext cx="395865" cy="421927"/>
            <a:chOff x="-5971525" y="3990475"/>
            <a:chExt cx="274925" cy="293025"/>
          </a:xfrm>
        </p:grpSpPr>
        <p:sp>
          <p:nvSpPr>
            <p:cNvPr id="8534" name="Google Shape;8534;p80"/>
            <p:cNvSpPr/>
            <p:nvPr/>
          </p:nvSpPr>
          <p:spPr>
            <a:xfrm>
              <a:off x="-5851000" y="4061375"/>
              <a:ext cx="102400" cy="33875"/>
            </a:xfrm>
            <a:custGeom>
              <a:avLst/>
              <a:gdLst/>
              <a:ahLst/>
              <a:cxnLst/>
              <a:rect l="l" t="t" r="r" b="b"/>
              <a:pathLst>
                <a:path w="4096" h="1355" extrusionOk="0">
                  <a:moveTo>
                    <a:pt x="0" y="0"/>
                  </a:moveTo>
                  <a:lnTo>
                    <a:pt x="0" y="1355"/>
                  </a:lnTo>
                  <a:lnTo>
                    <a:pt x="4096" y="1355"/>
                  </a:lnTo>
                  <a:lnTo>
                    <a:pt x="40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80"/>
            <p:cNvSpPr/>
            <p:nvPr/>
          </p:nvSpPr>
          <p:spPr>
            <a:xfrm>
              <a:off x="-5971525" y="3990475"/>
              <a:ext cx="69350" cy="275700"/>
            </a:xfrm>
            <a:custGeom>
              <a:avLst/>
              <a:gdLst/>
              <a:ahLst/>
              <a:cxnLst/>
              <a:rect l="l" t="t" r="r" b="b"/>
              <a:pathLst>
                <a:path w="2774" h="11028" extrusionOk="0">
                  <a:moveTo>
                    <a:pt x="1041" y="1"/>
                  </a:moveTo>
                  <a:lnTo>
                    <a:pt x="1041" y="32"/>
                  </a:lnTo>
                  <a:cubicBezTo>
                    <a:pt x="473" y="32"/>
                    <a:pt x="1" y="505"/>
                    <a:pt x="1" y="1072"/>
                  </a:cubicBezTo>
                  <a:lnTo>
                    <a:pt x="1" y="9988"/>
                  </a:lnTo>
                  <a:cubicBezTo>
                    <a:pt x="1" y="10555"/>
                    <a:pt x="473" y="11027"/>
                    <a:pt x="1041" y="11027"/>
                  </a:cubicBezTo>
                  <a:lnTo>
                    <a:pt x="2395" y="11027"/>
                  </a:lnTo>
                  <a:cubicBezTo>
                    <a:pt x="2521" y="11027"/>
                    <a:pt x="2647" y="10996"/>
                    <a:pt x="2773" y="10933"/>
                  </a:cubicBezTo>
                  <a:lnTo>
                    <a:pt x="2773" y="64"/>
                  </a:lnTo>
                  <a:cubicBezTo>
                    <a:pt x="2647" y="32"/>
                    <a:pt x="2521" y="1"/>
                    <a:pt x="239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80"/>
            <p:cNvSpPr/>
            <p:nvPr/>
          </p:nvSpPr>
          <p:spPr>
            <a:xfrm>
              <a:off x="-5851000" y="4214950"/>
              <a:ext cx="103200" cy="68550"/>
            </a:xfrm>
            <a:custGeom>
              <a:avLst/>
              <a:gdLst/>
              <a:ahLst/>
              <a:cxnLst/>
              <a:rect l="l" t="t" r="r" b="b"/>
              <a:pathLst>
                <a:path w="4128" h="2742" extrusionOk="0">
                  <a:moveTo>
                    <a:pt x="3056" y="694"/>
                  </a:moveTo>
                  <a:cubicBezTo>
                    <a:pt x="3277" y="694"/>
                    <a:pt x="3434" y="851"/>
                    <a:pt x="3434" y="1072"/>
                  </a:cubicBezTo>
                  <a:cubicBezTo>
                    <a:pt x="3434" y="1261"/>
                    <a:pt x="3277" y="1418"/>
                    <a:pt x="3056" y="1418"/>
                  </a:cubicBezTo>
                  <a:lnTo>
                    <a:pt x="1008" y="1418"/>
                  </a:lnTo>
                  <a:cubicBezTo>
                    <a:pt x="819" y="1418"/>
                    <a:pt x="662" y="1261"/>
                    <a:pt x="662" y="1072"/>
                  </a:cubicBezTo>
                  <a:cubicBezTo>
                    <a:pt x="662" y="851"/>
                    <a:pt x="819" y="694"/>
                    <a:pt x="1008" y="694"/>
                  </a:cubicBezTo>
                  <a:close/>
                  <a:moveTo>
                    <a:pt x="32" y="1"/>
                  </a:moveTo>
                  <a:lnTo>
                    <a:pt x="32" y="2395"/>
                  </a:lnTo>
                  <a:lnTo>
                    <a:pt x="0" y="2395"/>
                  </a:lnTo>
                  <a:cubicBezTo>
                    <a:pt x="0" y="2584"/>
                    <a:pt x="158" y="2741"/>
                    <a:pt x="347" y="2741"/>
                  </a:cubicBezTo>
                  <a:lnTo>
                    <a:pt x="3781" y="2741"/>
                  </a:lnTo>
                  <a:cubicBezTo>
                    <a:pt x="3970" y="2741"/>
                    <a:pt x="4127" y="2584"/>
                    <a:pt x="4127" y="2395"/>
                  </a:cubicBezTo>
                  <a:lnTo>
                    <a:pt x="412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80"/>
            <p:cNvSpPr/>
            <p:nvPr/>
          </p:nvSpPr>
          <p:spPr>
            <a:xfrm>
              <a:off x="-5885675" y="4010175"/>
              <a:ext cx="189075" cy="239450"/>
            </a:xfrm>
            <a:custGeom>
              <a:avLst/>
              <a:gdLst/>
              <a:ahLst/>
              <a:cxnLst/>
              <a:rect l="l" t="t" r="r" b="b"/>
              <a:pathLst>
                <a:path w="7563" h="9578" extrusionOk="0">
                  <a:moveTo>
                    <a:pt x="5829" y="1323"/>
                  </a:moveTo>
                  <a:cubicBezTo>
                    <a:pt x="6018" y="1323"/>
                    <a:pt x="6176" y="1481"/>
                    <a:pt x="6176" y="1702"/>
                  </a:cubicBezTo>
                  <a:lnTo>
                    <a:pt x="6176" y="3749"/>
                  </a:lnTo>
                  <a:cubicBezTo>
                    <a:pt x="6176" y="3938"/>
                    <a:pt x="6018" y="4096"/>
                    <a:pt x="5829" y="4096"/>
                  </a:cubicBezTo>
                  <a:lnTo>
                    <a:pt x="1009" y="4096"/>
                  </a:lnTo>
                  <a:cubicBezTo>
                    <a:pt x="820" y="4096"/>
                    <a:pt x="663" y="3938"/>
                    <a:pt x="663" y="3749"/>
                  </a:cubicBezTo>
                  <a:lnTo>
                    <a:pt x="663" y="1702"/>
                  </a:lnTo>
                  <a:cubicBezTo>
                    <a:pt x="663" y="1481"/>
                    <a:pt x="820" y="1323"/>
                    <a:pt x="1009" y="1323"/>
                  </a:cubicBezTo>
                  <a:close/>
                  <a:moveTo>
                    <a:pt x="1734" y="4789"/>
                  </a:moveTo>
                  <a:cubicBezTo>
                    <a:pt x="2175" y="4789"/>
                    <a:pt x="2175" y="5482"/>
                    <a:pt x="1734" y="5482"/>
                  </a:cubicBezTo>
                  <a:lnTo>
                    <a:pt x="1072" y="5482"/>
                  </a:lnTo>
                  <a:cubicBezTo>
                    <a:pt x="631" y="5482"/>
                    <a:pt x="600" y="4789"/>
                    <a:pt x="1072" y="4789"/>
                  </a:cubicBezTo>
                  <a:close/>
                  <a:moveTo>
                    <a:pt x="3782" y="4758"/>
                  </a:moveTo>
                  <a:cubicBezTo>
                    <a:pt x="4223" y="4789"/>
                    <a:pt x="4223" y="5482"/>
                    <a:pt x="3782" y="5482"/>
                  </a:cubicBezTo>
                  <a:lnTo>
                    <a:pt x="3120" y="5482"/>
                  </a:lnTo>
                  <a:cubicBezTo>
                    <a:pt x="2899" y="5482"/>
                    <a:pt x="2742" y="5325"/>
                    <a:pt x="2742" y="5104"/>
                  </a:cubicBezTo>
                  <a:cubicBezTo>
                    <a:pt x="2742" y="4915"/>
                    <a:pt x="2899" y="4758"/>
                    <a:pt x="3120" y="4758"/>
                  </a:cubicBezTo>
                  <a:close/>
                  <a:moveTo>
                    <a:pt x="5829" y="4789"/>
                  </a:moveTo>
                  <a:cubicBezTo>
                    <a:pt x="6270" y="4789"/>
                    <a:pt x="6302" y="5482"/>
                    <a:pt x="5829" y="5482"/>
                  </a:cubicBezTo>
                  <a:lnTo>
                    <a:pt x="5168" y="5482"/>
                  </a:lnTo>
                  <a:cubicBezTo>
                    <a:pt x="4727" y="5482"/>
                    <a:pt x="4695" y="4789"/>
                    <a:pt x="5168" y="4789"/>
                  </a:cubicBezTo>
                  <a:close/>
                  <a:moveTo>
                    <a:pt x="1762" y="6174"/>
                  </a:moveTo>
                  <a:cubicBezTo>
                    <a:pt x="2175" y="6174"/>
                    <a:pt x="2165" y="6837"/>
                    <a:pt x="1734" y="6837"/>
                  </a:cubicBezTo>
                  <a:lnTo>
                    <a:pt x="1072" y="6837"/>
                  </a:lnTo>
                  <a:cubicBezTo>
                    <a:pt x="631" y="6837"/>
                    <a:pt x="600" y="6175"/>
                    <a:pt x="1072" y="6175"/>
                  </a:cubicBezTo>
                  <a:lnTo>
                    <a:pt x="1734" y="6175"/>
                  </a:lnTo>
                  <a:cubicBezTo>
                    <a:pt x="1744" y="6175"/>
                    <a:pt x="1753" y="6174"/>
                    <a:pt x="1762" y="6174"/>
                  </a:cubicBezTo>
                  <a:close/>
                  <a:moveTo>
                    <a:pt x="3782" y="6144"/>
                  </a:moveTo>
                  <a:cubicBezTo>
                    <a:pt x="4223" y="6144"/>
                    <a:pt x="4223" y="6837"/>
                    <a:pt x="3782" y="6837"/>
                  </a:cubicBezTo>
                  <a:lnTo>
                    <a:pt x="3120" y="6837"/>
                  </a:lnTo>
                  <a:cubicBezTo>
                    <a:pt x="2899" y="6837"/>
                    <a:pt x="2742" y="6679"/>
                    <a:pt x="2742" y="6490"/>
                  </a:cubicBezTo>
                  <a:cubicBezTo>
                    <a:pt x="2742" y="6301"/>
                    <a:pt x="2899" y="6144"/>
                    <a:pt x="3120" y="6144"/>
                  </a:cubicBezTo>
                  <a:close/>
                  <a:moveTo>
                    <a:pt x="5858" y="6174"/>
                  </a:moveTo>
                  <a:cubicBezTo>
                    <a:pt x="6272" y="6174"/>
                    <a:pt x="6291" y="6837"/>
                    <a:pt x="5829" y="6837"/>
                  </a:cubicBezTo>
                  <a:lnTo>
                    <a:pt x="5168" y="6837"/>
                  </a:lnTo>
                  <a:cubicBezTo>
                    <a:pt x="4727" y="6837"/>
                    <a:pt x="4695" y="6175"/>
                    <a:pt x="5168" y="6175"/>
                  </a:cubicBezTo>
                  <a:lnTo>
                    <a:pt x="5829" y="6175"/>
                  </a:lnTo>
                  <a:cubicBezTo>
                    <a:pt x="5839" y="6175"/>
                    <a:pt x="5849" y="6174"/>
                    <a:pt x="5858" y="6174"/>
                  </a:cubicBezTo>
                  <a:close/>
                  <a:moveTo>
                    <a:pt x="1" y="0"/>
                  </a:moveTo>
                  <a:lnTo>
                    <a:pt x="1" y="9578"/>
                  </a:lnTo>
                  <a:lnTo>
                    <a:pt x="663" y="9578"/>
                  </a:lnTo>
                  <a:lnTo>
                    <a:pt x="663" y="7876"/>
                  </a:lnTo>
                  <a:cubicBezTo>
                    <a:pt x="663" y="7687"/>
                    <a:pt x="820" y="7530"/>
                    <a:pt x="1009" y="7530"/>
                  </a:cubicBezTo>
                  <a:lnTo>
                    <a:pt x="5829" y="7530"/>
                  </a:lnTo>
                  <a:cubicBezTo>
                    <a:pt x="6018" y="7530"/>
                    <a:pt x="6176" y="7687"/>
                    <a:pt x="6176" y="7876"/>
                  </a:cubicBezTo>
                  <a:lnTo>
                    <a:pt x="6176" y="9578"/>
                  </a:lnTo>
                  <a:lnTo>
                    <a:pt x="6522" y="9578"/>
                  </a:lnTo>
                  <a:cubicBezTo>
                    <a:pt x="7090" y="9578"/>
                    <a:pt x="7562" y="9105"/>
                    <a:pt x="7562" y="8538"/>
                  </a:cubicBezTo>
                  <a:lnTo>
                    <a:pt x="7562" y="1008"/>
                  </a:lnTo>
                  <a:cubicBezTo>
                    <a:pt x="7531" y="473"/>
                    <a:pt x="7090" y="0"/>
                    <a:pt x="64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38" name="Google Shape;8538;p80"/>
          <p:cNvGrpSpPr/>
          <p:nvPr/>
        </p:nvGrpSpPr>
        <p:grpSpPr>
          <a:xfrm>
            <a:off x="4631558" y="1689798"/>
            <a:ext cx="420775" cy="418507"/>
            <a:chOff x="-4118225" y="3253275"/>
            <a:chExt cx="292225" cy="290650"/>
          </a:xfrm>
        </p:grpSpPr>
        <p:sp>
          <p:nvSpPr>
            <p:cNvPr id="8539" name="Google Shape;8539;p80"/>
            <p:cNvSpPr/>
            <p:nvPr/>
          </p:nvSpPr>
          <p:spPr>
            <a:xfrm>
              <a:off x="-4118225" y="3287125"/>
              <a:ext cx="256725" cy="256800"/>
            </a:xfrm>
            <a:custGeom>
              <a:avLst/>
              <a:gdLst/>
              <a:ahLst/>
              <a:cxnLst/>
              <a:rect l="l" t="t" r="r" b="b"/>
              <a:pathLst>
                <a:path w="10269" h="10272" extrusionOk="0">
                  <a:moveTo>
                    <a:pt x="5104" y="1"/>
                  </a:moveTo>
                  <a:cubicBezTo>
                    <a:pt x="2268" y="1"/>
                    <a:pt x="0" y="2301"/>
                    <a:pt x="0" y="5136"/>
                  </a:cubicBezTo>
                  <a:cubicBezTo>
                    <a:pt x="0" y="7972"/>
                    <a:pt x="2268" y="10271"/>
                    <a:pt x="5104" y="10271"/>
                  </a:cubicBezTo>
                  <a:cubicBezTo>
                    <a:pt x="7939" y="10271"/>
                    <a:pt x="10239" y="8003"/>
                    <a:pt x="10239" y="5168"/>
                  </a:cubicBezTo>
                  <a:cubicBezTo>
                    <a:pt x="10268" y="4993"/>
                    <a:pt x="10108" y="4818"/>
                    <a:pt x="9910" y="4818"/>
                  </a:cubicBezTo>
                  <a:cubicBezTo>
                    <a:pt x="9894" y="4818"/>
                    <a:pt x="9877" y="4819"/>
                    <a:pt x="9861" y="4821"/>
                  </a:cubicBezTo>
                  <a:lnTo>
                    <a:pt x="5797" y="4821"/>
                  </a:lnTo>
                  <a:cubicBezTo>
                    <a:pt x="5639" y="4821"/>
                    <a:pt x="5450" y="4695"/>
                    <a:pt x="5450" y="4506"/>
                  </a:cubicBezTo>
                  <a:lnTo>
                    <a:pt x="5450" y="347"/>
                  </a:lnTo>
                  <a:cubicBezTo>
                    <a:pt x="5450" y="158"/>
                    <a:pt x="5324" y="1"/>
                    <a:pt x="51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80"/>
            <p:cNvSpPr/>
            <p:nvPr/>
          </p:nvSpPr>
          <p:spPr>
            <a:xfrm>
              <a:off x="-3963850" y="3253275"/>
              <a:ext cx="137850" cy="137850"/>
            </a:xfrm>
            <a:custGeom>
              <a:avLst/>
              <a:gdLst/>
              <a:ahLst/>
              <a:cxnLst/>
              <a:rect l="l" t="t" r="r" b="b"/>
              <a:pathLst>
                <a:path w="5514" h="5514" extrusionOk="0">
                  <a:moveTo>
                    <a:pt x="347" y="0"/>
                  </a:moveTo>
                  <a:cubicBezTo>
                    <a:pt x="158" y="0"/>
                    <a:pt x="0" y="158"/>
                    <a:pt x="0" y="347"/>
                  </a:cubicBezTo>
                  <a:lnTo>
                    <a:pt x="0" y="5135"/>
                  </a:lnTo>
                  <a:cubicBezTo>
                    <a:pt x="0" y="5356"/>
                    <a:pt x="158" y="5514"/>
                    <a:pt x="347" y="5514"/>
                  </a:cubicBezTo>
                  <a:lnTo>
                    <a:pt x="5167" y="5514"/>
                  </a:lnTo>
                  <a:cubicBezTo>
                    <a:pt x="5356" y="5514"/>
                    <a:pt x="5513" y="5356"/>
                    <a:pt x="5513" y="5135"/>
                  </a:cubicBezTo>
                  <a:cubicBezTo>
                    <a:pt x="5513" y="2269"/>
                    <a:pt x="3182"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41" name="Google Shape;8541;p80"/>
          <p:cNvGrpSpPr/>
          <p:nvPr/>
        </p:nvGrpSpPr>
        <p:grpSpPr>
          <a:xfrm>
            <a:off x="4682008" y="2204922"/>
            <a:ext cx="319874" cy="420199"/>
            <a:chOff x="-4082800" y="3612425"/>
            <a:chExt cx="222150" cy="291825"/>
          </a:xfrm>
        </p:grpSpPr>
        <p:sp>
          <p:nvSpPr>
            <p:cNvPr id="8542" name="Google Shape;8542;p80"/>
            <p:cNvSpPr/>
            <p:nvPr/>
          </p:nvSpPr>
          <p:spPr>
            <a:xfrm>
              <a:off x="-4027650" y="3663625"/>
              <a:ext cx="112650" cy="119725"/>
            </a:xfrm>
            <a:custGeom>
              <a:avLst/>
              <a:gdLst/>
              <a:ahLst/>
              <a:cxnLst/>
              <a:rect l="l" t="t" r="r" b="b"/>
              <a:pathLst>
                <a:path w="4506" h="4789" extrusionOk="0">
                  <a:moveTo>
                    <a:pt x="2237" y="1355"/>
                  </a:moveTo>
                  <a:cubicBezTo>
                    <a:pt x="2773" y="1355"/>
                    <a:pt x="3245" y="1827"/>
                    <a:pt x="3245" y="2395"/>
                  </a:cubicBezTo>
                  <a:cubicBezTo>
                    <a:pt x="3308" y="2930"/>
                    <a:pt x="2836" y="3434"/>
                    <a:pt x="2237" y="3434"/>
                  </a:cubicBezTo>
                  <a:cubicBezTo>
                    <a:pt x="1670" y="3434"/>
                    <a:pt x="1197" y="2962"/>
                    <a:pt x="1197" y="2395"/>
                  </a:cubicBezTo>
                  <a:cubicBezTo>
                    <a:pt x="1197" y="1859"/>
                    <a:pt x="1670" y="1355"/>
                    <a:pt x="2237" y="1355"/>
                  </a:cubicBezTo>
                  <a:close/>
                  <a:moveTo>
                    <a:pt x="1922" y="0"/>
                  </a:moveTo>
                  <a:lnTo>
                    <a:pt x="1922" y="473"/>
                  </a:lnTo>
                  <a:cubicBezTo>
                    <a:pt x="1922" y="630"/>
                    <a:pt x="1827" y="725"/>
                    <a:pt x="1670" y="788"/>
                  </a:cubicBezTo>
                  <a:cubicBezTo>
                    <a:pt x="1481" y="851"/>
                    <a:pt x="1292" y="945"/>
                    <a:pt x="1134" y="1103"/>
                  </a:cubicBezTo>
                  <a:cubicBezTo>
                    <a:pt x="1055" y="1143"/>
                    <a:pt x="962" y="1183"/>
                    <a:pt x="873" y="1183"/>
                  </a:cubicBezTo>
                  <a:cubicBezTo>
                    <a:pt x="822" y="1183"/>
                    <a:pt x="771" y="1169"/>
                    <a:pt x="725" y="1134"/>
                  </a:cubicBezTo>
                  <a:lnTo>
                    <a:pt x="347" y="914"/>
                  </a:lnTo>
                  <a:lnTo>
                    <a:pt x="0" y="1481"/>
                  </a:lnTo>
                  <a:lnTo>
                    <a:pt x="378" y="1733"/>
                  </a:lnTo>
                  <a:cubicBezTo>
                    <a:pt x="504" y="1796"/>
                    <a:pt x="599" y="1922"/>
                    <a:pt x="536" y="2079"/>
                  </a:cubicBezTo>
                  <a:cubicBezTo>
                    <a:pt x="504" y="2332"/>
                    <a:pt x="504" y="2489"/>
                    <a:pt x="536" y="2710"/>
                  </a:cubicBezTo>
                  <a:cubicBezTo>
                    <a:pt x="599" y="2867"/>
                    <a:pt x="504" y="2993"/>
                    <a:pt x="378" y="3056"/>
                  </a:cubicBezTo>
                  <a:lnTo>
                    <a:pt x="0" y="3308"/>
                  </a:lnTo>
                  <a:lnTo>
                    <a:pt x="347" y="3907"/>
                  </a:lnTo>
                  <a:lnTo>
                    <a:pt x="725" y="3655"/>
                  </a:lnTo>
                  <a:cubicBezTo>
                    <a:pt x="773" y="3631"/>
                    <a:pt x="826" y="3620"/>
                    <a:pt x="879" y="3620"/>
                  </a:cubicBezTo>
                  <a:cubicBezTo>
                    <a:pt x="967" y="3620"/>
                    <a:pt x="1056" y="3647"/>
                    <a:pt x="1134" y="3686"/>
                  </a:cubicBezTo>
                  <a:cubicBezTo>
                    <a:pt x="1292" y="3812"/>
                    <a:pt x="1481" y="3938"/>
                    <a:pt x="1670" y="4001"/>
                  </a:cubicBezTo>
                  <a:cubicBezTo>
                    <a:pt x="1796" y="4064"/>
                    <a:pt x="1922" y="4222"/>
                    <a:pt x="1922" y="4316"/>
                  </a:cubicBezTo>
                  <a:lnTo>
                    <a:pt x="1922" y="4789"/>
                  </a:lnTo>
                  <a:lnTo>
                    <a:pt x="2584" y="4789"/>
                  </a:lnTo>
                  <a:lnTo>
                    <a:pt x="2584" y="4316"/>
                  </a:lnTo>
                  <a:cubicBezTo>
                    <a:pt x="2584" y="4159"/>
                    <a:pt x="2678" y="4064"/>
                    <a:pt x="2836" y="4001"/>
                  </a:cubicBezTo>
                  <a:cubicBezTo>
                    <a:pt x="3025" y="3938"/>
                    <a:pt x="3182" y="3844"/>
                    <a:pt x="3371" y="3686"/>
                  </a:cubicBezTo>
                  <a:cubicBezTo>
                    <a:pt x="3449" y="3647"/>
                    <a:pt x="3539" y="3620"/>
                    <a:pt x="3626" y="3620"/>
                  </a:cubicBezTo>
                  <a:cubicBezTo>
                    <a:pt x="3680" y="3620"/>
                    <a:pt x="3733" y="3631"/>
                    <a:pt x="3781" y="3655"/>
                  </a:cubicBezTo>
                  <a:lnTo>
                    <a:pt x="4159" y="3907"/>
                  </a:lnTo>
                  <a:lnTo>
                    <a:pt x="4505" y="3308"/>
                  </a:lnTo>
                  <a:lnTo>
                    <a:pt x="4127" y="3056"/>
                  </a:lnTo>
                  <a:cubicBezTo>
                    <a:pt x="4001" y="2993"/>
                    <a:pt x="3938" y="2867"/>
                    <a:pt x="3970" y="2710"/>
                  </a:cubicBezTo>
                  <a:cubicBezTo>
                    <a:pt x="4001" y="2489"/>
                    <a:pt x="4001" y="2332"/>
                    <a:pt x="3970" y="2079"/>
                  </a:cubicBezTo>
                  <a:cubicBezTo>
                    <a:pt x="3938" y="1922"/>
                    <a:pt x="4001" y="1796"/>
                    <a:pt x="4127" y="1733"/>
                  </a:cubicBezTo>
                  <a:lnTo>
                    <a:pt x="4505" y="1481"/>
                  </a:lnTo>
                  <a:lnTo>
                    <a:pt x="4159" y="914"/>
                  </a:lnTo>
                  <a:lnTo>
                    <a:pt x="3781" y="1134"/>
                  </a:lnTo>
                  <a:cubicBezTo>
                    <a:pt x="3734" y="1169"/>
                    <a:pt x="3684" y="1183"/>
                    <a:pt x="3632" y="1183"/>
                  </a:cubicBezTo>
                  <a:cubicBezTo>
                    <a:pt x="3543" y="1183"/>
                    <a:pt x="3451" y="1143"/>
                    <a:pt x="3371" y="1103"/>
                  </a:cubicBezTo>
                  <a:cubicBezTo>
                    <a:pt x="3214" y="977"/>
                    <a:pt x="3025" y="851"/>
                    <a:pt x="2836" y="788"/>
                  </a:cubicBezTo>
                  <a:cubicBezTo>
                    <a:pt x="2710" y="725"/>
                    <a:pt x="2584" y="567"/>
                    <a:pt x="2584" y="473"/>
                  </a:cubicBezTo>
                  <a:lnTo>
                    <a:pt x="25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3" name="Google Shape;8543;p80"/>
            <p:cNvSpPr/>
            <p:nvPr/>
          </p:nvSpPr>
          <p:spPr>
            <a:xfrm>
              <a:off x="-4082800" y="3612425"/>
              <a:ext cx="222150" cy="291825"/>
            </a:xfrm>
            <a:custGeom>
              <a:avLst/>
              <a:gdLst/>
              <a:ahLst/>
              <a:cxnLst/>
              <a:rect l="l" t="t" r="r" b="b"/>
              <a:pathLst>
                <a:path w="8886" h="11673" extrusionOk="0">
                  <a:moveTo>
                    <a:pt x="5168" y="1324"/>
                  </a:moveTo>
                  <a:cubicBezTo>
                    <a:pt x="5357" y="1324"/>
                    <a:pt x="5514" y="1481"/>
                    <a:pt x="5514" y="1702"/>
                  </a:cubicBezTo>
                  <a:lnTo>
                    <a:pt x="5514" y="2269"/>
                  </a:lnTo>
                  <a:cubicBezTo>
                    <a:pt x="5609" y="2332"/>
                    <a:pt x="5735" y="2395"/>
                    <a:pt x="5829" y="2489"/>
                  </a:cubicBezTo>
                  <a:lnTo>
                    <a:pt x="6333" y="2206"/>
                  </a:lnTo>
                  <a:cubicBezTo>
                    <a:pt x="6396" y="2174"/>
                    <a:pt x="6491" y="2174"/>
                    <a:pt x="6617" y="2174"/>
                  </a:cubicBezTo>
                  <a:cubicBezTo>
                    <a:pt x="6680" y="2206"/>
                    <a:pt x="6774" y="2237"/>
                    <a:pt x="6806" y="2300"/>
                  </a:cubicBezTo>
                  <a:lnTo>
                    <a:pt x="7467" y="3497"/>
                  </a:lnTo>
                  <a:cubicBezTo>
                    <a:pt x="7562" y="3655"/>
                    <a:pt x="7530" y="3844"/>
                    <a:pt x="7341" y="3970"/>
                  </a:cubicBezTo>
                  <a:lnTo>
                    <a:pt x="6837" y="4254"/>
                  </a:lnTo>
                  <a:cubicBezTo>
                    <a:pt x="6869" y="4380"/>
                    <a:pt x="6869" y="4474"/>
                    <a:pt x="6837" y="4632"/>
                  </a:cubicBezTo>
                  <a:lnTo>
                    <a:pt x="7341" y="4915"/>
                  </a:lnTo>
                  <a:cubicBezTo>
                    <a:pt x="7499" y="4978"/>
                    <a:pt x="7593" y="5230"/>
                    <a:pt x="7467" y="5388"/>
                  </a:cubicBezTo>
                  <a:lnTo>
                    <a:pt x="6806" y="6553"/>
                  </a:lnTo>
                  <a:cubicBezTo>
                    <a:pt x="6774" y="6648"/>
                    <a:pt x="6680" y="6679"/>
                    <a:pt x="6617" y="6711"/>
                  </a:cubicBezTo>
                  <a:cubicBezTo>
                    <a:pt x="6588" y="6730"/>
                    <a:pt x="6555" y="6738"/>
                    <a:pt x="6523" y="6738"/>
                  </a:cubicBezTo>
                  <a:cubicBezTo>
                    <a:pt x="6450" y="6738"/>
                    <a:pt x="6377" y="6701"/>
                    <a:pt x="6333" y="6679"/>
                  </a:cubicBezTo>
                  <a:lnTo>
                    <a:pt x="5829" y="6396"/>
                  </a:lnTo>
                  <a:cubicBezTo>
                    <a:pt x="5703" y="6490"/>
                    <a:pt x="5609" y="6522"/>
                    <a:pt x="5514" y="6616"/>
                  </a:cubicBezTo>
                  <a:lnTo>
                    <a:pt x="5514" y="7183"/>
                  </a:lnTo>
                  <a:cubicBezTo>
                    <a:pt x="5514" y="7404"/>
                    <a:pt x="5357" y="7562"/>
                    <a:pt x="5168" y="7562"/>
                  </a:cubicBezTo>
                  <a:lnTo>
                    <a:pt x="3781" y="7562"/>
                  </a:lnTo>
                  <a:cubicBezTo>
                    <a:pt x="3592" y="7562"/>
                    <a:pt x="3435" y="7404"/>
                    <a:pt x="3435" y="7183"/>
                  </a:cubicBezTo>
                  <a:lnTo>
                    <a:pt x="3435" y="6616"/>
                  </a:lnTo>
                  <a:cubicBezTo>
                    <a:pt x="3309" y="6553"/>
                    <a:pt x="3183" y="6490"/>
                    <a:pt x="3120" y="6396"/>
                  </a:cubicBezTo>
                  <a:lnTo>
                    <a:pt x="2584" y="6679"/>
                  </a:lnTo>
                  <a:cubicBezTo>
                    <a:pt x="2521" y="6711"/>
                    <a:pt x="2427" y="6711"/>
                    <a:pt x="2332" y="6711"/>
                  </a:cubicBezTo>
                  <a:cubicBezTo>
                    <a:pt x="2238" y="6679"/>
                    <a:pt x="2175" y="6648"/>
                    <a:pt x="2112" y="6553"/>
                  </a:cubicBezTo>
                  <a:lnTo>
                    <a:pt x="1450" y="5388"/>
                  </a:lnTo>
                  <a:cubicBezTo>
                    <a:pt x="1387" y="5230"/>
                    <a:pt x="1419" y="5041"/>
                    <a:pt x="1576" y="4915"/>
                  </a:cubicBezTo>
                  <a:lnTo>
                    <a:pt x="2080" y="4632"/>
                  </a:lnTo>
                  <a:lnTo>
                    <a:pt x="2080" y="4443"/>
                  </a:lnTo>
                  <a:lnTo>
                    <a:pt x="2080" y="4254"/>
                  </a:lnTo>
                  <a:lnTo>
                    <a:pt x="1576" y="3970"/>
                  </a:lnTo>
                  <a:cubicBezTo>
                    <a:pt x="1419" y="3907"/>
                    <a:pt x="1324" y="3655"/>
                    <a:pt x="1450" y="3497"/>
                  </a:cubicBezTo>
                  <a:lnTo>
                    <a:pt x="2112" y="2332"/>
                  </a:lnTo>
                  <a:cubicBezTo>
                    <a:pt x="2175" y="2237"/>
                    <a:pt x="2238" y="2206"/>
                    <a:pt x="2332" y="2174"/>
                  </a:cubicBezTo>
                  <a:cubicBezTo>
                    <a:pt x="2352" y="2155"/>
                    <a:pt x="2377" y="2147"/>
                    <a:pt x="2405" y="2147"/>
                  </a:cubicBezTo>
                  <a:cubicBezTo>
                    <a:pt x="2467" y="2147"/>
                    <a:pt x="2541" y="2184"/>
                    <a:pt x="2584" y="2206"/>
                  </a:cubicBezTo>
                  <a:lnTo>
                    <a:pt x="3120" y="2489"/>
                  </a:lnTo>
                  <a:cubicBezTo>
                    <a:pt x="3214" y="2395"/>
                    <a:pt x="3309" y="2363"/>
                    <a:pt x="3435" y="2269"/>
                  </a:cubicBezTo>
                  <a:lnTo>
                    <a:pt x="3435" y="1702"/>
                  </a:lnTo>
                  <a:cubicBezTo>
                    <a:pt x="3435" y="1481"/>
                    <a:pt x="3592" y="1324"/>
                    <a:pt x="3781" y="1324"/>
                  </a:cubicBezTo>
                  <a:close/>
                  <a:moveTo>
                    <a:pt x="4443" y="0"/>
                  </a:moveTo>
                  <a:cubicBezTo>
                    <a:pt x="1986" y="0"/>
                    <a:pt x="1" y="2017"/>
                    <a:pt x="1" y="4443"/>
                  </a:cubicBezTo>
                  <a:cubicBezTo>
                    <a:pt x="1" y="5419"/>
                    <a:pt x="316" y="6333"/>
                    <a:pt x="851" y="7120"/>
                  </a:cubicBezTo>
                  <a:lnTo>
                    <a:pt x="4159" y="11531"/>
                  </a:lnTo>
                  <a:cubicBezTo>
                    <a:pt x="4222" y="11626"/>
                    <a:pt x="4325" y="11673"/>
                    <a:pt x="4431" y="11673"/>
                  </a:cubicBezTo>
                  <a:cubicBezTo>
                    <a:pt x="4538" y="11673"/>
                    <a:pt x="4648" y="11626"/>
                    <a:pt x="4727" y="11531"/>
                  </a:cubicBezTo>
                  <a:lnTo>
                    <a:pt x="8066" y="6994"/>
                  </a:lnTo>
                  <a:cubicBezTo>
                    <a:pt x="8602" y="6270"/>
                    <a:pt x="8885" y="5356"/>
                    <a:pt x="8885" y="4443"/>
                  </a:cubicBezTo>
                  <a:cubicBezTo>
                    <a:pt x="8885" y="2017"/>
                    <a:pt x="6932" y="0"/>
                    <a:pt x="44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4" name="Google Shape;8544;p80"/>
            <p:cNvSpPr/>
            <p:nvPr/>
          </p:nvSpPr>
          <p:spPr>
            <a:xfrm>
              <a:off x="-3980400" y="3714800"/>
              <a:ext cx="17350" cy="17375"/>
            </a:xfrm>
            <a:custGeom>
              <a:avLst/>
              <a:gdLst/>
              <a:ahLst/>
              <a:cxnLst/>
              <a:rect l="l" t="t" r="r" b="b"/>
              <a:pathLst>
                <a:path w="694" h="695" extrusionOk="0">
                  <a:moveTo>
                    <a:pt x="347" y="1"/>
                  </a:moveTo>
                  <a:cubicBezTo>
                    <a:pt x="158" y="1"/>
                    <a:pt x="0" y="159"/>
                    <a:pt x="0" y="348"/>
                  </a:cubicBezTo>
                  <a:cubicBezTo>
                    <a:pt x="0" y="537"/>
                    <a:pt x="158" y="694"/>
                    <a:pt x="347" y="694"/>
                  </a:cubicBezTo>
                  <a:cubicBezTo>
                    <a:pt x="536" y="694"/>
                    <a:pt x="694" y="537"/>
                    <a:pt x="694" y="348"/>
                  </a:cubicBezTo>
                  <a:cubicBezTo>
                    <a:pt x="694" y="159"/>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45" name="Google Shape;8545;p80"/>
          <p:cNvGrpSpPr/>
          <p:nvPr/>
        </p:nvGrpSpPr>
        <p:grpSpPr>
          <a:xfrm>
            <a:off x="4643456" y="2769876"/>
            <a:ext cx="420775" cy="393561"/>
            <a:chOff x="-4118225" y="3990475"/>
            <a:chExt cx="292225" cy="273325"/>
          </a:xfrm>
        </p:grpSpPr>
        <p:sp>
          <p:nvSpPr>
            <p:cNvPr id="8546" name="Google Shape;8546;p80"/>
            <p:cNvSpPr/>
            <p:nvPr/>
          </p:nvSpPr>
          <p:spPr>
            <a:xfrm>
              <a:off x="-3963850" y="4040100"/>
              <a:ext cx="51200" cy="51225"/>
            </a:xfrm>
            <a:custGeom>
              <a:avLst/>
              <a:gdLst/>
              <a:ahLst/>
              <a:cxnLst/>
              <a:rect l="l" t="t" r="r" b="b"/>
              <a:pathLst>
                <a:path w="2048" h="2049" extrusionOk="0">
                  <a:moveTo>
                    <a:pt x="1008" y="0"/>
                  </a:moveTo>
                  <a:cubicBezTo>
                    <a:pt x="473" y="0"/>
                    <a:pt x="0" y="473"/>
                    <a:pt x="0" y="1040"/>
                  </a:cubicBezTo>
                  <a:cubicBezTo>
                    <a:pt x="0" y="1607"/>
                    <a:pt x="473" y="2048"/>
                    <a:pt x="1008" y="2048"/>
                  </a:cubicBezTo>
                  <a:cubicBezTo>
                    <a:pt x="1575" y="2048"/>
                    <a:pt x="2048" y="1607"/>
                    <a:pt x="2048" y="1040"/>
                  </a:cubicBezTo>
                  <a:cubicBezTo>
                    <a:pt x="2048" y="473"/>
                    <a:pt x="1575" y="0"/>
                    <a:pt x="10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80"/>
            <p:cNvSpPr/>
            <p:nvPr/>
          </p:nvSpPr>
          <p:spPr>
            <a:xfrm>
              <a:off x="-4015050" y="3990475"/>
              <a:ext cx="153600" cy="153625"/>
            </a:xfrm>
            <a:custGeom>
              <a:avLst/>
              <a:gdLst/>
              <a:ahLst/>
              <a:cxnLst/>
              <a:rect l="l" t="t" r="r" b="b"/>
              <a:pathLst>
                <a:path w="6144" h="6145" extrusionOk="0">
                  <a:moveTo>
                    <a:pt x="3056" y="1324"/>
                  </a:moveTo>
                  <a:cubicBezTo>
                    <a:pt x="4001" y="1324"/>
                    <a:pt x="4757" y="2080"/>
                    <a:pt x="4757" y="3025"/>
                  </a:cubicBezTo>
                  <a:cubicBezTo>
                    <a:pt x="4757" y="3970"/>
                    <a:pt x="4033" y="4726"/>
                    <a:pt x="3056" y="4726"/>
                  </a:cubicBezTo>
                  <a:cubicBezTo>
                    <a:pt x="2111" y="4726"/>
                    <a:pt x="1386" y="3970"/>
                    <a:pt x="1386" y="3025"/>
                  </a:cubicBezTo>
                  <a:cubicBezTo>
                    <a:pt x="1386" y="2080"/>
                    <a:pt x="2111" y="1324"/>
                    <a:pt x="3056" y="1324"/>
                  </a:cubicBezTo>
                  <a:close/>
                  <a:moveTo>
                    <a:pt x="3056" y="1"/>
                  </a:moveTo>
                  <a:cubicBezTo>
                    <a:pt x="1386" y="1"/>
                    <a:pt x="0" y="1355"/>
                    <a:pt x="0" y="3057"/>
                  </a:cubicBezTo>
                  <a:cubicBezTo>
                    <a:pt x="0" y="4758"/>
                    <a:pt x="1323" y="6144"/>
                    <a:pt x="3056" y="6144"/>
                  </a:cubicBezTo>
                  <a:cubicBezTo>
                    <a:pt x="4757" y="6144"/>
                    <a:pt x="6144" y="4758"/>
                    <a:pt x="6144" y="3057"/>
                  </a:cubicBezTo>
                  <a:cubicBezTo>
                    <a:pt x="6144" y="1355"/>
                    <a:pt x="4757" y="1"/>
                    <a:pt x="30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80"/>
            <p:cNvSpPr/>
            <p:nvPr/>
          </p:nvSpPr>
          <p:spPr>
            <a:xfrm>
              <a:off x="-4118225" y="4144075"/>
              <a:ext cx="33875" cy="119725"/>
            </a:xfrm>
            <a:custGeom>
              <a:avLst/>
              <a:gdLst/>
              <a:ahLst/>
              <a:cxnLst/>
              <a:rect l="l" t="t" r="r" b="b"/>
              <a:pathLst>
                <a:path w="1355" h="4789" extrusionOk="0">
                  <a:moveTo>
                    <a:pt x="347" y="0"/>
                  </a:moveTo>
                  <a:cubicBezTo>
                    <a:pt x="158" y="0"/>
                    <a:pt x="0" y="158"/>
                    <a:pt x="0" y="347"/>
                  </a:cubicBezTo>
                  <a:lnTo>
                    <a:pt x="0" y="4442"/>
                  </a:lnTo>
                  <a:cubicBezTo>
                    <a:pt x="0" y="4631"/>
                    <a:pt x="158" y="4789"/>
                    <a:pt x="347" y="4789"/>
                  </a:cubicBezTo>
                  <a:lnTo>
                    <a:pt x="1008" y="4789"/>
                  </a:lnTo>
                  <a:cubicBezTo>
                    <a:pt x="1134" y="4789"/>
                    <a:pt x="1260" y="4757"/>
                    <a:pt x="1355" y="4726"/>
                  </a:cubicBezTo>
                  <a:lnTo>
                    <a:pt x="1355" y="63"/>
                  </a:lnTo>
                  <a:cubicBezTo>
                    <a:pt x="1260" y="32"/>
                    <a:pt x="1134" y="0"/>
                    <a:pt x="10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80"/>
            <p:cNvSpPr/>
            <p:nvPr/>
          </p:nvSpPr>
          <p:spPr>
            <a:xfrm>
              <a:off x="-4067050" y="4143750"/>
              <a:ext cx="241050" cy="120050"/>
            </a:xfrm>
            <a:custGeom>
              <a:avLst/>
              <a:gdLst/>
              <a:ahLst/>
              <a:cxnLst/>
              <a:rect l="l" t="t" r="r" b="b"/>
              <a:pathLst>
                <a:path w="9642" h="4802" extrusionOk="0">
                  <a:moveTo>
                    <a:pt x="1750" y="1"/>
                  </a:moveTo>
                  <a:cubicBezTo>
                    <a:pt x="1124" y="1"/>
                    <a:pt x="537" y="197"/>
                    <a:pt x="1" y="549"/>
                  </a:cubicBezTo>
                  <a:lnTo>
                    <a:pt x="1" y="4550"/>
                  </a:lnTo>
                  <a:cubicBezTo>
                    <a:pt x="410" y="4707"/>
                    <a:pt x="883" y="4802"/>
                    <a:pt x="1356" y="4802"/>
                  </a:cubicBezTo>
                  <a:lnTo>
                    <a:pt x="5294" y="4802"/>
                  </a:lnTo>
                  <a:cubicBezTo>
                    <a:pt x="5735" y="4802"/>
                    <a:pt x="6144" y="4644"/>
                    <a:pt x="6459" y="4392"/>
                  </a:cubicBezTo>
                  <a:cubicBezTo>
                    <a:pt x="6459" y="4392"/>
                    <a:pt x="8507" y="2502"/>
                    <a:pt x="9169" y="1872"/>
                  </a:cubicBezTo>
                  <a:cubicBezTo>
                    <a:pt x="9169" y="1872"/>
                    <a:pt x="9547" y="1399"/>
                    <a:pt x="9547" y="1021"/>
                  </a:cubicBezTo>
                  <a:cubicBezTo>
                    <a:pt x="9641" y="454"/>
                    <a:pt x="9169" y="13"/>
                    <a:pt x="8602" y="13"/>
                  </a:cubicBezTo>
                  <a:cubicBezTo>
                    <a:pt x="8413" y="13"/>
                    <a:pt x="7751" y="202"/>
                    <a:pt x="6711" y="1777"/>
                  </a:cubicBezTo>
                  <a:cubicBezTo>
                    <a:pt x="6333" y="2376"/>
                    <a:pt x="5766" y="2754"/>
                    <a:pt x="5199" y="2754"/>
                  </a:cubicBezTo>
                  <a:lnTo>
                    <a:pt x="2710" y="2754"/>
                  </a:lnTo>
                  <a:cubicBezTo>
                    <a:pt x="2584" y="2754"/>
                    <a:pt x="2458" y="2849"/>
                    <a:pt x="2395" y="2975"/>
                  </a:cubicBezTo>
                  <a:cubicBezTo>
                    <a:pt x="2333" y="3099"/>
                    <a:pt x="2223" y="3152"/>
                    <a:pt x="2110" y="3152"/>
                  </a:cubicBezTo>
                  <a:cubicBezTo>
                    <a:pt x="1880" y="3152"/>
                    <a:pt x="1638" y="2934"/>
                    <a:pt x="1765" y="2660"/>
                  </a:cubicBezTo>
                  <a:cubicBezTo>
                    <a:pt x="1923" y="2344"/>
                    <a:pt x="2238" y="2092"/>
                    <a:pt x="2616" y="2092"/>
                  </a:cubicBezTo>
                  <a:lnTo>
                    <a:pt x="5231" y="2092"/>
                  </a:lnTo>
                  <a:cubicBezTo>
                    <a:pt x="6081" y="2061"/>
                    <a:pt x="6081" y="706"/>
                    <a:pt x="5136" y="706"/>
                  </a:cubicBezTo>
                  <a:lnTo>
                    <a:pt x="3844" y="706"/>
                  </a:lnTo>
                  <a:cubicBezTo>
                    <a:pt x="3116" y="220"/>
                    <a:pt x="2412" y="1"/>
                    <a:pt x="175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0" name="Google Shape;8550;p80"/>
          <p:cNvGrpSpPr/>
          <p:nvPr/>
        </p:nvGrpSpPr>
        <p:grpSpPr>
          <a:xfrm>
            <a:off x="7354110" y="1688087"/>
            <a:ext cx="394713" cy="421927"/>
            <a:chOff x="-2312225" y="3238300"/>
            <a:chExt cx="274125" cy="293025"/>
          </a:xfrm>
        </p:grpSpPr>
        <p:sp>
          <p:nvSpPr>
            <p:cNvPr id="8551" name="Google Shape;8551;p80"/>
            <p:cNvSpPr/>
            <p:nvPr/>
          </p:nvSpPr>
          <p:spPr>
            <a:xfrm>
              <a:off x="-2241325" y="3289500"/>
              <a:ext cx="203225" cy="241825"/>
            </a:xfrm>
            <a:custGeom>
              <a:avLst/>
              <a:gdLst/>
              <a:ahLst/>
              <a:cxnLst/>
              <a:rect l="l" t="t" r="r" b="b"/>
              <a:pathLst>
                <a:path w="8129" h="9673" extrusionOk="0">
                  <a:moveTo>
                    <a:pt x="2458" y="0"/>
                  </a:moveTo>
                  <a:cubicBezTo>
                    <a:pt x="2174" y="0"/>
                    <a:pt x="1954" y="221"/>
                    <a:pt x="1954" y="504"/>
                  </a:cubicBezTo>
                  <a:lnTo>
                    <a:pt x="1954" y="2836"/>
                  </a:lnTo>
                  <a:lnTo>
                    <a:pt x="1954" y="5167"/>
                  </a:lnTo>
                  <a:lnTo>
                    <a:pt x="914" y="4128"/>
                  </a:lnTo>
                  <a:cubicBezTo>
                    <a:pt x="820" y="4033"/>
                    <a:pt x="693" y="3986"/>
                    <a:pt x="567" y="3986"/>
                  </a:cubicBezTo>
                  <a:cubicBezTo>
                    <a:pt x="441" y="3986"/>
                    <a:pt x="315" y="4033"/>
                    <a:pt x="221" y="4128"/>
                  </a:cubicBezTo>
                  <a:cubicBezTo>
                    <a:pt x="0" y="4317"/>
                    <a:pt x="0" y="4632"/>
                    <a:pt x="221" y="4852"/>
                  </a:cubicBezTo>
                  <a:lnTo>
                    <a:pt x="2678" y="7310"/>
                  </a:lnTo>
                  <a:lnTo>
                    <a:pt x="2678" y="8664"/>
                  </a:lnTo>
                  <a:cubicBezTo>
                    <a:pt x="2678" y="9200"/>
                    <a:pt x="3151" y="9672"/>
                    <a:pt x="3718" y="9672"/>
                  </a:cubicBezTo>
                  <a:lnTo>
                    <a:pt x="6459" y="9672"/>
                  </a:lnTo>
                  <a:cubicBezTo>
                    <a:pt x="7026" y="9672"/>
                    <a:pt x="7499" y="9200"/>
                    <a:pt x="7499" y="8664"/>
                  </a:cubicBezTo>
                  <a:lnTo>
                    <a:pt x="7499" y="8066"/>
                  </a:lnTo>
                  <a:cubicBezTo>
                    <a:pt x="7688" y="7656"/>
                    <a:pt x="7845" y="7278"/>
                    <a:pt x="7940" y="6837"/>
                  </a:cubicBezTo>
                  <a:cubicBezTo>
                    <a:pt x="8034" y="6396"/>
                    <a:pt x="8129" y="5986"/>
                    <a:pt x="8129" y="5514"/>
                  </a:cubicBezTo>
                  <a:lnTo>
                    <a:pt x="8129" y="3308"/>
                  </a:lnTo>
                  <a:cubicBezTo>
                    <a:pt x="8129" y="3025"/>
                    <a:pt x="7877" y="2773"/>
                    <a:pt x="7625" y="2773"/>
                  </a:cubicBezTo>
                  <a:cubicBezTo>
                    <a:pt x="7341" y="2773"/>
                    <a:pt x="7089" y="3025"/>
                    <a:pt x="7089" y="3308"/>
                  </a:cubicBezTo>
                  <a:lnTo>
                    <a:pt x="7089" y="3812"/>
                  </a:lnTo>
                  <a:cubicBezTo>
                    <a:pt x="7089" y="4002"/>
                    <a:pt x="6931" y="4159"/>
                    <a:pt x="6742" y="4159"/>
                  </a:cubicBezTo>
                  <a:cubicBezTo>
                    <a:pt x="6553" y="4159"/>
                    <a:pt x="6396" y="4002"/>
                    <a:pt x="6396" y="3812"/>
                  </a:cubicBezTo>
                  <a:lnTo>
                    <a:pt x="6396" y="2615"/>
                  </a:lnTo>
                  <a:cubicBezTo>
                    <a:pt x="6396" y="2363"/>
                    <a:pt x="6144" y="2111"/>
                    <a:pt x="5892" y="2111"/>
                  </a:cubicBezTo>
                  <a:cubicBezTo>
                    <a:pt x="5608" y="2111"/>
                    <a:pt x="5356" y="2363"/>
                    <a:pt x="5356" y="2615"/>
                  </a:cubicBezTo>
                  <a:cubicBezTo>
                    <a:pt x="5357" y="2615"/>
                    <a:pt x="5358" y="2615"/>
                    <a:pt x="5359" y="2615"/>
                  </a:cubicBezTo>
                  <a:cubicBezTo>
                    <a:pt x="5418" y="2615"/>
                    <a:pt x="5419" y="3769"/>
                    <a:pt x="5419" y="3781"/>
                  </a:cubicBezTo>
                  <a:lnTo>
                    <a:pt x="5419" y="3781"/>
                  </a:lnTo>
                  <a:cubicBezTo>
                    <a:pt x="5419" y="3970"/>
                    <a:pt x="5262" y="4128"/>
                    <a:pt x="5041" y="4128"/>
                  </a:cubicBezTo>
                  <a:cubicBezTo>
                    <a:pt x="4852" y="4128"/>
                    <a:pt x="4695" y="3970"/>
                    <a:pt x="4695" y="3781"/>
                  </a:cubicBezTo>
                  <a:lnTo>
                    <a:pt x="4695" y="2584"/>
                  </a:lnTo>
                  <a:cubicBezTo>
                    <a:pt x="4695" y="2332"/>
                    <a:pt x="4474" y="2080"/>
                    <a:pt x="4191" y="2080"/>
                  </a:cubicBezTo>
                  <a:cubicBezTo>
                    <a:pt x="3907" y="2080"/>
                    <a:pt x="3686" y="2332"/>
                    <a:pt x="3686" y="2584"/>
                  </a:cubicBezTo>
                  <a:lnTo>
                    <a:pt x="3686" y="3781"/>
                  </a:lnTo>
                  <a:cubicBezTo>
                    <a:pt x="3686" y="3970"/>
                    <a:pt x="3529" y="4128"/>
                    <a:pt x="3308" y="4128"/>
                  </a:cubicBezTo>
                  <a:cubicBezTo>
                    <a:pt x="3119" y="4128"/>
                    <a:pt x="2962" y="3970"/>
                    <a:pt x="2962" y="3781"/>
                  </a:cubicBezTo>
                  <a:lnTo>
                    <a:pt x="2962" y="504"/>
                  </a:lnTo>
                  <a:cubicBezTo>
                    <a:pt x="2962" y="221"/>
                    <a:pt x="2741" y="0"/>
                    <a:pt x="245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80"/>
            <p:cNvSpPr/>
            <p:nvPr/>
          </p:nvSpPr>
          <p:spPr>
            <a:xfrm>
              <a:off x="-2312225" y="3238300"/>
              <a:ext cx="241825" cy="241050"/>
            </a:xfrm>
            <a:custGeom>
              <a:avLst/>
              <a:gdLst/>
              <a:ahLst/>
              <a:cxnLst/>
              <a:rect l="l" t="t" r="r" b="b"/>
              <a:pathLst>
                <a:path w="9673" h="9642" extrusionOk="0">
                  <a:moveTo>
                    <a:pt x="379" y="1"/>
                  </a:moveTo>
                  <a:cubicBezTo>
                    <a:pt x="158" y="1"/>
                    <a:pt x="1" y="158"/>
                    <a:pt x="1" y="347"/>
                  </a:cubicBezTo>
                  <a:lnTo>
                    <a:pt x="1" y="1733"/>
                  </a:lnTo>
                  <a:cubicBezTo>
                    <a:pt x="1" y="1922"/>
                    <a:pt x="158" y="2080"/>
                    <a:pt x="379" y="2080"/>
                  </a:cubicBezTo>
                  <a:lnTo>
                    <a:pt x="726" y="2080"/>
                  </a:lnTo>
                  <a:lnTo>
                    <a:pt x="726" y="7562"/>
                  </a:lnTo>
                  <a:lnTo>
                    <a:pt x="379" y="7562"/>
                  </a:lnTo>
                  <a:cubicBezTo>
                    <a:pt x="158" y="7562"/>
                    <a:pt x="1" y="7719"/>
                    <a:pt x="1" y="7908"/>
                  </a:cubicBezTo>
                  <a:lnTo>
                    <a:pt x="1" y="9294"/>
                  </a:lnTo>
                  <a:cubicBezTo>
                    <a:pt x="1" y="9484"/>
                    <a:pt x="158" y="9641"/>
                    <a:pt x="379" y="9641"/>
                  </a:cubicBezTo>
                  <a:lnTo>
                    <a:pt x="1734" y="9641"/>
                  </a:lnTo>
                  <a:cubicBezTo>
                    <a:pt x="1954" y="9641"/>
                    <a:pt x="2112" y="9484"/>
                    <a:pt x="2112" y="9294"/>
                  </a:cubicBezTo>
                  <a:lnTo>
                    <a:pt x="2112" y="8916"/>
                  </a:lnTo>
                  <a:lnTo>
                    <a:pt x="4160" y="8916"/>
                  </a:lnTo>
                  <a:lnTo>
                    <a:pt x="3435" y="8223"/>
                  </a:lnTo>
                  <a:lnTo>
                    <a:pt x="2112" y="8223"/>
                  </a:lnTo>
                  <a:lnTo>
                    <a:pt x="2112" y="7877"/>
                  </a:lnTo>
                  <a:cubicBezTo>
                    <a:pt x="2112" y="7688"/>
                    <a:pt x="1954" y="7530"/>
                    <a:pt x="1734" y="7530"/>
                  </a:cubicBezTo>
                  <a:lnTo>
                    <a:pt x="1387" y="7530"/>
                  </a:lnTo>
                  <a:lnTo>
                    <a:pt x="1387" y="2080"/>
                  </a:lnTo>
                  <a:lnTo>
                    <a:pt x="1734" y="2080"/>
                  </a:lnTo>
                  <a:cubicBezTo>
                    <a:pt x="1954" y="2080"/>
                    <a:pt x="2112" y="1922"/>
                    <a:pt x="2112" y="1733"/>
                  </a:cubicBezTo>
                  <a:lnTo>
                    <a:pt x="2112" y="1387"/>
                  </a:lnTo>
                  <a:lnTo>
                    <a:pt x="7562" y="1387"/>
                  </a:lnTo>
                  <a:lnTo>
                    <a:pt x="7562" y="1733"/>
                  </a:lnTo>
                  <a:cubicBezTo>
                    <a:pt x="7562" y="1922"/>
                    <a:pt x="7720" y="2080"/>
                    <a:pt x="7940" y="2080"/>
                  </a:cubicBezTo>
                  <a:lnTo>
                    <a:pt x="8287" y="2080"/>
                  </a:lnTo>
                  <a:lnTo>
                    <a:pt x="8287" y="3592"/>
                  </a:lnTo>
                  <a:cubicBezTo>
                    <a:pt x="8444" y="3498"/>
                    <a:pt x="8602" y="3466"/>
                    <a:pt x="8791" y="3466"/>
                  </a:cubicBezTo>
                  <a:cubicBezTo>
                    <a:pt x="8885" y="3466"/>
                    <a:pt x="8917" y="3466"/>
                    <a:pt x="8948" y="3498"/>
                  </a:cubicBezTo>
                  <a:lnTo>
                    <a:pt x="8948" y="2080"/>
                  </a:lnTo>
                  <a:lnTo>
                    <a:pt x="9326" y="2080"/>
                  </a:lnTo>
                  <a:cubicBezTo>
                    <a:pt x="9515" y="2080"/>
                    <a:pt x="9673" y="1922"/>
                    <a:pt x="9673" y="1733"/>
                  </a:cubicBezTo>
                  <a:lnTo>
                    <a:pt x="9673" y="347"/>
                  </a:lnTo>
                  <a:cubicBezTo>
                    <a:pt x="9673" y="158"/>
                    <a:pt x="9515" y="1"/>
                    <a:pt x="9326" y="1"/>
                  </a:cubicBezTo>
                  <a:lnTo>
                    <a:pt x="7940" y="1"/>
                  </a:lnTo>
                  <a:cubicBezTo>
                    <a:pt x="7751" y="1"/>
                    <a:pt x="7562" y="158"/>
                    <a:pt x="7562" y="347"/>
                  </a:cubicBezTo>
                  <a:lnTo>
                    <a:pt x="7562" y="694"/>
                  </a:lnTo>
                  <a:lnTo>
                    <a:pt x="2112" y="694"/>
                  </a:lnTo>
                  <a:lnTo>
                    <a:pt x="2112" y="347"/>
                  </a:lnTo>
                  <a:cubicBezTo>
                    <a:pt x="2112" y="158"/>
                    <a:pt x="1954" y="1"/>
                    <a:pt x="17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3" name="Google Shape;8553;p80"/>
          <p:cNvGrpSpPr/>
          <p:nvPr/>
        </p:nvGrpSpPr>
        <p:grpSpPr>
          <a:xfrm>
            <a:off x="7341062" y="2153586"/>
            <a:ext cx="420811" cy="522864"/>
            <a:chOff x="-2310650" y="3525775"/>
            <a:chExt cx="292250" cy="363125"/>
          </a:xfrm>
        </p:grpSpPr>
        <p:sp>
          <p:nvSpPr>
            <p:cNvPr id="8554" name="Google Shape;8554;p80"/>
            <p:cNvSpPr/>
            <p:nvPr/>
          </p:nvSpPr>
          <p:spPr>
            <a:xfrm>
              <a:off x="-2053075" y="3648650"/>
              <a:ext cx="34675" cy="233950"/>
            </a:xfrm>
            <a:custGeom>
              <a:avLst/>
              <a:gdLst/>
              <a:ahLst/>
              <a:cxnLst/>
              <a:rect l="l" t="t" r="r" b="b"/>
              <a:pathLst>
                <a:path w="1387" h="9358" extrusionOk="0">
                  <a:moveTo>
                    <a:pt x="0" y="1"/>
                  </a:moveTo>
                  <a:lnTo>
                    <a:pt x="0" y="8286"/>
                  </a:lnTo>
                  <a:cubicBezTo>
                    <a:pt x="0" y="8664"/>
                    <a:pt x="158" y="9011"/>
                    <a:pt x="441" y="9263"/>
                  </a:cubicBezTo>
                  <a:cubicBezTo>
                    <a:pt x="504" y="9326"/>
                    <a:pt x="591" y="9358"/>
                    <a:pt x="677" y="9358"/>
                  </a:cubicBezTo>
                  <a:cubicBezTo>
                    <a:pt x="764" y="9358"/>
                    <a:pt x="851" y="9326"/>
                    <a:pt x="914" y="9263"/>
                  </a:cubicBezTo>
                  <a:cubicBezTo>
                    <a:pt x="1197" y="9011"/>
                    <a:pt x="1355" y="8664"/>
                    <a:pt x="1355" y="8286"/>
                  </a:cubicBezTo>
                  <a:lnTo>
                    <a:pt x="1355" y="347"/>
                  </a:lnTo>
                  <a:lnTo>
                    <a:pt x="1386" y="347"/>
                  </a:lnTo>
                  <a:cubicBezTo>
                    <a:pt x="1386" y="158"/>
                    <a:pt x="1229" y="1"/>
                    <a:pt x="10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80"/>
            <p:cNvSpPr/>
            <p:nvPr/>
          </p:nvSpPr>
          <p:spPr>
            <a:xfrm>
              <a:off x="-2259450" y="3751825"/>
              <a:ext cx="51225" cy="51225"/>
            </a:xfrm>
            <a:custGeom>
              <a:avLst/>
              <a:gdLst/>
              <a:ahLst/>
              <a:cxnLst/>
              <a:rect l="l" t="t" r="r" b="b"/>
              <a:pathLst>
                <a:path w="2049" h="2049" extrusionOk="0">
                  <a:moveTo>
                    <a:pt x="1" y="1"/>
                  </a:moveTo>
                  <a:lnTo>
                    <a:pt x="1" y="2049"/>
                  </a:lnTo>
                  <a:lnTo>
                    <a:pt x="2049" y="2049"/>
                  </a:lnTo>
                  <a:lnTo>
                    <a:pt x="20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80"/>
            <p:cNvSpPr/>
            <p:nvPr/>
          </p:nvSpPr>
          <p:spPr>
            <a:xfrm>
              <a:off x="-2259450" y="3649450"/>
              <a:ext cx="137075" cy="51200"/>
            </a:xfrm>
            <a:custGeom>
              <a:avLst/>
              <a:gdLst/>
              <a:ahLst/>
              <a:cxnLst/>
              <a:rect l="l" t="t" r="r" b="b"/>
              <a:pathLst>
                <a:path w="5483" h="2048" extrusionOk="0">
                  <a:moveTo>
                    <a:pt x="1" y="0"/>
                  </a:moveTo>
                  <a:lnTo>
                    <a:pt x="1" y="2048"/>
                  </a:lnTo>
                  <a:lnTo>
                    <a:pt x="5483" y="2048"/>
                  </a:lnTo>
                  <a:lnTo>
                    <a:pt x="548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80"/>
            <p:cNvSpPr/>
            <p:nvPr/>
          </p:nvSpPr>
          <p:spPr>
            <a:xfrm>
              <a:off x="-2310650" y="3525775"/>
              <a:ext cx="252075" cy="363125"/>
            </a:xfrm>
            <a:custGeom>
              <a:avLst/>
              <a:gdLst/>
              <a:ahLst/>
              <a:cxnLst/>
              <a:rect l="l" t="t" r="r" b="b"/>
              <a:pathLst>
                <a:path w="10083" h="14525" extrusionOk="0">
                  <a:moveTo>
                    <a:pt x="7814" y="4222"/>
                  </a:moveTo>
                  <a:cubicBezTo>
                    <a:pt x="8035" y="4222"/>
                    <a:pt x="8192" y="4380"/>
                    <a:pt x="8192" y="4569"/>
                  </a:cubicBezTo>
                  <a:lnTo>
                    <a:pt x="8192" y="7310"/>
                  </a:lnTo>
                  <a:cubicBezTo>
                    <a:pt x="8192" y="7530"/>
                    <a:pt x="8035" y="7657"/>
                    <a:pt x="7814" y="7657"/>
                  </a:cubicBezTo>
                  <a:lnTo>
                    <a:pt x="1671" y="7657"/>
                  </a:lnTo>
                  <a:cubicBezTo>
                    <a:pt x="1482" y="7657"/>
                    <a:pt x="1324" y="7530"/>
                    <a:pt x="1324" y="7310"/>
                  </a:cubicBezTo>
                  <a:lnTo>
                    <a:pt x="1324" y="4569"/>
                  </a:lnTo>
                  <a:cubicBezTo>
                    <a:pt x="1324" y="4380"/>
                    <a:pt x="1482" y="4222"/>
                    <a:pt x="1671" y="4222"/>
                  </a:cubicBezTo>
                  <a:close/>
                  <a:moveTo>
                    <a:pt x="7904" y="8380"/>
                  </a:moveTo>
                  <a:cubicBezTo>
                    <a:pt x="8287" y="8380"/>
                    <a:pt x="8278" y="9043"/>
                    <a:pt x="7877" y="9043"/>
                  </a:cubicBezTo>
                  <a:lnTo>
                    <a:pt x="5829" y="9043"/>
                  </a:lnTo>
                  <a:cubicBezTo>
                    <a:pt x="5388" y="9043"/>
                    <a:pt x="5357" y="8381"/>
                    <a:pt x="5829" y="8381"/>
                  </a:cubicBezTo>
                  <a:lnTo>
                    <a:pt x="7877" y="8381"/>
                  </a:lnTo>
                  <a:cubicBezTo>
                    <a:pt x="7886" y="8380"/>
                    <a:pt x="7895" y="8380"/>
                    <a:pt x="7904" y="8380"/>
                  </a:cubicBezTo>
                  <a:close/>
                  <a:moveTo>
                    <a:pt x="7904" y="9766"/>
                  </a:moveTo>
                  <a:cubicBezTo>
                    <a:pt x="8287" y="9766"/>
                    <a:pt x="8278" y="10429"/>
                    <a:pt x="7877" y="10429"/>
                  </a:cubicBezTo>
                  <a:lnTo>
                    <a:pt x="5829" y="10429"/>
                  </a:lnTo>
                  <a:cubicBezTo>
                    <a:pt x="5388" y="10429"/>
                    <a:pt x="5357" y="9767"/>
                    <a:pt x="5829" y="9767"/>
                  </a:cubicBezTo>
                  <a:lnTo>
                    <a:pt x="7877" y="9767"/>
                  </a:lnTo>
                  <a:cubicBezTo>
                    <a:pt x="7886" y="9767"/>
                    <a:pt x="7895" y="9766"/>
                    <a:pt x="7904" y="9766"/>
                  </a:cubicBezTo>
                  <a:close/>
                  <a:moveTo>
                    <a:pt x="7877" y="11091"/>
                  </a:moveTo>
                  <a:cubicBezTo>
                    <a:pt x="8287" y="11091"/>
                    <a:pt x="8287" y="11784"/>
                    <a:pt x="7877" y="11784"/>
                  </a:cubicBezTo>
                  <a:lnTo>
                    <a:pt x="5829" y="11784"/>
                  </a:lnTo>
                  <a:cubicBezTo>
                    <a:pt x="5388" y="11784"/>
                    <a:pt x="5357" y="11091"/>
                    <a:pt x="5829" y="11091"/>
                  </a:cubicBezTo>
                  <a:close/>
                  <a:moveTo>
                    <a:pt x="4475" y="8350"/>
                  </a:moveTo>
                  <a:cubicBezTo>
                    <a:pt x="4664" y="8350"/>
                    <a:pt x="4821" y="8507"/>
                    <a:pt x="4821" y="8696"/>
                  </a:cubicBezTo>
                  <a:lnTo>
                    <a:pt x="4821" y="11469"/>
                  </a:lnTo>
                  <a:cubicBezTo>
                    <a:pt x="4821" y="11658"/>
                    <a:pt x="4664" y="11815"/>
                    <a:pt x="4475" y="11815"/>
                  </a:cubicBezTo>
                  <a:lnTo>
                    <a:pt x="1734" y="11815"/>
                  </a:lnTo>
                  <a:cubicBezTo>
                    <a:pt x="1513" y="11815"/>
                    <a:pt x="1356" y="11658"/>
                    <a:pt x="1356" y="11469"/>
                  </a:cubicBezTo>
                  <a:lnTo>
                    <a:pt x="1356" y="8696"/>
                  </a:lnTo>
                  <a:cubicBezTo>
                    <a:pt x="1356" y="8507"/>
                    <a:pt x="1513" y="8350"/>
                    <a:pt x="1734" y="8350"/>
                  </a:cubicBezTo>
                  <a:close/>
                  <a:moveTo>
                    <a:pt x="7877" y="12508"/>
                  </a:moveTo>
                  <a:cubicBezTo>
                    <a:pt x="8287" y="12508"/>
                    <a:pt x="8287" y="13170"/>
                    <a:pt x="7877" y="13170"/>
                  </a:cubicBezTo>
                  <a:lnTo>
                    <a:pt x="1734" y="13170"/>
                  </a:lnTo>
                  <a:cubicBezTo>
                    <a:pt x="1293" y="13170"/>
                    <a:pt x="1261" y="12508"/>
                    <a:pt x="1734" y="12508"/>
                  </a:cubicBezTo>
                  <a:close/>
                  <a:moveTo>
                    <a:pt x="348" y="2868"/>
                  </a:moveTo>
                  <a:cubicBezTo>
                    <a:pt x="158" y="2868"/>
                    <a:pt x="1" y="3025"/>
                    <a:pt x="1" y="3214"/>
                  </a:cubicBezTo>
                  <a:lnTo>
                    <a:pt x="1" y="12823"/>
                  </a:lnTo>
                  <a:cubicBezTo>
                    <a:pt x="1" y="13768"/>
                    <a:pt x="726" y="14525"/>
                    <a:pt x="1702" y="14525"/>
                  </a:cubicBezTo>
                  <a:lnTo>
                    <a:pt x="10083" y="14525"/>
                  </a:lnTo>
                  <a:cubicBezTo>
                    <a:pt x="9767" y="14178"/>
                    <a:pt x="9515" y="13705"/>
                    <a:pt x="9515" y="13138"/>
                  </a:cubicBezTo>
                  <a:cubicBezTo>
                    <a:pt x="9547" y="1"/>
                    <a:pt x="9547" y="6333"/>
                    <a:pt x="9547" y="3214"/>
                  </a:cubicBezTo>
                  <a:cubicBezTo>
                    <a:pt x="9547" y="3025"/>
                    <a:pt x="9389" y="2868"/>
                    <a:pt x="9200" y="2868"/>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8" name="Google Shape;8558;p80"/>
          <p:cNvGrpSpPr/>
          <p:nvPr/>
        </p:nvGrpSpPr>
        <p:grpSpPr>
          <a:xfrm>
            <a:off x="7351827" y="2756825"/>
            <a:ext cx="423079" cy="419659"/>
            <a:chOff x="-2310650" y="3958175"/>
            <a:chExt cx="293825" cy="291450"/>
          </a:xfrm>
        </p:grpSpPr>
        <p:sp>
          <p:nvSpPr>
            <p:cNvPr id="8559" name="Google Shape;8559;p80"/>
            <p:cNvSpPr/>
            <p:nvPr/>
          </p:nvSpPr>
          <p:spPr>
            <a:xfrm>
              <a:off x="-2310650" y="3958175"/>
              <a:ext cx="185925" cy="118950"/>
            </a:xfrm>
            <a:custGeom>
              <a:avLst/>
              <a:gdLst/>
              <a:ahLst/>
              <a:cxnLst/>
              <a:rect l="l" t="t" r="r" b="b"/>
              <a:pathLst>
                <a:path w="7437" h="4758" extrusionOk="0">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0" name="Google Shape;8560;p80"/>
            <p:cNvSpPr/>
            <p:nvPr/>
          </p:nvSpPr>
          <p:spPr>
            <a:xfrm>
              <a:off x="-2309075" y="3992050"/>
              <a:ext cx="292250" cy="257575"/>
            </a:xfrm>
            <a:custGeom>
              <a:avLst/>
              <a:gdLst/>
              <a:ahLst/>
              <a:cxnLst/>
              <a:rect l="l" t="t" r="r" b="b"/>
              <a:pathLst>
                <a:path w="11690" h="10303" extrusionOk="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1" name="Google Shape;8561;p80"/>
          <p:cNvGrpSpPr/>
          <p:nvPr/>
        </p:nvGrpSpPr>
        <p:grpSpPr>
          <a:xfrm>
            <a:off x="4718688" y="3308459"/>
            <a:ext cx="424159" cy="419659"/>
            <a:chOff x="-1182750" y="3962900"/>
            <a:chExt cx="294575" cy="291450"/>
          </a:xfrm>
        </p:grpSpPr>
        <p:sp>
          <p:nvSpPr>
            <p:cNvPr id="8562" name="Google Shape;8562;p80"/>
            <p:cNvSpPr/>
            <p:nvPr/>
          </p:nvSpPr>
          <p:spPr>
            <a:xfrm>
              <a:off x="-1078000" y="4030650"/>
              <a:ext cx="17350" cy="17350"/>
            </a:xfrm>
            <a:custGeom>
              <a:avLst/>
              <a:gdLst/>
              <a:ahLst/>
              <a:cxnLst/>
              <a:rect l="l" t="t" r="r" b="b"/>
              <a:pathLst>
                <a:path w="694"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80"/>
            <p:cNvSpPr/>
            <p:nvPr/>
          </p:nvSpPr>
          <p:spPr>
            <a:xfrm>
              <a:off x="-1129200" y="409995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80"/>
            <p:cNvSpPr/>
            <p:nvPr/>
          </p:nvSpPr>
          <p:spPr>
            <a:xfrm>
              <a:off x="-1009475" y="40818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80"/>
            <p:cNvSpPr/>
            <p:nvPr/>
          </p:nvSpPr>
          <p:spPr>
            <a:xfrm>
              <a:off x="-1182750" y="4168475"/>
              <a:ext cx="292225" cy="34675"/>
            </a:xfrm>
            <a:custGeom>
              <a:avLst/>
              <a:gdLst/>
              <a:ahLst/>
              <a:cxnLst/>
              <a:rect l="l" t="t" r="r" b="b"/>
              <a:pathLst>
                <a:path w="11689" h="1387" extrusionOk="0">
                  <a:moveTo>
                    <a:pt x="0" y="1"/>
                  </a:moveTo>
                  <a:lnTo>
                    <a:pt x="0" y="347"/>
                  </a:lnTo>
                  <a:lnTo>
                    <a:pt x="63" y="347"/>
                  </a:lnTo>
                  <a:cubicBezTo>
                    <a:pt x="63" y="914"/>
                    <a:pt x="504" y="1387"/>
                    <a:pt x="1071" y="1387"/>
                  </a:cubicBezTo>
                  <a:lnTo>
                    <a:pt x="10680" y="1387"/>
                  </a:lnTo>
                  <a:cubicBezTo>
                    <a:pt x="11247" y="1387"/>
                    <a:pt x="11688" y="914"/>
                    <a:pt x="11688" y="347"/>
                  </a:cubicBezTo>
                  <a:lnTo>
                    <a:pt x="1168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80"/>
            <p:cNvSpPr/>
            <p:nvPr/>
          </p:nvSpPr>
          <p:spPr>
            <a:xfrm>
              <a:off x="-1117400" y="4220475"/>
              <a:ext cx="161500" cy="33875"/>
            </a:xfrm>
            <a:custGeom>
              <a:avLst/>
              <a:gdLst/>
              <a:ahLst/>
              <a:cxnLst/>
              <a:rect l="l" t="t" r="r" b="b"/>
              <a:pathLst>
                <a:path w="6460" h="1355" extrusionOk="0">
                  <a:moveTo>
                    <a:pt x="1513" y="0"/>
                  </a:moveTo>
                  <a:lnTo>
                    <a:pt x="1356" y="693"/>
                  </a:lnTo>
                  <a:lnTo>
                    <a:pt x="474" y="693"/>
                  </a:lnTo>
                  <a:cubicBezTo>
                    <a:pt x="32" y="693"/>
                    <a:pt x="1" y="1355"/>
                    <a:pt x="474" y="1355"/>
                  </a:cubicBezTo>
                  <a:lnTo>
                    <a:pt x="5924" y="1355"/>
                  </a:lnTo>
                  <a:cubicBezTo>
                    <a:pt x="6459" y="1355"/>
                    <a:pt x="6459" y="693"/>
                    <a:pt x="5987" y="693"/>
                  </a:cubicBezTo>
                  <a:lnTo>
                    <a:pt x="5073" y="693"/>
                  </a:lnTo>
                  <a:lnTo>
                    <a:pt x="491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80"/>
            <p:cNvSpPr/>
            <p:nvPr/>
          </p:nvSpPr>
          <p:spPr>
            <a:xfrm>
              <a:off x="-958300" y="40141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80"/>
            <p:cNvSpPr/>
            <p:nvPr/>
          </p:nvSpPr>
          <p:spPr>
            <a:xfrm>
              <a:off x="-1180400" y="3962900"/>
              <a:ext cx="292225" cy="188275"/>
            </a:xfrm>
            <a:custGeom>
              <a:avLst/>
              <a:gdLst/>
              <a:ahLst/>
              <a:cxnLst/>
              <a:rect l="l" t="t" r="r" b="b"/>
              <a:pathLst>
                <a:path w="11689" h="7531" extrusionOk="0">
                  <a:moveTo>
                    <a:pt x="9232" y="1324"/>
                  </a:moveTo>
                  <a:cubicBezTo>
                    <a:pt x="9799" y="1324"/>
                    <a:pt x="10271" y="1797"/>
                    <a:pt x="10271" y="2364"/>
                  </a:cubicBezTo>
                  <a:cubicBezTo>
                    <a:pt x="10271" y="2922"/>
                    <a:pt x="9822" y="3391"/>
                    <a:pt x="9247" y="3391"/>
                  </a:cubicBezTo>
                  <a:cubicBezTo>
                    <a:pt x="9140" y="3391"/>
                    <a:pt x="9029" y="3375"/>
                    <a:pt x="8916" y="3341"/>
                  </a:cubicBezTo>
                  <a:lnTo>
                    <a:pt x="8034" y="4538"/>
                  </a:lnTo>
                  <a:cubicBezTo>
                    <a:pt x="8507" y="5199"/>
                    <a:pt x="7971" y="6144"/>
                    <a:pt x="7152" y="6144"/>
                  </a:cubicBezTo>
                  <a:cubicBezTo>
                    <a:pt x="6491" y="6144"/>
                    <a:pt x="5987" y="5514"/>
                    <a:pt x="6176" y="4790"/>
                  </a:cubicBezTo>
                  <a:lnTo>
                    <a:pt x="4978" y="3908"/>
                  </a:lnTo>
                  <a:cubicBezTo>
                    <a:pt x="4839" y="4007"/>
                    <a:pt x="4661" y="4069"/>
                    <a:pt x="4470" y="4069"/>
                  </a:cubicBezTo>
                  <a:cubicBezTo>
                    <a:pt x="4359" y="4069"/>
                    <a:pt x="4243" y="4048"/>
                    <a:pt x="4128" y="4002"/>
                  </a:cubicBezTo>
                  <a:lnTo>
                    <a:pt x="3214" y="5199"/>
                  </a:lnTo>
                  <a:cubicBezTo>
                    <a:pt x="3340" y="5357"/>
                    <a:pt x="3372" y="5546"/>
                    <a:pt x="3372" y="5735"/>
                  </a:cubicBezTo>
                  <a:cubicBezTo>
                    <a:pt x="3372" y="6302"/>
                    <a:pt x="2899" y="6775"/>
                    <a:pt x="2363" y="6775"/>
                  </a:cubicBezTo>
                  <a:cubicBezTo>
                    <a:pt x="1796" y="6775"/>
                    <a:pt x="1324" y="6302"/>
                    <a:pt x="1324" y="5735"/>
                  </a:cubicBezTo>
                  <a:cubicBezTo>
                    <a:pt x="1324" y="5199"/>
                    <a:pt x="1796" y="4727"/>
                    <a:pt x="2363" y="4727"/>
                  </a:cubicBezTo>
                  <a:cubicBezTo>
                    <a:pt x="2489" y="4727"/>
                    <a:pt x="2552" y="4758"/>
                    <a:pt x="2678" y="4758"/>
                  </a:cubicBezTo>
                  <a:lnTo>
                    <a:pt x="3592" y="3593"/>
                  </a:lnTo>
                  <a:cubicBezTo>
                    <a:pt x="3120" y="2899"/>
                    <a:pt x="3624" y="1954"/>
                    <a:pt x="4443" y="1954"/>
                  </a:cubicBezTo>
                  <a:cubicBezTo>
                    <a:pt x="5104" y="1954"/>
                    <a:pt x="5640" y="2584"/>
                    <a:pt x="5419" y="3309"/>
                  </a:cubicBezTo>
                  <a:lnTo>
                    <a:pt x="6617" y="4223"/>
                  </a:lnTo>
                  <a:cubicBezTo>
                    <a:pt x="6766" y="4116"/>
                    <a:pt x="6959" y="4038"/>
                    <a:pt x="7165" y="4038"/>
                  </a:cubicBezTo>
                  <a:cubicBezTo>
                    <a:pt x="7264" y="4038"/>
                    <a:pt x="7365" y="4056"/>
                    <a:pt x="7467" y="4097"/>
                  </a:cubicBezTo>
                  <a:lnTo>
                    <a:pt x="8381" y="2899"/>
                  </a:lnTo>
                  <a:cubicBezTo>
                    <a:pt x="8255" y="2742"/>
                    <a:pt x="8223" y="2553"/>
                    <a:pt x="8223" y="2364"/>
                  </a:cubicBezTo>
                  <a:cubicBezTo>
                    <a:pt x="8223" y="1797"/>
                    <a:pt x="8696" y="1324"/>
                    <a:pt x="9232" y="1324"/>
                  </a:cubicBezTo>
                  <a:close/>
                  <a:moveTo>
                    <a:pt x="1009" y="1"/>
                  </a:moveTo>
                  <a:cubicBezTo>
                    <a:pt x="473" y="1"/>
                    <a:pt x="1" y="474"/>
                    <a:pt x="1" y="1009"/>
                  </a:cubicBezTo>
                  <a:lnTo>
                    <a:pt x="1" y="7531"/>
                  </a:lnTo>
                  <a:lnTo>
                    <a:pt x="11689" y="7531"/>
                  </a:lnTo>
                  <a:lnTo>
                    <a:pt x="11689" y="1009"/>
                  </a:lnTo>
                  <a:cubicBezTo>
                    <a:pt x="11657" y="411"/>
                    <a:pt x="11185" y="1"/>
                    <a:pt x="106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9" name="Google Shape;8569;p80"/>
          <p:cNvGrpSpPr/>
          <p:nvPr/>
        </p:nvGrpSpPr>
        <p:grpSpPr>
          <a:xfrm>
            <a:off x="2471824" y="1689223"/>
            <a:ext cx="424195" cy="419659"/>
            <a:chOff x="-5611575" y="3272950"/>
            <a:chExt cx="294600" cy="291450"/>
          </a:xfrm>
        </p:grpSpPr>
        <p:sp>
          <p:nvSpPr>
            <p:cNvPr id="8570" name="Google Shape;8570;p80"/>
            <p:cNvSpPr/>
            <p:nvPr/>
          </p:nvSpPr>
          <p:spPr>
            <a:xfrm>
              <a:off x="-5594250" y="3273750"/>
              <a:ext cx="85875" cy="84300"/>
            </a:xfrm>
            <a:custGeom>
              <a:avLst/>
              <a:gdLst/>
              <a:ahLst/>
              <a:cxnLst/>
              <a:rect l="l" t="t" r="r" b="b"/>
              <a:pathLst>
                <a:path w="3435" h="3372" extrusionOk="0">
                  <a:moveTo>
                    <a:pt x="1734" y="0"/>
                  </a:moveTo>
                  <a:cubicBezTo>
                    <a:pt x="788" y="0"/>
                    <a:pt x="32" y="756"/>
                    <a:pt x="32" y="1702"/>
                  </a:cubicBezTo>
                  <a:cubicBezTo>
                    <a:pt x="1" y="2678"/>
                    <a:pt x="820" y="3371"/>
                    <a:pt x="1702" y="3371"/>
                  </a:cubicBezTo>
                  <a:cubicBezTo>
                    <a:pt x="2269" y="3371"/>
                    <a:pt x="2899" y="3025"/>
                    <a:pt x="3214" y="2426"/>
                  </a:cubicBezTo>
                  <a:cubicBezTo>
                    <a:pt x="3340" y="2206"/>
                    <a:pt x="3435" y="1922"/>
                    <a:pt x="3435" y="1702"/>
                  </a:cubicBezTo>
                  <a:cubicBezTo>
                    <a:pt x="3435" y="756"/>
                    <a:pt x="2679" y="0"/>
                    <a:pt x="173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80"/>
            <p:cNvSpPr/>
            <p:nvPr/>
          </p:nvSpPr>
          <p:spPr>
            <a:xfrm>
              <a:off x="-5457200" y="3324950"/>
              <a:ext cx="67775" cy="67750"/>
            </a:xfrm>
            <a:custGeom>
              <a:avLst/>
              <a:gdLst/>
              <a:ahLst/>
              <a:cxnLst/>
              <a:rect l="l" t="t" r="r" b="b"/>
              <a:pathLst>
                <a:path w="2711" h="2710" extrusionOk="0">
                  <a:moveTo>
                    <a:pt x="1009" y="0"/>
                  </a:moveTo>
                  <a:cubicBezTo>
                    <a:pt x="410" y="158"/>
                    <a:pt x="1" y="662"/>
                    <a:pt x="1" y="1323"/>
                  </a:cubicBezTo>
                  <a:cubicBezTo>
                    <a:pt x="1" y="2079"/>
                    <a:pt x="631" y="2710"/>
                    <a:pt x="1355" y="2710"/>
                  </a:cubicBezTo>
                  <a:cubicBezTo>
                    <a:pt x="1985" y="2710"/>
                    <a:pt x="2553" y="2268"/>
                    <a:pt x="2710" y="1701"/>
                  </a:cubicBezTo>
                  <a:lnTo>
                    <a:pt x="1355" y="1701"/>
                  </a:lnTo>
                  <a:cubicBezTo>
                    <a:pt x="1166" y="1701"/>
                    <a:pt x="1009" y="1544"/>
                    <a:pt x="1009" y="1323"/>
                  </a:cubicBezTo>
                  <a:lnTo>
                    <a:pt x="100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80"/>
            <p:cNvSpPr/>
            <p:nvPr/>
          </p:nvSpPr>
          <p:spPr>
            <a:xfrm>
              <a:off x="-5415450" y="3325725"/>
              <a:ext cx="25225" cy="24450"/>
            </a:xfrm>
            <a:custGeom>
              <a:avLst/>
              <a:gdLst/>
              <a:ahLst/>
              <a:cxnLst/>
              <a:rect l="l" t="t" r="r" b="b"/>
              <a:pathLst>
                <a:path w="1009" h="978" extrusionOk="0">
                  <a:moveTo>
                    <a:pt x="0" y="1"/>
                  </a:moveTo>
                  <a:lnTo>
                    <a:pt x="0" y="977"/>
                  </a:lnTo>
                  <a:lnTo>
                    <a:pt x="1009" y="977"/>
                  </a:lnTo>
                  <a:cubicBezTo>
                    <a:pt x="883" y="473"/>
                    <a:pt x="473" y="127"/>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80"/>
            <p:cNvSpPr/>
            <p:nvPr/>
          </p:nvSpPr>
          <p:spPr>
            <a:xfrm>
              <a:off x="-5611575" y="3359600"/>
              <a:ext cx="118950" cy="204800"/>
            </a:xfrm>
            <a:custGeom>
              <a:avLst/>
              <a:gdLst/>
              <a:ahLst/>
              <a:cxnLst/>
              <a:rect l="l" t="t" r="r" b="b"/>
              <a:pathLst>
                <a:path w="4758" h="8192" extrusionOk="0">
                  <a:moveTo>
                    <a:pt x="694" y="0"/>
                  </a:moveTo>
                  <a:cubicBezTo>
                    <a:pt x="253" y="410"/>
                    <a:pt x="1" y="1008"/>
                    <a:pt x="1" y="1670"/>
                  </a:cubicBezTo>
                  <a:lnTo>
                    <a:pt x="1" y="3718"/>
                  </a:lnTo>
                  <a:cubicBezTo>
                    <a:pt x="1" y="4159"/>
                    <a:pt x="253" y="4569"/>
                    <a:pt x="662" y="4726"/>
                  </a:cubicBezTo>
                  <a:lnTo>
                    <a:pt x="662" y="7152"/>
                  </a:lnTo>
                  <a:cubicBezTo>
                    <a:pt x="662" y="7687"/>
                    <a:pt x="1135" y="8192"/>
                    <a:pt x="1670" y="8192"/>
                  </a:cubicBezTo>
                  <a:lnTo>
                    <a:pt x="3057" y="8192"/>
                  </a:lnTo>
                  <a:cubicBezTo>
                    <a:pt x="3624" y="8192"/>
                    <a:pt x="4096" y="7719"/>
                    <a:pt x="4096" y="7152"/>
                  </a:cubicBezTo>
                  <a:lnTo>
                    <a:pt x="4096" y="4726"/>
                  </a:lnTo>
                  <a:cubicBezTo>
                    <a:pt x="4474" y="4569"/>
                    <a:pt x="4758" y="4190"/>
                    <a:pt x="4758" y="3718"/>
                  </a:cubicBezTo>
                  <a:lnTo>
                    <a:pt x="4758" y="1670"/>
                  </a:lnTo>
                  <a:cubicBezTo>
                    <a:pt x="4758" y="1008"/>
                    <a:pt x="4474" y="410"/>
                    <a:pt x="4033" y="0"/>
                  </a:cubicBezTo>
                  <a:cubicBezTo>
                    <a:pt x="3718" y="347"/>
                    <a:pt x="3246" y="567"/>
                    <a:pt x="2742" y="662"/>
                  </a:cubicBezTo>
                  <a:lnTo>
                    <a:pt x="2742" y="2395"/>
                  </a:lnTo>
                  <a:cubicBezTo>
                    <a:pt x="2742" y="2584"/>
                    <a:pt x="2584" y="2741"/>
                    <a:pt x="2395" y="2741"/>
                  </a:cubicBezTo>
                  <a:cubicBezTo>
                    <a:pt x="2175" y="2741"/>
                    <a:pt x="2017" y="2584"/>
                    <a:pt x="2017" y="2395"/>
                  </a:cubicBezTo>
                  <a:lnTo>
                    <a:pt x="2017" y="662"/>
                  </a:lnTo>
                  <a:cubicBezTo>
                    <a:pt x="1513" y="567"/>
                    <a:pt x="1040" y="347"/>
                    <a:pt x="6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80"/>
            <p:cNvSpPr/>
            <p:nvPr/>
          </p:nvSpPr>
          <p:spPr>
            <a:xfrm>
              <a:off x="-5510750" y="3272950"/>
              <a:ext cx="193775" cy="187475"/>
            </a:xfrm>
            <a:custGeom>
              <a:avLst/>
              <a:gdLst/>
              <a:ahLst/>
              <a:cxnLst/>
              <a:rect l="l" t="t" r="r" b="b"/>
              <a:pathLst>
                <a:path w="7751" h="7499" extrusionOk="0">
                  <a:moveTo>
                    <a:pt x="3497" y="1355"/>
                  </a:moveTo>
                  <a:cubicBezTo>
                    <a:pt x="4663" y="1355"/>
                    <a:pt x="5577" y="2269"/>
                    <a:pt x="5577" y="3403"/>
                  </a:cubicBezTo>
                  <a:cubicBezTo>
                    <a:pt x="5577" y="4569"/>
                    <a:pt x="4600" y="5451"/>
                    <a:pt x="3497" y="5451"/>
                  </a:cubicBezTo>
                  <a:cubicBezTo>
                    <a:pt x="2363" y="5451"/>
                    <a:pt x="1450" y="4569"/>
                    <a:pt x="1450" y="3403"/>
                  </a:cubicBezTo>
                  <a:cubicBezTo>
                    <a:pt x="1450" y="2269"/>
                    <a:pt x="2363" y="1355"/>
                    <a:pt x="3497" y="1355"/>
                  </a:cubicBezTo>
                  <a:close/>
                  <a:moveTo>
                    <a:pt x="0" y="1"/>
                  </a:moveTo>
                  <a:cubicBezTo>
                    <a:pt x="441" y="410"/>
                    <a:pt x="725" y="1009"/>
                    <a:pt x="725" y="1671"/>
                  </a:cubicBezTo>
                  <a:cubicBezTo>
                    <a:pt x="725" y="2112"/>
                    <a:pt x="599" y="2521"/>
                    <a:pt x="410" y="2868"/>
                  </a:cubicBezTo>
                  <a:cubicBezTo>
                    <a:pt x="1040" y="3403"/>
                    <a:pt x="1387" y="4191"/>
                    <a:pt x="1387" y="5105"/>
                  </a:cubicBezTo>
                  <a:lnTo>
                    <a:pt x="1387" y="7152"/>
                  </a:lnTo>
                  <a:cubicBezTo>
                    <a:pt x="1387" y="7278"/>
                    <a:pt x="1387" y="7404"/>
                    <a:pt x="1355" y="7499"/>
                  </a:cubicBezTo>
                  <a:lnTo>
                    <a:pt x="5829" y="7499"/>
                  </a:lnTo>
                  <a:cubicBezTo>
                    <a:pt x="6396" y="7499"/>
                    <a:pt x="6900" y="7026"/>
                    <a:pt x="6900" y="6491"/>
                  </a:cubicBezTo>
                  <a:lnTo>
                    <a:pt x="6900" y="694"/>
                  </a:lnTo>
                  <a:lnTo>
                    <a:pt x="7246" y="694"/>
                  </a:lnTo>
                  <a:cubicBezTo>
                    <a:pt x="7751" y="694"/>
                    <a:pt x="7751" y="1"/>
                    <a:pt x="72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75" name="Google Shape;8575;p80"/>
          <p:cNvGrpSpPr/>
          <p:nvPr/>
        </p:nvGrpSpPr>
        <p:grpSpPr>
          <a:xfrm>
            <a:off x="2471824" y="2205770"/>
            <a:ext cx="424195" cy="418507"/>
            <a:chOff x="-5613150" y="3632900"/>
            <a:chExt cx="294600" cy="290650"/>
          </a:xfrm>
        </p:grpSpPr>
        <p:sp>
          <p:nvSpPr>
            <p:cNvPr id="8576" name="Google Shape;8576;p80"/>
            <p:cNvSpPr/>
            <p:nvPr/>
          </p:nvSpPr>
          <p:spPr>
            <a:xfrm>
              <a:off x="-5440825" y="3708275"/>
              <a:ext cx="49550" cy="41450"/>
            </a:xfrm>
            <a:custGeom>
              <a:avLst/>
              <a:gdLst/>
              <a:ahLst/>
              <a:cxnLst/>
              <a:rect l="l" t="t" r="r" b="b"/>
              <a:pathLst>
                <a:path w="1982" h="1658" extrusionOk="0">
                  <a:moveTo>
                    <a:pt x="522" y="1"/>
                  </a:moveTo>
                  <a:cubicBezTo>
                    <a:pt x="249" y="1"/>
                    <a:pt x="1" y="335"/>
                    <a:pt x="291" y="577"/>
                  </a:cubicBezTo>
                  <a:lnTo>
                    <a:pt x="1267" y="1554"/>
                  </a:lnTo>
                  <a:cubicBezTo>
                    <a:pt x="1341" y="1627"/>
                    <a:pt x="1422" y="1658"/>
                    <a:pt x="1501" y="1658"/>
                  </a:cubicBezTo>
                  <a:cubicBezTo>
                    <a:pt x="1760" y="1658"/>
                    <a:pt x="1982" y="1323"/>
                    <a:pt x="1740" y="1081"/>
                  </a:cubicBezTo>
                  <a:lnTo>
                    <a:pt x="763" y="104"/>
                  </a:lnTo>
                  <a:cubicBezTo>
                    <a:pt x="690" y="31"/>
                    <a:pt x="605" y="1"/>
                    <a:pt x="5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80"/>
            <p:cNvSpPr/>
            <p:nvPr/>
          </p:nvSpPr>
          <p:spPr>
            <a:xfrm>
              <a:off x="-5613150" y="3632900"/>
              <a:ext cx="294600" cy="290650"/>
            </a:xfrm>
            <a:custGeom>
              <a:avLst/>
              <a:gdLst/>
              <a:ahLst/>
              <a:cxnLst/>
              <a:rect l="l" t="t" r="r" b="b"/>
              <a:pathLst>
                <a:path w="11784" h="11626" extrusionOk="0">
                  <a:moveTo>
                    <a:pt x="7444" y="2281"/>
                  </a:moveTo>
                  <a:cubicBezTo>
                    <a:pt x="7676" y="2281"/>
                    <a:pt x="7915" y="2370"/>
                    <a:pt x="8129" y="2584"/>
                  </a:cubicBezTo>
                  <a:lnTo>
                    <a:pt x="9106" y="3592"/>
                  </a:lnTo>
                  <a:cubicBezTo>
                    <a:pt x="9736" y="4254"/>
                    <a:pt x="9263" y="5356"/>
                    <a:pt x="8349" y="5356"/>
                  </a:cubicBezTo>
                  <a:cubicBezTo>
                    <a:pt x="8066" y="5356"/>
                    <a:pt x="7814" y="5230"/>
                    <a:pt x="7656" y="5041"/>
                  </a:cubicBezTo>
                  <a:lnTo>
                    <a:pt x="6648" y="4065"/>
                  </a:lnTo>
                  <a:cubicBezTo>
                    <a:pt x="5941" y="3333"/>
                    <a:pt x="6649" y="2281"/>
                    <a:pt x="7444" y="2281"/>
                  </a:cubicBezTo>
                  <a:close/>
                  <a:moveTo>
                    <a:pt x="5495" y="3992"/>
                  </a:moveTo>
                  <a:cubicBezTo>
                    <a:pt x="5754" y="3992"/>
                    <a:pt x="5976" y="4327"/>
                    <a:pt x="5735" y="4569"/>
                  </a:cubicBezTo>
                  <a:lnTo>
                    <a:pt x="5262" y="5041"/>
                  </a:lnTo>
                  <a:cubicBezTo>
                    <a:pt x="4978" y="5325"/>
                    <a:pt x="5262" y="5514"/>
                    <a:pt x="5483" y="5734"/>
                  </a:cubicBezTo>
                  <a:lnTo>
                    <a:pt x="6207" y="5041"/>
                  </a:lnTo>
                  <a:cubicBezTo>
                    <a:pt x="6280" y="4968"/>
                    <a:pt x="6362" y="4937"/>
                    <a:pt x="6440" y="4937"/>
                  </a:cubicBezTo>
                  <a:cubicBezTo>
                    <a:pt x="6699" y="4937"/>
                    <a:pt x="6922" y="5272"/>
                    <a:pt x="6680" y="5514"/>
                  </a:cubicBezTo>
                  <a:lnTo>
                    <a:pt x="5955" y="6207"/>
                  </a:lnTo>
                  <a:cubicBezTo>
                    <a:pt x="6132" y="6384"/>
                    <a:pt x="6294" y="6577"/>
                    <a:pt x="6462" y="6577"/>
                  </a:cubicBezTo>
                  <a:cubicBezTo>
                    <a:pt x="6533" y="6577"/>
                    <a:pt x="6605" y="6543"/>
                    <a:pt x="6680" y="6459"/>
                  </a:cubicBezTo>
                  <a:lnTo>
                    <a:pt x="7152" y="5986"/>
                  </a:lnTo>
                  <a:cubicBezTo>
                    <a:pt x="7213" y="5926"/>
                    <a:pt x="7285" y="5900"/>
                    <a:pt x="7358" y="5900"/>
                  </a:cubicBezTo>
                  <a:cubicBezTo>
                    <a:pt x="7626" y="5900"/>
                    <a:pt x="7904" y="6250"/>
                    <a:pt x="7656" y="6522"/>
                  </a:cubicBezTo>
                  <a:lnTo>
                    <a:pt x="7184" y="6995"/>
                  </a:lnTo>
                  <a:cubicBezTo>
                    <a:pt x="6963" y="7215"/>
                    <a:pt x="6743" y="7310"/>
                    <a:pt x="6459" y="7310"/>
                  </a:cubicBezTo>
                  <a:cubicBezTo>
                    <a:pt x="6176" y="7310"/>
                    <a:pt x="5924" y="7215"/>
                    <a:pt x="5766" y="6995"/>
                  </a:cubicBezTo>
                  <a:lnTo>
                    <a:pt x="4789" y="6018"/>
                  </a:lnTo>
                  <a:cubicBezTo>
                    <a:pt x="4380" y="5640"/>
                    <a:pt x="4380" y="4947"/>
                    <a:pt x="4789" y="4569"/>
                  </a:cubicBezTo>
                  <a:lnTo>
                    <a:pt x="5262" y="4096"/>
                  </a:lnTo>
                  <a:cubicBezTo>
                    <a:pt x="5335" y="4023"/>
                    <a:pt x="5417" y="3992"/>
                    <a:pt x="5495" y="3992"/>
                  </a:cubicBezTo>
                  <a:close/>
                  <a:moveTo>
                    <a:pt x="3510" y="5977"/>
                  </a:moveTo>
                  <a:cubicBezTo>
                    <a:pt x="3769" y="5977"/>
                    <a:pt x="3992" y="6312"/>
                    <a:pt x="3750" y="6553"/>
                  </a:cubicBezTo>
                  <a:lnTo>
                    <a:pt x="3277" y="7026"/>
                  </a:lnTo>
                  <a:cubicBezTo>
                    <a:pt x="3035" y="7268"/>
                    <a:pt x="3258" y="7603"/>
                    <a:pt x="3516" y="7603"/>
                  </a:cubicBezTo>
                  <a:cubicBezTo>
                    <a:pt x="3595" y="7603"/>
                    <a:pt x="3677" y="7572"/>
                    <a:pt x="3750" y="7499"/>
                  </a:cubicBezTo>
                  <a:cubicBezTo>
                    <a:pt x="3976" y="7273"/>
                    <a:pt x="4227" y="7178"/>
                    <a:pt x="4467" y="7178"/>
                  </a:cubicBezTo>
                  <a:cubicBezTo>
                    <a:pt x="5267" y="7178"/>
                    <a:pt x="5950" y="8221"/>
                    <a:pt x="5199" y="8948"/>
                  </a:cubicBezTo>
                  <a:lnTo>
                    <a:pt x="4726" y="9420"/>
                  </a:lnTo>
                  <a:cubicBezTo>
                    <a:pt x="4653" y="9494"/>
                    <a:pt x="4571" y="9524"/>
                    <a:pt x="4493" y="9524"/>
                  </a:cubicBezTo>
                  <a:cubicBezTo>
                    <a:pt x="4234" y="9524"/>
                    <a:pt x="4012" y="9190"/>
                    <a:pt x="4254" y="8948"/>
                  </a:cubicBezTo>
                  <a:lnTo>
                    <a:pt x="4726" y="8475"/>
                  </a:lnTo>
                  <a:cubicBezTo>
                    <a:pt x="4968" y="8233"/>
                    <a:pt x="4746" y="7899"/>
                    <a:pt x="4487" y="7899"/>
                  </a:cubicBezTo>
                  <a:cubicBezTo>
                    <a:pt x="4409" y="7899"/>
                    <a:pt x="4327" y="7929"/>
                    <a:pt x="4254" y="8003"/>
                  </a:cubicBezTo>
                  <a:cubicBezTo>
                    <a:pt x="4035" y="8222"/>
                    <a:pt x="3787" y="8314"/>
                    <a:pt x="3547" y="8314"/>
                  </a:cubicBezTo>
                  <a:cubicBezTo>
                    <a:pt x="2754" y="8314"/>
                    <a:pt x="2054" y="7304"/>
                    <a:pt x="2805" y="6553"/>
                  </a:cubicBezTo>
                  <a:lnTo>
                    <a:pt x="3277" y="6081"/>
                  </a:lnTo>
                  <a:cubicBezTo>
                    <a:pt x="3350" y="6008"/>
                    <a:pt x="3432" y="5977"/>
                    <a:pt x="3510" y="5977"/>
                  </a:cubicBezTo>
                  <a:close/>
                  <a:moveTo>
                    <a:pt x="11390" y="0"/>
                  </a:moveTo>
                  <a:cubicBezTo>
                    <a:pt x="11303" y="0"/>
                    <a:pt x="11216" y="32"/>
                    <a:pt x="11153" y="95"/>
                  </a:cubicBezTo>
                  <a:lnTo>
                    <a:pt x="10208" y="1009"/>
                  </a:lnTo>
                  <a:cubicBezTo>
                    <a:pt x="9893" y="820"/>
                    <a:pt x="9547" y="757"/>
                    <a:pt x="9169" y="757"/>
                  </a:cubicBezTo>
                  <a:lnTo>
                    <a:pt x="6396" y="914"/>
                  </a:lnTo>
                  <a:cubicBezTo>
                    <a:pt x="5798" y="946"/>
                    <a:pt x="5230" y="1166"/>
                    <a:pt x="4821" y="1607"/>
                  </a:cubicBezTo>
                  <a:lnTo>
                    <a:pt x="410" y="6018"/>
                  </a:lnTo>
                  <a:cubicBezTo>
                    <a:pt x="1" y="6427"/>
                    <a:pt x="1" y="7089"/>
                    <a:pt x="410" y="7467"/>
                  </a:cubicBezTo>
                  <a:lnTo>
                    <a:pt x="4254" y="11342"/>
                  </a:lnTo>
                  <a:cubicBezTo>
                    <a:pt x="4459" y="11531"/>
                    <a:pt x="4726" y="11626"/>
                    <a:pt x="4990" y="11626"/>
                  </a:cubicBezTo>
                  <a:cubicBezTo>
                    <a:pt x="5254" y="11626"/>
                    <a:pt x="5514" y="11531"/>
                    <a:pt x="5703" y="11342"/>
                  </a:cubicBezTo>
                  <a:cubicBezTo>
                    <a:pt x="9704" y="7373"/>
                    <a:pt x="8854" y="8192"/>
                    <a:pt x="9956" y="7058"/>
                  </a:cubicBezTo>
                  <a:cubicBezTo>
                    <a:pt x="10492" y="6616"/>
                    <a:pt x="10807" y="5986"/>
                    <a:pt x="10838" y="5325"/>
                  </a:cubicBezTo>
                  <a:lnTo>
                    <a:pt x="10996" y="2521"/>
                  </a:lnTo>
                  <a:cubicBezTo>
                    <a:pt x="10996" y="2174"/>
                    <a:pt x="10901" y="1765"/>
                    <a:pt x="10712" y="1481"/>
                  </a:cubicBezTo>
                  <a:lnTo>
                    <a:pt x="11689" y="568"/>
                  </a:lnTo>
                  <a:cubicBezTo>
                    <a:pt x="11784" y="442"/>
                    <a:pt x="11784" y="190"/>
                    <a:pt x="11626" y="95"/>
                  </a:cubicBezTo>
                  <a:cubicBezTo>
                    <a:pt x="11563" y="32"/>
                    <a:pt x="11476" y="0"/>
                    <a:pt x="1139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78" name="Google Shape;8578;p80"/>
          <p:cNvGrpSpPr/>
          <p:nvPr/>
        </p:nvGrpSpPr>
        <p:grpSpPr>
          <a:xfrm>
            <a:off x="2483722" y="2756270"/>
            <a:ext cx="424195" cy="420775"/>
            <a:chOff x="-5613150" y="3991275"/>
            <a:chExt cx="294600" cy="292225"/>
          </a:xfrm>
        </p:grpSpPr>
        <p:sp>
          <p:nvSpPr>
            <p:cNvPr id="8579" name="Google Shape;8579;p80"/>
            <p:cNvSpPr/>
            <p:nvPr/>
          </p:nvSpPr>
          <p:spPr>
            <a:xfrm>
              <a:off x="-5480050" y="4046400"/>
              <a:ext cx="27600" cy="14200"/>
            </a:xfrm>
            <a:custGeom>
              <a:avLst/>
              <a:gdLst/>
              <a:ahLst/>
              <a:cxnLst/>
              <a:rect l="l" t="t" r="r" b="b"/>
              <a:pathLst>
                <a:path w="1104" h="568" extrusionOk="0">
                  <a:moveTo>
                    <a:pt x="537" y="1"/>
                  </a:moveTo>
                  <a:lnTo>
                    <a:pt x="1" y="568"/>
                  </a:lnTo>
                  <a:lnTo>
                    <a:pt x="1104" y="568"/>
                  </a:lnTo>
                  <a:lnTo>
                    <a:pt x="53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80"/>
            <p:cNvSpPr/>
            <p:nvPr/>
          </p:nvSpPr>
          <p:spPr>
            <a:xfrm>
              <a:off x="-5531225" y="4042450"/>
              <a:ext cx="44125" cy="18150"/>
            </a:xfrm>
            <a:custGeom>
              <a:avLst/>
              <a:gdLst/>
              <a:ahLst/>
              <a:cxnLst/>
              <a:rect l="l" t="t" r="r" b="b"/>
              <a:pathLst>
                <a:path w="1765" h="726" extrusionOk="0">
                  <a:moveTo>
                    <a:pt x="693" y="1"/>
                  </a:moveTo>
                  <a:lnTo>
                    <a:pt x="0" y="726"/>
                  </a:lnTo>
                  <a:lnTo>
                    <a:pt x="1103" y="726"/>
                  </a:lnTo>
                  <a:lnTo>
                    <a:pt x="176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80"/>
            <p:cNvSpPr/>
            <p:nvPr/>
          </p:nvSpPr>
          <p:spPr>
            <a:xfrm>
              <a:off x="-5443025" y="4077125"/>
              <a:ext cx="41775" cy="40975"/>
            </a:xfrm>
            <a:custGeom>
              <a:avLst/>
              <a:gdLst/>
              <a:ahLst/>
              <a:cxnLst/>
              <a:rect l="l" t="t" r="r" b="b"/>
              <a:pathLst>
                <a:path w="1671" h="1639" extrusionOk="0">
                  <a:moveTo>
                    <a:pt x="694" y="0"/>
                  </a:moveTo>
                  <a:lnTo>
                    <a:pt x="1" y="1638"/>
                  </a:lnTo>
                  <a:lnTo>
                    <a:pt x="1" y="1638"/>
                  </a:lnTo>
                  <a:lnTo>
                    <a:pt x="16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80"/>
            <p:cNvSpPr/>
            <p:nvPr/>
          </p:nvSpPr>
          <p:spPr>
            <a:xfrm>
              <a:off x="-5487925" y="4077125"/>
              <a:ext cx="43350" cy="54375"/>
            </a:xfrm>
            <a:custGeom>
              <a:avLst/>
              <a:gdLst/>
              <a:ahLst/>
              <a:cxnLst/>
              <a:rect l="l" t="t" r="r" b="b"/>
              <a:pathLst>
                <a:path w="1734" h="2175" extrusionOk="0">
                  <a:moveTo>
                    <a:pt x="1" y="0"/>
                  </a:moveTo>
                  <a:lnTo>
                    <a:pt x="852" y="2174"/>
                  </a:lnTo>
                  <a:lnTo>
                    <a:pt x="173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80"/>
            <p:cNvSpPr/>
            <p:nvPr/>
          </p:nvSpPr>
          <p:spPr>
            <a:xfrm>
              <a:off x="-5445375" y="4042450"/>
              <a:ext cx="44125" cy="18150"/>
            </a:xfrm>
            <a:custGeom>
              <a:avLst/>
              <a:gdLst/>
              <a:ahLst/>
              <a:cxnLst/>
              <a:rect l="l" t="t" r="r" b="b"/>
              <a:pathLst>
                <a:path w="1765" h="726" extrusionOk="0">
                  <a:moveTo>
                    <a:pt x="0" y="1"/>
                  </a:moveTo>
                  <a:lnTo>
                    <a:pt x="693" y="726"/>
                  </a:lnTo>
                  <a:lnTo>
                    <a:pt x="1764" y="726"/>
                  </a:lnTo>
                  <a:lnTo>
                    <a:pt x="11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80"/>
            <p:cNvSpPr/>
            <p:nvPr/>
          </p:nvSpPr>
          <p:spPr>
            <a:xfrm>
              <a:off x="-5531225" y="4077125"/>
              <a:ext cx="41750" cy="40975"/>
            </a:xfrm>
            <a:custGeom>
              <a:avLst/>
              <a:gdLst/>
              <a:ahLst/>
              <a:cxnLst/>
              <a:rect l="l" t="t" r="r" b="b"/>
              <a:pathLst>
                <a:path w="1670" h="1639" extrusionOk="0">
                  <a:moveTo>
                    <a:pt x="0" y="0"/>
                  </a:moveTo>
                  <a:lnTo>
                    <a:pt x="1670" y="1638"/>
                  </a:lnTo>
                  <a:lnTo>
                    <a:pt x="9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80"/>
            <p:cNvSpPr/>
            <p:nvPr/>
          </p:nvSpPr>
          <p:spPr>
            <a:xfrm>
              <a:off x="-5613150" y="4198400"/>
              <a:ext cx="292225" cy="33900"/>
            </a:xfrm>
            <a:custGeom>
              <a:avLst/>
              <a:gdLst/>
              <a:ahLst/>
              <a:cxnLst/>
              <a:rect l="l" t="t" r="r" b="b"/>
              <a:pathLst>
                <a:path w="11689" h="1356" extrusionOk="0">
                  <a:moveTo>
                    <a:pt x="1" y="1"/>
                  </a:moveTo>
                  <a:lnTo>
                    <a:pt x="1" y="347"/>
                  </a:lnTo>
                  <a:lnTo>
                    <a:pt x="32" y="347"/>
                  </a:lnTo>
                  <a:cubicBezTo>
                    <a:pt x="32" y="883"/>
                    <a:pt x="505" y="1356"/>
                    <a:pt x="1072" y="1356"/>
                  </a:cubicBezTo>
                  <a:lnTo>
                    <a:pt x="10681" y="1356"/>
                  </a:lnTo>
                  <a:cubicBezTo>
                    <a:pt x="11216" y="1356"/>
                    <a:pt x="11689" y="883"/>
                    <a:pt x="11689" y="347"/>
                  </a:cubicBezTo>
                  <a:lnTo>
                    <a:pt x="116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80"/>
            <p:cNvSpPr/>
            <p:nvPr/>
          </p:nvSpPr>
          <p:spPr>
            <a:xfrm>
              <a:off x="-5610775" y="3991275"/>
              <a:ext cx="292225" cy="189050"/>
            </a:xfrm>
            <a:custGeom>
              <a:avLst/>
              <a:gdLst/>
              <a:ahLst/>
              <a:cxnLst/>
              <a:rect l="l" t="t" r="r" b="b"/>
              <a:pathLst>
                <a:path w="11689" h="7562" extrusionOk="0">
                  <a:moveTo>
                    <a:pt x="7813" y="1386"/>
                  </a:moveTo>
                  <a:cubicBezTo>
                    <a:pt x="7908" y="1386"/>
                    <a:pt x="8034" y="1418"/>
                    <a:pt x="8065" y="1512"/>
                  </a:cubicBezTo>
                  <a:cubicBezTo>
                    <a:pt x="8128" y="1575"/>
                    <a:pt x="9483" y="2867"/>
                    <a:pt x="9515" y="2993"/>
                  </a:cubicBezTo>
                  <a:cubicBezTo>
                    <a:pt x="9578" y="3088"/>
                    <a:pt x="9578" y="3214"/>
                    <a:pt x="9452" y="3340"/>
                  </a:cubicBezTo>
                  <a:lnTo>
                    <a:pt x="6018" y="6774"/>
                  </a:lnTo>
                  <a:cubicBezTo>
                    <a:pt x="5943" y="6848"/>
                    <a:pt x="5862" y="6880"/>
                    <a:pt x="5783" y="6880"/>
                  </a:cubicBezTo>
                  <a:cubicBezTo>
                    <a:pt x="5696" y="6880"/>
                    <a:pt x="5612" y="6840"/>
                    <a:pt x="5545" y="6774"/>
                  </a:cubicBezTo>
                  <a:lnTo>
                    <a:pt x="2111" y="3340"/>
                  </a:lnTo>
                  <a:cubicBezTo>
                    <a:pt x="2001" y="3230"/>
                    <a:pt x="1987" y="2976"/>
                    <a:pt x="2027" y="2976"/>
                  </a:cubicBezTo>
                  <a:cubicBezTo>
                    <a:pt x="2033" y="2976"/>
                    <a:pt x="2040" y="2981"/>
                    <a:pt x="2048" y="2993"/>
                  </a:cubicBezTo>
                  <a:cubicBezTo>
                    <a:pt x="2048" y="2962"/>
                    <a:pt x="2079" y="2930"/>
                    <a:pt x="2111" y="2867"/>
                  </a:cubicBezTo>
                  <a:lnTo>
                    <a:pt x="3497" y="1512"/>
                  </a:lnTo>
                  <a:cubicBezTo>
                    <a:pt x="3560" y="1418"/>
                    <a:pt x="3655" y="1386"/>
                    <a:pt x="3718" y="1386"/>
                  </a:cubicBezTo>
                  <a:close/>
                  <a:moveTo>
                    <a:pt x="1008" y="0"/>
                  </a:moveTo>
                  <a:cubicBezTo>
                    <a:pt x="473" y="0"/>
                    <a:pt x="0" y="473"/>
                    <a:pt x="0" y="1040"/>
                  </a:cubicBezTo>
                  <a:lnTo>
                    <a:pt x="0" y="7561"/>
                  </a:lnTo>
                  <a:lnTo>
                    <a:pt x="11689" y="7561"/>
                  </a:lnTo>
                  <a:lnTo>
                    <a:pt x="11689" y="1040"/>
                  </a:lnTo>
                  <a:cubicBezTo>
                    <a:pt x="11657" y="473"/>
                    <a:pt x="11184" y="0"/>
                    <a:pt x="106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80"/>
            <p:cNvSpPr/>
            <p:nvPr/>
          </p:nvSpPr>
          <p:spPr>
            <a:xfrm>
              <a:off x="-5546975" y="4250400"/>
              <a:ext cx="160700" cy="33100"/>
            </a:xfrm>
            <a:custGeom>
              <a:avLst/>
              <a:gdLst/>
              <a:ahLst/>
              <a:cxnLst/>
              <a:rect l="l" t="t" r="r" b="b"/>
              <a:pathLst>
                <a:path w="6428" h="1324" extrusionOk="0">
                  <a:moveTo>
                    <a:pt x="1544" y="0"/>
                  </a:moveTo>
                  <a:lnTo>
                    <a:pt x="1386" y="662"/>
                  </a:lnTo>
                  <a:lnTo>
                    <a:pt x="473" y="662"/>
                  </a:lnTo>
                  <a:cubicBezTo>
                    <a:pt x="32" y="662"/>
                    <a:pt x="0" y="1323"/>
                    <a:pt x="473" y="1323"/>
                  </a:cubicBezTo>
                  <a:lnTo>
                    <a:pt x="5955" y="1323"/>
                  </a:lnTo>
                  <a:cubicBezTo>
                    <a:pt x="6427" y="1323"/>
                    <a:pt x="6427" y="662"/>
                    <a:pt x="5986" y="662"/>
                  </a:cubicBezTo>
                  <a:lnTo>
                    <a:pt x="5072" y="662"/>
                  </a:lnTo>
                  <a:lnTo>
                    <a:pt x="491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88" name="Google Shape;8588;p80"/>
          <p:cNvGrpSpPr/>
          <p:nvPr/>
        </p:nvGrpSpPr>
        <p:grpSpPr>
          <a:xfrm>
            <a:off x="5155210" y="1689438"/>
            <a:ext cx="434634" cy="419227"/>
            <a:chOff x="-3768700" y="3253275"/>
            <a:chExt cx="301850" cy="291150"/>
          </a:xfrm>
        </p:grpSpPr>
        <p:sp>
          <p:nvSpPr>
            <p:cNvPr id="8589" name="Google Shape;8589;p80"/>
            <p:cNvSpPr/>
            <p:nvPr/>
          </p:nvSpPr>
          <p:spPr>
            <a:xfrm>
              <a:off x="-3603925" y="3355650"/>
              <a:ext cx="69350" cy="33900"/>
            </a:xfrm>
            <a:custGeom>
              <a:avLst/>
              <a:gdLst/>
              <a:ahLst/>
              <a:cxnLst/>
              <a:rect l="l" t="t" r="r" b="b"/>
              <a:pathLst>
                <a:path w="2774" h="1356" extrusionOk="0">
                  <a:moveTo>
                    <a:pt x="1040" y="1"/>
                  </a:moveTo>
                  <a:cubicBezTo>
                    <a:pt x="505" y="1"/>
                    <a:pt x="1" y="473"/>
                    <a:pt x="1" y="1009"/>
                  </a:cubicBezTo>
                  <a:lnTo>
                    <a:pt x="1" y="1356"/>
                  </a:lnTo>
                  <a:lnTo>
                    <a:pt x="2773" y="1356"/>
                  </a:lnTo>
                  <a:lnTo>
                    <a:pt x="2773" y="1009"/>
                  </a:lnTo>
                  <a:cubicBezTo>
                    <a:pt x="2742" y="473"/>
                    <a:pt x="2269" y="1"/>
                    <a:pt x="17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80"/>
            <p:cNvSpPr/>
            <p:nvPr/>
          </p:nvSpPr>
          <p:spPr>
            <a:xfrm>
              <a:off x="-3586600" y="3305250"/>
              <a:ext cx="33125" cy="33100"/>
            </a:xfrm>
            <a:custGeom>
              <a:avLst/>
              <a:gdLst/>
              <a:ahLst/>
              <a:cxnLst/>
              <a:rect l="l" t="t" r="r" b="b"/>
              <a:pathLst>
                <a:path w="1325" h="1324" extrusionOk="0">
                  <a:moveTo>
                    <a:pt x="663" y="0"/>
                  </a:moveTo>
                  <a:cubicBezTo>
                    <a:pt x="253" y="0"/>
                    <a:pt x="1" y="316"/>
                    <a:pt x="1" y="662"/>
                  </a:cubicBezTo>
                  <a:cubicBezTo>
                    <a:pt x="1" y="1009"/>
                    <a:pt x="316" y="1324"/>
                    <a:pt x="663" y="1324"/>
                  </a:cubicBezTo>
                  <a:cubicBezTo>
                    <a:pt x="1041" y="1324"/>
                    <a:pt x="1324" y="1009"/>
                    <a:pt x="1324" y="662"/>
                  </a:cubicBezTo>
                  <a:cubicBezTo>
                    <a:pt x="1324" y="284"/>
                    <a:pt x="1009" y="0"/>
                    <a:pt x="66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80"/>
            <p:cNvSpPr/>
            <p:nvPr/>
          </p:nvSpPr>
          <p:spPr>
            <a:xfrm>
              <a:off x="-3768700" y="3253275"/>
              <a:ext cx="301850" cy="291150"/>
            </a:xfrm>
            <a:custGeom>
              <a:avLst/>
              <a:gdLst/>
              <a:ahLst/>
              <a:cxnLst/>
              <a:rect l="l" t="t" r="r" b="b"/>
              <a:pathLst>
                <a:path w="12074" h="11646" extrusionOk="0">
                  <a:moveTo>
                    <a:pt x="7947" y="1323"/>
                  </a:moveTo>
                  <a:cubicBezTo>
                    <a:pt x="8703" y="1323"/>
                    <a:pt x="9333" y="1953"/>
                    <a:pt x="9333" y="2710"/>
                  </a:cubicBezTo>
                  <a:cubicBezTo>
                    <a:pt x="9333" y="3025"/>
                    <a:pt x="9207" y="3340"/>
                    <a:pt x="9018" y="3560"/>
                  </a:cubicBezTo>
                  <a:cubicBezTo>
                    <a:pt x="9585" y="3844"/>
                    <a:pt x="9994" y="4442"/>
                    <a:pt x="9994" y="5104"/>
                  </a:cubicBezTo>
                  <a:lnTo>
                    <a:pt x="9994" y="5766"/>
                  </a:lnTo>
                  <a:lnTo>
                    <a:pt x="10026" y="5766"/>
                  </a:lnTo>
                  <a:cubicBezTo>
                    <a:pt x="10026" y="5955"/>
                    <a:pt x="9868" y="6112"/>
                    <a:pt x="9679" y="6112"/>
                  </a:cubicBezTo>
                  <a:lnTo>
                    <a:pt x="6245" y="6112"/>
                  </a:lnTo>
                  <a:cubicBezTo>
                    <a:pt x="6056" y="6112"/>
                    <a:pt x="5899" y="5955"/>
                    <a:pt x="5899" y="5766"/>
                  </a:cubicBezTo>
                  <a:lnTo>
                    <a:pt x="5899" y="5104"/>
                  </a:lnTo>
                  <a:cubicBezTo>
                    <a:pt x="5899" y="4442"/>
                    <a:pt x="6308" y="3844"/>
                    <a:pt x="6875" y="3560"/>
                  </a:cubicBezTo>
                  <a:cubicBezTo>
                    <a:pt x="6686" y="3340"/>
                    <a:pt x="6560" y="3056"/>
                    <a:pt x="6560" y="2710"/>
                  </a:cubicBezTo>
                  <a:cubicBezTo>
                    <a:pt x="6560" y="1953"/>
                    <a:pt x="7190" y="1323"/>
                    <a:pt x="7947" y="1323"/>
                  </a:cubicBezTo>
                  <a:close/>
                  <a:moveTo>
                    <a:pt x="7947" y="0"/>
                  </a:moveTo>
                  <a:cubicBezTo>
                    <a:pt x="5647" y="0"/>
                    <a:pt x="3851" y="1827"/>
                    <a:pt x="3851" y="4096"/>
                  </a:cubicBezTo>
                  <a:cubicBezTo>
                    <a:pt x="3851" y="5104"/>
                    <a:pt x="4197" y="6018"/>
                    <a:pt x="4828" y="6711"/>
                  </a:cubicBezTo>
                  <a:lnTo>
                    <a:pt x="4134" y="7435"/>
                  </a:lnTo>
                  <a:cubicBezTo>
                    <a:pt x="3981" y="7364"/>
                    <a:pt x="3823" y="7329"/>
                    <a:pt x="3669" y="7329"/>
                  </a:cubicBezTo>
                  <a:cubicBezTo>
                    <a:pt x="3412" y="7329"/>
                    <a:pt x="3166" y="7427"/>
                    <a:pt x="2969" y="7624"/>
                  </a:cubicBezTo>
                  <a:lnTo>
                    <a:pt x="732" y="9861"/>
                  </a:lnTo>
                  <a:cubicBezTo>
                    <a:pt x="0" y="10593"/>
                    <a:pt x="722" y="11645"/>
                    <a:pt x="1509" y="11645"/>
                  </a:cubicBezTo>
                  <a:cubicBezTo>
                    <a:pt x="1739" y="11645"/>
                    <a:pt x="1975" y="11555"/>
                    <a:pt x="2181" y="11342"/>
                  </a:cubicBezTo>
                  <a:lnTo>
                    <a:pt x="4449" y="9074"/>
                  </a:lnTo>
                  <a:cubicBezTo>
                    <a:pt x="4765" y="8759"/>
                    <a:pt x="4796" y="8286"/>
                    <a:pt x="4638" y="7939"/>
                  </a:cubicBezTo>
                  <a:lnTo>
                    <a:pt x="5332" y="7246"/>
                  </a:lnTo>
                  <a:cubicBezTo>
                    <a:pt x="6056" y="7813"/>
                    <a:pt x="7001" y="8223"/>
                    <a:pt x="7978" y="8223"/>
                  </a:cubicBezTo>
                  <a:cubicBezTo>
                    <a:pt x="10278" y="8223"/>
                    <a:pt x="12074" y="6364"/>
                    <a:pt x="12074" y="4127"/>
                  </a:cubicBezTo>
                  <a:cubicBezTo>
                    <a:pt x="12074" y="1796"/>
                    <a:pt x="10215" y="0"/>
                    <a:pt x="79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2" name="Google Shape;8592;p80"/>
          <p:cNvGrpSpPr/>
          <p:nvPr/>
        </p:nvGrpSpPr>
        <p:grpSpPr>
          <a:xfrm>
            <a:off x="5159293" y="2217090"/>
            <a:ext cx="426462" cy="395865"/>
            <a:chOff x="-3808700" y="3628950"/>
            <a:chExt cx="296175" cy="274925"/>
          </a:xfrm>
        </p:grpSpPr>
        <p:sp>
          <p:nvSpPr>
            <p:cNvPr id="8593" name="Google Shape;8593;p80"/>
            <p:cNvSpPr/>
            <p:nvPr/>
          </p:nvSpPr>
          <p:spPr>
            <a:xfrm>
              <a:off x="-3665972" y="3680950"/>
              <a:ext cx="51200" cy="51225"/>
            </a:xfrm>
            <a:custGeom>
              <a:avLst/>
              <a:gdLst/>
              <a:ahLst/>
              <a:cxnLst/>
              <a:rect l="l" t="t" r="r" b="b"/>
              <a:pathLst>
                <a:path w="2048" h="2049" extrusionOk="0">
                  <a:moveTo>
                    <a:pt x="1008" y="0"/>
                  </a:moveTo>
                  <a:cubicBezTo>
                    <a:pt x="441" y="0"/>
                    <a:pt x="0" y="473"/>
                    <a:pt x="0" y="1040"/>
                  </a:cubicBezTo>
                  <a:cubicBezTo>
                    <a:pt x="0" y="1607"/>
                    <a:pt x="441" y="2048"/>
                    <a:pt x="1008" y="2048"/>
                  </a:cubicBezTo>
                  <a:cubicBezTo>
                    <a:pt x="1575" y="2048"/>
                    <a:pt x="2048" y="1607"/>
                    <a:pt x="2048" y="1040"/>
                  </a:cubicBezTo>
                  <a:cubicBezTo>
                    <a:pt x="2048" y="473"/>
                    <a:pt x="1575" y="0"/>
                    <a:pt x="10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80"/>
            <p:cNvSpPr/>
            <p:nvPr/>
          </p:nvSpPr>
          <p:spPr>
            <a:xfrm>
              <a:off x="-3808700" y="3664400"/>
              <a:ext cx="296175" cy="239475"/>
            </a:xfrm>
            <a:custGeom>
              <a:avLst/>
              <a:gdLst/>
              <a:ahLst/>
              <a:cxnLst/>
              <a:rect l="l" t="t" r="r" b="b"/>
              <a:pathLst>
                <a:path w="11847" h="9579" extrusionOk="0">
                  <a:moveTo>
                    <a:pt x="3970" y="8223"/>
                  </a:moveTo>
                  <a:cubicBezTo>
                    <a:pt x="4159" y="8223"/>
                    <a:pt x="4316" y="8381"/>
                    <a:pt x="4316" y="8570"/>
                  </a:cubicBezTo>
                  <a:cubicBezTo>
                    <a:pt x="4316" y="8791"/>
                    <a:pt x="4159" y="8948"/>
                    <a:pt x="3970" y="8948"/>
                  </a:cubicBezTo>
                  <a:cubicBezTo>
                    <a:pt x="3781" y="8948"/>
                    <a:pt x="3623" y="8791"/>
                    <a:pt x="3623" y="8570"/>
                  </a:cubicBezTo>
                  <a:cubicBezTo>
                    <a:pt x="3623" y="8349"/>
                    <a:pt x="3781" y="8223"/>
                    <a:pt x="3970" y="8223"/>
                  </a:cubicBezTo>
                  <a:close/>
                  <a:moveTo>
                    <a:pt x="8727" y="8223"/>
                  </a:moveTo>
                  <a:cubicBezTo>
                    <a:pt x="8916" y="8223"/>
                    <a:pt x="9074" y="8381"/>
                    <a:pt x="9074" y="8570"/>
                  </a:cubicBezTo>
                  <a:cubicBezTo>
                    <a:pt x="9074" y="8791"/>
                    <a:pt x="8916" y="8948"/>
                    <a:pt x="8727" y="8948"/>
                  </a:cubicBezTo>
                  <a:cubicBezTo>
                    <a:pt x="8538" y="8948"/>
                    <a:pt x="8381" y="8791"/>
                    <a:pt x="8381" y="8570"/>
                  </a:cubicBezTo>
                  <a:cubicBezTo>
                    <a:pt x="8412" y="8349"/>
                    <a:pt x="8538" y="8223"/>
                    <a:pt x="8727" y="8223"/>
                  </a:cubicBezTo>
                  <a:close/>
                  <a:moveTo>
                    <a:pt x="473" y="1"/>
                  </a:moveTo>
                  <a:cubicBezTo>
                    <a:pt x="32" y="1"/>
                    <a:pt x="0" y="662"/>
                    <a:pt x="473" y="662"/>
                  </a:cubicBezTo>
                  <a:lnTo>
                    <a:pt x="819" y="662"/>
                  </a:lnTo>
                  <a:cubicBezTo>
                    <a:pt x="977" y="662"/>
                    <a:pt x="1134" y="788"/>
                    <a:pt x="1166" y="946"/>
                  </a:cubicBezTo>
                  <a:lnTo>
                    <a:pt x="2143" y="6428"/>
                  </a:lnTo>
                  <a:cubicBezTo>
                    <a:pt x="1481" y="7058"/>
                    <a:pt x="1922" y="8192"/>
                    <a:pt x="2867" y="8192"/>
                  </a:cubicBezTo>
                  <a:lnTo>
                    <a:pt x="2930" y="8192"/>
                  </a:lnTo>
                  <a:cubicBezTo>
                    <a:pt x="2899" y="8318"/>
                    <a:pt x="2867" y="8412"/>
                    <a:pt x="2867" y="8538"/>
                  </a:cubicBezTo>
                  <a:cubicBezTo>
                    <a:pt x="2867" y="9106"/>
                    <a:pt x="3340" y="9578"/>
                    <a:pt x="3875" y="9578"/>
                  </a:cubicBezTo>
                  <a:cubicBezTo>
                    <a:pt x="4442" y="9578"/>
                    <a:pt x="4915" y="9106"/>
                    <a:pt x="4915" y="8538"/>
                  </a:cubicBezTo>
                  <a:cubicBezTo>
                    <a:pt x="4915" y="8412"/>
                    <a:pt x="4884" y="8318"/>
                    <a:pt x="4821" y="8192"/>
                  </a:cubicBezTo>
                  <a:lnTo>
                    <a:pt x="7719" y="8192"/>
                  </a:lnTo>
                  <a:cubicBezTo>
                    <a:pt x="7656" y="8318"/>
                    <a:pt x="7624" y="8412"/>
                    <a:pt x="7624" y="8538"/>
                  </a:cubicBezTo>
                  <a:cubicBezTo>
                    <a:pt x="7624" y="9106"/>
                    <a:pt x="8097" y="9578"/>
                    <a:pt x="8664" y="9578"/>
                  </a:cubicBezTo>
                  <a:cubicBezTo>
                    <a:pt x="9200" y="9578"/>
                    <a:pt x="9672" y="9106"/>
                    <a:pt x="9672" y="8538"/>
                  </a:cubicBezTo>
                  <a:cubicBezTo>
                    <a:pt x="9672" y="8412"/>
                    <a:pt x="9641" y="8318"/>
                    <a:pt x="9609" y="8192"/>
                  </a:cubicBezTo>
                  <a:lnTo>
                    <a:pt x="9987" y="8192"/>
                  </a:lnTo>
                  <a:cubicBezTo>
                    <a:pt x="10176" y="8192"/>
                    <a:pt x="10334" y="8034"/>
                    <a:pt x="10334" y="7845"/>
                  </a:cubicBezTo>
                  <a:cubicBezTo>
                    <a:pt x="10334" y="7625"/>
                    <a:pt x="10176" y="7467"/>
                    <a:pt x="9987" y="7467"/>
                  </a:cubicBezTo>
                  <a:lnTo>
                    <a:pt x="2773" y="7467"/>
                  </a:lnTo>
                  <a:cubicBezTo>
                    <a:pt x="2759" y="7470"/>
                    <a:pt x="2746" y="7471"/>
                    <a:pt x="2733" y="7471"/>
                  </a:cubicBezTo>
                  <a:cubicBezTo>
                    <a:pt x="2459" y="7471"/>
                    <a:pt x="2477" y="6837"/>
                    <a:pt x="2899" y="6837"/>
                  </a:cubicBezTo>
                  <a:lnTo>
                    <a:pt x="10145" y="6837"/>
                  </a:lnTo>
                  <a:cubicBezTo>
                    <a:pt x="10302" y="6837"/>
                    <a:pt x="10428" y="6774"/>
                    <a:pt x="10460" y="6617"/>
                  </a:cubicBezTo>
                  <a:lnTo>
                    <a:pt x="11815" y="2553"/>
                  </a:lnTo>
                  <a:cubicBezTo>
                    <a:pt x="11846" y="2427"/>
                    <a:pt x="11815" y="2332"/>
                    <a:pt x="11752" y="2238"/>
                  </a:cubicBezTo>
                  <a:cubicBezTo>
                    <a:pt x="11657" y="2080"/>
                    <a:pt x="11500" y="2048"/>
                    <a:pt x="10775" y="2048"/>
                  </a:cubicBezTo>
                  <a:lnTo>
                    <a:pt x="10491" y="2048"/>
                  </a:lnTo>
                  <a:lnTo>
                    <a:pt x="10491" y="2395"/>
                  </a:lnTo>
                  <a:cubicBezTo>
                    <a:pt x="10491" y="2584"/>
                    <a:pt x="10334" y="2742"/>
                    <a:pt x="10145" y="2742"/>
                  </a:cubicBezTo>
                  <a:lnTo>
                    <a:pt x="9641" y="2742"/>
                  </a:lnTo>
                  <a:cubicBezTo>
                    <a:pt x="9609" y="2868"/>
                    <a:pt x="9546" y="2962"/>
                    <a:pt x="9515" y="3057"/>
                  </a:cubicBezTo>
                  <a:lnTo>
                    <a:pt x="9861" y="3435"/>
                  </a:lnTo>
                  <a:cubicBezTo>
                    <a:pt x="9987" y="3529"/>
                    <a:pt x="9987" y="3781"/>
                    <a:pt x="9861" y="3907"/>
                  </a:cubicBezTo>
                  <a:lnTo>
                    <a:pt x="8885" y="4884"/>
                  </a:lnTo>
                  <a:cubicBezTo>
                    <a:pt x="8822" y="4947"/>
                    <a:pt x="8735" y="4978"/>
                    <a:pt x="8648" y="4978"/>
                  </a:cubicBezTo>
                  <a:cubicBezTo>
                    <a:pt x="8562" y="4978"/>
                    <a:pt x="8475" y="4947"/>
                    <a:pt x="8412" y="4884"/>
                  </a:cubicBezTo>
                  <a:lnTo>
                    <a:pt x="8066" y="4537"/>
                  </a:lnTo>
                  <a:cubicBezTo>
                    <a:pt x="7971" y="4569"/>
                    <a:pt x="7877" y="4600"/>
                    <a:pt x="7751" y="4632"/>
                  </a:cubicBezTo>
                  <a:lnTo>
                    <a:pt x="7751" y="5167"/>
                  </a:lnTo>
                  <a:cubicBezTo>
                    <a:pt x="7751" y="5356"/>
                    <a:pt x="7593" y="5514"/>
                    <a:pt x="7404" y="5514"/>
                  </a:cubicBezTo>
                  <a:lnTo>
                    <a:pt x="5986" y="5514"/>
                  </a:lnTo>
                  <a:cubicBezTo>
                    <a:pt x="5766" y="5514"/>
                    <a:pt x="5608" y="5356"/>
                    <a:pt x="5608" y="5167"/>
                  </a:cubicBezTo>
                  <a:lnTo>
                    <a:pt x="5608" y="4632"/>
                  </a:lnTo>
                  <a:cubicBezTo>
                    <a:pt x="5514" y="4600"/>
                    <a:pt x="5419" y="4569"/>
                    <a:pt x="5293" y="4537"/>
                  </a:cubicBezTo>
                  <a:lnTo>
                    <a:pt x="4947" y="4884"/>
                  </a:lnTo>
                  <a:cubicBezTo>
                    <a:pt x="4884" y="4947"/>
                    <a:pt x="4797" y="4978"/>
                    <a:pt x="4710" y="4978"/>
                  </a:cubicBezTo>
                  <a:cubicBezTo>
                    <a:pt x="4624" y="4978"/>
                    <a:pt x="4537" y="4947"/>
                    <a:pt x="4474" y="4884"/>
                  </a:cubicBezTo>
                  <a:lnTo>
                    <a:pt x="3497" y="3907"/>
                  </a:lnTo>
                  <a:cubicBezTo>
                    <a:pt x="3371" y="3781"/>
                    <a:pt x="3371" y="3529"/>
                    <a:pt x="3497" y="3435"/>
                  </a:cubicBezTo>
                  <a:lnTo>
                    <a:pt x="3844" y="3057"/>
                  </a:lnTo>
                  <a:cubicBezTo>
                    <a:pt x="3812" y="2994"/>
                    <a:pt x="3781" y="2868"/>
                    <a:pt x="3718" y="2742"/>
                  </a:cubicBezTo>
                  <a:lnTo>
                    <a:pt x="3214" y="2742"/>
                  </a:lnTo>
                  <a:cubicBezTo>
                    <a:pt x="3025" y="2742"/>
                    <a:pt x="2867" y="2584"/>
                    <a:pt x="2867" y="2395"/>
                  </a:cubicBezTo>
                  <a:lnTo>
                    <a:pt x="2867" y="2048"/>
                  </a:lnTo>
                  <a:lnTo>
                    <a:pt x="2080" y="2048"/>
                  </a:lnTo>
                  <a:lnTo>
                    <a:pt x="1828" y="820"/>
                  </a:lnTo>
                  <a:cubicBezTo>
                    <a:pt x="1765" y="347"/>
                    <a:pt x="1324" y="1"/>
                    <a:pt x="8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80"/>
            <p:cNvSpPr/>
            <p:nvPr/>
          </p:nvSpPr>
          <p:spPr>
            <a:xfrm>
              <a:off x="-3718359" y="3628950"/>
              <a:ext cx="155975" cy="156775"/>
            </a:xfrm>
            <a:custGeom>
              <a:avLst/>
              <a:gdLst/>
              <a:ahLst/>
              <a:cxnLst/>
              <a:rect l="l" t="t" r="r" b="b"/>
              <a:pathLst>
                <a:path w="6239" h="6271" extrusionOk="0">
                  <a:moveTo>
                    <a:pt x="3056" y="1419"/>
                  </a:moveTo>
                  <a:cubicBezTo>
                    <a:pt x="4001" y="1419"/>
                    <a:pt x="4758" y="2175"/>
                    <a:pt x="4758" y="3120"/>
                  </a:cubicBezTo>
                  <a:cubicBezTo>
                    <a:pt x="4758" y="4065"/>
                    <a:pt x="4001" y="4821"/>
                    <a:pt x="3056" y="4821"/>
                  </a:cubicBezTo>
                  <a:cubicBezTo>
                    <a:pt x="2111" y="4821"/>
                    <a:pt x="1355" y="4065"/>
                    <a:pt x="1355" y="3120"/>
                  </a:cubicBezTo>
                  <a:cubicBezTo>
                    <a:pt x="1355" y="2175"/>
                    <a:pt x="2111" y="1419"/>
                    <a:pt x="3056" y="1419"/>
                  </a:cubicBezTo>
                  <a:close/>
                  <a:moveTo>
                    <a:pt x="2773" y="1"/>
                  </a:moveTo>
                  <a:lnTo>
                    <a:pt x="2773" y="442"/>
                  </a:lnTo>
                  <a:cubicBezTo>
                    <a:pt x="2773" y="600"/>
                    <a:pt x="2678" y="726"/>
                    <a:pt x="2521" y="757"/>
                  </a:cubicBezTo>
                  <a:cubicBezTo>
                    <a:pt x="2300" y="789"/>
                    <a:pt x="2080" y="915"/>
                    <a:pt x="1891" y="1041"/>
                  </a:cubicBezTo>
                  <a:cubicBezTo>
                    <a:pt x="1846" y="1063"/>
                    <a:pt x="1793" y="1073"/>
                    <a:pt x="1739" y="1073"/>
                  </a:cubicBezTo>
                  <a:cubicBezTo>
                    <a:pt x="1639" y="1073"/>
                    <a:pt x="1531" y="1039"/>
                    <a:pt x="1450" y="978"/>
                  </a:cubicBezTo>
                  <a:lnTo>
                    <a:pt x="1135" y="663"/>
                  </a:lnTo>
                  <a:lnTo>
                    <a:pt x="662" y="1135"/>
                  </a:lnTo>
                  <a:lnTo>
                    <a:pt x="977" y="1450"/>
                  </a:lnTo>
                  <a:cubicBezTo>
                    <a:pt x="1103" y="1576"/>
                    <a:pt x="1103" y="1734"/>
                    <a:pt x="1009" y="1891"/>
                  </a:cubicBezTo>
                  <a:cubicBezTo>
                    <a:pt x="883" y="2080"/>
                    <a:pt x="819" y="2301"/>
                    <a:pt x="725" y="2521"/>
                  </a:cubicBezTo>
                  <a:cubicBezTo>
                    <a:pt x="693" y="2679"/>
                    <a:pt x="599" y="2805"/>
                    <a:pt x="410" y="2805"/>
                  </a:cubicBezTo>
                  <a:lnTo>
                    <a:pt x="0" y="2805"/>
                  </a:lnTo>
                  <a:lnTo>
                    <a:pt x="0" y="3466"/>
                  </a:lnTo>
                  <a:lnTo>
                    <a:pt x="410" y="3466"/>
                  </a:lnTo>
                  <a:cubicBezTo>
                    <a:pt x="567" y="3466"/>
                    <a:pt x="693" y="3593"/>
                    <a:pt x="725" y="3750"/>
                  </a:cubicBezTo>
                  <a:cubicBezTo>
                    <a:pt x="788" y="3939"/>
                    <a:pt x="883" y="4191"/>
                    <a:pt x="1009" y="4380"/>
                  </a:cubicBezTo>
                  <a:cubicBezTo>
                    <a:pt x="1103" y="4506"/>
                    <a:pt x="1040" y="4695"/>
                    <a:pt x="977" y="4821"/>
                  </a:cubicBezTo>
                  <a:lnTo>
                    <a:pt x="662" y="5136"/>
                  </a:lnTo>
                  <a:lnTo>
                    <a:pt x="1135" y="5609"/>
                  </a:lnTo>
                  <a:lnTo>
                    <a:pt x="1450" y="5294"/>
                  </a:lnTo>
                  <a:cubicBezTo>
                    <a:pt x="1523" y="5220"/>
                    <a:pt x="1608" y="5189"/>
                    <a:pt x="1697" y="5189"/>
                  </a:cubicBezTo>
                  <a:cubicBezTo>
                    <a:pt x="1760" y="5189"/>
                    <a:pt x="1825" y="5205"/>
                    <a:pt x="1891" y="5231"/>
                  </a:cubicBezTo>
                  <a:cubicBezTo>
                    <a:pt x="2080" y="5357"/>
                    <a:pt x="2269" y="5451"/>
                    <a:pt x="2521" y="5514"/>
                  </a:cubicBezTo>
                  <a:cubicBezTo>
                    <a:pt x="2678" y="5546"/>
                    <a:pt x="2773" y="5672"/>
                    <a:pt x="2773" y="5829"/>
                  </a:cubicBezTo>
                  <a:lnTo>
                    <a:pt x="2773" y="6270"/>
                  </a:lnTo>
                  <a:lnTo>
                    <a:pt x="3466" y="6270"/>
                  </a:lnTo>
                  <a:lnTo>
                    <a:pt x="3466" y="5829"/>
                  </a:lnTo>
                  <a:cubicBezTo>
                    <a:pt x="3466" y="5672"/>
                    <a:pt x="3560" y="5546"/>
                    <a:pt x="3718" y="5514"/>
                  </a:cubicBezTo>
                  <a:cubicBezTo>
                    <a:pt x="3938" y="5483"/>
                    <a:pt x="4159" y="5357"/>
                    <a:pt x="4348" y="5231"/>
                  </a:cubicBezTo>
                  <a:cubicBezTo>
                    <a:pt x="4393" y="5208"/>
                    <a:pt x="4445" y="5198"/>
                    <a:pt x="4500" y="5198"/>
                  </a:cubicBezTo>
                  <a:cubicBezTo>
                    <a:pt x="4600" y="5198"/>
                    <a:pt x="4708" y="5233"/>
                    <a:pt x="4789" y="5294"/>
                  </a:cubicBezTo>
                  <a:lnTo>
                    <a:pt x="5104" y="5609"/>
                  </a:lnTo>
                  <a:lnTo>
                    <a:pt x="5577" y="5136"/>
                  </a:lnTo>
                  <a:lnTo>
                    <a:pt x="5262" y="4821"/>
                  </a:lnTo>
                  <a:cubicBezTo>
                    <a:pt x="5136" y="4695"/>
                    <a:pt x="5136" y="4538"/>
                    <a:pt x="5230" y="4380"/>
                  </a:cubicBezTo>
                  <a:cubicBezTo>
                    <a:pt x="5356" y="4191"/>
                    <a:pt x="5419" y="3971"/>
                    <a:pt x="5514" y="3750"/>
                  </a:cubicBezTo>
                  <a:cubicBezTo>
                    <a:pt x="5545" y="3593"/>
                    <a:pt x="5671" y="3466"/>
                    <a:pt x="5829" y="3466"/>
                  </a:cubicBezTo>
                  <a:lnTo>
                    <a:pt x="6238" y="3466"/>
                  </a:lnTo>
                  <a:lnTo>
                    <a:pt x="6238" y="2805"/>
                  </a:lnTo>
                  <a:lnTo>
                    <a:pt x="5829" y="2805"/>
                  </a:lnTo>
                  <a:cubicBezTo>
                    <a:pt x="5671" y="2805"/>
                    <a:pt x="5545" y="2679"/>
                    <a:pt x="5514" y="2521"/>
                  </a:cubicBezTo>
                  <a:cubicBezTo>
                    <a:pt x="5451" y="2332"/>
                    <a:pt x="5356" y="2080"/>
                    <a:pt x="5230" y="1891"/>
                  </a:cubicBezTo>
                  <a:cubicBezTo>
                    <a:pt x="5136" y="1765"/>
                    <a:pt x="5199" y="1576"/>
                    <a:pt x="5262" y="1450"/>
                  </a:cubicBezTo>
                  <a:lnTo>
                    <a:pt x="5577" y="1135"/>
                  </a:lnTo>
                  <a:lnTo>
                    <a:pt x="5104" y="663"/>
                  </a:lnTo>
                  <a:lnTo>
                    <a:pt x="4789" y="978"/>
                  </a:lnTo>
                  <a:cubicBezTo>
                    <a:pt x="4715" y="1051"/>
                    <a:pt x="4641" y="1082"/>
                    <a:pt x="4555" y="1082"/>
                  </a:cubicBezTo>
                  <a:cubicBezTo>
                    <a:pt x="4494" y="1082"/>
                    <a:pt x="4426" y="1067"/>
                    <a:pt x="4348" y="1041"/>
                  </a:cubicBezTo>
                  <a:cubicBezTo>
                    <a:pt x="4159" y="915"/>
                    <a:pt x="3970" y="820"/>
                    <a:pt x="3718" y="757"/>
                  </a:cubicBezTo>
                  <a:cubicBezTo>
                    <a:pt x="3560" y="726"/>
                    <a:pt x="3466" y="600"/>
                    <a:pt x="3466" y="442"/>
                  </a:cubicBez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6" name="Google Shape;8596;p80"/>
          <p:cNvGrpSpPr/>
          <p:nvPr/>
        </p:nvGrpSpPr>
        <p:grpSpPr>
          <a:xfrm>
            <a:off x="5224504" y="2756412"/>
            <a:ext cx="419443" cy="420487"/>
            <a:chOff x="-3771675" y="3971775"/>
            <a:chExt cx="291300" cy="292025"/>
          </a:xfrm>
        </p:grpSpPr>
        <p:sp>
          <p:nvSpPr>
            <p:cNvPr id="8597" name="Google Shape;8597;p80"/>
            <p:cNvSpPr/>
            <p:nvPr/>
          </p:nvSpPr>
          <p:spPr>
            <a:xfrm>
              <a:off x="-3770100" y="3971775"/>
              <a:ext cx="218975" cy="66775"/>
            </a:xfrm>
            <a:custGeom>
              <a:avLst/>
              <a:gdLst/>
              <a:ahLst/>
              <a:cxnLst/>
              <a:rect l="l" t="t" r="r" b="b"/>
              <a:pathLst>
                <a:path w="8759" h="2671" extrusionOk="0">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8" name="Google Shape;8598;p80"/>
            <p:cNvSpPr/>
            <p:nvPr/>
          </p:nvSpPr>
          <p:spPr>
            <a:xfrm>
              <a:off x="-3771675" y="4030650"/>
              <a:ext cx="222125" cy="78000"/>
            </a:xfrm>
            <a:custGeom>
              <a:avLst/>
              <a:gdLst/>
              <a:ahLst/>
              <a:cxnLst/>
              <a:rect l="l" t="t" r="r" b="b"/>
              <a:pathLst>
                <a:path w="8885" h="3120" extrusionOk="0">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9" name="Google Shape;8599;p80"/>
            <p:cNvSpPr/>
            <p:nvPr/>
          </p:nvSpPr>
          <p:spPr>
            <a:xfrm>
              <a:off x="-3669425" y="4074750"/>
              <a:ext cx="189050" cy="189050"/>
            </a:xfrm>
            <a:custGeom>
              <a:avLst/>
              <a:gdLst/>
              <a:ahLst/>
              <a:cxnLst/>
              <a:rect l="l" t="t" r="r" b="b"/>
              <a:pathLst>
                <a:path w="7562" h="7562" extrusionOk="0">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0" name="Google Shape;8600;p80"/>
            <p:cNvSpPr/>
            <p:nvPr/>
          </p:nvSpPr>
          <p:spPr>
            <a:xfrm>
              <a:off x="-3771675" y="4099950"/>
              <a:ext cx="94525" cy="76425"/>
            </a:xfrm>
            <a:custGeom>
              <a:avLst/>
              <a:gdLst/>
              <a:ahLst/>
              <a:cxnLst/>
              <a:rect l="l" t="t" r="r" b="b"/>
              <a:pathLst>
                <a:path w="3781" h="3057" extrusionOk="0">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80"/>
            <p:cNvSpPr/>
            <p:nvPr/>
          </p:nvSpPr>
          <p:spPr>
            <a:xfrm>
              <a:off x="-3771675" y="4167700"/>
              <a:ext cx="135500" cy="95325"/>
            </a:xfrm>
            <a:custGeom>
              <a:avLst/>
              <a:gdLst/>
              <a:ahLst/>
              <a:cxnLst/>
              <a:rect l="l" t="t" r="r" b="b"/>
              <a:pathLst>
                <a:path w="5420" h="3813" extrusionOk="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02" name="Google Shape;8602;p80"/>
          <p:cNvGrpSpPr/>
          <p:nvPr/>
        </p:nvGrpSpPr>
        <p:grpSpPr>
          <a:xfrm>
            <a:off x="7885948" y="1716461"/>
            <a:ext cx="420271" cy="320774"/>
            <a:chOff x="-1951475" y="3273100"/>
            <a:chExt cx="291875" cy="222775"/>
          </a:xfrm>
        </p:grpSpPr>
        <p:sp>
          <p:nvSpPr>
            <p:cNvPr id="8603" name="Google Shape;8603;p80"/>
            <p:cNvSpPr/>
            <p:nvPr/>
          </p:nvSpPr>
          <p:spPr>
            <a:xfrm>
              <a:off x="-1951475" y="3325050"/>
              <a:ext cx="51225" cy="119250"/>
            </a:xfrm>
            <a:custGeom>
              <a:avLst/>
              <a:gdLst/>
              <a:ahLst/>
              <a:cxnLst/>
              <a:rect l="l" t="t" r="r" b="b"/>
              <a:pathLst>
                <a:path w="2049" h="4770" extrusionOk="0">
                  <a:moveTo>
                    <a:pt x="1033" y="0"/>
                  </a:moveTo>
                  <a:cubicBezTo>
                    <a:pt x="518" y="0"/>
                    <a:pt x="0" y="339"/>
                    <a:pt x="0" y="1004"/>
                  </a:cubicBezTo>
                  <a:lnTo>
                    <a:pt x="0" y="3777"/>
                  </a:lnTo>
                  <a:cubicBezTo>
                    <a:pt x="0" y="4438"/>
                    <a:pt x="512" y="4769"/>
                    <a:pt x="1024" y="4769"/>
                  </a:cubicBezTo>
                  <a:cubicBezTo>
                    <a:pt x="1536" y="4769"/>
                    <a:pt x="2048" y="4438"/>
                    <a:pt x="2048" y="3777"/>
                  </a:cubicBezTo>
                  <a:lnTo>
                    <a:pt x="2048" y="1004"/>
                  </a:lnTo>
                  <a:cubicBezTo>
                    <a:pt x="2048" y="331"/>
                    <a:pt x="1542" y="0"/>
                    <a:pt x="10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80"/>
            <p:cNvSpPr/>
            <p:nvPr/>
          </p:nvSpPr>
          <p:spPr>
            <a:xfrm>
              <a:off x="-1711250" y="3273100"/>
              <a:ext cx="51650" cy="221725"/>
            </a:xfrm>
            <a:custGeom>
              <a:avLst/>
              <a:gdLst/>
              <a:ahLst/>
              <a:cxnLst/>
              <a:rect l="l" t="t" r="r" b="b"/>
              <a:pathLst>
                <a:path w="2066" h="8869" extrusionOk="0">
                  <a:moveTo>
                    <a:pt x="1027" y="0"/>
                  </a:moveTo>
                  <a:cubicBezTo>
                    <a:pt x="608" y="0"/>
                    <a:pt x="186" y="229"/>
                    <a:pt x="32" y="719"/>
                  </a:cubicBezTo>
                  <a:cubicBezTo>
                    <a:pt x="0" y="814"/>
                    <a:pt x="0" y="940"/>
                    <a:pt x="0" y="1003"/>
                  </a:cubicBezTo>
                  <a:lnTo>
                    <a:pt x="0" y="7871"/>
                  </a:lnTo>
                  <a:cubicBezTo>
                    <a:pt x="0" y="7934"/>
                    <a:pt x="0" y="8060"/>
                    <a:pt x="32" y="8123"/>
                  </a:cubicBezTo>
                  <a:cubicBezTo>
                    <a:pt x="173" y="8632"/>
                    <a:pt x="594" y="8869"/>
                    <a:pt x="1015" y="8869"/>
                  </a:cubicBezTo>
                  <a:cubicBezTo>
                    <a:pt x="1532" y="8869"/>
                    <a:pt x="2048" y="8513"/>
                    <a:pt x="2048" y="7871"/>
                  </a:cubicBezTo>
                  <a:lnTo>
                    <a:pt x="2048" y="1003"/>
                  </a:lnTo>
                  <a:cubicBezTo>
                    <a:pt x="2066" y="356"/>
                    <a:pt x="1549" y="0"/>
                    <a:pt x="102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80"/>
            <p:cNvSpPr/>
            <p:nvPr/>
          </p:nvSpPr>
          <p:spPr>
            <a:xfrm>
              <a:off x="-1886900" y="3296575"/>
              <a:ext cx="156775" cy="199300"/>
            </a:xfrm>
            <a:custGeom>
              <a:avLst/>
              <a:gdLst/>
              <a:ahLst/>
              <a:cxnLst/>
              <a:rect l="l" t="t" r="r" b="b"/>
              <a:pathLst>
                <a:path w="6271" h="7972" extrusionOk="0">
                  <a:moveTo>
                    <a:pt x="851" y="5672"/>
                  </a:moveTo>
                  <a:lnTo>
                    <a:pt x="3466" y="6333"/>
                  </a:lnTo>
                  <a:cubicBezTo>
                    <a:pt x="3277" y="6869"/>
                    <a:pt x="2773" y="7279"/>
                    <a:pt x="2174" y="7279"/>
                  </a:cubicBezTo>
                  <a:cubicBezTo>
                    <a:pt x="1418" y="7279"/>
                    <a:pt x="788" y="6648"/>
                    <a:pt x="788" y="5892"/>
                  </a:cubicBezTo>
                  <a:cubicBezTo>
                    <a:pt x="851" y="5798"/>
                    <a:pt x="851" y="5735"/>
                    <a:pt x="851" y="5672"/>
                  </a:cubicBezTo>
                  <a:close/>
                  <a:moveTo>
                    <a:pt x="6270" y="1"/>
                  </a:moveTo>
                  <a:lnTo>
                    <a:pt x="1" y="1576"/>
                  </a:lnTo>
                  <a:cubicBezTo>
                    <a:pt x="95" y="1734"/>
                    <a:pt x="127" y="1923"/>
                    <a:pt x="127" y="2143"/>
                  </a:cubicBezTo>
                  <a:lnTo>
                    <a:pt x="127" y="4916"/>
                  </a:lnTo>
                  <a:cubicBezTo>
                    <a:pt x="127" y="5105"/>
                    <a:pt x="95" y="5294"/>
                    <a:pt x="1" y="5514"/>
                  </a:cubicBezTo>
                  <a:lnTo>
                    <a:pt x="158" y="5546"/>
                  </a:lnTo>
                  <a:cubicBezTo>
                    <a:pt x="127" y="5672"/>
                    <a:pt x="127" y="5829"/>
                    <a:pt x="127" y="5924"/>
                  </a:cubicBezTo>
                  <a:cubicBezTo>
                    <a:pt x="127" y="7090"/>
                    <a:pt x="1040" y="7972"/>
                    <a:pt x="2174" y="7972"/>
                  </a:cubicBezTo>
                  <a:cubicBezTo>
                    <a:pt x="3120" y="7972"/>
                    <a:pt x="3907" y="7405"/>
                    <a:pt x="4159" y="6522"/>
                  </a:cubicBezTo>
                  <a:lnTo>
                    <a:pt x="6270" y="7090"/>
                  </a:lnTo>
                  <a:lnTo>
                    <a:pt x="6270" y="5672"/>
                  </a:lnTo>
                  <a:lnTo>
                    <a:pt x="6270" y="2238"/>
                  </a:lnTo>
                  <a:lnTo>
                    <a:pt x="62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06" name="Google Shape;8606;p80"/>
          <p:cNvGrpSpPr/>
          <p:nvPr/>
        </p:nvGrpSpPr>
        <p:grpSpPr>
          <a:xfrm>
            <a:off x="7883429" y="2205191"/>
            <a:ext cx="425310" cy="419659"/>
            <a:chOff x="-1951475" y="3597450"/>
            <a:chExt cx="295375" cy="291450"/>
          </a:xfrm>
        </p:grpSpPr>
        <p:sp>
          <p:nvSpPr>
            <p:cNvPr id="8607" name="Google Shape;8607;p80"/>
            <p:cNvSpPr/>
            <p:nvPr/>
          </p:nvSpPr>
          <p:spPr>
            <a:xfrm>
              <a:off x="-1951475" y="3597450"/>
              <a:ext cx="170925" cy="34675"/>
            </a:xfrm>
            <a:custGeom>
              <a:avLst/>
              <a:gdLst/>
              <a:ahLst/>
              <a:cxnLst/>
              <a:rect l="l" t="t" r="r" b="b"/>
              <a:pathLst>
                <a:path w="6837" h="1387" extrusionOk="0">
                  <a:moveTo>
                    <a:pt x="1008" y="1"/>
                  </a:moveTo>
                  <a:cubicBezTo>
                    <a:pt x="473" y="1"/>
                    <a:pt x="0" y="473"/>
                    <a:pt x="0" y="1040"/>
                  </a:cubicBezTo>
                  <a:lnTo>
                    <a:pt x="0" y="1387"/>
                  </a:lnTo>
                  <a:lnTo>
                    <a:pt x="6837" y="1387"/>
                  </a:lnTo>
                  <a:lnTo>
                    <a:pt x="6837" y="1040"/>
                  </a:lnTo>
                  <a:cubicBezTo>
                    <a:pt x="6837" y="473"/>
                    <a:pt x="6364"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80"/>
            <p:cNvSpPr/>
            <p:nvPr/>
          </p:nvSpPr>
          <p:spPr>
            <a:xfrm>
              <a:off x="-1949900" y="3648650"/>
              <a:ext cx="171725" cy="173300"/>
            </a:xfrm>
            <a:custGeom>
              <a:avLst/>
              <a:gdLst/>
              <a:ahLst/>
              <a:cxnLst/>
              <a:rect l="l" t="t" r="r" b="b"/>
              <a:pathLst>
                <a:path w="6869" h="6932" extrusionOk="0">
                  <a:moveTo>
                    <a:pt x="0" y="1"/>
                  </a:moveTo>
                  <a:lnTo>
                    <a:pt x="0" y="6932"/>
                  </a:lnTo>
                  <a:lnTo>
                    <a:pt x="2426" y="6932"/>
                  </a:lnTo>
                  <a:cubicBezTo>
                    <a:pt x="2521" y="6585"/>
                    <a:pt x="2836" y="6333"/>
                    <a:pt x="3245" y="6270"/>
                  </a:cubicBezTo>
                  <a:lnTo>
                    <a:pt x="1166" y="4191"/>
                  </a:lnTo>
                  <a:cubicBezTo>
                    <a:pt x="693" y="3718"/>
                    <a:pt x="693" y="2962"/>
                    <a:pt x="1166" y="2489"/>
                  </a:cubicBezTo>
                  <a:cubicBezTo>
                    <a:pt x="1386" y="2237"/>
                    <a:pt x="1670" y="2143"/>
                    <a:pt x="2017" y="2143"/>
                  </a:cubicBezTo>
                  <a:cubicBezTo>
                    <a:pt x="2363" y="2143"/>
                    <a:pt x="2647" y="2237"/>
                    <a:pt x="2899" y="2489"/>
                  </a:cubicBezTo>
                  <a:lnTo>
                    <a:pt x="3560" y="3151"/>
                  </a:lnTo>
                  <a:cubicBezTo>
                    <a:pt x="3592" y="2994"/>
                    <a:pt x="3718" y="2836"/>
                    <a:pt x="3844" y="2710"/>
                  </a:cubicBezTo>
                  <a:cubicBezTo>
                    <a:pt x="4064" y="2489"/>
                    <a:pt x="4348" y="2363"/>
                    <a:pt x="4694" y="2363"/>
                  </a:cubicBezTo>
                  <a:cubicBezTo>
                    <a:pt x="4694" y="2048"/>
                    <a:pt x="4820" y="1733"/>
                    <a:pt x="5041" y="1513"/>
                  </a:cubicBezTo>
                  <a:cubicBezTo>
                    <a:pt x="5293" y="1261"/>
                    <a:pt x="5577" y="1135"/>
                    <a:pt x="5923" y="1135"/>
                  </a:cubicBezTo>
                  <a:cubicBezTo>
                    <a:pt x="6112" y="1135"/>
                    <a:pt x="6301" y="1198"/>
                    <a:pt x="6459" y="1261"/>
                  </a:cubicBezTo>
                  <a:cubicBezTo>
                    <a:pt x="6522" y="1072"/>
                    <a:pt x="6616" y="914"/>
                    <a:pt x="6774" y="757"/>
                  </a:cubicBezTo>
                  <a:lnTo>
                    <a:pt x="6868" y="662"/>
                  </a:lnTo>
                  <a:lnTo>
                    <a:pt x="68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80"/>
            <p:cNvSpPr/>
            <p:nvPr/>
          </p:nvSpPr>
          <p:spPr>
            <a:xfrm>
              <a:off x="-1951475" y="3838475"/>
              <a:ext cx="170925" cy="50425"/>
            </a:xfrm>
            <a:custGeom>
              <a:avLst/>
              <a:gdLst/>
              <a:ahLst/>
              <a:cxnLst/>
              <a:rect l="l" t="t" r="r" b="b"/>
              <a:pathLst>
                <a:path w="6837" h="2017" extrusionOk="0">
                  <a:moveTo>
                    <a:pt x="0" y="0"/>
                  </a:moveTo>
                  <a:lnTo>
                    <a:pt x="0" y="1008"/>
                  </a:lnTo>
                  <a:cubicBezTo>
                    <a:pt x="0" y="1544"/>
                    <a:pt x="473" y="2017"/>
                    <a:pt x="1008" y="2017"/>
                  </a:cubicBezTo>
                  <a:lnTo>
                    <a:pt x="5829" y="2017"/>
                  </a:lnTo>
                  <a:cubicBezTo>
                    <a:pt x="6333" y="2017"/>
                    <a:pt x="6774" y="1670"/>
                    <a:pt x="6837" y="1166"/>
                  </a:cubicBezTo>
                  <a:lnTo>
                    <a:pt x="6679" y="1071"/>
                  </a:lnTo>
                  <a:lnTo>
                    <a:pt x="3466" y="1071"/>
                  </a:lnTo>
                  <a:cubicBezTo>
                    <a:pt x="2867" y="1071"/>
                    <a:pt x="2363" y="599"/>
                    <a:pt x="226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80"/>
            <p:cNvSpPr/>
            <p:nvPr/>
          </p:nvSpPr>
          <p:spPr>
            <a:xfrm>
              <a:off x="-1912900" y="3675825"/>
              <a:ext cx="256800" cy="202825"/>
            </a:xfrm>
            <a:custGeom>
              <a:avLst/>
              <a:gdLst/>
              <a:ahLst/>
              <a:cxnLst/>
              <a:rect l="l" t="t" r="r" b="b"/>
              <a:pathLst>
                <a:path w="10272" h="8113" extrusionOk="0">
                  <a:moveTo>
                    <a:pt x="6085" y="0"/>
                  </a:moveTo>
                  <a:cubicBezTo>
                    <a:pt x="5955" y="0"/>
                    <a:pt x="5829" y="48"/>
                    <a:pt x="5735" y="142"/>
                  </a:cubicBezTo>
                  <a:cubicBezTo>
                    <a:pt x="5546" y="331"/>
                    <a:pt x="5546" y="646"/>
                    <a:pt x="5735" y="835"/>
                  </a:cubicBezTo>
                  <a:lnTo>
                    <a:pt x="6081" y="1213"/>
                  </a:lnTo>
                  <a:cubicBezTo>
                    <a:pt x="6207" y="1308"/>
                    <a:pt x="6207" y="1560"/>
                    <a:pt x="6081" y="1655"/>
                  </a:cubicBezTo>
                  <a:cubicBezTo>
                    <a:pt x="6034" y="1718"/>
                    <a:pt x="5948" y="1749"/>
                    <a:pt x="5857" y="1749"/>
                  </a:cubicBezTo>
                  <a:cubicBezTo>
                    <a:pt x="5766" y="1749"/>
                    <a:pt x="5672" y="1718"/>
                    <a:pt x="5609" y="1655"/>
                  </a:cubicBezTo>
                  <a:lnTo>
                    <a:pt x="4758" y="804"/>
                  </a:lnTo>
                  <a:cubicBezTo>
                    <a:pt x="4664" y="709"/>
                    <a:pt x="4538" y="662"/>
                    <a:pt x="4408" y="662"/>
                  </a:cubicBezTo>
                  <a:cubicBezTo>
                    <a:pt x="4278" y="662"/>
                    <a:pt x="4144" y="709"/>
                    <a:pt x="4034" y="804"/>
                  </a:cubicBezTo>
                  <a:cubicBezTo>
                    <a:pt x="3845" y="993"/>
                    <a:pt x="3845" y="1308"/>
                    <a:pt x="4034" y="1528"/>
                  </a:cubicBezTo>
                  <a:cubicBezTo>
                    <a:pt x="4034" y="1655"/>
                    <a:pt x="4884" y="2505"/>
                    <a:pt x="4821" y="2505"/>
                  </a:cubicBezTo>
                  <a:cubicBezTo>
                    <a:pt x="4947" y="2631"/>
                    <a:pt x="4947" y="2852"/>
                    <a:pt x="4821" y="2978"/>
                  </a:cubicBezTo>
                  <a:cubicBezTo>
                    <a:pt x="4774" y="3041"/>
                    <a:pt x="4687" y="3072"/>
                    <a:pt x="4601" y="3072"/>
                  </a:cubicBezTo>
                  <a:cubicBezTo>
                    <a:pt x="4514" y="3072"/>
                    <a:pt x="4427" y="3041"/>
                    <a:pt x="4380" y="2978"/>
                  </a:cubicBezTo>
                  <a:lnTo>
                    <a:pt x="3498" y="2096"/>
                  </a:lnTo>
                  <a:cubicBezTo>
                    <a:pt x="3403" y="2001"/>
                    <a:pt x="3277" y="1954"/>
                    <a:pt x="3151" y="1954"/>
                  </a:cubicBezTo>
                  <a:cubicBezTo>
                    <a:pt x="3025" y="1954"/>
                    <a:pt x="2899" y="2001"/>
                    <a:pt x="2805" y="2096"/>
                  </a:cubicBezTo>
                  <a:cubicBezTo>
                    <a:pt x="2584" y="2316"/>
                    <a:pt x="2584" y="2631"/>
                    <a:pt x="2805" y="2820"/>
                  </a:cubicBezTo>
                  <a:lnTo>
                    <a:pt x="3656" y="3671"/>
                  </a:lnTo>
                  <a:cubicBezTo>
                    <a:pt x="3782" y="3797"/>
                    <a:pt x="3782" y="4017"/>
                    <a:pt x="3656" y="4143"/>
                  </a:cubicBezTo>
                  <a:cubicBezTo>
                    <a:pt x="3593" y="4206"/>
                    <a:pt x="3506" y="4238"/>
                    <a:pt x="3419" y="4238"/>
                  </a:cubicBezTo>
                  <a:cubicBezTo>
                    <a:pt x="3333" y="4238"/>
                    <a:pt x="3246" y="4206"/>
                    <a:pt x="3183" y="4143"/>
                  </a:cubicBezTo>
                  <a:lnTo>
                    <a:pt x="883" y="1875"/>
                  </a:lnTo>
                  <a:cubicBezTo>
                    <a:pt x="789" y="1765"/>
                    <a:pt x="663" y="1710"/>
                    <a:pt x="537" y="1710"/>
                  </a:cubicBezTo>
                  <a:cubicBezTo>
                    <a:pt x="411" y="1710"/>
                    <a:pt x="284" y="1765"/>
                    <a:pt x="190" y="1875"/>
                  </a:cubicBezTo>
                  <a:cubicBezTo>
                    <a:pt x="1" y="2064"/>
                    <a:pt x="1" y="2379"/>
                    <a:pt x="190" y="2568"/>
                  </a:cubicBezTo>
                  <a:lnTo>
                    <a:pt x="1797" y="4206"/>
                  </a:lnTo>
                  <a:lnTo>
                    <a:pt x="3403" y="5845"/>
                  </a:lnTo>
                  <a:lnTo>
                    <a:pt x="1954" y="5845"/>
                  </a:lnTo>
                  <a:cubicBezTo>
                    <a:pt x="1671" y="5845"/>
                    <a:pt x="1450" y="6097"/>
                    <a:pt x="1450" y="6349"/>
                  </a:cubicBezTo>
                  <a:cubicBezTo>
                    <a:pt x="1450" y="6632"/>
                    <a:pt x="1671" y="6884"/>
                    <a:pt x="1954" y="6884"/>
                  </a:cubicBezTo>
                  <a:lnTo>
                    <a:pt x="5451" y="6884"/>
                  </a:lnTo>
                  <a:cubicBezTo>
                    <a:pt x="5514" y="6916"/>
                    <a:pt x="6491" y="7829"/>
                    <a:pt x="6491" y="7829"/>
                  </a:cubicBezTo>
                  <a:cubicBezTo>
                    <a:pt x="6680" y="8018"/>
                    <a:pt x="6948" y="8113"/>
                    <a:pt x="7216" y="8113"/>
                  </a:cubicBezTo>
                  <a:cubicBezTo>
                    <a:pt x="7483" y="8113"/>
                    <a:pt x="7751" y="8018"/>
                    <a:pt x="7940" y="7829"/>
                  </a:cubicBezTo>
                  <a:lnTo>
                    <a:pt x="9862" y="5876"/>
                  </a:lnTo>
                  <a:cubicBezTo>
                    <a:pt x="10272" y="5498"/>
                    <a:pt x="10272" y="4836"/>
                    <a:pt x="9862" y="4427"/>
                  </a:cubicBezTo>
                  <a:lnTo>
                    <a:pt x="9452" y="3986"/>
                  </a:lnTo>
                  <a:cubicBezTo>
                    <a:pt x="9326" y="3608"/>
                    <a:pt x="9043" y="3198"/>
                    <a:pt x="8822" y="2820"/>
                  </a:cubicBezTo>
                  <a:cubicBezTo>
                    <a:pt x="8570" y="2411"/>
                    <a:pt x="8350" y="2064"/>
                    <a:pt x="8035" y="1718"/>
                  </a:cubicBezTo>
                  <a:lnTo>
                    <a:pt x="6459" y="142"/>
                  </a:lnTo>
                  <a:cubicBezTo>
                    <a:pt x="6349" y="48"/>
                    <a:pt x="6215" y="0"/>
                    <a:pt x="608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11" name="Google Shape;8611;p80"/>
          <p:cNvGrpSpPr/>
          <p:nvPr/>
        </p:nvGrpSpPr>
        <p:grpSpPr>
          <a:xfrm>
            <a:off x="7885680" y="2756825"/>
            <a:ext cx="444605" cy="419659"/>
            <a:chOff x="-1960150" y="3956600"/>
            <a:chExt cx="308775" cy="291450"/>
          </a:xfrm>
        </p:grpSpPr>
        <p:sp>
          <p:nvSpPr>
            <p:cNvPr id="8612" name="Google Shape;8612;p80"/>
            <p:cNvSpPr/>
            <p:nvPr/>
          </p:nvSpPr>
          <p:spPr>
            <a:xfrm>
              <a:off x="-1960150" y="3956600"/>
              <a:ext cx="308775" cy="51275"/>
            </a:xfrm>
            <a:custGeom>
              <a:avLst/>
              <a:gdLst/>
              <a:ahLst/>
              <a:cxnLst/>
              <a:rect l="l" t="t" r="r" b="b"/>
              <a:pathLst>
                <a:path w="12351" h="2051" extrusionOk="0">
                  <a:moveTo>
                    <a:pt x="1355" y="1"/>
                  </a:moveTo>
                  <a:cubicBezTo>
                    <a:pt x="1" y="1"/>
                    <a:pt x="32" y="2049"/>
                    <a:pt x="1355" y="2049"/>
                  </a:cubicBezTo>
                  <a:lnTo>
                    <a:pt x="11027" y="2049"/>
                  </a:lnTo>
                  <a:cubicBezTo>
                    <a:pt x="11047" y="2050"/>
                    <a:pt x="11066" y="2050"/>
                    <a:pt x="11085" y="2050"/>
                  </a:cubicBezTo>
                  <a:cubicBezTo>
                    <a:pt x="12350" y="2050"/>
                    <a:pt x="12331" y="1"/>
                    <a:pt x="110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80"/>
            <p:cNvSpPr/>
            <p:nvPr/>
          </p:nvSpPr>
          <p:spPr>
            <a:xfrm>
              <a:off x="-1934950" y="4025925"/>
              <a:ext cx="256000" cy="222125"/>
            </a:xfrm>
            <a:custGeom>
              <a:avLst/>
              <a:gdLst/>
              <a:ahLst/>
              <a:cxnLst/>
              <a:rect l="l" t="t" r="r" b="b"/>
              <a:pathLst>
                <a:path w="10240" h="8885" extrusionOk="0">
                  <a:moveTo>
                    <a:pt x="8570" y="756"/>
                  </a:moveTo>
                  <a:cubicBezTo>
                    <a:pt x="8759" y="756"/>
                    <a:pt x="8917" y="914"/>
                    <a:pt x="8917" y="1103"/>
                  </a:cubicBezTo>
                  <a:lnTo>
                    <a:pt x="8917" y="1765"/>
                  </a:lnTo>
                  <a:cubicBezTo>
                    <a:pt x="8917" y="1995"/>
                    <a:pt x="8737" y="2116"/>
                    <a:pt x="8558" y="2116"/>
                  </a:cubicBezTo>
                  <a:cubicBezTo>
                    <a:pt x="8419" y="2116"/>
                    <a:pt x="8279" y="2042"/>
                    <a:pt x="8224" y="1891"/>
                  </a:cubicBezTo>
                  <a:lnTo>
                    <a:pt x="6081" y="4065"/>
                  </a:lnTo>
                  <a:cubicBezTo>
                    <a:pt x="6018" y="4112"/>
                    <a:pt x="5924" y="4135"/>
                    <a:pt x="5833" y="4135"/>
                  </a:cubicBezTo>
                  <a:cubicBezTo>
                    <a:pt x="5743" y="4135"/>
                    <a:pt x="5656" y="4112"/>
                    <a:pt x="5609" y="4065"/>
                  </a:cubicBezTo>
                  <a:lnTo>
                    <a:pt x="3781" y="2237"/>
                  </a:lnTo>
                  <a:lnTo>
                    <a:pt x="1986" y="4065"/>
                  </a:lnTo>
                  <a:cubicBezTo>
                    <a:pt x="1912" y="4138"/>
                    <a:pt x="1831" y="4168"/>
                    <a:pt x="1752" y="4168"/>
                  </a:cubicBezTo>
                  <a:cubicBezTo>
                    <a:pt x="1493" y="4168"/>
                    <a:pt x="1271" y="3834"/>
                    <a:pt x="1513" y="3592"/>
                  </a:cubicBezTo>
                  <a:lnTo>
                    <a:pt x="3561" y="1544"/>
                  </a:lnTo>
                  <a:cubicBezTo>
                    <a:pt x="3624" y="1481"/>
                    <a:pt x="3711" y="1450"/>
                    <a:pt x="3797" y="1450"/>
                  </a:cubicBezTo>
                  <a:cubicBezTo>
                    <a:pt x="3884" y="1450"/>
                    <a:pt x="3970" y="1481"/>
                    <a:pt x="4033" y="1544"/>
                  </a:cubicBezTo>
                  <a:lnTo>
                    <a:pt x="5829" y="3340"/>
                  </a:lnTo>
                  <a:lnTo>
                    <a:pt x="7783" y="1418"/>
                  </a:lnTo>
                  <a:cubicBezTo>
                    <a:pt x="7404" y="1292"/>
                    <a:pt x="7499" y="756"/>
                    <a:pt x="7877" y="756"/>
                  </a:cubicBezTo>
                  <a:close/>
                  <a:moveTo>
                    <a:pt x="5136" y="7562"/>
                  </a:moveTo>
                  <a:cubicBezTo>
                    <a:pt x="5325" y="7562"/>
                    <a:pt x="5483" y="7719"/>
                    <a:pt x="5483" y="7908"/>
                  </a:cubicBezTo>
                  <a:cubicBezTo>
                    <a:pt x="5483" y="8097"/>
                    <a:pt x="5325" y="8255"/>
                    <a:pt x="5136" y="8255"/>
                  </a:cubicBezTo>
                  <a:cubicBezTo>
                    <a:pt x="4916" y="8255"/>
                    <a:pt x="4758" y="8097"/>
                    <a:pt x="4758" y="7908"/>
                  </a:cubicBezTo>
                  <a:cubicBezTo>
                    <a:pt x="4758" y="7719"/>
                    <a:pt x="4916" y="7562"/>
                    <a:pt x="5136" y="7562"/>
                  </a:cubicBezTo>
                  <a:close/>
                  <a:moveTo>
                    <a:pt x="1" y="0"/>
                  </a:moveTo>
                  <a:lnTo>
                    <a:pt x="1" y="5167"/>
                  </a:lnTo>
                  <a:cubicBezTo>
                    <a:pt x="1" y="5703"/>
                    <a:pt x="442" y="6175"/>
                    <a:pt x="1040" y="6175"/>
                  </a:cubicBezTo>
                  <a:lnTo>
                    <a:pt x="4758" y="6175"/>
                  </a:lnTo>
                  <a:lnTo>
                    <a:pt x="4758" y="6931"/>
                  </a:lnTo>
                  <a:cubicBezTo>
                    <a:pt x="4380" y="7089"/>
                    <a:pt x="4096" y="7436"/>
                    <a:pt x="4096" y="7877"/>
                  </a:cubicBezTo>
                  <a:cubicBezTo>
                    <a:pt x="4096" y="8412"/>
                    <a:pt x="4569" y="8885"/>
                    <a:pt x="5136" y="8885"/>
                  </a:cubicBezTo>
                  <a:cubicBezTo>
                    <a:pt x="5672" y="8885"/>
                    <a:pt x="6144" y="8412"/>
                    <a:pt x="6144" y="7877"/>
                  </a:cubicBezTo>
                  <a:cubicBezTo>
                    <a:pt x="6144" y="7436"/>
                    <a:pt x="5861" y="7057"/>
                    <a:pt x="5483" y="6931"/>
                  </a:cubicBezTo>
                  <a:lnTo>
                    <a:pt x="5483" y="6175"/>
                  </a:lnTo>
                  <a:lnTo>
                    <a:pt x="9232" y="6175"/>
                  </a:lnTo>
                  <a:cubicBezTo>
                    <a:pt x="9767" y="6175"/>
                    <a:pt x="10240" y="5703"/>
                    <a:pt x="10240" y="5167"/>
                  </a:cubicBezTo>
                  <a:lnTo>
                    <a:pt x="10240" y="0"/>
                  </a:lnTo>
                  <a:cubicBezTo>
                    <a:pt x="10114" y="32"/>
                    <a:pt x="10019" y="32"/>
                    <a:pt x="9893" y="32"/>
                  </a:cubicBezTo>
                  <a:lnTo>
                    <a:pt x="347" y="32"/>
                  </a:lnTo>
                  <a:cubicBezTo>
                    <a:pt x="253" y="32"/>
                    <a:pt x="127" y="32"/>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14" name="Google Shape;8614;p80"/>
          <p:cNvGrpSpPr/>
          <p:nvPr/>
        </p:nvGrpSpPr>
        <p:grpSpPr>
          <a:xfrm>
            <a:off x="1939718" y="3307636"/>
            <a:ext cx="420775" cy="420775"/>
            <a:chOff x="-804700" y="3226500"/>
            <a:chExt cx="292225" cy="292225"/>
          </a:xfrm>
        </p:grpSpPr>
        <p:sp>
          <p:nvSpPr>
            <p:cNvPr id="8615" name="Google Shape;8615;p80"/>
            <p:cNvSpPr/>
            <p:nvPr/>
          </p:nvSpPr>
          <p:spPr>
            <a:xfrm>
              <a:off x="-804700" y="3467500"/>
              <a:ext cx="85875" cy="51225"/>
            </a:xfrm>
            <a:custGeom>
              <a:avLst/>
              <a:gdLst/>
              <a:ahLst/>
              <a:cxnLst/>
              <a:rect l="l" t="t" r="r" b="b"/>
              <a:pathLst>
                <a:path w="3435" h="2049" extrusionOk="0">
                  <a:moveTo>
                    <a:pt x="1040" y="0"/>
                  </a:moveTo>
                  <a:cubicBezTo>
                    <a:pt x="473" y="0"/>
                    <a:pt x="0" y="473"/>
                    <a:pt x="0" y="1040"/>
                  </a:cubicBezTo>
                  <a:cubicBezTo>
                    <a:pt x="0" y="1576"/>
                    <a:pt x="473" y="2048"/>
                    <a:pt x="1040" y="2048"/>
                  </a:cubicBezTo>
                  <a:lnTo>
                    <a:pt x="2395" y="2048"/>
                  </a:lnTo>
                  <a:cubicBezTo>
                    <a:pt x="2962" y="2048"/>
                    <a:pt x="3434" y="1576"/>
                    <a:pt x="3434" y="1040"/>
                  </a:cubicBezTo>
                  <a:cubicBezTo>
                    <a:pt x="3434" y="473"/>
                    <a:pt x="2962" y="0"/>
                    <a:pt x="239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80"/>
            <p:cNvSpPr/>
            <p:nvPr/>
          </p:nvSpPr>
          <p:spPr>
            <a:xfrm>
              <a:off x="-710975" y="3466700"/>
              <a:ext cx="196925" cy="51225"/>
            </a:xfrm>
            <a:custGeom>
              <a:avLst/>
              <a:gdLst/>
              <a:ahLst/>
              <a:cxnLst/>
              <a:rect l="l" t="t" r="r" b="b"/>
              <a:pathLst>
                <a:path w="7877" h="2049" extrusionOk="0">
                  <a:moveTo>
                    <a:pt x="1" y="1"/>
                  </a:moveTo>
                  <a:cubicBezTo>
                    <a:pt x="221" y="253"/>
                    <a:pt x="347" y="663"/>
                    <a:pt x="347" y="1009"/>
                  </a:cubicBezTo>
                  <a:cubicBezTo>
                    <a:pt x="347" y="1419"/>
                    <a:pt x="221" y="1765"/>
                    <a:pt x="1" y="2049"/>
                  </a:cubicBezTo>
                  <a:lnTo>
                    <a:pt x="6837" y="2049"/>
                  </a:lnTo>
                  <a:cubicBezTo>
                    <a:pt x="7404" y="2049"/>
                    <a:pt x="7877" y="1576"/>
                    <a:pt x="7877" y="1009"/>
                  </a:cubicBezTo>
                  <a:cubicBezTo>
                    <a:pt x="7877" y="474"/>
                    <a:pt x="7436" y="1"/>
                    <a:pt x="68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7" name="Google Shape;8617;p80"/>
            <p:cNvSpPr/>
            <p:nvPr/>
          </p:nvSpPr>
          <p:spPr>
            <a:xfrm>
              <a:off x="-667650" y="3312350"/>
              <a:ext cx="18125" cy="17350"/>
            </a:xfrm>
            <a:custGeom>
              <a:avLst/>
              <a:gdLst/>
              <a:ahLst/>
              <a:cxnLst/>
              <a:rect l="l" t="t" r="r" b="b"/>
              <a:pathLst>
                <a:path w="725" h="694" extrusionOk="0">
                  <a:moveTo>
                    <a:pt x="347" y="0"/>
                  </a:moveTo>
                  <a:cubicBezTo>
                    <a:pt x="158" y="0"/>
                    <a:pt x="0" y="158"/>
                    <a:pt x="0" y="347"/>
                  </a:cubicBezTo>
                  <a:cubicBezTo>
                    <a:pt x="0" y="567"/>
                    <a:pt x="158" y="693"/>
                    <a:pt x="347" y="693"/>
                  </a:cubicBezTo>
                  <a:cubicBezTo>
                    <a:pt x="536" y="693"/>
                    <a:pt x="725" y="536"/>
                    <a:pt x="725" y="347"/>
                  </a:cubicBezTo>
                  <a:cubicBezTo>
                    <a:pt x="725"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80"/>
            <p:cNvSpPr/>
            <p:nvPr/>
          </p:nvSpPr>
          <p:spPr>
            <a:xfrm>
              <a:off x="-683400" y="3347775"/>
              <a:ext cx="48050" cy="16575"/>
            </a:xfrm>
            <a:custGeom>
              <a:avLst/>
              <a:gdLst/>
              <a:ahLst/>
              <a:cxnLst/>
              <a:rect l="l" t="t" r="r" b="b"/>
              <a:pathLst>
                <a:path w="1922" h="663" extrusionOk="0">
                  <a:moveTo>
                    <a:pt x="977" y="1"/>
                  </a:moveTo>
                  <a:cubicBezTo>
                    <a:pt x="567" y="1"/>
                    <a:pt x="158" y="253"/>
                    <a:pt x="0" y="662"/>
                  </a:cubicBezTo>
                  <a:lnTo>
                    <a:pt x="1922" y="662"/>
                  </a:lnTo>
                  <a:cubicBezTo>
                    <a:pt x="1796" y="253"/>
                    <a:pt x="1418" y="1"/>
                    <a:pt x="9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80"/>
            <p:cNvSpPr/>
            <p:nvPr/>
          </p:nvSpPr>
          <p:spPr>
            <a:xfrm>
              <a:off x="-735400" y="3261925"/>
              <a:ext cx="153625" cy="187875"/>
            </a:xfrm>
            <a:custGeom>
              <a:avLst/>
              <a:gdLst/>
              <a:ahLst/>
              <a:cxnLst/>
              <a:rect l="l" t="t" r="r" b="b"/>
              <a:pathLst>
                <a:path w="6145" h="7515" extrusionOk="0">
                  <a:moveTo>
                    <a:pt x="3025" y="1324"/>
                  </a:moveTo>
                  <a:cubicBezTo>
                    <a:pt x="3561" y="1324"/>
                    <a:pt x="4034" y="1796"/>
                    <a:pt x="4034" y="2364"/>
                  </a:cubicBezTo>
                  <a:cubicBezTo>
                    <a:pt x="4034" y="2553"/>
                    <a:pt x="3970" y="2742"/>
                    <a:pt x="3844" y="2962"/>
                  </a:cubicBezTo>
                  <a:cubicBezTo>
                    <a:pt x="4349" y="3277"/>
                    <a:pt x="4727" y="3781"/>
                    <a:pt x="4727" y="4443"/>
                  </a:cubicBezTo>
                  <a:cubicBezTo>
                    <a:pt x="4758" y="4632"/>
                    <a:pt x="4601" y="4789"/>
                    <a:pt x="4443" y="4789"/>
                  </a:cubicBezTo>
                  <a:lnTo>
                    <a:pt x="1671" y="4789"/>
                  </a:lnTo>
                  <a:cubicBezTo>
                    <a:pt x="1482" y="4789"/>
                    <a:pt x="1324" y="4632"/>
                    <a:pt x="1324" y="4443"/>
                  </a:cubicBezTo>
                  <a:cubicBezTo>
                    <a:pt x="1324" y="3813"/>
                    <a:pt x="1671" y="3277"/>
                    <a:pt x="2206" y="2962"/>
                  </a:cubicBezTo>
                  <a:cubicBezTo>
                    <a:pt x="2080" y="2805"/>
                    <a:pt x="1986" y="2584"/>
                    <a:pt x="1986" y="2364"/>
                  </a:cubicBezTo>
                  <a:cubicBezTo>
                    <a:pt x="1986" y="1796"/>
                    <a:pt x="2458" y="1324"/>
                    <a:pt x="3025" y="1324"/>
                  </a:cubicBezTo>
                  <a:close/>
                  <a:moveTo>
                    <a:pt x="1009" y="1"/>
                  </a:moveTo>
                  <a:cubicBezTo>
                    <a:pt x="473" y="1"/>
                    <a:pt x="1" y="473"/>
                    <a:pt x="1" y="1009"/>
                  </a:cubicBezTo>
                  <a:lnTo>
                    <a:pt x="1" y="5105"/>
                  </a:lnTo>
                  <a:cubicBezTo>
                    <a:pt x="1" y="5672"/>
                    <a:pt x="473" y="6144"/>
                    <a:pt x="1009" y="6144"/>
                  </a:cubicBezTo>
                  <a:lnTo>
                    <a:pt x="1954" y="6144"/>
                  </a:lnTo>
                  <a:lnTo>
                    <a:pt x="2773" y="7373"/>
                  </a:lnTo>
                  <a:cubicBezTo>
                    <a:pt x="2836" y="7467"/>
                    <a:pt x="2947" y="7515"/>
                    <a:pt x="3057" y="7515"/>
                  </a:cubicBezTo>
                  <a:cubicBezTo>
                    <a:pt x="3167" y="7515"/>
                    <a:pt x="3277" y="7467"/>
                    <a:pt x="3340" y="7373"/>
                  </a:cubicBezTo>
                  <a:lnTo>
                    <a:pt x="4160" y="6144"/>
                  </a:lnTo>
                  <a:lnTo>
                    <a:pt x="5105" y="6144"/>
                  </a:lnTo>
                  <a:cubicBezTo>
                    <a:pt x="5672" y="6144"/>
                    <a:pt x="6144" y="5672"/>
                    <a:pt x="6144" y="5105"/>
                  </a:cubicBezTo>
                  <a:lnTo>
                    <a:pt x="6144" y="1009"/>
                  </a:lnTo>
                  <a:cubicBezTo>
                    <a:pt x="6144" y="473"/>
                    <a:pt x="5672" y="1"/>
                    <a:pt x="51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0" name="Google Shape;8620;p80"/>
            <p:cNvSpPr/>
            <p:nvPr/>
          </p:nvSpPr>
          <p:spPr>
            <a:xfrm>
              <a:off x="-804700" y="3226500"/>
              <a:ext cx="118175" cy="170925"/>
            </a:xfrm>
            <a:custGeom>
              <a:avLst/>
              <a:gdLst/>
              <a:ahLst/>
              <a:cxnLst/>
              <a:rect l="l" t="t" r="r" b="b"/>
              <a:pathLst>
                <a:path w="4727" h="6837" extrusionOk="0">
                  <a:moveTo>
                    <a:pt x="1040" y="0"/>
                  </a:moveTo>
                  <a:cubicBezTo>
                    <a:pt x="473" y="0"/>
                    <a:pt x="0" y="473"/>
                    <a:pt x="0" y="1008"/>
                  </a:cubicBezTo>
                  <a:lnTo>
                    <a:pt x="0" y="4442"/>
                  </a:lnTo>
                  <a:cubicBezTo>
                    <a:pt x="0" y="5009"/>
                    <a:pt x="473" y="5450"/>
                    <a:pt x="1040" y="5450"/>
                  </a:cubicBezTo>
                  <a:cubicBezTo>
                    <a:pt x="1040" y="5450"/>
                    <a:pt x="1198" y="5986"/>
                    <a:pt x="1387" y="6490"/>
                  </a:cubicBezTo>
                  <a:cubicBezTo>
                    <a:pt x="1481" y="6679"/>
                    <a:pt x="1544" y="6837"/>
                    <a:pt x="1733" y="6837"/>
                  </a:cubicBezTo>
                  <a:cubicBezTo>
                    <a:pt x="1891" y="6837"/>
                    <a:pt x="1985" y="6774"/>
                    <a:pt x="2111" y="6648"/>
                  </a:cubicBezTo>
                  <a:lnTo>
                    <a:pt x="2111" y="6522"/>
                  </a:lnTo>
                  <a:lnTo>
                    <a:pt x="2111" y="2426"/>
                  </a:lnTo>
                  <a:cubicBezTo>
                    <a:pt x="2111" y="1481"/>
                    <a:pt x="2836" y="725"/>
                    <a:pt x="3781" y="725"/>
                  </a:cubicBezTo>
                  <a:lnTo>
                    <a:pt x="4726" y="725"/>
                  </a:lnTo>
                  <a:cubicBezTo>
                    <a:pt x="4569" y="284"/>
                    <a:pt x="4222" y="0"/>
                    <a:pt x="37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1" name="Google Shape;8621;p80"/>
            <p:cNvSpPr/>
            <p:nvPr/>
          </p:nvSpPr>
          <p:spPr>
            <a:xfrm>
              <a:off x="-630625" y="3226500"/>
              <a:ext cx="118150" cy="170950"/>
            </a:xfrm>
            <a:custGeom>
              <a:avLst/>
              <a:gdLst/>
              <a:ahLst/>
              <a:cxnLst/>
              <a:rect l="l" t="t" r="r" b="b"/>
              <a:pathLst>
                <a:path w="4726" h="6838" extrusionOk="0">
                  <a:moveTo>
                    <a:pt x="945" y="0"/>
                  </a:moveTo>
                  <a:cubicBezTo>
                    <a:pt x="536" y="0"/>
                    <a:pt x="126" y="284"/>
                    <a:pt x="0" y="662"/>
                  </a:cubicBezTo>
                  <a:lnTo>
                    <a:pt x="945" y="662"/>
                  </a:lnTo>
                  <a:cubicBezTo>
                    <a:pt x="1890" y="662"/>
                    <a:pt x="2646" y="1418"/>
                    <a:pt x="2646" y="2363"/>
                  </a:cubicBezTo>
                  <a:lnTo>
                    <a:pt x="2646" y="6490"/>
                  </a:lnTo>
                  <a:lnTo>
                    <a:pt x="2646" y="6616"/>
                  </a:lnTo>
                  <a:cubicBezTo>
                    <a:pt x="2766" y="6736"/>
                    <a:pt x="2868" y="6838"/>
                    <a:pt x="2993" y="6838"/>
                  </a:cubicBezTo>
                  <a:cubicBezTo>
                    <a:pt x="3032" y="6838"/>
                    <a:pt x="3074" y="6828"/>
                    <a:pt x="3119" y="6805"/>
                  </a:cubicBezTo>
                  <a:cubicBezTo>
                    <a:pt x="3245" y="6774"/>
                    <a:pt x="3277" y="6616"/>
                    <a:pt x="3308" y="6490"/>
                  </a:cubicBezTo>
                  <a:cubicBezTo>
                    <a:pt x="3497" y="6017"/>
                    <a:pt x="3686" y="5482"/>
                    <a:pt x="3686" y="5482"/>
                  </a:cubicBezTo>
                  <a:cubicBezTo>
                    <a:pt x="4222" y="5482"/>
                    <a:pt x="4694" y="5009"/>
                    <a:pt x="4694" y="4442"/>
                  </a:cubicBezTo>
                  <a:lnTo>
                    <a:pt x="4694" y="1008"/>
                  </a:lnTo>
                  <a:cubicBezTo>
                    <a:pt x="4726" y="473"/>
                    <a:pt x="4253" y="0"/>
                    <a:pt x="37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22" name="Google Shape;8622;p80"/>
          <p:cNvGrpSpPr/>
          <p:nvPr/>
        </p:nvGrpSpPr>
        <p:grpSpPr>
          <a:xfrm>
            <a:off x="3019809" y="1688647"/>
            <a:ext cx="420775" cy="420811"/>
            <a:chOff x="-5251625" y="3272950"/>
            <a:chExt cx="292225" cy="292250"/>
          </a:xfrm>
        </p:grpSpPr>
        <p:sp>
          <p:nvSpPr>
            <p:cNvPr id="8623" name="Google Shape;8623;p80"/>
            <p:cNvSpPr/>
            <p:nvPr/>
          </p:nvSpPr>
          <p:spPr>
            <a:xfrm>
              <a:off x="-5156325" y="3462775"/>
              <a:ext cx="33900" cy="33100"/>
            </a:xfrm>
            <a:custGeom>
              <a:avLst/>
              <a:gdLst/>
              <a:ahLst/>
              <a:cxnLst/>
              <a:rect l="l" t="t" r="r" b="b"/>
              <a:pathLst>
                <a:path w="1356" h="1324" extrusionOk="0">
                  <a:moveTo>
                    <a:pt x="662" y="0"/>
                  </a:moveTo>
                  <a:cubicBezTo>
                    <a:pt x="284" y="0"/>
                    <a:pt x="1" y="315"/>
                    <a:pt x="1" y="662"/>
                  </a:cubicBezTo>
                  <a:cubicBezTo>
                    <a:pt x="1" y="1072"/>
                    <a:pt x="316" y="1324"/>
                    <a:pt x="662" y="1324"/>
                  </a:cubicBezTo>
                  <a:cubicBezTo>
                    <a:pt x="1072" y="1324"/>
                    <a:pt x="1355" y="1009"/>
                    <a:pt x="1355" y="662"/>
                  </a:cubicBezTo>
                  <a:cubicBezTo>
                    <a:pt x="1355" y="284"/>
                    <a:pt x="1040"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4" name="Google Shape;8624;p80"/>
            <p:cNvSpPr/>
            <p:nvPr/>
          </p:nvSpPr>
          <p:spPr>
            <a:xfrm>
              <a:off x="-5251625" y="3272950"/>
              <a:ext cx="292225" cy="292250"/>
            </a:xfrm>
            <a:custGeom>
              <a:avLst/>
              <a:gdLst/>
              <a:ahLst/>
              <a:cxnLst/>
              <a:rect l="l" t="t" r="r" b="b"/>
              <a:pathLst>
                <a:path w="11689" h="11690" extrusionOk="0">
                  <a:moveTo>
                    <a:pt x="3699" y="2764"/>
                  </a:moveTo>
                  <a:cubicBezTo>
                    <a:pt x="3958" y="2764"/>
                    <a:pt x="4180" y="3098"/>
                    <a:pt x="3939" y="3340"/>
                  </a:cubicBezTo>
                  <a:lnTo>
                    <a:pt x="3497" y="3781"/>
                  </a:lnTo>
                  <a:lnTo>
                    <a:pt x="3939" y="4191"/>
                  </a:lnTo>
                  <a:cubicBezTo>
                    <a:pt x="4180" y="4433"/>
                    <a:pt x="3958" y="4767"/>
                    <a:pt x="3699" y="4767"/>
                  </a:cubicBezTo>
                  <a:cubicBezTo>
                    <a:pt x="3621" y="4767"/>
                    <a:pt x="3539" y="4737"/>
                    <a:pt x="3466" y="4664"/>
                  </a:cubicBezTo>
                  <a:lnTo>
                    <a:pt x="3025" y="4222"/>
                  </a:lnTo>
                  <a:lnTo>
                    <a:pt x="2584" y="4664"/>
                  </a:lnTo>
                  <a:cubicBezTo>
                    <a:pt x="2515" y="4756"/>
                    <a:pt x="2432" y="4794"/>
                    <a:pt x="2352" y="4794"/>
                  </a:cubicBezTo>
                  <a:cubicBezTo>
                    <a:pt x="2103" y="4794"/>
                    <a:pt x="1873" y="4429"/>
                    <a:pt x="2111" y="4191"/>
                  </a:cubicBezTo>
                  <a:lnTo>
                    <a:pt x="2552" y="3781"/>
                  </a:lnTo>
                  <a:lnTo>
                    <a:pt x="2111" y="3340"/>
                  </a:lnTo>
                  <a:cubicBezTo>
                    <a:pt x="1869" y="3098"/>
                    <a:pt x="2092" y="2764"/>
                    <a:pt x="2351" y="2764"/>
                  </a:cubicBezTo>
                  <a:cubicBezTo>
                    <a:pt x="2429" y="2764"/>
                    <a:pt x="2511" y="2795"/>
                    <a:pt x="2584" y="2868"/>
                  </a:cubicBezTo>
                  <a:lnTo>
                    <a:pt x="3025" y="3309"/>
                  </a:lnTo>
                  <a:lnTo>
                    <a:pt x="3466" y="2868"/>
                  </a:lnTo>
                  <a:cubicBezTo>
                    <a:pt x="3539" y="2795"/>
                    <a:pt x="3621" y="2764"/>
                    <a:pt x="3699" y="2764"/>
                  </a:cubicBezTo>
                  <a:close/>
                  <a:moveTo>
                    <a:pt x="8583" y="6922"/>
                  </a:moveTo>
                  <a:cubicBezTo>
                    <a:pt x="8841" y="6922"/>
                    <a:pt x="9064" y="7257"/>
                    <a:pt x="8822" y="7499"/>
                  </a:cubicBezTo>
                  <a:lnTo>
                    <a:pt x="8381" y="7940"/>
                  </a:lnTo>
                  <a:lnTo>
                    <a:pt x="8822" y="8381"/>
                  </a:lnTo>
                  <a:cubicBezTo>
                    <a:pt x="9064" y="8623"/>
                    <a:pt x="8841" y="8958"/>
                    <a:pt x="8583" y="8958"/>
                  </a:cubicBezTo>
                  <a:cubicBezTo>
                    <a:pt x="8504" y="8958"/>
                    <a:pt x="8422" y="8927"/>
                    <a:pt x="8349" y="8854"/>
                  </a:cubicBezTo>
                  <a:lnTo>
                    <a:pt x="7908" y="8413"/>
                  </a:lnTo>
                  <a:lnTo>
                    <a:pt x="7467" y="8854"/>
                  </a:lnTo>
                  <a:cubicBezTo>
                    <a:pt x="7394" y="8927"/>
                    <a:pt x="7312" y="8958"/>
                    <a:pt x="7234" y="8958"/>
                  </a:cubicBezTo>
                  <a:cubicBezTo>
                    <a:pt x="6975" y="8958"/>
                    <a:pt x="6753" y="8623"/>
                    <a:pt x="6995" y="8381"/>
                  </a:cubicBezTo>
                  <a:lnTo>
                    <a:pt x="7436" y="7940"/>
                  </a:lnTo>
                  <a:lnTo>
                    <a:pt x="6995" y="7499"/>
                  </a:lnTo>
                  <a:cubicBezTo>
                    <a:pt x="6753" y="7257"/>
                    <a:pt x="6975" y="6922"/>
                    <a:pt x="7234" y="6922"/>
                  </a:cubicBezTo>
                  <a:cubicBezTo>
                    <a:pt x="7312" y="6922"/>
                    <a:pt x="7394" y="6953"/>
                    <a:pt x="7467" y="7026"/>
                  </a:cubicBezTo>
                  <a:lnTo>
                    <a:pt x="7908" y="7467"/>
                  </a:lnTo>
                  <a:lnTo>
                    <a:pt x="8349" y="7026"/>
                  </a:lnTo>
                  <a:cubicBezTo>
                    <a:pt x="8422" y="6953"/>
                    <a:pt x="8504" y="6922"/>
                    <a:pt x="8583" y="6922"/>
                  </a:cubicBezTo>
                  <a:close/>
                  <a:moveTo>
                    <a:pt x="7895" y="2732"/>
                  </a:moveTo>
                  <a:cubicBezTo>
                    <a:pt x="7974" y="2732"/>
                    <a:pt x="8055" y="2763"/>
                    <a:pt x="8129" y="2836"/>
                  </a:cubicBezTo>
                  <a:lnTo>
                    <a:pt x="8790" y="3498"/>
                  </a:lnTo>
                  <a:cubicBezTo>
                    <a:pt x="8916" y="3624"/>
                    <a:pt x="8916" y="3844"/>
                    <a:pt x="8790" y="3970"/>
                  </a:cubicBezTo>
                  <a:lnTo>
                    <a:pt x="8129" y="4632"/>
                  </a:lnTo>
                  <a:cubicBezTo>
                    <a:pt x="8055" y="4705"/>
                    <a:pt x="7974" y="4736"/>
                    <a:pt x="7895" y="4736"/>
                  </a:cubicBezTo>
                  <a:cubicBezTo>
                    <a:pt x="7637" y="4736"/>
                    <a:pt x="7414" y="4401"/>
                    <a:pt x="7656" y="4159"/>
                  </a:cubicBezTo>
                  <a:lnTo>
                    <a:pt x="7719" y="4096"/>
                  </a:lnTo>
                  <a:lnTo>
                    <a:pt x="7719" y="4096"/>
                  </a:lnTo>
                  <a:cubicBezTo>
                    <a:pt x="6175" y="4159"/>
                    <a:pt x="4978" y="5388"/>
                    <a:pt x="4852" y="6932"/>
                  </a:cubicBezTo>
                  <a:cubicBezTo>
                    <a:pt x="5451" y="7089"/>
                    <a:pt x="5829" y="7593"/>
                    <a:pt x="5829" y="8224"/>
                  </a:cubicBezTo>
                  <a:cubicBezTo>
                    <a:pt x="5829" y="9011"/>
                    <a:pt x="5230" y="9641"/>
                    <a:pt x="4474" y="9641"/>
                  </a:cubicBezTo>
                  <a:cubicBezTo>
                    <a:pt x="3750" y="9641"/>
                    <a:pt x="3119" y="9011"/>
                    <a:pt x="3119" y="8255"/>
                  </a:cubicBezTo>
                  <a:cubicBezTo>
                    <a:pt x="3119" y="7625"/>
                    <a:pt x="3529" y="7089"/>
                    <a:pt x="4128" y="6932"/>
                  </a:cubicBezTo>
                  <a:cubicBezTo>
                    <a:pt x="4285" y="5042"/>
                    <a:pt x="5829" y="3498"/>
                    <a:pt x="7751" y="3403"/>
                  </a:cubicBezTo>
                  <a:lnTo>
                    <a:pt x="7656" y="3309"/>
                  </a:lnTo>
                  <a:cubicBezTo>
                    <a:pt x="7414" y="3067"/>
                    <a:pt x="7637" y="2732"/>
                    <a:pt x="7895" y="2732"/>
                  </a:cubicBezTo>
                  <a:close/>
                  <a:moveTo>
                    <a:pt x="5829" y="1"/>
                  </a:moveTo>
                  <a:cubicBezTo>
                    <a:pt x="2647" y="1"/>
                    <a:pt x="0" y="2584"/>
                    <a:pt x="0" y="5829"/>
                  </a:cubicBezTo>
                  <a:cubicBezTo>
                    <a:pt x="0" y="9011"/>
                    <a:pt x="2615" y="11689"/>
                    <a:pt x="5829" y="11689"/>
                  </a:cubicBezTo>
                  <a:cubicBezTo>
                    <a:pt x="9011" y="11689"/>
                    <a:pt x="11689" y="9043"/>
                    <a:pt x="11689" y="5829"/>
                  </a:cubicBezTo>
                  <a:cubicBezTo>
                    <a:pt x="11657" y="5357"/>
                    <a:pt x="11563" y="4884"/>
                    <a:pt x="11500" y="4443"/>
                  </a:cubicBezTo>
                  <a:cubicBezTo>
                    <a:pt x="11248" y="4884"/>
                    <a:pt x="10838" y="5136"/>
                    <a:pt x="10303" y="5136"/>
                  </a:cubicBezTo>
                  <a:cubicBezTo>
                    <a:pt x="9578" y="5136"/>
                    <a:pt x="8948" y="4506"/>
                    <a:pt x="8948" y="3781"/>
                  </a:cubicBezTo>
                  <a:cubicBezTo>
                    <a:pt x="8948" y="3025"/>
                    <a:pt x="9578" y="2395"/>
                    <a:pt x="10303" y="2395"/>
                  </a:cubicBezTo>
                  <a:cubicBezTo>
                    <a:pt x="10397" y="2395"/>
                    <a:pt x="10523" y="2395"/>
                    <a:pt x="10586" y="2427"/>
                  </a:cubicBezTo>
                  <a:cubicBezTo>
                    <a:pt x="9483" y="883"/>
                    <a:pt x="7719" y="1"/>
                    <a:pt x="58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80"/>
            <p:cNvSpPr/>
            <p:nvPr/>
          </p:nvSpPr>
          <p:spPr>
            <a:xfrm>
              <a:off x="-5011400" y="3350150"/>
              <a:ext cx="33900" cy="33875"/>
            </a:xfrm>
            <a:custGeom>
              <a:avLst/>
              <a:gdLst/>
              <a:ahLst/>
              <a:cxnLst/>
              <a:rect l="l" t="t" r="r" b="b"/>
              <a:pathLst>
                <a:path w="1356" h="1355" extrusionOk="0">
                  <a:moveTo>
                    <a:pt x="662" y="0"/>
                  </a:moveTo>
                  <a:cubicBezTo>
                    <a:pt x="315" y="0"/>
                    <a:pt x="0" y="284"/>
                    <a:pt x="0" y="693"/>
                  </a:cubicBezTo>
                  <a:cubicBezTo>
                    <a:pt x="0" y="1071"/>
                    <a:pt x="315" y="1355"/>
                    <a:pt x="662" y="1355"/>
                  </a:cubicBezTo>
                  <a:cubicBezTo>
                    <a:pt x="1072" y="1355"/>
                    <a:pt x="1355" y="1040"/>
                    <a:pt x="1355" y="693"/>
                  </a:cubicBezTo>
                  <a:cubicBezTo>
                    <a:pt x="1355" y="315"/>
                    <a:pt x="1040"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26" name="Google Shape;8626;p80"/>
          <p:cNvGrpSpPr/>
          <p:nvPr/>
        </p:nvGrpSpPr>
        <p:grpSpPr>
          <a:xfrm>
            <a:off x="3016407" y="2204348"/>
            <a:ext cx="427578" cy="421351"/>
            <a:chOff x="-5254775" y="3631325"/>
            <a:chExt cx="296950" cy="292625"/>
          </a:xfrm>
        </p:grpSpPr>
        <p:sp>
          <p:nvSpPr>
            <p:cNvPr id="8627" name="Google Shape;8627;p80"/>
            <p:cNvSpPr/>
            <p:nvPr/>
          </p:nvSpPr>
          <p:spPr>
            <a:xfrm>
              <a:off x="-5246900" y="3766400"/>
              <a:ext cx="58300" cy="55150"/>
            </a:xfrm>
            <a:custGeom>
              <a:avLst/>
              <a:gdLst/>
              <a:ahLst/>
              <a:cxnLst/>
              <a:rect l="l" t="t" r="r" b="b"/>
              <a:pathLst>
                <a:path w="2332" h="2206" extrusionOk="0">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80"/>
            <p:cNvSpPr/>
            <p:nvPr/>
          </p:nvSpPr>
          <p:spPr>
            <a:xfrm>
              <a:off x="-5216175" y="3795550"/>
              <a:ext cx="58300" cy="55950"/>
            </a:xfrm>
            <a:custGeom>
              <a:avLst/>
              <a:gdLst/>
              <a:ahLst/>
              <a:cxnLst/>
              <a:rect l="l" t="t" r="r" b="b"/>
              <a:pathLst>
                <a:path w="2332" h="2238" extrusionOk="0">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80"/>
            <p:cNvSpPr/>
            <p:nvPr/>
          </p:nvSpPr>
          <p:spPr>
            <a:xfrm>
              <a:off x="-5185475" y="3826250"/>
              <a:ext cx="57525" cy="55750"/>
            </a:xfrm>
            <a:custGeom>
              <a:avLst/>
              <a:gdLst/>
              <a:ahLst/>
              <a:cxnLst/>
              <a:rect l="l" t="t" r="r" b="b"/>
              <a:pathLst>
                <a:path w="2301" h="2230" extrusionOk="0">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80"/>
            <p:cNvSpPr/>
            <p:nvPr/>
          </p:nvSpPr>
          <p:spPr>
            <a:xfrm>
              <a:off x="-5156325" y="3856375"/>
              <a:ext cx="58300" cy="55750"/>
            </a:xfrm>
            <a:custGeom>
              <a:avLst/>
              <a:gdLst/>
              <a:ahLst/>
              <a:cxnLst/>
              <a:rect l="l" t="t" r="r" b="b"/>
              <a:pathLst>
                <a:path w="2332" h="2230" extrusionOk="0">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80"/>
            <p:cNvSpPr/>
            <p:nvPr/>
          </p:nvSpPr>
          <p:spPr>
            <a:xfrm>
              <a:off x="-5105925" y="3886525"/>
              <a:ext cx="37050" cy="37425"/>
            </a:xfrm>
            <a:custGeom>
              <a:avLst/>
              <a:gdLst/>
              <a:ahLst/>
              <a:cxnLst/>
              <a:rect l="l" t="t" r="r" b="b"/>
              <a:pathLst>
                <a:path w="1482" h="1497" extrusionOk="0">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80"/>
            <p:cNvSpPr/>
            <p:nvPr/>
          </p:nvSpPr>
          <p:spPr>
            <a:xfrm>
              <a:off x="-5254775" y="3648050"/>
              <a:ext cx="278050" cy="248325"/>
            </a:xfrm>
            <a:custGeom>
              <a:avLst/>
              <a:gdLst/>
              <a:ahLst/>
              <a:cxnLst/>
              <a:rect l="l" t="t" r="r" b="b"/>
              <a:pathLst>
                <a:path w="11122" h="9933" extrusionOk="0">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80"/>
            <p:cNvSpPr/>
            <p:nvPr/>
          </p:nvSpPr>
          <p:spPr>
            <a:xfrm>
              <a:off x="-5163425" y="3631325"/>
              <a:ext cx="205600" cy="150450"/>
            </a:xfrm>
            <a:custGeom>
              <a:avLst/>
              <a:gdLst/>
              <a:ahLst/>
              <a:cxnLst/>
              <a:rect l="l" t="t" r="r" b="b"/>
              <a:pathLst>
                <a:path w="8224" h="6018" extrusionOk="0">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34" name="Google Shape;8634;p80"/>
          <p:cNvGrpSpPr/>
          <p:nvPr/>
        </p:nvGrpSpPr>
        <p:grpSpPr>
          <a:xfrm>
            <a:off x="3032265" y="2756270"/>
            <a:ext cx="419659" cy="420775"/>
            <a:chOff x="-5251625" y="3991275"/>
            <a:chExt cx="291450" cy="292225"/>
          </a:xfrm>
        </p:grpSpPr>
        <p:sp>
          <p:nvSpPr>
            <p:cNvPr id="8635" name="Google Shape;8635;p80"/>
            <p:cNvSpPr/>
            <p:nvPr/>
          </p:nvSpPr>
          <p:spPr>
            <a:xfrm>
              <a:off x="-5179950" y="4198400"/>
              <a:ext cx="145725" cy="85100"/>
            </a:xfrm>
            <a:custGeom>
              <a:avLst/>
              <a:gdLst/>
              <a:ahLst/>
              <a:cxnLst/>
              <a:rect l="l" t="t" r="r" b="b"/>
              <a:pathLst>
                <a:path w="5829" h="3404" extrusionOk="0">
                  <a:moveTo>
                    <a:pt x="0" y="1"/>
                  </a:moveTo>
                  <a:lnTo>
                    <a:pt x="504" y="3151"/>
                  </a:lnTo>
                  <a:cubicBezTo>
                    <a:pt x="567" y="3309"/>
                    <a:pt x="662" y="3403"/>
                    <a:pt x="883" y="3403"/>
                  </a:cubicBezTo>
                  <a:lnTo>
                    <a:pt x="4978" y="3403"/>
                  </a:lnTo>
                  <a:cubicBezTo>
                    <a:pt x="5136" y="3403"/>
                    <a:pt x="5293" y="3309"/>
                    <a:pt x="5325" y="3151"/>
                  </a:cubicBezTo>
                  <a:lnTo>
                    <a:pt x="58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80"/>
            <p:cNvSpPr/>
            <p:nvPr/>
          </p:nvSpPr>
          <p:spPr>
            <a:xfrm>
              <a:off x="-5203575" y="4129100"/>
              <a:ext cx="196925" cy="51225"/>
            </a:xfrm>
            <a:custGeom>
              <a:avLst/>
              <a:gdLst/>
              <a:ahLst/>
              <a:cxnLst/>
              <a:rect l="l" t="t" r="r" b="b"/>
              <a:pathLst>
                <a:path w="7877" h="2049" extrusionOk="0">
                  <a:moveTo>
                    <a:pt x="1229" y="1"/>
                  </a:moveTo>
                  <a:cubicBezTo>
                    <a:pt x="504" y="1"/>
                    <a:pt x="0" y="662"/>
                    <a:pt x="284" y="1387"/>
                  </a:cubicBezTo>
                  <a:cubicBezTo>
                    <a:pt x="284" y="1702"/>
                    <a:pt x="567" y="1922"/>
                    <a:pt x="882" y="2017"/>
                  </a:cubicBezTo>
                  <a:cubicBezTo>
                    <a:pt x="945" y="2048"/>
                    <a:pt x="1071" y="2048"/>
                    <a:pt x="1197" y="2048"/>
                  </a:cubicBezTo>
                  <a:lnTo>
                    <a:pt x="6648" y="2048"/>
                  </a:lnTo>
                  <a:cubicBezTo>
                    <a:pt x="6774" y="2048"/>
                    <a:pt x="6868" y="2017"/>
                    <a:pt x="6963" y="2017"/>
                  </a:cubicBezTo>
                  <a:cubicBezTo>
                    <a:pt x="7278" y="1922"/>
                    <a:pt x="7530" y="1702"/>
                    <a:pt x="7656" y="1387"/>
                  </a:cubicBezTo>
                  <a:cubicBezTo>
                    <a:pt x="7876" y="662"/>
                    <a:pt x="7372" y="1"/>
                    <a:pt x="671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7" name="Google Shape;8637;p80"/>
            <p:cNvSpPr/>
            <p:nvPr/>
          </p:nvSpPr>
          <p:spPr>
            <a:xfrm>
              <a:off x="-5251625" y="3991275"/>
              <a:ext cx="291450" cy="172500"/>
            </a:xfrm>
            <a:custGeom>
              <a:avLst/>
              <a:gdLst/>
              <a:ahLst/>
              <a:cxnLst/>
              <a:rect l="l" t="t" r="r" b="b"/>
              <a:pathLst>
                <a:path w="11658" h="6900" extrusionOk="0">
                  <a:moveTo>
                    <a:pt x="1009" y="0"/>
                  </a:moveTo>
                  <a:cubicBezTo>
                    <a:pt x="473" y="0"/>
                    <a:pt x="0" y="473"/>
                    <a:pt x="0" y="1040"/>
                  </a:cubicBezTo>
                  <a:lnTo>
                    <a:pt x="0" y="5829"/>
                  </a:lnTo>
                  <a:cubicBezTo>
                    <a:pt x="0" y="6396"/>
                    <a:pt x="473" y="6900"/>
                    <a:pt x="1009" y="6900"/>
                  </a:cubicBezTo>
                  <a:lnTo>
                    <a:pt x="1418" y="6900"/>
                  </a:lnTo>
                  <a:cubicBezTo>
                    <a:pt x="1387" y="6774"/>
                    <a:pt x="1387" y="6648"/>
                    <a:pt x="1387" y="6553"/>
                  </a:cubicBezTo>
                  <a:cubicBezTo>
                    <a:pt x="1387" y="5608"/>
                    <a:pt x="2111" y="4852"/>
                    <a:pt x="3056" y="4852"/>
                  </a:cubicBezTo>
                  <a:lnTo>
                    <a:pt x="3781" y="4852"/>
                  </a:lnTo>
                  <a:cubicBezTo>
                    <a:pt x="3907" y="4285"/>
                    <a:pt x="4254" y="3875"/>
                    <a:pt x="4726" y="3623"/>
                  </a:cubicBezTo>
                  <a:cubicBezTo>
                    <a:pt x="4537" y="3371"/>
                    <a:pt x="4411" y="3119"/>
                    <a:pt x="4411" y="2773"/>
                  </a:cubicBezTo>
                  <a:cubicBezTo>
                    <a:pt x="4411" y="2016"/>
                    <a:pt x="5041" y="1386"/>
                    <a:pt x="5797" y="1386"/>
                  </a:cubicBezTo>
                  <a:cubicBezTo>
                    <a:pt x="6522" y="1386"/>
                    <a:pt x="7152" y="2016"/>
                    <a:pt x="7152" y="2773"/>
                  </a:cubicBezTo>
                  <a:cubicBezTo>
                    <a:pt x="7152" y="3088"/>
                    <a:pt x="7058" y="3403"/>
                    <a:pt x="6837" y="3623"/>
                  </a:cubicBezTo>
                  <a:cubicBezTo>
                    <a:pt x="7310" y="3875"/>
                    <a:pt x="7688" y="4285"/>
                    <a:pt x="7782" y="4852"/>
                  </a:cubicBezTo>
                  <a:lnTo>
                    <a:pt x="8507" y="4852"/>
                  </a:lnTo>
                  <a:cubicBezTo>
                    <a:pt x="9452" y="4852"/>
                    <a:pt x="10208" y="5608"/>
                    <a:pt x="10208" y="6553"/>
                  </a:cubicBezTo>
                  <a:cubicBezTo>
                    <a:pt x="10208" y="6648"/>
                    <a:pt x="10208" y="6774"/>
                    <a:pt x="10145" y="6900"/>
                  </a:cubicBezTo>
                  <a:lnTo>
                    <a:pt x="10586" y="6900"/>
                  </a:lnTo>
                  <a:cubicBezTo>
                    <a:pt x="11153" y="6900"/>
                    <a:pt x="11626" y="6427"/>
                    <a:pt x="11626" y="5829"/>
                  </a:cubicBezTo>
                  <a:lnTo>
                    <a:pt x="11626" y="1040"/>
                  </a:lnTo>
                  <a:cubicBezTo>
                    <a:pt x="11657" y="473"/>
                    <a:pt x="11185" y="0"/>
                    <a:pt x="106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8" name="Google Shape;8638;p80"/>
            <p:cNvSpPr/>
            <p:nvPr/>
          </p:nvSpPr>
          <p:spPr>
            <a:xfrm>
              <a:off x="-5139775" y="4096025"/>
              <a:ext cx="65400" cy="17350"/>
            </a:xfrm>
            <a:custGeom>
              <a:avLst/>
              <a:gdLst/>
              <a:ahLst/>
              <a:cxnLst/>
              <a:rect l="l" t="t" r="r" b="b"/>
              <a:pathLst>
                <a:path w="2616" h="694" extrusionOk="0">
                  <a:moveTo>
                    <a:pt x="1008" y="0"/>
                  </a:moveTo>
                  <a:cubicBezTo>
                    <a:pt x="567" y="0"/>
                    <a:pt x="158" y="315"/>
                    <a:pt x="0" y="693"/>
                  </a:cubicBezTo>
                  <a:lnTo>
                    <a:pt x="2615" y="693"/>
                  </a:lnTo>
                  <a:cubicBezTo>
                    <a:pt x="2489" y="252"/>
                    <a:pt x="2111" y="0"/>
                    <a:pt x="167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80"/>
            <p:cNvSpPr/>
            <p:nvPr/>
          </p:nvSpPr>
          <p:spPr>
            <a:xfrm>
              <a:off x="-5122450" y="4044825"/>
              <a:ext cx="33100" cy="33100"/>
            </a:xfrm>
            <a:custGeom>
              <a:avLst/>
              <a:gdLst/>
              <a:ahLst/>
              <a:cxnLst/>
              <a:rect l="l" t="t" r="r" b="b"/>
              <a:pathLst>
                <a:path w="1324" h="1324" extrusionOk="0">
                  <a:moveTo>
                    <a:pt x="662" y="0"/>
                  </a:moveTo>
                  <a:cubicBezTo>
                    <a:pt x="252" y="0"/>
                    <a:pt x="0" y="316"/>
                    <a:pt x="0" y="662"/>
                  </a:cubicBezTo>
                  <a:cubicBezTo>
                    <a:pt x="0" y="1009"/>
                    <a:pt x="315" y="1324"/>
                    <a:pt x="662" y="1324"/>
                  </a:cubicBezTo>
                  <a:cubicBezTo>
                    <a:pt x="1008" y="1324"/>
                    <a:pt x="1323" y="1009"/>
                    <a:pt x="1323" y="662"/>
                  </a:cubicBezTo>
                  <a:cubicBezTo>
                    <a:pt x="1323" y="253"/>
                    <a:pt x="1008" y="0"/>
                    <a:pt x="6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0" name="Google Shape;8640;p80"/>
          <p:cNvGrpSpPr/>
          <p:nvPr/>
        </p:nvGrpSpPr>
        <p:grpSpPr>
          <a:xfrm>
            <a:off x="5772848" y="1689240"/>
            <a:ext cx="319874" cy="419623"/>
            <a:chOff x="-3365275" y="3253275"/>
            <a:chExt cx="222150" cy="291425"/>
          </a:xfrm>
        </p:grpSpPr>
        <p:sp>
          <p:nvSpPr>
            <p:cNvPr id="8641" name="Google Shape;8641;p80"/>
            <p:cNvSpPr/>
            <p:nvPr/>
          </p:nvSpPr>
          <p:spPr>
            <a:xfrm>
              <a:off x="-3365275" y="3253275"/>
              <a:ext cx="222150" cy="291425"/>
            </a:xfrm>
            <a:custGeom>
              <a:avLst/>
              <a:gdLst/>
              <a:ahLst/>
              <a:cxnLst/>
              <a:rect l="l" t="t" r="r" b="b"/>
              <a:pathLst>
                <a:path w="8886" h="11657" extrusionOk="0">
                  <a:moveTo>
                    <a:pt x="5861" y="662"/>
                  </a:moveTo>
                  <a:cubicBezTo>
                    <a:pt x="6302" y="662"/>
                    <a:pt x="6302" y="1323"/>
                    <a:pt x="5861" y="1323"/>
                  </a:cubicBezTo>
                  <a:lnTo>
                    <a:pt x="3120" y="1323"/>
                  </a:lnTo>
                  <a:cubicBezTo>
                    <a:pt x="2647" y="1323"/>
                    <a:pt x="2647" y="662"/>
                    <a:pt x="3120" y="662"/>
                  </a:cubicBezTo>
                  <a:close/>
                  <a:moveTo>
                    <a:pt x="7215" y="3466"/>
                  </a:moveTo>
                  <a:cubicBezTo>
                    <a:pt x="7625" y="3466"/>
                    <a:pt x="7625" y="4127"/>
                    <a:pt x="7215" y="4127"/>
                  </a:cubicBezTo>
                  <a:lnTo>
                    <a:pt x="4443" y="4127"/>
                  </a:lnTo>
                  <a:cubicBezTo>
                    <a:pt x="4002" y="4127"/>
                    <a:pt x="3970" y="3466"/>
                    <a:pt x="4443" y="3466"/>
                  </a:cubicBezTo>
                  <a:close/>
                  <a:moveTo>
                    <a:pt x="3101" y="2795"/>
                  </a:moveTo>
                  <a:cubicBezTo>
                    <a:pt x="3360" y="2795"/>
                    <a:pt x="3582" y="3129"/>
                    <a:pt x="3340" y="3371"/>
                  </a:cubicBezTo>
                  <a:lnTo>
                    <a:pt x="2899" y="3812"/>
                  </a:lnTo>
                  <a:lnTo>
                    <a:pt x="3340" y="4253"/>
                  </a:lnTo>
                  <a:cubicBezTo>
                    <a:pt x="3582" y="4495"/>
                    <a:pt x="3360" y="4830"/>
                    <a:pt x="3101" y="4830"/>
                  </a:cubicBezTo>
                  <a:cubicBezTo>
                    <a:pt x="3023" y="4830"/>
                    <a:pt x="2941" y="4799"/>
                    <a:pt x="2868" y="4726"/>
                  </a:cubicBezTo>
                  <a:lnTo>
                    <a:pt x="2427" y="4285"/>
                  </a:lnTo>
                  <a:lnTo>
                    <a:pt x="2017" y="4726"/>
                  </a:lnTo>
                  <a:cubicBezTo>
                    <a:pt x="1944" y="4799"/>
                    <a:pt x="1862" y="4830"/>
                    <a:pt x="1784" y="4830"/>
                  </a:cubicBezTo>
                  <a:cubicBezTo>
                    <a:pt x="1525" y="4830"/>
                    <a:pt x="1303" y="4495"/>
                    <a:pt x="1545" y="4253"/>
                  </a:cubicBezTo>
                  <a:lnTo>
                    <a:pt x="1954" y="3812"/>
                  </a:lnTo>
                  <a:lnTo>
                    <a:pt x="1545" y="3371"/>
                  </a:lnTo>
                  <a:cubicBezTo>
                    <a:pt x="1303" y="3129"/>
                    <a:pt x="1525" y="2795"/>
                    <a:pt x="1784" y="2795"/>
                  </a:cubicBezTo>
                  <a:cubicBezTo>
                    <a:pt x="1862" y="2795"/>
                    <a:pt x="1944" y="2825"/>
                    <a:pt x="2017" y="2899"/>
                  </a:cubicBezTo>
                  <a:lnTo>
                    <a:pt x="2427" y="3340"/>
                  </a:lnTo>
                  <a:lnTo>
                    <a:pt x="2868" y="2899"/>
                  </a:lnTo>
                  <a:cubicBezTo>
                    <a:pt x="2941" y="2825"/>
                    <a:pt x="3023" y="2795"/>
                    <a:pt x="3101" y="2795"/>
                  </a:cubicBezTo>
                  <a:close/>
                  <a:moveTo>
                    <a:pt x="7242" y="6206"/>
                  </a:moveTo>
                  <a:cubicBezTo>
                    <a:pt x="7625" y="6206"/>
                    <a:pt x="7616" y="6868"/>
                    <a:pt x="7215" y="6868"/>
                  </a:cubicBezTo>
                  <a:lnTo>
                    <a:pt x="4443" y="6868"/>
                  </a:lnTo>
                  <a:cubicBezTo>
                    <a:pt x="4002" y="6868"/>
                    <a:pt x="3970" y="6207"/>
                    <a:pt x="4443" y="6207"/>
                  </a:cubicBezTo>
                  <a:lnTo>
                    <a:pt x="7215" y="6207"/>
                  </a:lnTo>
                  <a:cubicBezTo>
                    <a:pt x="7225" y="6206"/>
                    <a:pt x="7233" y="6206"/>
                    <a:pt x="7242" y="6206"/>
                  </a:cubicBezTo>
                  <a:close/>
                  <a:moveTo>
                    <a:pt x="3101" y="5504"/>
                  </a:moveTo>
                  <a:cubicBezTo>
                    <a:pt x="3360" y="5504"/>
                    <a:pt x="3582" y="5839"/>
                    <a:pt x="3340" y="6081"/>
                  </a:cubicBezTo>
                  <a:lnTo>
                    <a:pt x="2899" y="6522"/>
                  </a:lnTo>
                  <a:lnTo>
                    <a:pt x="3340" y="6963"/>
                  </a:lnTo>
                  <a:cubicBezTo>
                    <a:pt x="3582" y="7205"/>
                    <a:pt x="3360" y="7539"/>
                    <a:pt x="3101" y="7539"/>
                  </a:cubicBezTo>
                  <a:cubicBezTo>
                    <a:pt x="3023" y="7539"/>
                    <a:pt x="2941" y="7509"/>
                    <a:pt x="2868" y="7435"/>
                  </a:cubicBezTo>
                  <a:lnTo>
                    <a:pt x="2427" y="6994"/>
                  </a:lnTo>
                  <a:lnTo>
                    <a:pt x="2017" y="7435"/>
                  </a:lnTo>
                  <a:cubicBezTo>
                    <a:pt x="1944" y="7509"/>
                    <a:pt x="1862" y="7539"/>
                    <a:pt x="1784" y="7539"/>
                  </a:cubicBezTo>
                  <a:cubicBezTo>
                    <a:pt x="1525" y="7539"/>
                    <a:pt x="1303" y="7205"/>
                    <a:pt x="1545" y="6963"/>
                  </a:cubicBezTo>
                  <a:lnTo>
                    <a:pt x="1954" y="6522"/>
                  </a:lnTo>
                  <a:lnTo>
                    <a:pt x="1545" y="6081"/>
                  </a:lnTo>
                  <a:cubicBezTo>
                    <a:pt x="1303" y="5839"/>
                    <a:pt x="1525" y="5504"/>
                    <a:pt x="1784" y="5504"/>
                  </a:cubicBezTo>
                  <a:cubicBezTo>
                    <a:pt x="1862" y="5504"/>
                    <a:pt x="1944" y="5535"/>
                    <a:pt x="2017" y="5608"/>
                  </a:cubicBezTo>
                  <a:lnTo>
                    <a:pt x="2427" y="6049"/>
                  </a:lnTo>
                  <a:lnTo>
                    <a:pt x="2868" y="5608"/>
                  </a:lnTo>
                  <a:cubicBezTo>
                    <a:pt x="2941" y="5535"/>
                    <a:pt x="3023" y="5504"/>
                    <a:pt x="3101" y="5504"/>
                  </a:cubicBezTo>
                  <a:close/>
                  <a:moveTo>
                    <a:pt x="7215" y="8916"/>
                  </a:moveTo>
                  <a:cubicBezTo>
                    <a:pt x="7625" y="8916"/>
                    <a:pt x="7625" y="9609"/>
                    <a:pt x="7215" y="9609"/>
                  </a:cubicBezTo>
                  <a:lnTo>
                    <a:pt x="4443" y="9609"/>
                  </a:lnTo>
                  <a:cubicBezTo>
                    <a:pt x="4002" y="9609"/>
                    <a:pt x="3970" y="8916"/>
                    <a:pt x="4443" y="8916"/>
                  </a:cubicBezTo>
                  <a:close/>
                  <a:moveTo>
                    <a:pt x="2395" y="8254"/>
                  </a:moveTo>
                  <a:cubicBezTo>
                    <a:pt x="2962" y="8254"/>
                    <a:pt x="3435" y="8727"/>
                    <a:pt x="3435" y="9263"/>
                  </a:cubicBezTo>
                  <a:cubicBezTo>
                    <a:pt x="3435" y="9830"/>
                    <a:pt x="2994" y="10302"/>
                    <a:pt x="2395" y="10302"/>
                  </a:cubicBezTo>
                  <a:cubicBezTo>
                    <a:pt x="1860" y="10302"/>
                    <a:pt x="1387" y="9830"/>
                    <a:pt x="1387" y="9263"/>
                  </a:cubicBezTo>
                  <a:cubicBezTo>
                    <a:pt x="1387" y="8727"/>
                    <a:pt x="1860" y="8254"/>
                    <a:pt x="2395" y="8254"/>
                  </a:cubicBezTo>
                  <a:close/>
                  <a:moveTo>
                    <a:pt x="3057" y="0"/>
                  </a:moveTo>
                  <a:cubicBezTo>
                    <a:pt x="2647" y="0"/>
                    <a:pt x="2238" y="252"/>
                    <a:pt x="2112" y="662"/>
                  </a:cubicBezTo>
                  <a:lnTo>
                    <a:pt x="1009" y="662"/>
                  </a:lnTo>
                  <a:cubicBezTo>
                    <a:pt x="473" y="662"/>
                    <a:pt x="1" y="1134"/>
                    <a:pt x="1" y="1670"/>
                  </a:cubicBezTo>
                  <a:lnTo>
                    <a:pt x="1" y="10617"/>
                  </a:lnTo>
                  <a:cubicBezTo>
                    <a:pt x="1" y="11153"/>
                    <a:pt x="473" y="11657"/>
                    <a:pt x="1009" y="11657"/>
                  </a:cubicBezTo>
                  <a:lnTo>
                    <a:pt x="7877" y="11657"/>
                  </a:lnTo>
                  <a:cubicBezTo>
                    <a:pt x="8413" y="11657"/>
                    <a:pt x="8885" y="11184"/>
                    <a:pt x="8885" y="10617"/>
                  </a:cubicBezTo>
                  <a:lnTo>
                    <a:pt x="8885" y="1670"/>
                  </a:lnTo>
                  <a:cubicBezTo>
                    <a:pt x="8885" y="1134"/>
                    <a:pt x="8476" y="662"/>
                    <a:pt x="7877" y="662"/>
                  </a:cubicBezTo>
                  <a:lnTo>
                    <a:pt x="6774" y="662"/>
                  </a:lnTo>
                  <a:cubicBezTo>
                    <a:pt x="6617" y="252"/>
                    <a:pt x="6270" y="0"/>
                    <a:pt x="5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80"/>
            <p:cNvSpPr/>
            <p:nvPr/>
          </p:nvSpPr>
          <p:spPr>
            <a:xfrm>
              <a:off x="-3314075" y="3476175"/>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3" name="Google Shape;8643;p80"/>
          <p:cNvGrpSpPr/>
          <p:nvPr/>
        </p:nvGrpSpPr>
        <p:grpSpPr>
          <a:xfrm>
            <a:off x="5746786" y="2204058"/>
            <a:ext cx="371998" cy="421927"/>
            <a:chOff x="-3383375" y="3611625"/>
            <a:chExt cx="258350" cy="293025"/>
          </a:xfrm>
        </p:grpSpPr>
        <p:sp>
          <p:nvSpPr>
            <p:cNvPr id="8644" name="Google Shape;8644;p80"/>
            <p:cNvSpPr/>
            <p:nvPr/>
          </p:nvSpPr>
          <p:spPr>
            <a:xfrm>
              <a:off x="-3383375" y="3611625"/>
              <a:ext cx="258350" cy="85175"/>
            </a:xfrm>
            <a:custGeom>
              <a:avLst/>
              <a:gdLst/>
              <a:ahLst/>
              <a:cxnLst/>
              <a:rect l="l" t="t" r="r" b="b"/>
              <a:pathLst>
                <a:path w="10334" h="3407" extrusionOk="0">
                  <a:moveTo>
                    <a:pt x="6049" y="694"/>
                  </a:moveTo>
                  <a:cubicBezTo>
                    <a:pt x="6207" y="694"/>
                    <a:pt x="6301" y="757"/>
                    <a:pt x="6364" y="946"/>
                  </a:cubicBezTo>
                  <a:lnTo>
                    <a:pt x="6522" y="1356"/>
                  </a:lnTo>
                  <a:lnTo>
                    <a:pt x="3781" y="1356"/>
                  </a:lnTo>
                  <a:lnTo>
                    <a:pt x="4001" y="946"/>
                  </a:lnTo>
                  <a:cubicBezTo>
                    <a:pt x="4033" y="788"/>
                    <a:pt x="4190" y="694"/>
                    <a:pt x="4316" y="694"/>
                  </a:cubicBezTo>
                  <a:close/>
                  <a:moveTo>
                    <a:pt x="4316" y="1"/>
                  </a:moveTo>
                  <a:cubicBezTo>
                    <a:pt x="3875" y="1"/>
                    <a:pt x="3466" y="253"/>
                    <a:pt x="3308" y="694"/>
                  </a:cubicBezTo>
                  <a:lnTo>
                    <a:pt x="3088" y="1356"/>
                  </a:lnTo>
                  <a:lnTo>
                    <a:pt x="1040" y="1356"/>
                  </a:lnTo>
                  <a:cubicBezTo>
                    <a:pt x="473" y="1356"/>
                    <a:pt x="0" y="1828"/>
                    <a:pt x="0" y="2395"/>
                  </a:cubicBezTo>
                  <a:lnTo>
                    <a:pt x="0" y="3057"/>
                  </a:lnTo>
                  <a:cubicBezTo>
                    <a:pt x="0" y="3370"/>
                    <a:pt x="221" y="3407"/>
                    <a:pt x="480" y="3407"/>
                  </a:cubicBezTo>
                  <a:cubicBezTo>
                    <a:pt x="560" y="3407"/>
                    <a:pt x="643" y="3403"/>
                    <a:pt x="725" y="3403"/>
                  </a:cubicBezTo>
                  <a:lnTo>
                    <a:pt x="9924" y="3403"/>
                  </a:lnTo>
                  <a:cubicBezTo>
                    <a:pt x="10145" y="3403"/>
                    <a:pt x="10302" y="3246"/>
                    <a:pt x="10302" y="3057"/>
                  </a:cubicBezTo>
                  <a:lnTo>
                    <a:pt x="10302" y="2395"/>
                  </a:lnTo>
                  <a:cubicBezTo>
                    <a:pt x="10334" y="1828"/>
                    <a:pt x="9861" y="1356"/>
                    <a:pt x="9294" y="1356"/>
                  </a:cubicBezTo>
                  <a:lnTo>
                    <a:pt x="7246" y="1356"/>
                  </a:lnTo>
                  <a:lnTo>
                    <a:pt x="7026" y="694"/>
                  </a:lnTo>
                  <a:cubicBezTo>
                    <a:pt x="6868" y="253"/>
                    <a:pt x="6522" y="1"/>
                    <a:pt x="604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80"/>
            <p:cNvSpPr/>
            <p:nvPr/>
          </p:nvSpPr>
          <p:spPr>
            <a:xfrm>
              <a:off x="-3362900" y="3716375"/>
              <a:ext cx="218200" cy="188275"/>
            </a:xfrm>
            <a:custGeom>
              <a:avLst/>
              <a:gdLst/>
              <a:ahLst/>
              <a:cxnLst/>
              <a:rect l="l" t="t" r="r" b="b"/>
              <a:pathLst>
                <a:path w="8728" h="7531" extrusionOk="0">
                  <a:moveTo>
                    <a:pt x="2324" y="666"/>
                  </a:moveTo>
                  <a:cubicBezTo>
                    <a:pt x="2487" y="666"/>
                    <a:pt x="2647" y="777"/>
                    <a:pt x="2647" y="1009"/>
                  </a:cubicBezTo>
                  <a:lnTo>
                    <a:pt x="2647" y="5798"/>
                  </a:lnTo>
                  <a:cubicBezTo>
                    <a:pt x="2647" y="6022"/>
                    <a:pt x="2476" y="6141"/>
                    <a:pt x="2307" y="6141"/>
                  </a:cubicBezTo>
                  <a:cubicBezTo>
                    <a:pt x="2145" y="6141"/>
                    <a:pt x="1985" y="6030"/>
                    <a:pt x="1985" y="5798"/>
                  </a:cubicBezTo>
                  <a:lnTo>
                    <a:pt x="1985" y="1009"/>
                  </a:lnTo>
                  <a:cubicBezTo>
                    <a:pt x="1985" y="785"/>
                    <a:pt x="2156" y="666"/>
                    <a:pt x="2324" y="666"/>
                  </a:cubicBezTo>
                  <a:close/>
                  <a:moveTo>
                    <a:pt x="4372" y="666"/>
                  </a:moveTo>
                  <a:cubicBezTo>
                    <a:pt x="4535" y="666"/>
                    <a:pt x="4695" y="777"/>
                    <a:pt x="4695" y="1009"/>
                  </a:cubicBezTo>
                  <a:lnTo>
                    <a:pt x="4695" y="5798"/>
                  </a:lnTo>
                  <a:cubicBezTo>
                    <a:pt x="4695" y="6022"/>
                    <a:pt x="4523" y="6141"/>
                    <a:pt x="4355" y="6141"/>
                  </a:cubicBezTo>
                  <a:cubicBezTo>
                    <a:pt x="4193" y="6141"/>
                    <a:pt x="4033" y="6030"/>
                    <a:pt x="4033" y="5798"/>
                  </a:cubicBezTo>
                  <a:lnTo>
                    <a:pt x="4033" y="1009"/>
                  </a:lnTo>
                  <a:cubicBezTo>
                    <a:pt x="4033" y="785"/>
                    <a:pt x="4204" y="666"/>
                    <a:pt x="4372" y="666"/>
                  </a:cubicBezTo>
                  <a:close/>
                  <a:moveTo>
                    <a:pt x="6427" y="631"/>
                  </a:moveTo>
                  <a:cubicBezTo>
                    <a:pt x="6648" y="631"/>
                    <a:pt x="6805" y="789"/>
                    <a:pt x="6805" y="1009"/>
                  </a:cubicBezTo>
                  <a:lnTo>
                    <a:pt x="6805" y="5798"/>
                  </a:lnTo>
                  <a:cubicBezTo>
                    <a:pt x="6805" y="6022"/>
                    <a:pt x="6626" y="6141"/>
                    <a:pt x="6450" y="6141"/>
                  </a:cubicBezTo>
                  <a:cubicBezTo>
                    <a:pt x="6280" y="6141"/>
                    <a:pt x="6112" y="6030"/>
                    <a:pt x="6112" y="5798"/>
                  </a:cubicBezTo>
                  <a:lnTo>
                    <a:pt x="6112" y="1009"/>
                  </a:lnTo>
                  <a:lnTo>
                    <a:pt x="6081" y="1009"/>
                  </a:lnTo>
                  <a:cubicBezTo>
                    <a:pt x="6081" y="789"/>
                    <a:pt x="6238" y="631"/>
                    <a:pt x="6427" y="631"/>
                  </a:cubicBezTo>
                  <a:close/>
                  <a:moveTo>
                    <a:pt x="0" y="1"/>
                  </a:moveTo>
                  <a:lnTo>
                    <a:pt x="536" y="6585"/>
                  </a:lnTo>
                  <a:cubicBezTo>
                    <a:pt x="567" y="7121"/>
                    <a:pt x="1008" y="7531"/>
                    <a:pt x="1576" y="7531"/>
                  </a:cubicBezTo>
                  <a:lnTo>
                    <a:pt x="7152" y="7531"/>
                  </a:lnTo>
                  <a:cubicBezTo>
                    <a:pt x="7688" y="7531"/>
                    <a:pt x="8129" y="7121"/>
                    <a:pt x="8192" y="6585"/>
                  </a:cubicBezTo>
                  <a:lnTo>
                    <a:pt x="872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6" name="Google Shape;8646;p80"/>
          <p:cNvGrpSpPr/>
          <p:nvPr/>
        </p:nvGrpSpPr>
        <p:grpSpPr>
          <a:xfrm>
            <a:off x="5809135" y="2756826"/>
            <a:ext cx="271097" cy="419659"/>
            <a:chOff x="-3347950" y="3971575"/>
            <a:chExt cx="188275" cy="291450"/>
          </a:xfrm>
        </p:grpSpPr>
        <p:sp>
          <p:nvSpPr>
            <p:cNvPr id="8647" name="Google Shape;8647;p80"/>
            <p:cNvSpPr/>
            <p:nvPr/>
          </p:nvSpPr>
          <p:spPr>
            <a:xfrm>
              <a:off x="-3246325" y="4032225"/>
              <a:ext cx="29950" cy="42550"/>
            </a:xfrm>
            <a:custGeom>
              <a:avLst/>
              <a:gdLst/>
              <a:ahLst/>
              <a:cxnLst/>
              <a:rect l="l" t="t" r="r" b="b"/>
              <a:pathLst>
                <a:path w="1198" h="1702" extrusionOk="0">
                  <a:moveTo>
                    <a:pt x="347" y="0"/>
                  </a:moveTo>
                  <a:lnTo>
                    <a:pt x="0" y="536"/>
                  </a:lnTo>
                  <a:lnTo>
                    <a:pt x="599" y="1702"/>
                  </a:lnTo>
                  <a:lnTo>
                    <a:pt x="1197" y="1702"/>
                  </a:lnTo>
                  <a:lnTo>
                    <a:pt x="3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80"/>
            <p:cNvSpPr/>
            <p:nvPr/>
          </p:nvSpPr>
          <p:spPr>
            <a:xfrm>
              <a:off x="-3291225" y="4034575"/>
              <a:ext cx="40975" cy="40200"/>
            </a:xfrm>
            <a:custGeom>
              <a:avLst/>
              <a:gdLst/>
              <a:ahLst/>
              <a:cxnLst/>
              <a:rect l="l" t="t" r="r" b="b"/>
              <a:pathLst>
                <a:path w="1639" h="1608" extrusionOk="0">
                  <a:moveTo>
                    <a:pt x="819" y="1"/>
                  </a:moveTo>
                  <a:lnTo>
                    <a:pt x="0" y="1608"/>
                  </a:lnTo>
                  <a:lnTo>
                    <a:pt x="1639" y="1608"/>
                  </a:lnTo>
                  <a:lnTo>
                    <a:pt x="81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80"/>
            <p:cNvSpPr/>
            <p:nvPr/>
          </p:nvSpPr>
          <p:spPr>
            <a:xfrm>
              <a:off x="-3347950" y="3971575"/>
              <a:ext cx="188275" cy="291450"/>
            </a:xfrm>
            <a:custGeom>
              <a:avLst/>
              <a:gdLst/>
              <a:ahLst/>
              <a:cxnLst/>
              <a:rect l="l" t="t" r="r" b="b"/>
              <a:pathLst>
                <a:path w="7531" h="11658" extrusionOk="0">
                  <a:moveTo>
                    <a:pt x="4491" y="1351"/>
                  </a:moveTo>
                  <a:cubicBezTo>
                    <a:pt x="4609" y="1351"/>
                    <a:pt x="4725" y="1414"/>
                    <a:pt x="4790" y="1544"/>
                  </a:cubicBezTo>
                  <a:lnTo>
                    <a:pt x="6144" y="4285"/>
                  </a:lnTo>
                  <a:cubicBezTo>
                    <a:pt x="6239" y="4569"/>
                    <a:pt x="6081" y="4821"/>
                    <a:pt x="5829" y="4821"/>
                  </a:cubicBezTo>
                  <a:lnTo>
                    <a:pt x="1702" y="4821"/>
                  </a:lnTo>
                  <a:cubicBezTo>
                    <a:pt x="1482" y="4821"/>
                    <a:pt x="1261" y="4537"/>
                    <a:pt x="1387" y="4285"/>
                  </a:cubicBezTo>
                  <a:lnTo>
                    <a:pt x="2773" y="1544"/>
                  </a:lnTo>
                  <a:cubicBezTo>
                    <a:pt x="2836" y="1418"/>
                    <a:pt x="2962" y="1355"/>
                    <a:pt x="3088" y="1355"/>
                  </a:cubicBezTo>
                  <a:cubicBezTo>
                    <a:pt x="3214" y="1355"/>
                    <a:pt x="3340" y="1418"/>
                    <a:pt x="3403" y="1544"/>
                  </a:cubicBezTo>
                  <a:lnTo>
                    <a:pt x="3719" y="2174"/>
                  </a:lnTo>
                  <a:lnTo>
                    <a:pt x="4191" y="1513"/>
                  </a:lnTo>
                  <a:cubicBezTo>
                    <a:pt x="4267" y="1406"/>
                    <a:pt x="4380" y="1351"/>
                    <a:pt x="4491" y="1351"/>
                  </a:cubicBezTo>
                  <a:close/>
                  <a:moveTo>
                    <a:pt x="5136" y="5514"/>
                  </a:moveTo>
                  <a:cubicBezTo>
                    <a:pt x="5609" y="5514"/>
                    <a:pt x="5609" y="6175"/>
                    <a:pt x="5136" y="6175"/>
                  </a:cubicBezTo>
                  <a:lnTo>
                    <a:pt x="2364" y="6175"/>
                  </a:lnTo>
                  <a:cubicBezTo>
                    <a:pt x="1954" y="6175"/>
                    <a:pt x="1891" y="5514"/>
                    <a:pt x="2364" y="5514"/>
                  </a:cubicBezTo>
                  <a:close/>
                  <a:moveTo>
                    <a:pt x="5136" y="6869"/>
                  </a:moveTo>
                  <a:cubicBezTo>
                    <a:pt x="5609" y="6900"/>
                    <a:pt x="5609" y="7562"/>
                    <a:pt x="5136" y="7562"/>
                  </a:cubicBezTo>
                  <a:lnTo>
                    <a:pt x="2364" y="7562"/>
                  </a:lnTo>
                  <a:cubicBezTo>
                    <a:pt x="2175" y="7562"/>
                    <a:pt x="2017" y="7404"/>
                    <a:pt x="2017" y="7215"/>
                  </a:cubicBezTo>
                  <a:cubicBezTo>
                    <a:pt x="2017" y="7026"/>
                    <a:pt x="2175" y="6869"/>
                    <a:pt x="2364" y="6869"/>
                  </a:cubicBezTo>
                  <a:close/>
                  <a:moveTo>
                    <a:pt x="4790" y="8948"/>
                  </a:moveTo>
                  <a:lnTo>
                    <a:pt x="4790" y="10996"/>
                  </a:lnTo>
                  <a:lnTo>
                    <a:pt x="2742" y="10996"/>
                  </a:lnTo>
                  <a:lnTo>
                    <a:pt x="2742" y="8948"/>
                  </a:lnTo>
                  <a:close/>
                  <a:moveTo>
                    <a:pt x="1041" y="1"/>
                  </a:moveTo>
                  <a:cubicBezTo>
                    <a:pt x="505" y="1"/>
                    <a:pt x="1" y="473"/>
                    <a:pt x="1" y="1040"/>
                  </a:cubicBezTo>
                  <a:lnTo>
                    <a:pt x="1" y="7908"/>
                  </a:lnTo>
                  <a:cubicBezTo>
                    <a:pt x="1" y="8475"/>
                    <a:pt x="473" y="8948"/>
                    <a:pt x="1041" y="8948"/>
                  </a:cubicBezTo>
                  <a:lnTo>
                    <a:pt x="2080" y="8948"/>
                  </a:lnTo>
                  <a:lnTo>
                    <a:pt x="2080" y="10996"/>
                  </a:lnTo>
                  <a:lnTo>
                    <a:pt x="1041" y="10996"/>
                  </a:lnTo>
                  <a:cubicBezTo>
                    <a:pt x="600" y="10996"/>
                    <a:pt x="568" y="11657"/>
                    <a:pt x="1041" y="11657"/>
                  </a:cubicBezTo>
                  <a:lnTo>
                    <a:pt x="6522" y="11657"/>
                  </a:lnTo>
                  <a:cubicBezTo>
                    <a:pt x="6711" y="11657"/>
                    <a:pt x="6869" y="11500"/>
                    <a:pt x="6869" y="11311"/>
                  </a:cubicBezTo>
                  <a:cubicBezTo>
                    <a:pt x="6869" y="11122"/>
                    <a:pt x="6711" y="10964"/>
                    <a:pt x="6522" y="10964"/>
                  </a:cubicBezTo>
                  <a:lnTo>
                    <a:pt x="5483" y="10964"/>
                  </a:lnTo>
                  <a:lnTo>
                    <a:pt x="5483" y="8916"/>
                  </a:lnTo>
                  <a:lnTo>
                    <a:pt x="6522" y="8916"/>
                  </a:lnTo>
                  <a:cubicBezTo>
                    <a:pt x="7058" y="8916"/>
                    <a:pt x="7531" y="8444"/>
                    <a:pt x="7531" y="7877"/>
                  </a:cubicBezTo>
                  <a:lnTo>
                    <a:pt x="7531" y="977"/>
                  </a:lnTo>
                  <a:cubicBezTo>
                    <a:pt x="7531" y="442"/>
                    <a:pt x="7058" y="1"/>
                    <a:pt x="652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50" name="Google Shape;8650;p80"/>
          <p:cNvGrpSpPr/>
          <p:nvPr/>
        </p:nvGrpSpPr>
        <p:grpSpPr>
          <a:xfrm>
            <a:off x="858994" y="3307061"/>
            <a:ext cx="371998" cy="421927"/>
            <a:chOff x="-1575775" y="3238300"/>
            <a:chExt cx="258350" cy="293025"/>
          </a:xfrm>
        </p:grpSpPr>
        <p:sp>
          <p:nvSpPr>
            <p:cNvPr id="8651" name="Google Shape;8651;p80"/>
            <p:cNvSpPr/>
            <p:nvPr/>
          </p:nvSpPr>
          <p:spPr>
            <a:xfrm>
              <a:off x="-1489150" y="3306825"/>
              <a:ext cx="85875" cy="33100"/>
            </a:xfrm>
            <a:custGeom>
              <a:avLst/>
              <a:gdLst/>
              <a:ahLst/>
              <a:cxnLst/>
              <a:rect l="l" t="t" r="r" b="b"/>
              <a:pathLst>
                <a:path w="3435" h="1324" extrusionOk="0">
                  <a:moveTo>
                    <a:pt x="1" y="0"/>
                  </a:moveTo>
                  <a:lnTo>
                    <a:pt x="1702" y="1324"/>
                  </a:lnTo>
                  <a:lnTo>
                    <a:pt x="343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80"/>
            <p:cNvSpPr/>
            <p:nvPr/>
          </p:nvSpPr>
          <p:spPr>
            <a:xfrm>
              <a:off x="-1506475" y="3316275"/>
              <a:ext cx="46500" cy="67750"/>
            </a:xfrm>
            <a:custGeom>
              <a:avLst/>
              <a:gdLst/>
              <a:ahLst/>
              <a:cxnLst/>
              <a:rect l="l" t="t" r="r" b="b"/>
              <a:pathLst>
                <a:path w="1860" h="2710" extrusionOk="0">
                  <a:moveTo>
                    <a:pt x="1" y="1"/>
                  </a:moveTo>
                  <a:lnTo>
                    <a:pt x="1" y="2710"/>
                  </a:lnTo>
                  <a:lnTo>
                    <a:pt x="1859" y="1324"/>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80"/>
            <p:cNvSpPr/>
            <p:nvPr/>
          </p:nvSpPr>
          <p:spPr>
            <a:xfrm>
              <a:off x="-1575775" y="3238300"/>
              <a:ext cx="258350" cy="293025"/>
            </a:xfrm>
            <a:custGeom>
              <a:avLst/>
              <a:gdLst/>
              <a:ahLst/>
              <a:cxnLst/>
              <a:rect l="l" t="t" r="r" b="b"/>
              <a:pathLst>
                <a:path w="10334" h="11721" extrusionOk="0">
                  <a:moveTo>
                    <a:pt x="1418" y="694"/>
                  </a:moveTo>
                  <a:lnTo>
                    <a:pt x="1418" y="1387"/>
                  </a:lnTo>
                  <a:lnTo>
                    <a:pt x="756" y="1387"/>
                  </a:lnTo>
                  <a:lnTo>
                    <a:pt x="756" y="694"/>
                  </a:lnTo>
                  <a:close/>
                  <a:moveTo>
                    <a:pt x="9609" y="694"/>
                  </a:moveTo>
                  <a:lnTo>
                    <a:pt x="9609" y="1387"/>
                  </a:lnTo>
                  <a:lnTo>
                    <a:pt x="8947" y="1387"/>
                  </a:lnTo>
                  <a:lnTo>
                    <a:pt x="8947" y="694"/>
                  </a:lnTo>
                  <a:close/>
                  <a:moveTo>
                    <a:pt x="8002" y="2080"/>
                  </a:moveTo>
                  <a:cubicBezTo>
                    <a:pt x="8160" y="2080"/>
                    <a:pt x="8286" y="2206"/>
                    <a:pt x="8317" y="2395"/>
                  </a:cubicBezTo>
                  <a:lnTo>
                    <a:pt x="8317" y="2426"/>
                  </a:lnTo>
                  <a:lnTo>
                    <a:pt x="8317" y="6522"/>
                  </a:lnTo>
                  <a:lnTo>
                    <a:pt x="8254" y="6522"/>
                  </a:lnTo>
                  <a:cubicBezTo>
                    <a:pt x="8191" y="6774"/>
                    <a:pt x="8034" y="6900"/>
                    <a:pt x="7876" y="6900"/>
                  </a:cubicBezTo>
                  <a:lnTo>
                    <a:pt x="2457" y="6900"/>
                  </a:lnTo>
                  <a:cubicBezTo>
                    <a:pt x="2300" y="6900"/>
                    <a:pt x="2142" y="6774"/>
                    <a:pt x="2142" y="6554"/>
                  </a:cubicBezTo>
                  <a:lnTo>
                    <a:pt x="2142" y="6522"/>
                  </a:lnTo>
                  <a:lnTo>
                    <a:pt x="2142" y="2426"/>
                  </a:lnTo>
                  <a:cubicBezTo>
                    <a:pt x="2142" y="2269"/>
                    <a:pt x="2300" y="2080"/>
                    <a:pt x="2489" y="2080"/>
                  </a:cubicBezTo>
                  <a:close/>
                  <a:moveTo>
                    <a:pt x="7215" y="7562"/>
                  </a:moveTo>
                  <a:cubicBezTo>
                    <a:pt x="7687" y="7562"/>
                    <a:pt x="7687" y="8223"/>
                    <a:pt x="7215" y="8223"/>
                  </a:cubicBezTo>
                  <a:lnTo>
                    <a:pt x="3119" y="8223"/>
                  </a:lnTo>
                  <a:cubicBezTo>
                    <a:pt x="2678" y="8223"/>
                    <a:pt x="2646" y="7562"/>
                    <a:pt x="3119" y="7562"/>
                  </a:cubicBezTo>
                  <a:close/>
                  <a:moveTo>
                    <a:pt x="7215" y="8979"/>
                  </a:moveTo>
                  <a:cubicBezTo>
                    <a:pt x="7687" y="8979"/>
                    <a:pt x="7687" y="9641"/>
                    <a:pt x="7215" y="9641"/>
                  </a:cubicBezTo>
                  <a:lnTo>
                    <a:pt x="3119" y="9641"/>
                  </a:lnTo>
                  <a:cubicBezTo>
                    <a:pt x="2678" y="9641"/>
                    <a:pt x="2646" y="8979"/>
                    <a:pt x="3119" y="8979"/>
                  </a:cubicBezTo>
                  <a:close/>
                  <a:moveTo>
                    <a:pt x="1418" y="10366"/>
                  </a:moveTo>
                  <a:lnTo>
                    <a:pt x="1418" y="11027"/>
                  </a:lnTo>
                  <a:lnTo>
                    <a:pt x="756" y="11027"/>
                  </a:lnTo>
                  <a:lnTo>
                    <a:pt x="756" y="10366"/>
                  </a:lnTo>
                  <a:close/>
                  <a:moveTo>
                    <a:pt x="9609" y="10366"/>
                  </a:moveTo>
                  <a:lnTo>
                    <a:pt x="9609" y="11027"/>
                  </a:lnTo>
                  <a:lnTo>
                    <a:pt x="8947" y="11027"/>
                  </a:lnTo>
                  <a:lnTo>
                    <a:pt x="8947" y="10366"/>
                  </a:lnTo>
                  <a:close/>
                  <a:moveTo>
                    <a:pt x="378" y="1"/>
                  </a:moveTo>
                  <a:cubicBezTo>
                    <a:pt x="158" y="1"/>
                    <a:pt x="0" y="158"/>
                    <a:pt x="0" y="347"/>
                  </a:cubicBezTo>
                  <a:lnTo>
                    <a:pt x="0" y="1733"/>
                  </a:lnTo>
                  <a:cubicBezTo>
                    <a:pt x="0" y="1922"/>
                    <a:pt x="158" y="2080"/>
                    <a:pt x="378" y="2080"/>
                  </a:cubicBezTo>
                  <a:lnTo>
                    <a:pt x="725" y="2080"/>
                  </a:lnTo>
                  <a:lnTo>
                    <a:pt x="725" y="9641"/>
                  </a:lnTo>
                  <a:lnTo>
                    <a:pt x="378" y="9641"/>
                  </a:lnTo>
                  <a:cubicBezTo>
                    <a:pt x="158" y="9641"/>
                    <a:pt x="0" y="9799"/>
                    <a:pt x="0" y="9988"/>
                  </a:cubicBezTo>
                  <a:lnTo>
                    <a:pt x="0" y="11374"/>
                  </a:lnTo>
                  <a:cubicBezTo>
                    <a:pt x="0" y="11563"/>
                    <a:pt x="158" y="11720"/>
                    <a:pt x="378" y="11720"/>
                  </a:cubicBezTo>
                  <a:lnTo>
                    <a:pt x="1733" y="11720"/>
                  </a:lnTo>
                  <a:cubicBezTo>
                    <a:pt x="1953" y="11720"/>
                    <a:pt x="2111" y="11563"/>
                    <a:pt x="2111" y="11374"/>
                  </a:cubicBezTo>
                  <a:lnTo>
                    <a:pt x="2111" y="11027"/>
                  </a:lnTo>
                  <a:lnTo>
                    <a:pt x="8254" y="11027"/>
                  </a:lnTo>
                  <a:lnTo>
                    <a:pt x="8254" y="11374"/>
                  </a:lnTo>
                  <a:cubicBezTo>
                    <a:pt x="8254" y="11563"/>
                    <a:pt x="8412" y="11720"/>
                    <a:pt x="8601" y="11720"/>
                  </a:cubicBezTo>
                  <a:lnTo>
                    <a:pt x="9987" y="11720"/>
                  </a:lnTo>
                  <a:cubicBezTo>
                    <a:pt x="10176" y="11720"/>
                    <a:pt x="10334" y="11563"/>
                    <a:pt x="10334" y="11374"/>
                  </a:cubicBezTo>
                  <a:lnTo>
                    <a:pt x="10334" y="9988"/>
                  </a:lnTo>
                  <a:cubicBezTo>
                    <a:pt x="10334" y="9799"/>
                    <a:pt x="10176" y="9641"/>
                    <a:pt x="9987" y="9641"/>
                  </a:cubicBezTo>
                  <a:lnTo>
                    <a:pt x="9609" y="9641"/>
                  </a:lnTo>
                  <a:lnTo>
                    <a:pt x="9609" y="2080"/>
                  </a:lnTo>
                  <a:lnTo>
                    <a:pt x="9987" y="2080"/>
                  </a:lnTo>
                  <a:cubicBezTo>
                    <a:pt x="10176" y="2080"/>
                    <a:pt x="10334" y="1922"/>
                    <a:pt x="10334" y="1733"/>
                  </a:cubicBezTo>
                  <a:lnTo>
                    <a:pt x="10334" y="347"/>
                  </a:lnTo>
                  <a:cubicBezTo>
                    <a:pt x="10334" y="158"/>
                    <a:pt x="10176" y="1"/>
                    <a:pt x="9987" y="1"/>
                  </a:cubicBezTo>
                  <a:lnTo>
                    <a:pt x="8601" y="1"/>
                  </a:lnTo>
                  <a:cubicBezTo>
                    <a:pt x="8412" y="1"/>
                    <a:pt x="8254" y="158"/>
                    <a:pt x="8254" y="347"/>
                  </a:cubicBezTo>
                  <a:lnTo>
                    <a:pt x="8254" y="694"/>
                  </a:lnTo>
                  <a:lnTo>
                    <a:pt x="2111" y="694"/>
                  </a:lnTo>
                  <a:lnTo>
                    <a:pt x="2111" y="347"/>
                  </a:lnTo>
                  <a:cubicBezTo>
                    <a:pt x="2111" y="158"/>
                    <a:pt x="1953" y="1"/>
                    <a:pt x="17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80"/>
            <p:cNvSpPr/>
            <p:nvPr/>
          </p:nvSpPr>
          <p:spPr>
            <a:xfrm>
              <a:off x="-1489150" y="3360375"/>
              <a:ext cx="85875" cy="32325"/>
            </a:xfrm>
            <a:custGeom>
              <a:avLst/>
              <a:gdLst/>
              <a:ahLst/>
              <a:cxnLst/>
              <a:rect l="l" t="t" r="r" b="b"/>
              <a:pathLst>
                <a:path w="3435" h="1293" extrusionOk="0">
                  <a:moveTo>
                    <a:pt x="1702" y="1"/>
                  </a:moveTo>
                  <a:lnTo>
                    <a:pt x="1" y="1293"/>
                  </a:lnTo>
                  <a:lnTo>
                    <a:pt x="3435" y="1293"/>
                  </a:lnTo>
                  <a:lnTo>
                    <a:pt x="170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80"/>
            <p:cNvSpPr/>
            <p:nvPr/>
          </p:nvSpPr>
          <p:spPr>
            <a:xfrm>
              <a:off x="-1431650" y="3316275"/>
              <a:ext cx="44925" cy="67750"/>
            </a:xfrm>
            <a:custGeom>
              <a:avLst/>
              <a:gdLst/>
              <a:ahLst/>
              <a:cxnLst/>
              <a:rect l="l" t="t" r="r" b="b"/>
              <a:pathLst>
                <a:path w="1797" h="2710" extrusionOk="0">
                  <a:moveTo>
                    <a:pt x="1796" y="1"/>
                  </a:moveTo>
                  <a:lnTo>
                    <a:pt x="0" y="1324"/>
                  </a:lnTo>
                  <a:lnTo>
                    <a:pt x="1796" y="2710"/>
                  </a:lnTo>
                  <a:lnTo>
                    <a:pt x="179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56" name="Google Shape;8656;p80"/>
          <p:cNvGrpSpPr/>
          <p:nvPr/>
        </p:nvGrpSpPr>
        <p:grpSpPr>
          <a:xfrm>
            <a:off x="2503892" y="3309051"/>
            <a:ext cx="423079" cy="424159"/>
            <a:chOff x="-1591550" y="3597475"/>
            <a:chExt cx="293825" cy="294575"/>
          </a:xfrm>
        </p:grpSpPr>
        <p:sp>
          <p:nvSpPr>
            <p:cNvPr id="8657" name="Google Shape;8657;p80"/>
            <p:cNvSpPr/>
            <p:nvPr/>
          </p:nvSpPr>
          <p:spPr>
            <a:xfrm>
              <a:off x="-1509625" y="3597475"/>
              <a:ext cx="211900" cy="207150"/>
            </a:xfrm>
            <a:custGeom>
              <a:avLst/>
              <a:gdLst/>
              <a:ahLst/>
              <a:cxnLst/>
              <a:rect l="l" t="t" r="r" b="b"/>
              <a:pathLst>
                <a:path w="8476" h="8286" extrusionOk="0">
                  <a:moveTo>
                    <a:pt x="6105" y="1"/>
                  </a:moveTo>
                  <a:cubicBezTo>
                    <a:pt x="6014" y="1"/>
                    <a:pt x="5916" y="39"/>
                    <a:pt x="5829" y="126"/>
                  </a:cubicBezTo>
                  <a:lnTo>
                    <a:pt x="3781" y="2205"/>
                  </a:lnTo>
                  <a:cubicBezTo>
                    <a:pt x="3718" y="2268"/>
                    <a:pt x="3655" y="2363"/>
                    <a:pt x="3655" y="2426"/>
                  </a:cubicBezTo>
                  <a:lnTo>
                    <a:pt x="3655" y="4253"/>
                  </a:lnTo>
                  <a:lnTo>
                    <a:pt x="1544" y="6332"/>
                  </a:lnTo>
                  <a:cubicBezTo>
                    <a:pt x="1400" y="6270"/>
                    <a:pt x="1256" y="6242"/>
                    <a:pt x="1119" y="6242"/>
                  </a:cubicBezTo>
                  <a:cubicBezTo>
                    <a:pt x="835" y="6242"/>
                    <a:pt x="580" y="6362"/>
                    <a:pt x="410" y="6553"/>
                  </a:cubicBezTo>
                  <a:cubicBezTo>
                    <a:pt x="0" y="6931"/>
                    <a:pt x="0" y="7592"/>
                    <a:pt x="410" y="8002"/>
                  </a:cubicBezTo>
                  <a:cubicBezTo>
                    <a:pt x="599" y="8191"/>
                    <a:pt x="859" y="8286"/>
                    <a:pt x="1123" y="8286"/>
                  </a:cubicBezTo>
                  <a:cubicBezTo>
                    <a:pt x="1387" y="8286"/>
                    <a:pt x="1655" y="8191"/>
                    <a:pt x="1859" y="8002"/>
                  </a:cubicBezTo>
                  <a:cubicBezTo>
                    <a:pt x="2174" y="7687"/>
                    <a:pt x="2206" y="7214"/>
                    <a:pt x="2048" y="6868"/>
                  </a:cubicBezTo>
                  <a:lnTo>
                    <a:pt x="4128" y="4757"/>
                  </a:lnTo>
                  <a:lnTo>
                    <a:pt x="5955" y="4757"/>
                  </a:lnTo>
                  <a:cubicBezTo>
                    <a:pt x="6018" y="4757"/>
                    <a:pt x="6144" y="4725"/>
                    <a:pt x="6175" y="4662"/>
                  </a:cubicBezTo>
                  <a:lnTo>
                    <a:pt x="8286" y="2552"/>
                  </a:lnTo>
                  <a:cubicBezTo>
                    <a:pt x="8475" y="2331"/>
                    <a:pt x="8349" y="1985"/>
                    <a:pt x="8034" y="1985"/>
                  </a:cubicBezTo>
                  <a:lnTo>
                    <a:pt x="6428" y="1985"/>
                  </a:lnTo>
                  <a:lnTo>
                    <a:pt x="6428" y="346"/>
                  </a:lnTo>
                  <a:cubicBezTo>
                    <a:pt x="6428" y="140"/>
                    <a:pt x="6278" y="1"/>
                    <a:pt x="61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8" name="Google Shape;8658;p80"/>
            <p:cNvSpPr/>
            <p:nvPr/>
          </p:nvSpPr>
          <p:spPr>
            <a:xfrm>
              <a:off x="-1541125" y="3719125"/>
              <a:ext cx="120525" cy="118275"/>
            </a:xfrm>
            <a:custGeom>
              <a:avLst/>
              <a:gdLst/>
              <a:ahLst/>
              <a:cxnLst/>
              <a:rect l="l" t="t" r="r" b="b"/>
              <a:pathLst>
                <a:path w="4821" h="4731" extrusionOk="0">
                  <a:moveTo>
                    <a:pt x="2340" y="1"/>
                  </a:moveTo>
                  <a:cubicBezTo>
                    <a:pt x="1722" y="1"/>
                    <a:pt x="1163" y="241"/>
                    <a:pt x="725" y="679"/>
                  </a:cubicBezTo>
                  <a:cubicBezTo>
                    <a:pt x="284" y="1120"/>
                    <a:pt x="0" y="1750"/>
                    <a:pt x="0" y="2380"/>
                  </a:cubicBezTo>
                  <a:cubicBezTo>
                    <a:pt x="0" y="3943"/>
                    <a:pt x="1211" y="4731"/>
                    <a:pt x="2420" y="4731"/>
                  </a:cubicBezTo>
                  <a:cubicBezTo>
                    <a:pt x="3622" y="4731"/>
                    <a:pt x="4821" y="3951"/>
                    <a:pt x="4821" y="2380"/>
                  </a:cubicBezTo>
                  <a:cubicBezTo>
                    <a:pt x="4821" y="2096"/>
                    <a:pt x="4758" y="1844"/>
                    <a:pt x="4663" y="1592"/>
                  </a:cubicBezTo>
                  <a:lnTo>
                    <a:pt x="4096" y="2159"/>
                  </a:lnTo>
                  <a:cubicBezTo>
                    <a:pt x="4253" y="3199"/>
                    <a:pt x="3434" y="4081"/>
                    <a:pt x="2395" y="4081"/>
                  </a:cubicBezTo>
                  <a:cubicBezTo>
                    <a:pt x="882" y="4081"/>
                    <a:pt x="126" y="2222"/>
                    <a:pt x="1197" y="1151"/>
                  </a:cubicBezTo>
                  <a:cubicBezTo>
                    <a:pt x="1522" y="827"/>
                    <a:pt x="1984" y="665"/>
                    <a:pt x="2428" y="665"/>
                  </a:cubicBezTo>
                  <a:cubicBezTo>
                    <a:pt x="2501" y="665"/>
                    <a:pt x="2575" y="670"/>
                    <a:pt x="2647" y="679"/>
                  </a:cubicBezTo>
                  <a:lnTo>
                    <a:pt x="3182" y="143"/>
                  </a:lnTo>
                  <a:cubicBezTo>
                    <a:pt x="2894" y="47"/>
                    <a:pt x="2611" y="1"/>
                    <a:pt x="23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80"/>
            <p:cNvSpPr/>
            <p:nvPr/>
          </p:nvSpPr>
          <p:spPr>
            <a:xfrm>
              <a:off x="-1591550" y="3668825"/>
              <a:ext cx="222925" cy="223225"/>
            </a:xfrm>
            <a:custGeom>
              <a:avLst/>
              <a:gdLst/>
              <a:ahLst/>
              <a:cxnLst/>
              <a:rect l="l" t="t" r="r" b="b"/>
              <a:pathLst>
                <a:path w="8917" h="8929" extrusionOk="0">
                  <a:moveTo>
                    <a:pt x="4475" y="1"/>
                  </a:moveTo>
                  <a:cubicBezTo>
                    <a:pt x="3329" y="1"/>
                    <a:pt x="2187" y="454"/>
                    <a:pt x="1324" y="1336"/>
                  </a:cubicBezTo>
                  <a:cubicBezTo>
                    <a:pt x="474" y="2155"/>
                    <a:pt x="1" y="3289"/>
                    <a:pt x="1" y="4486"/>
                  </a:cubicBezTo>
                  <a:cubicBezTo>
                    <a:pt x="1" y="6912"/>
                    <a:pt x="2017" y="8929"/>
                    <a:pt x="4475" y="8929"/>
                  </a:cubicBezTo>
                  <a:cubicBezTo>
                    <a:pt x="6901" y="8929"/>
                    <a:pt x="8917" y="6912"/>
                    <a:pt x="8917" y="4486"/>
                  </a:cubicBezTo>
                  <a:cubicBezTo>
                    <a:pt x="8917" y="3604"/>
                    <a:pt x="8696" y="2817"/>
                    <a:pt x="8255" y="2124"/>
                  </a:cubicBezTo>
                  <a:cubicBezTo>
                    <a:pt x="8098" y="2218"/>
                    <a:pt x="7342" y="2943"/>
                    <a:pt x="7184" y="3100"/>
                  </a:cubicBezTo>
                  <a:cubicBezTo>
                    <a:pt x="8161" y="5148"/>
                    <a:pt x="6680" y="7511"/>
                    <a:pt x="4412" y="7511"/>
                  </a:cubicBezTo>
                  <a:cubicBezTo>
                    <a:pt x="1702" y="7511"/>
                    <a:pt x="316" y="4203"/>
                    <a:pt x="2269" y="2281"/>
                  </a:cubicBezTo>
                  <a:cubicBezTo>
                    <a:pt x="2869" y="1681"/>
                    <a:pt x="3659" y="1373"/>
                    <a:pt x="4447" y="1373"/>
                  </a:cubicBezTo>
                  <a:cubicBezTo>
                    <a:pt x="4900" y="1373"/>
                    <a:pt x="5352" y="1475"/>
                    <a:pt x="5766" y="1682"/>
                  </a:cubicBezTo>
                  <a:cubicBezTo>
                    <a:pt x="5924" y="1525"/>
                    <a:pt x="6617" y="800"/>
                    <a:pt x="6838" y="706"/>
                  </a:cubicBezTo>
                  <a:cubicBezTo>
                    <a:pt x="6115" y="233"/>
                    <a:pt x="5294" y="1"/>
                    <a:pt x="44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60" name="Google Shape;8660;p80"/>
          <p:cNvGrpSpPr/>
          <p:nvPr/>
        </p:nvGrpSpPr>
        <p:grpSpPr>
          <a:xfrm>
            <a:off x="4153362" y="3318663"/>
            <a:ext cx="421927" cy="399248"/>
            <a:chOff x="-1592325" y="3957400"/>
            <a:chExt cx="293025" cy="277275"/>
          </a:xfrm>
        </p:grpSpPr>
        <p:sp>
          <p:nvSpPr>
            <p:cNvPr id="8661" name="Google Shape;8661;p80"/>
            <p:cNvSpPr/>
            <p:nvPr/>
          </p:nvSpPr>
          <p:spPr>
            <a:xfrm>
              <a:off x="-1591550" y="3957400"/>
              <a:ext cx="292250" cy="68550"/>
            </a:xfrm>
            <a:custGeom>
              <a:avLst/>
              <a:gdLst/>
              <a:ahLst/>
              <a:cxnLst/>
              <a:rect l="l" t="t" r="r" b="b"/>
              <a:pathLst>
                <a:path w="11690" h="2742" extrusionOk="0">
                  <a:moveTo>
                    <a:pt x="9894" y="1355"/>
                  </a:moveTo>
                  <a:cubicBezTo>
                    <a:pt x="10335" y="1355"/>
                    <a:pt x="10366" y="2017"/>
                    <a:pt x="9894" y="2017"/>
                  </a:cubicBezTo>
                  <a:lnTo>
                    <a:pt x="5798" y="2017"/>
                  </a:lnTo>
                  <a:cubicBezTo>
                    <a:pt x="5778" y="2019"/>
                    <a:pt x="5759" y="2021"/>
                    <a:pt x="5741" y="2021"/>
                  </a:cubicBezTo>
                  <a:cubicBezTo>
                    <a:pt x="5326" y="2021"/>
                    <a:pt x="5345" y="1355"/>
                    <a:pt x="5798" y="1355"/>
                  </a:cubicBezTo>
                  <a:close/>
                  <a:moveTo>
                    <a:pt x="1671" y="1355"/>
                  </a:moveTo>
                  <a:cubicBezTo>
                    <a:pt x="1860" y="1355"/>
                    <a:pt x="2017" y="1513"/>
                    <a:pt x="2017" y="1702"/>
                  </a:cubicBezTo>
                  <a:cubicBezTo>
                    <a:pt x="2017" y="1891"/>
                    <a:pt x="1860" y="2048"/>
                    <a:pt x="1671" y="2048"/>
                  </a:cubicBezTo>
                  <a:cubicBezTo>
                    <a:pt x="1482" y="2048"/>
                    <a:pt x="1324" y="1891"/>
                    <a:pt x="1324" y="1702"/>
                  </a:cubicBezTo>
                  <a:cubicBezTo>
                    <a:pt x="1356" y="1513"/>
                    <a:pt x="1513" y="1355"/>
                    <a:pt x="1671" y="1355"/>
                  </a:cubicBezTo>
                  <a:close/>
                  <a:moveTo>
                    <a:pt x="3057" y="1355"/>
                  </a:moveTo>
                  <a:cubicBezTo>
                    <a:pt x="3246" y="1355"/>
                    <a:pt x="3404" y="1513"/>
                    <a:pt x="3404" y="1702"/>
                  </a:cubicBezTo>
                  <a:cubicBezTo>
                    <a:pt x="3404" y="1891"/>
                    <a:pt x="3246" y="2048"/>
                    <a:pt x="3057" y="2048"/>
                  </a:cubicBezTo>
                  <a:cubicBezTo>
                    <a:pt x="2836" y="2048"/>
                    <a:pt x="2679" y="1891"/>
                    <a:pt x="2679" y="1702"/>
                  </a:cubicBezTo>
                  <a:cubicBezTo>
                    <a:pt x="2679" y="1513"/>
                    <a:pt x="2836" y="1355"/>
                    <a:pt x="3057" y="1355"/>
                  </a:cubicBezTo>
                  <a:close/>
                  <a:moveTo>
                    <a:pt x="4412" y="1355"/>
                  </a:moveTo>
                  <a:cubicBezTo>
                    <a:pt x="4632" y="1355"/>
                    <a:pt x="4790" y="1513"/>
                    <a:pt x="4790" y="1702"/>
                  </a:cubicBezTo>
                  <a:cubicBezTo>
                    <a:pt x="4790" y="1891"/>
                    <a:pt x="4632" y="2048"/>
                    <a:pt x="4412" y="2048"/>
                  </a:cubicBezTo>
                  <a:cubicBezTo>
                    <a:pt x="4223" y="2048"/>
                    <a:pt x="4065" y="1891"/>
                    <a:pt x="4065" y="1702"/>
                  </a:cubicBezTo>
                  <a:cubicBezTo>
                    <a:pt x="4065" y="1513"/>
                    <a:pt x="4223" y="1355"/>
                    <a:pt x="4412" y="1355"/>
                  </a:cubicBezTo>
                  <a:close/>
                  <a:moveTo>
                    <a:pt x="1041" y="0"/>
                  </a:moveTo>
                  <a:cubicBezTo>
                    <a:pt x="474" y="0"/>
                    <a:pt x="1" y="473"/>
                    <a:pt x="1" y="1040"/>
                  </a:cubicBezTo>
                  <a:lnTo>
                    <a:pt x="1" y="2741"/>
                  </a:lnTo>
                  <a:lnTo>
                    <a:pt x="11689" y="2741"/>
                  </a:lnTo>
                  <a:lnTo>
                    <a:pt x="11689" y="1040"/>
                  </a:lnTo>
                  <a:cubicBezTo>
                    <a:pt x="11689" y="505"/>
                    <a:pt x="11154" y="0"/>
                    <a:pt x="106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80"/>
            <p:cNvSpPr/>
            <p:nvPr/>
          </p:nvSpPr>
          <p:spPr>
            <a:xfrm>
              <a:off x="-1592325" y="4043250"/>
              <a:ext cx="291450" cy="171725"/>
            </a:xfrm>
            <a:custGeom>
              <a:avLst/>
              <a:gdLst/>
              <a:ahLst/>
              <a:cxnLst/>
              <a:rect l="l" t="t" r="r" b="b"/>
              <a:pathLst>
                <a:path w="11658" h="6869" extrusionOk="0">
                  <a:moveTo>
                    <a:pt x="0" y="0"/>
                  </a:moveTo>
                  <a:lnTo>
                    <a:pt x="0" y="5829"/>
                  </a:lnTo>
                  <a:cubicBezTo>
                    <a:pt x="0" y="6396"/>
                    <a:pt x="473" y="6869"/>
                    <a:pt x="1040" y="6869"/>
                  </a:cubicBezTo>
                  <a:lnTo>
                    <a:pt x="2867" y="6869"/>
                  </a:lnTo>
                  <a:lnTo>
                    <a:pt x="2647" y="6616"/>
                  </a:lnTo>
                  <a:cubicBezTo>
                    <a:pt x="2521" y="6522"/>
                    <a:pt x="2521" y="6270"/>
                    <a:pt x="2647" y="6144"/>
                  </a:cubicBezTo>
                  <a:lnTo>
                    <a:pt x="2993" y="5797"/>
                  </a:lnTo>
                  <a:cubicBezTo>
                    <a:pt x="2962" y="5734"/>
                    <a:pt x="2930" y="5608"/>
                    <a:pt x="2867" y="5482"/>
                  </a:cubicBezTo>
                  <a:lnTo>
                    <a:pt x="2363" y="5482"/>
                  </a:lnTo>
                  <a:cubicBezTo>
                    <a:pt x="2174" y="5482"/>
                    <a:pt x="2017" y="5325"/>
                    <a:pt x="2017" y="5136"/>
                  </a:cubicBezTo>
                  <a:lnTo>
                    <a:pt x="2017" y="3750"/>
                  </a:lnTo>
                  <a:cubicBezTo>
                    <a:pt x="2017" y="3561"/>
                    <a:pt x="2174" y="3403"/>
                    <a:pt x="2363" y="3403"/>
                  </a:cubicBezTo>
                  <a:lnTo>
                    <a:pt x="2867" y="3403"/>
                  </a:lnTo>
                  <a:cubicBezTo>
                    <a:pt x="2930" y="3277"/>
                    <a:pt x="2962" y="3214"/>
                    <a:pt x="2993" y="3088"/>
                  </a:cubicBezTo>
                  <a:lnTo>
                    <a:pt x="2647" y="2741"/>
                  </a:lnTo>
                  <a:cubicBezTo>
                    <a:pt x="2521" y="2615"/>
                    <a:pt x="2521" y="2363"/>
                    <a:pt x="2647" y="2269"/>
                  </a:cubicBezTo>
                  <a:lnTo>
                    <a:pt x="3624" y="1261"/>
                  </a:lnTo>
                  <a:cubicBezTo>
                    <a:pt x="3687" y="1213"/>
                    <a:pt x="3773" y="1190"/>
                    <a:pt x="3860" y="1190"/>
                  </a:cubicBezTo>
                  <a:cubicBezTo>
                    <a:pt x="3946" y="1190"/>
                    <a:pt x="4033" y="1213"/>
                    <a:pt x="4096" y="1261"/>
                  </a:cubicBezTo>
                  <a:lnTo>
                    <a:pt x="4443" y="1639"/>
                  </a:lnTo>
                  <a:cubicBezTo>
                    <a:pt x="4537" y="1576"/>
                    <a:pt x="4663" y="1544"/>
                    <a:pt x="4758" y="1513"/>
                  </a:cubicBezTo>
                  <a:lnTo>
                    <a:pt x="4758" y="1009"/>
                  </a:lnTo>
                  <a:cubicBezTo>
                    <a:pt x="4758" y="788"/>
                    <a:pt x="4915" y="631"/>
                    <a:pt x="5136" y="631"/>
                  </a:cubicBezTo>
                  <a:lnTo>
                    <a:pt x="6490" y="631"/>
                  </a:lnTo>
                  <a:cubicBezTo>
                    <a:pt x="6711" y="631"/>
                    <a:pt x="6869" y="788"/>
                    <a:pt x="6869" y="1009"/>
                  </a:cubicBezTo>
                  <a:lnTo>
                    <a:pt x="6869" y="1513"/>
                  </a:lnTo>
                  <a:cubicBezTo>
                    <a:pt x="6963" y="1544"/>
                    <a:pt x="7058" y="1576"/>
                    <a:pt x="7184" y="1639"/>
                  </a:cubicBezTo>
                  <a:lnTo>
                    <a:pt x="7530" y="1261"/>
                  </a:lnTo>
                  <a:cubicBezTo>
                    <a:pt x="7593" y="1213"/>
                    <a:pt x="7680" y="1190"/>
                    <a:pt x="7766" y="1190"/>
                  </a:cubicBezTo>
                  <a:cubicBezTo>
                    <a:pt x="7853" y="1190"/>
                    <a:pt x="7940" y="1213"/>
                    <a:pt x="8003" y="1261"/>
                  </a:cubicBezTo>
                  <a:lnTo>
                    <a:pt x="8979" y="2269"/>
                  </a:lnTo>
                  <a:cubicBezTo>
                    <a:pt x="9105" y="2363"/>
                    <a:pt x="9105" y="2615"/>
                    <a:pt x="8979" y="2741"/>
                  </a:cubicBezTo>
                  <a:lnTo>
                    <a:pt x="8633" y="3088"/>
                  </a:lnTo>
                  <a:cubicBezTo>
                    <a:pt x="8664" y="3151"/>
                    <a:pt x="8696" y="3277"/>
                    <a:pt x="8759" y="3403"/>
                  </a:cubicBezTo>
                  <a:lnTo>
                    <a:pt x="9263" y="3403"/>
                  </a:lnTo>
                  <a:cubicBezTo>
                    <a:pt x="9452" y="3403"/>
                    <a:pt x="9609" y="3561"/>
                    <a:pt x="9609" y="3750"/>
                  </a:cubicBezTo>
                  <a:lnTo>
                    <a:pt x="9609" y="5136"/>
                  </a:lnTo>
                  <a:cubicBezTo>
                    <a:pt x="9609" y="5325"/>
                    <a:pt x="9452" y="5482"/>
                    <a:pt x="9263" y="5482"/>
                  </a:cubicBezTo>
                  <a:lnTo>
                    <a:pt x="8759" y="5482"/>
                  </a:lnTo>
                  <a:cubicBezTo>
                    <a:pt x="8727" y="5608"/>
                    <a:pt x="8664" y="5671"/>
                    <a:pt x="8633" y="5797"/>
                  </a:cubicBezTo>
                  <a:lnTo>
                    <a:pt x="8979" y="6144"/>
                  </a:lnTo>
                  <a:cubicBezTo>
                    <a:pt x="9105" y="6270"/>
                    <a:pt x="9105" y="6522"/>
                    <a:pt x="8979" y="6616"/>
                  </a:cubicBezTo>
                  <a:lnTo>
                    <a:pt x="8759" y="6869"/>
                  </a:lnTo>
                  <a:lnTo>
                    <a:pt x="10586" y="6869"/>
                  </a:lnTo>
                  <a:cubicBezTo>
                    <a:pt x="11153" y="6869"/>
                    <a:pt x="11657" y="6396"/>
                    <a:pt x="11657" y="5829"/>
                  </a:cubicBezTo>
                  <a:lnTo>
                    <a:pt x="1165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80"/>
            <p:cNvSpPr/>
            <p:nvPr/>
          </p:nvSpPr>
          <p:spPr>
            <a:xfrm>
              <a:off x="-1471825" y="4129100"/>
              <a:ext cx="51225" cy="51225"/>
            </a:xfrm>
            <a:custGeom>
              <a:avLst/>
              <a:gdLst/>
              <a:ahLst/>
              <a:cxnLst/>
              <a:rect l="l" t="t" r="r" b="b"/>
              <a:pathLst>
                <a:path w="2049" h="2049" extrusionOk="0">
                  <a:moveTo>
                    <a:pt x="1009" y="1"/>
                  </a:moveTo>
                  <a:cubicBezTo>
                    <a:pt x="442" y="1"/>
                    <a:pt x="1" y="473"/>
                    <a:pt x="1" y="1009"/>
                  </a:cubicBezTo>
                  <a:cubicBezTo>
                    <a:pt x="1" y="1576"/>
                    <a:pt x="442" y="2048"/>
                    <a:pt x="1009" y="2048"/>
                  </a:cubicBezTo>
                  <a:cubicBezTo>
                    <a:pt x="1576" y="2048"/>
                    <a:pt x="2049" y="1576"/>
                    <a:pt x="2049" y="1009"/>
                  </a:cubicBezTo>
                  <a:cubicBezTo>
                    <a:pt x="2049" y="473"/>
                    <a:pt x="1576" y="1"/>
                    <a:pt x="100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80"/>
            <p:cNvSpPr/>
            <p:nvPr/>
          </p:nvSpPr>
          <p:spPr>
            <a:xfrm>
              <a:off x="-1526175" y="4077900"/>
              <a:ext cx="156775" cy="156775"/>
            </a:xfrm>
            <a:custGeom>
              <a:avLst/>
              <a:gdLst/>
              <a:ahLst/>
              <a:cxnLst/>
              <a:rect l="l" t="t" r="r" b="b"/>
              <a:pathLst>
                <a:path w="6271" h="6271" extrusionOk="0">
                  <a:moveTo>
                    <a:pt x="3183" y="1418"/>
                  </a:moveTo>
                  <a:cubicBezTo>
                    <a:pt x="4128" y="1418"/>
                    <a:pt x="4884" y="2175"/>
                    <a:pt x="4884" y="3120"/>
                  </a:cubicBezTo>
                  <a:cubicBezTo>
                    <a:pt x="4884" y="4033"/>
                    <a:pt x="4128" y="4821"/>
                    <a:pt x="3183" y="4821"/>
                  </a:cubicBezTo>
                  <a:cubicBezTo>
                    <a:pt x="2238" y="4821"/>
                    <a:pt x="1482" y="4065"/>
                    <a:pt x="1482" y="3120"/>
                  </a:cubicBezTo>
                  <a:cubicBezTo>
                    <a:pt x="1482" y="2175"/>
                    <a:pt x="2238" y="1418"/>
                    <a:pt x="3183" y="1418"/>
                  </a:cubicBezTo>
                  <a:close/>
                  <a:moveTo>
                    <a:pt x="2805" y="1"/>
                  </a:moveTo>
                  <a:lnTo>
                    <a:pt x="2805" y="442"/>
                  </a:lnTo>
                  <a:cubicBezTo>
                    <a:pt x="2805" y="599"/>
                    <a:pt x="2679" y="725"/>
                    <a:pt x="2521" y="757"/>
                  </a:cubicBezTo>
                  <a:cubicBezTo>
                    <a:pt x="2332" y="788"/>
                    <a:pt x="2080" y="914"/>
                    <a:pt x="1891" y="1040"/>
                  </a:cubicBezTo>
                  <a:cubicBezTo>
                    <a:pt x="1847" y="1063"/>
                    <a:pt x="1794" y="1073"/>
                    <a:pt x="1739" y="1073"/>
                  </a:cubicBezTo>
                  <a:cubicBezTo>
                    <a:pt x="1639" y="1073"/>
                    <a:pt x="1531" y="1038"/>
                    <a:pt x="1450" y="977"/>
                  </a:cubicBezTo>
                  <a:lnTo>
                    <a:pt x="1135" y="662"/>
                  </a:lnTo>
                  <a:lnTo>
                    <a:pt x="662" y="1135"/>
                  </a:lnTo>
                  <a:lnTo>
                    <a:pt x="978" y="1450"/>
                  </a:lnTo>
                  <a:cubicBezTo>
                    <a:pt x="1104" y="1576"/>
                    <a:pt x="1104" y="1733"/>
                    <a:pt x="1041" y="1891"/>
                  </a:cubicBezTo>
                  <a:cubicBezTo>
                    <a:pt x="915" y="2080"/>
                    <a:pt x="820" y="2301"/>
                    <a:pt x="757" y="2521"/>
                  </a:cubicBezTo>
                  <a:cubicBezTo>
                    <a:pt x="726" y="2679"/>
                    <a:pt x="599" y="2805"/>
                    <a:pt x="442" y="2805"/>
                  </a:cubicBezTo>
                  <a:lnTo>
                    <a:pt x="1" y="2805"/>
                  </a:lnTo>
                  <a:lnTo>
                    <a:pt x="1" y="3466"/>
                  </a:lnTo>
                  <a:lnTo>
                    <a:pt x="442" y="3466"/>
                  </a:lnTo>
                  <a:cubicBezTo>
                    <a:pt x="599" y="3466"/>
                    <a:pt x="726" y="3592"/>
                    <a:pt x="757" y="3750"/>
                  </a:cubicBezTo>
                  <a:cubicBezTo>
                    <a:pt x="789" y="3939"/>
                    <a:pt x="915" y="4191"/>
                    <a:pt x="1041" y="4380"/>
                  </a:cubicBezTo>
                  <a:cubicBezTo>
                    <a:pt x="1104" y="4506"/>
                    <a:pt x="1072" y="4695"/>
                    <a:pt x="978" y="4821"/>
                  </a:cubicBezTo>
                  <a:lnTo>
                    <a:pt x="662" y="5136"/>
                  </a:lnTo>
                  <a:lnTo>
                    <a:pt x="1135" y="5609"/>
                  </a:lnTo>
                  <a:lnTo>
                    <a:pt x="1450" y="5294"/>
                  </a:lnTo>
                  <a:cubicBezTo>
                    <a:pt x="1524" y="5220"/>
                    <a:pt x="1609" y="5189"/>
                    <a:pt x="1698" y="5189"/>
                  </a:cubicBezTo>
                  <a:cubicBezTo>
                    <a:pt x="1761" y="5189"/>
                    <a:pt x="1826" y="5204"/>
                    <a:pt x="1891" y="5230"/>
                  </a:cubicBezTo>
                  <a:cubicBezTo>
                    <a:pt x="2080" y="5357"/>
                    <a:pt x="2301" y="5451"/>
                    <a:pt x="2521" y="5514"/>
                  </a:cubicBezTo>
                  <a:cubicBezTo>
                    <a:pt x="2679" y="5546"/>
                    <a:pt x="2805" y="5672"/>
                    <a:pt x="2805" y="5829"/>
                  </a:cubicBezTo>
                  <a:lnTo>
                    <a:pt x="2805" y="6270"/>
                  </a:lnTo>
                  <a:lnTo>
                    <a:pt x="3466" y="6270"/>
                  </a:lnTo>
                  <a:lnTo>
                    <a:pt x="3466" y="5829"/>
                  </a:lnTo>
                  <a:cubicBezTo>
                    <a:pt x="3466" y="5672"/>
                    <a:pt x="3592" y="5546"/>
                    <a:pt x="3750" y="5514"/>
                  </a:cubicBezTo>
                  <a:cubicBezTo>
                    <a:pt x="3939" y="5483"/>
                    <a:pt x="4160" y="5357"/>
                    <a:pt x="4380" y="5230"/>
                  </a:cubicBezTo>
                  <a:cubicBezTo>
                    <a:pt x="4414" y="5208"/>
                    <a:pt x="4463" y="5198"/>
                    <a:pt x="4517" y="5198"/>
                  </a:cubicBezTo>
                  <a:cubicBezTo>
                    <a:pt x="4615" y="5198"/>
                    <a:pt x="4729" y="5232"/>
                    <a:pt x="4790" y="5294"/>
                  </a:cubicBezTo>
                  <a:lnTo>
                    <a:pt x="5105" y="5609"/>
                  </a:lnTo>
                  <a:lnTo>
                    <a:pt x="5577" y="5136"/>
                  </a:lnTo>
                  <a:lnTo>
                    <a:pt x="5262" y="4821"/>
                  </a:lnTo>
                  <a:cubicBezTo>
                    <a:pt x="5168" y="4695"/>
                    <a:pt x="5168" y="4537"/>
                    <a:pt x="5231" y="4380"/>
                  </a:cubicBezTo>
                  <a:cubicBezTo>
                    <a:pt x="5357" y="4191"/>
                    <a:pt x="5420" y="3970"/>
                    <a:pt x="5514" y="3750"/>
                  </a:cubicBezTo>
                  <a:cubicBezTo>
                    <a:pt x="5546" y="3592"/>
                    <a:pt x="5672" y="3466"/>
                    <a:pt x="5829" y="3466"/>
                  </a:cubicBezTo>
                  <a:lnTo>
                    <a:pt x="6270" y="3466"/>
                  </a:lnTo>
                  <a:lnTo>
                    <a:pt x="6270" y="2773"/>
                  </a:lnTo>
                  <a:lnTo>
                    <a:pt x="5829" y="2773"/>
                  </a:lnTo>
                  <a:cubicBezTo>
                    <a:pt x="5672" y="2773"/>
                    <a:pt x="5546" y="2647"/>
                    <a:pt x="5514" y="2490"/>
                  </a:cubicBezTo>
                  <a:cubicBezTo>
                    <a:pt x="5483" y="2301"/>
                    <a:pt x="5357" y="2049"/>
                    <a:pt x="5231" y="1859"/>
                  </a:cubicBezTo>
                  <a:cubicBezTo>
                    <a:pt x="5168" y="1733"/>
                    <a:pt x="5199" y="1544"/>
                    <a:pt x="5262" y="1418"/>
                  </a:cubicBezTo>
                  <a:lnTo>
                    <a:pt x="5577" y="1103"/>
                  </a:lnTo>
                  <a:lnTo>
                    <a:pt x="5105" y="631"/>
                  </a:lnTo>
                  <a:lnTo>
                    <a:pt x="4790" y="946"/>
                  </a:lnTo>
                  <a:cubicBezTo>
                    <a:pt x="4739" y="1013"/>
                    <a:pt x="4670" y="1045"/>
                    <a:pt x="4593" y="1045"/>
                  </a:cubicBezTo>
                  <a:cubicBezTo>
                    <a:pt x="4526" y="1045"/>
                    <a:pt x="4453" y="1021"/>
                    <a:pt x="4380" y="977"/>
                  </a:cubicBezTo>
                  <a:cubicBezTo>
                    <a:pt x="4160" y="883"/>
                    <a:pt x="3971" y="788"/>
                    <a:pt x="3750" y="725"/>
                  </a:cubicBezTo>
                  <a:cubicBezTo>
                    <a:pt x="3592" y="662"/>
                    <a:pt x="3466" y="568"/>
                    <a:pt x="3466" y="410"/>
                  </a:cubicBezTo>
                  <a:lnTo>
                    <a:pt x="346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65" name="Google Shape;8665;p80"/>
          <p:cNvGrpSpPr/>
          <p:nvPr/>
        </p:nvGrpSpPr>
        <p:grpSpPr>
          <a:xfrm>
            <a:off x="3640232" y="3310744"/>
            <a:ext cx="369730" cy="420775"/>
            <a:chOff x="-778700" y="3612425"/>
            <a:chExt cx="256775" cy="292225"/>
          </a:xfrm>
        </p:grpSpPr>
        <p:sp>
          <p:nvSpPr>
            <p:cNvPr id="8666" name="Google Shape;8666;p80"/>
            <p:cNvSpPr/>
            <p:nvPr/>
          </p:nvSpPr>
          <p:spPr>
            <a:xfrm>
              <a:off x="-692850" y="369905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80"/>
            <p:cNvSpPr/>
            <p:nvPr/>
          </p:nvSpPr>
          <p:spPr>
            <a:xfrm>
              <a:off x="-777925" y="3612425"/>
              <a:ext cx="204800" cy="34675"/>
            </a:xfrm>
            <a:custGeom>
              <a:avLst/>
              <a:gdLst/>
              <a:ahLst/>
              <a:cxnLst/>
              <a:rect l="l" t="t" r="r" b="b"/>
              <a:pathLst>
                <a:path w="8192" h="1387" extrusionOk="0">
                  <a:moveTo>
                    <a:pt x="1009" y="0"/>
                  </a:moveTo>
                  <a:cubicBezTo>
                    <a:pt x="473" y="0"/>
                    <a:pt x="1" y="473"/>
                    <a:pt x="1" y="1009"/>
                  </a:cubicBezTo>
                  <a:lnTo>
                    <a:pt x="1" y="1387"/>
                  </a:lnTo>
                  <a:lnTo>
                    <a:pt x="8192" y="1387"/>
                  </a:lnTo>
                  <a:lnTo>
                    <a:pt x="8192" y="1009"/>
                  </a:lnTo>
                  <a:cubicBezTo>
                    <a:pt x="8192" y="473"/>
                    <a:pt x="7719" y="0"/>
                    <a:pt x="71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80"/>
            <p:cNvSpPr/>
            <p:nvPr/>
          </p:nvSpPr>
          <p:spPr>
            <a:xfrm>
              <a:off x="-727525" y="3699050"/>
              <a:ext cx="17375" cy="17350"/>
            </a:xfrm>
            <a:custGeom>
              <a:avLst/>
              <a:gdLst/>
              <a:ahLst/>
              <a:cxnLst/>
              <a:rect l="l" t="t" r="r" b="b"/>
              <a:pathLst>
                <a:path w="695" h="694" extrusionOk="0">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80"/>
            <p:cNvSpPr/>
            <p:nvPr/>
          </p:nvSpPr>
          <p:spPr>
            <a:xfrm>
              <a:off x="-778700" y="3664400"/>
              <a:ext cx="205575" cy="102425"/>
            </a:xfrm>
            <a:custGeom>
              <a:avLst/>
              <a:gdLst/>
              <a:ahLst/>
              <a:cxnLst/>
              <a:rect l="l" t="t" r="r" b="b"/>
              <a:pathLst>
                <a:path w="8223" h="4097" extrusionOk="0">
                  <a:moveTo>
                    <a:pt x="3781" y="694"/>
                  </a:moveTo>
                  <a:cubicBezTo>
                    <a:pt x="4316" y="694"/>
                    <a:pt x="4789" y="1166"/>
                    <a:pt x="4789" y="1733"/>
                  </a:cubicBezTo>
                  <a:cubicBezTo>
                    <a:pt x="4789" y="2301"/>
                    <a:pt x="4316" y="2773"/>
                    <a:pt x="3781" y="2773"/>
                  </a:cubicBezTo>
                  <a:cubicBezTo>
                    <a:pt x="3497" y="2773"/>
                    <a:pt x="3245" y="2647"/>
                    <a:pt x="3088" y="2490"/>
                  </a:cubicBezTo>
                  <a:cubicBezTo>
                    <a:pt x="2899" y="2647"/>
                    <a:pt x="2678" y="2773"/>
                    <a:pt x="2426" y="2773"/>
                  </a:cubicBezTo>
                  <a:cubicBezTo>
                    <a:pt x="1890" y="2773"/>
                    <a:pt x="1418" y="2301"/>
                    <a:pt x="1418" y="1733"/>
                  </a:cubicBezTo>
                  <a:cubicBezTo>
                    <a:pt x="1418" y="1198"/>
                    <a:pt x="1890" y="694"/>
                    <a:pt x="2426" y="694"/>
                  </a:cubicBezTo>
                  <a:cubicBezTo>
                    <a:pt x="2710" y="694"/>
                    <a:pt x="2930" y="820"/>
                    <a:pt x="3088" y="977"/>
                  </a:cubicBezTo>
                  <a:cubicBezTo>
                    <a:pt x="3308" y="820"/>
                    <a:pt x="3529" y="694"/>
                    <a:pt x="3781" y="694"/>
                  </a:cubicBezTo>
                  <a:close/>
                  <a:moveTo>
                    <a:pt x="0" y="1"/>
                  </a:moveTo>
                  <a:lnTo>
                    <a:pt x="0" y="3088"/>
                  </a:lnTo>
                  <a:cubicBezTo>
                    <a:pt x="0" y="3624"/>
                    <a:pt x="473" y="4096"/>
                    <a:pt x="1008" y="4096"/>
                  </a:cubicBezTo>
                  <a:lnTo>
                    <a:pt x="6837" y="4096"/>
                  </a:lnTo>
                  <a:lnTo>
                    <a:pt x="6837" y="3498"/>
                  </a:lnTo>
                  <a:lnTo>
                    <a:pt x="5766" y="2458"/>
                  </a:lnTo>
                  <a:cubicBezTo>
                    <a:pt x="5034" y="1726"/>
                    <a:pt x="5756" y="674"/>
                    <a:pt x="6558" y="674"/>
                  </a:cubicBezTo>
                  <a:cubicBezTo>
                    <a:pt x="6792" y="674"/>
                    <a:pt x="7033" y="764"/>
                    <a:pt x="7246" y="977"/>
                  </a:cubicBezTo>
                  <a:lnTo>
                    <a:pt x="8223" y="1985"/>
                  </a:lnTo>
                  <a:lnTo>
                    <a:pt x="82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80"/>
            <p:cNvSpPr/>
            <p:nvPr/>
          </p:nvSpPr>
          <p:spPr>
            <a:xfrm>
              <a:off x="-659775" y="3835325"/>
              <a:ext cx="137850" cy="69325"/>
            </a:xfrm>
            <a:custGeom>
              <a:avLst/>
              <a:gdLst/>
              <a:ahLst/>
              <a:cxnLst/>
              <a:rect l="l" t="t" r="r" b="b"/>
              <a:pathLst>
                <a:path w="5514" h="2773" extrusionOk="0">
                  <a:moveTo>
                    <a:pt x="1733" y="693"/>
                  </a:moveTo>
                  <a:cubicBezTo>
                    <a:pt x="1922" y="693"/>
                    <a:pt x="2080" y="851"/>
                    <a:pt x="2080" y="1040"/>
                  </a:cubicBezTo>
                  <a:cubicBezTo>
                    <a:pt x="2080" y="1229"/>
                    <a:pt x="1922" y="1386"/>
                    <a:pt x="1733" y="1386"/>
                  </a:cubicBezTo>
                  <a:cubicBezTo>
                    <a:pt x="1544" y="1386"/>
                    <a:pt x="1387" y="1229"/>
                    <a:pt x="1387" y="1040"/>
                  </a:cubicBezTo>
                  <a:cubicBezTo>
                    <a:pt x="1387" y="851"/>
                    <a:pt x="1544" y="693"/>
                    <a:pt x="1733" y="693"/>
                  </a:cubicBezTo>
                  <a:close/>
                  <a:moveTo>
                    <a:pt x="63" y="0"/>
                  </a:moveTo>
                  <a:cubicBezTo>
                    <a:pt x="32" y="126"/>
                    <a:pt x="0" y="252"/>
                    <a:pt x="0" y="378"/>
                  </a:cubicBezTo>
                  <a:lnTo>
                    <a:pt x="0" y="2426"/>
                  </a:lnTo>
                  <a:cubicBezTo>
                    <a:pt x="0" y="2615"/>
                    <a:pt x="158" y="2773"/>
                    <a:pt x="347" y="2773"/>
                  </a:cubicBezTo>
                  <a:lnTo>
                    <a:pt x="5167" y="2773"/>
                  </a:lnTo>
                  <a:cubicBezTo>
                    <a:pt x="5356" y="2773"/>
                    <a:pt x="5514" y="2615"/>
                    <a:pt x="5514" y="2426"/>
                  </a:cubicBezTo>
                  <a:lnTo>
                    <a:pt x="5514" y="378"/>
                  </a:lnTo>
                  <a:cubicBezTo>
                    <a:pt x="5514" y="252"/>
                    <a:pt x="5482" y="126"/>
                    <a:pt x="54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80"/>
            <p:cNvSpPr/>
            <p:nvPr/>
          </p:nvSpPr>
          <p:spPr>
            <a:xfrm>
              <a:off x="-658200" y="3669925"/>
              <a:ext cx="136275" cy="148875"/>
            </a:xfrm>
            <a:custGeom>
              <a:avLst/>
              <a:gdLst/>
              <a:ahLst/>
              <a:cxnLst/>
              <a:rect l="l" t="t" r="r" b="b"/>
              <a:pathLst>
                <a:path w="5451" h="5955" extrusionOk="0">
                  <a:moveTo>
                    <a:pt x="4064" y="0"/>
                  </a:moveTo>
                  <a:lnTo>
                    <a:pt x="4064" y="2615"/>
                  </a:lnTo>
                  <a:cubicBezTo>
                    <a:pt x="4064" y="2829"/>
                    <a:pt x="3905" y="2970"/>
                    <a:pt x="3734" y="2970"/>
                  </a:cubicBezTo>
                  <a:cubicBezTo>
                    <a:pt x="3652" y="2970"/>
                    <a:pt x="3568" y="2938"/>
                    <a:pt x="3497" y="2867"/>
                  </a:cubicBezTo>
                  <a:lnTo>
                    <a:pt x="1922" y="1292"/>
                  </a:lnTo>
                  <a:cubicBezTo>
                    <a:pt x="1858" y="1228"/>
                    <a:pt x="1780" y="1201"/>
                    <a:pt x="1701" y="1201"/>
                  </a:cubicBezTo>
                  <a:cubicBezTo>
                    <a:pt x="1429" y="1201"/>
                    <a:pt x="1150" y="1520"/>
                    <a:pt x="1418" y="1764"/>
                  </a:cubicBezTo>
                  <a:lnTo>
                    <a:pt x="2615" y="2930"/>
                  </a:lnTo>
                  <a:cubicBezTo>
                    <a:pt x="2710" y="3025"/>
                    <a:pt x="2741" y="3088"/>
                    <a:pt x="2741" y="3182"/>
                  </a:cubicBezTo>
                  <a:lnTo>
                    <a:pt x="2741" y="3970"/>
                  </a:lnTo>
                  <a:cubicBezTo>
                    <a:pt x="2741" y="4222"/>
                    <a:pt x="2804" y="4505"/>
                    <a:pt x="2930" y="4789"/>
                  </a:cubicBezTo>
                  <a:cubicBezTo>
                    <a:pt x="3052" y="5074"/>
                    <a:pt x="2833" y="5280"/>
                    <a:pt x="2611" y="5280"/>
                  </a:cubicBezTo>
                  <a:cubicBezTo>
                    <a:pt x="2490" y="5280"/>
                    <a:pt x="2367" y="5218"/>
                    <a:pt x="2300" y="5072"/>
                  </a:cubicBezTo>
                  <a:cubicBezTo>
                    <a:pt x="2206" y="4915"/>
                    <a:pt x="2174" y="4757"/>
                    <a:pt x="2143" y="4600"/>
                  </a:cubicBezTo>
                  <a:lnTo>
                    <a:pt x="0" y="4600"/>
                  </a:lnTo>
                  <a:lnTo>
                    <a:pt x="0" y="4631"/>
                  </a:lnTo>
                  <a:cubicBezTo>
                    <a:pt x="0" y="5104"/>
                    <a:pt x="126" y="5545"/>
                    <a:pt x="378" y="5923"/>
                  </a:cubicBezTo>
                  <a:lnTo>
                    <a:pt x="5104" y="5923"/>
                  </a:lnTo>
                  <a:lnTo>
                    <a:pt x="5104" y="5955"/>
                  </a:lnTo>
                  <a:cubicBezTo>
                    <a:pt x="5325" y="5577"/>
                    <a:pt x="5451" y="5104"/>
                    <a:pt x="5451" y="4663"/>
                  </a:cubicBezTo>
                  <a:lnTo>
                    <a:pt x="5451" y="2111"/>
                  </a:lnTo>
                  <a:cubicBezTo>
                    <a:pt x="5451" y="1638"/>
                    <a:pt x="5262" y="1197"/>
                    <a:pt x="4947" y="882"/>
                  </a:cubicBezTo>
                  <a:lnTo>
                    <a:pt x="40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2" name="Google Shape;8672;p80"/>
          <p:cNvGrpSpPr/>
          <p:nvPr/>
        </p:nvGrpSpPr>
        <p:grpSpPr>
          <a:xfrm>
            <a:off x="6111733" y="3828305"/>
            <a:ext cx="340731" cy="387641"/>
            <a:chOff x="7728464" y="1561258"/>
            <a:chExt cx="349719" cy="397866"/>
          </a:xfrm>
        </p:grpSpPr>
        <p:sp>
          <p:nvSpPr>
            <p:cNvPr id="8673" name="Google Shape;8673;p80"/>
            <p:cNvSpPr/>
            <p:nvPr/>
          </p:nvSpPr>
          <p:spPr>
            <a:xfrm>
              <a:off x="7891642" y="1678585"/>
              <a:ext cx="23354" cy="23333"/>
            </a:xfrm>
            <a:custGeom>
              <a:avLst/>
              <a:gdLst/>
              <a:ahLst/>
              <a:cxnLst/>
              <a:rect l="l" t="t" r="r" b="b"/>
              <a:pathLst>
                <a:path w="1119" h="1118" extrusionOk="0">
                  <a:moveTo>
                    <a:pt x="0" y="1"/>
                  </a:moveTo>
                  <a:lnTo>
                    <a:pt x="0" y="1117"/>
                  </a:lnTo>
                  <a:lnTo>
                    <a:pt x="1118" y="1117"/>
                  </a:lnTo>
                  <a:lnTo>
                    <a:pt x="11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80"/>
            <p:cNvSpPr/>
            <p:nvPr/>
          </p:nvSpPr>
          <p:spPr>
            <a:xfrm>
              <a:off x="7728464" y="1561258"/>
              <a:ext cx="349719" cy="397866"/>
            </a:xfrm>
            <a:custGeom>
              <a:avLst/>
              <a:gdLst/>
              <a:ahLst/>
              <a:cxnLst/>
              <a:rect l="l" t="t" r="r" b="b"/>
              <a:pathLst>
                <a:path w="16757" h="19064" extrusionOk="0">
                  <a:moveTo>
                    <a:pt x="9496" y="2830"/>
                  </a:moveTo>
                  <a:cubicBezTo>
                    <a:pt x="9804" y="2830"/>
                    <a:pt x="10054" y="3079"/>
                    <a:pt x="10054" y="3389"/>
                  </a:cubicBezTo>
                  <a:lnTo>
                    <a:pt x="10054" y="4505"/>
                  </a:lnTo>
                  <a:lnTo>
                    <a:pt x="11172" y="4505"/>
                  </a:lnTo>
                  <a:cubicBezTo>
                    <a:pt x="11480" y="4505"/>
                    <a:pt x="11729" y="4756"/>
                    <a:pt x="11729" y="5064"/>
                  </a:cubicBezTo>
                  <a:cubicBezTo>
                    <a:pt x="11729" y="5373"/>
                    <a:pt x="11480" y="5623"/>
                    <a:pt x="11172" y="5623"/>
                  </a:cubicBezTo>
                  <a:lnTo>
                    <a:pt x="10054" y="5623"/>
                  </a:lnTo>
                  <a:lnTo>
                    <a:pt x="10054" y="6739"/>
                  </a:lnTo>
                  <a:lnTo>
                    <a:pt x="11172" y="6739"/>
                  </a:lnTo>
                  <a:cubicBezTo>
                    <a:pt x="11480" y="6739"/>
                    <a:pt x="11729" y="6990"/>
                    <a:pt x="11729" y="7298"/>
                  </a:cubicBezTo>
                  <a:cubicBezTo>
                    <a:pt x="11729" y="7608"/>
                    <a:pt x="11480" y="7857"/>
                    <a:pt x="11172" y="7857"/>
                  </a:cubicBezTo>
                  <a:lnTo>
                    <a:pt x="10054" y="7857"/>
                  </a:lnTo>
                  <a:lnTo>
                    <a:pt x="10054" y="8973"/>
                  </a:lnTo>
                  <a:cubicBezTo>
                    <a:pt x="10054" y="9283"/>
                    <a:pt x="9804" y="9532"/>
                    <a:pt x="9495" y="9532"/>
                  </a:cubicBezTo>
                  <a:cubicBezTo>
                    <a:pt x="9187" y="9532"/>
                    <a:pt x="8936" y="9283"/>
                    <a:pt x="8936" y="8973"/>
                  </a:cubicBezTo>
                  <a:lnTo>
                    <a:pt x="8936" y="7857"/>
                  </a:lnTo>
                  <a:lnTo>
                    <a:pt x="7819" y="7857"/>
                  </a:lnTo>
                  <a:lnTo>
                    <a:pt x="7819" y="8973"/>
                  </a:lnTo>
                  <a:cubicBezTo>
                    <a:pt x="7819" y="9283"/>
                    <a:pt x="7570" y="9532"/>
                    <a:pt x="7260" y="9532"/>
                  </a:cubicBezTo>
                  <a:cubicBezTo>
                    <a:pt x="6953" y="9532"/>
                    <a:pt x="6701" y="9283"/>
                    <a:pt x="6701" y="8973"/>
                  </a:cubicBezTo>
                  <a:lnTo>
                    <a:pt x="6701" y="7857"/>
                  </a:lnTo>
                  <a:lnTo>
                    <a:pt x="5585" y="7857"/>
                  </a:lnTo>
                  <a:cubicBezTo>
                    <a:pt x="5276" y="7857"/>
                    <a:pt x="5026" y="7608"/>
                    <a:pt x="5026" y="7298"/>
                  </a:cubicBezTo>
                  <a:cubicBezTo>
                    <a:pt x="5026" y="6990"/>
                    <a:pt x="5276" y="6739"/>
                    <a:pt x="5585" y="6739"/>
                  </a:cubicBezTo>
                  <a:lnTo>
                    <a:pt x="6701" y="6739"/>
                  </a:lnTo>
                  <a:lnTo>
                    <a:pt x="6701" y="5623"/>
                  </a:lnTo>
                  <a:lnTo>
                    <a:pt x="5585" y="5623"/>
                  </a:lnTo>
                  <a:cubicBezTo>
                    <a:pt x="5277" y="5623"/>
                    <a:pt x="5028" y="5373"/>
                    <a:pt x="5028" y="5064"/>
                  </a:cubicBezTo>
                  <a:cubicBezTo>
                    <a:pt x="5028" y="4756"/>
                    <a:pt x="5277" y="4505"/>
                    <a:pt x="5585" y="4505"/>
                  </a:cubicBezTo>
                  <a:lnTo>
                    <a:pt x="6703" y="4505"/>
                  </a:lnTo>
                  <a:lnTo>
                    <a:pt x="6703" y="3389"/>
                  </a:lnTo>
                  <a:cubicBezTo>
                    <a:pt x="6703" y="3079"/>
                    <a:pt x="6953" y="2830"/>
                    <a:pt x="7262" y="2830"/>
                  </a:cubicBezTo>
                  <a:cubicBezTo>
                    <a:pt x="7570" y="2830"/>
                    <a:pt x="7819" y="3079"/>
                    <a:pt x="7819" y="3389"/>
                  </a:cubicBezTo>
                  <a:lnTo>
                    <a:pt x="7819" y="4505"/>
                  </a:lnTo>
                  <a:lnTo>
                    <a:pt x="8937" y="4505"/>
                  </a:lnTo>
                  <a:lnTo>
                    <a:pt x="8937" y="3389"/>
                  </a:lnTo>
                  <a:cubicBezTo>
                    <a:pt x="8937" y="3079"/>
                    <a:pt x="9187" y="2830"/>
                    <a:pt x="9496" y="2830"/>
                  </a:cubicBezTo>
                  <a:close/>
                  <a:moveTo>
                    <a:pt x="12845" y="10091"/>
                  </a:moveTo>
                  <a:cubicBezTo>
                    <a:pt x="12952" y="10091"/>
                    <a:pt x="13060" y="10121"/>
                    <a:pt x="13157" y="10185"/>
                  </a:cubicBezTo>
                  <a:cubicBezTo>
                    <a:pt x="13413" y="10357"/>
                    <a:pt x="13482" y="10702"/>
                    <a:pt x="13310" y="10960"/>
                  </a:cubicBezTo>
                  <a:cubicBezTo>
                    <a:pt x="12210" y="12612"/>
                    <a:pt x="10365" y="13599"/>
                    <a:pt x="8378" y="13599"/>
                  </a:cubicBezTo>
                  <a:cubicBezTo>
                    <a:pt x="6392" y="13599"/>
                    <a:pt x="4547" y="12612"/>
                    <a:pt x="3445" y="10960"/>
                  </a:cubicBezTo>
                  <a:cubicBezTo>
                    <a:pt x="3275" y="10702"/>
                    <a:pt x="3344" y="10355"/>
                    <a:pt x="3600" y="10185"/>
                  </a:cubicBezTo>
                  <a:cubicBezTo>
                    <a:pt x="3696" y="10121"/>
                    <a:pt x="3804" y="10091"/>
                    <a:pt x="3910" y="10091"/>
                  </a:cubicBezTo>
                  <a:cubicBezTo>
                    <a:pt x="4090" y="10091"/>
                    <a:pt x="4267" y="10178"/>
                    <a:pt x="4375" y="10339"/>
                  </a:cubicBezTo>
                  <a:cubicBezTo>
                    <a:pt x="5269" y="11682"/>
                    <a:pt x="6765" y="12481"/>
                    <a:pt x="8378" y="12481"/>
                  </a:cubicBezTo>
                  <a:cubicBezTo>
                    <a:pt x="9990" y="12481"/>
                    <a:pt x="11487" y="11682"/>
                    <a:pt x="12382" y="10339"/>
                  </a:cubicBezTo>
                  <a:cubicBezTo>
                    <a:pt x="12488" y="10178"/>
                    <a:pt x="12665" y="10091"/>
                    <a:pt x="12845" y="10091"/>
                  </a:cubicBezTo>
                  <a:close/>
                  <a:moveTo>
                    <a:pt x="2794" y="1"/>
                  </a:moveTo>
                  <a:cubicBezTo>
                    <a:pt x="1253" y="1"/>
                    <a:pt x="0" y="1291"/>
                    <a:pt x="0" y="2830"/>
                  </a:cubicBezTo>
                  <a:lnTo>
                    <a:pt x="0" y="14001"/>
                  </a:lnTo>
                  <a:cubicBezTo>
                    <a:pt x="0" y="15540"/>
                    <a:pt x="1253" y="16792"/>
                    <a:pt x="2794" y="16792"/>
                  </a:cubicBezTo>
                  <a:lnTo>
                    <a:pt x="5912" y="16792"/>
                  </a:lnTo>
                  <a:lnTo>
                    <a:pt x="7984" y="18901"/>
                  </a:lnTo>
                  <a:cubicBezTo>
                    <a:pt x="8092" y="19009"/>
                    <a:pt x="8235" y="19064"/>
                    <a:pt x="8378" y="19064"/>
                  </a:cubicBezTo>
                  <a:cubicBezTo>
                    <a:pt x="8522" y="19064"/>
                    <a:pt x="8665" y="19009"/>
                    <a:pt x="8773" y="18901"/>
                  </a:cubicBezTo>
                  <a:lnTo>
                    <a:pt x="10844" y="16792"/>
                  </a:lnTo>
                  <a:lnTo>
                    <a:pt x="13963" y="16792"/>
                  </a:lnTo>
                  <a:cubicBezTo>
                    <a:pt x="15504" y="16792"/>
                    <a:pt x="16756" y="15540"/>
                    <a:pt x="16756" y="14001"/>
                  </a:cubicBezTo>
                  <a:lnTo>
                    <a:pt x="16756" y="2830"/>
                  </a:lnTo>
                  <a:cubicBezTo>
                    <a:pt x="16756" y="1291"/>
                    <a:pt x="15504" y="1"/>
                    <a:pt x="139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5" name="Google Shape;8675;p80"/>
          <p:cNvGrpSpPr/>
          <p:nvPr/>
        </p:nvGrpSpPr>
        <p:grpSpPr>
          <a:xfrm>
            <a:off x="4034702" y="3828305"/>
            <a:ext cx="387681" cy="387641"/>
            <a:chOff x="5611350" y="1561258"/>
            <a:chExt cx="397907" cy="397866"/>
          </a:xfrm>
        </p:grpSpPr>
        <p:sp>
          <p:nvSpPr>
            <p:cNvPr id="8676" name="Google Shape;8676;p80"/>
            <p:cNvSpPr/>
            <p:nvPr/>
          </p:nvSpPr>
          <p:spPr>
            <a:xfrm>
              <a:off x="5713589" y="1812337"/>
              <a:ext cx="38443" cy="39653"/>
            </a:xfrm>
            <a:custGeom>
              <a:avLst/>
              <a:gdLst/>
              <a:ahLst/>
              <a:cxnLst/>
              <a:rect l="l" t="t" r="r" b="b"/>
              <a:pathLst>
                <a:path w="1842" h="1900" extrusionOk="0">
                  <a:moveTo>
                    <a:pt x="1842" y="1"/>
                  </a:moveTo>
                  <a:lnTo>
                    <a:pt x="630" y="486"/>
                  </a:lnTo>
                  <a:cubicBezTo>
                    <a:pt x="81" y="705"/>
                    <a:pt x="0" y="1450"/>
                    <a:pt x="490" y="1782"/>
                  </a:cubicBezTo>
                  <a:cubicBezTo>
                    <a:pt x="608" y="1862"/>
                    <a:pt x="755" y="1900"/>
                    <a:pt x="908" y="1900"/>
                  </a:cubicBezTo>
                  <a:cubicBezTo>
                    <a:pt x="1349" y="1900"/>
                    <a:pt x="1842" y="1590"/>
                    <a:pt x="1842" y="1092"/>
                  </a:cubicBezTo>
                  <a:lnTo>
                    <a:pt x="18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80"/>
            <p:cNvSpPr/>
            <p:nvPr/>
          </p:nvSpPr>
          <p:spPr>
            <a:xfrm>
              <a:off x="5830124" y="1789047"/>
              <a:ext cx="38505" cy="39653"/>
            </a:xfrm>
            <a:custGeom>
              <a:avLst/>
              <a:gdLst/>
              <a:ahLst/>
              <a:cxnLst/>
              <a:rect l="l" t="t" r="r" b="b"/>
              <a:pathLst>
                <a:path w="1845" h="1900" extrusionOk="0">
                  <a:moveTo>
                    <a:pt x="1844" y="1"/>
                  </a:moveTo>
                  <a:lnTo>
                    <a:pt x="631" y="485"/>
                  </a:lnTo>
                  <a:cubicBezTo>
                    <a:pt x="82" y="705"/>
                    <a:pt x="1" y="1450"/>
                    <a:pt x="491" y="1782"/>
                  </a:cubicBezTo>
                  <a:cubicBezTo>
                    <a:pt x="608" y="1862"/>
                    <a:pt x="755" y="1899"/>
                    <a:pt x="908" y="1899"/>
                  </a:cubicBezTo>
                  <a:cubicBezTo>
                    <a:pt x="1349" y="1899"/>
                    <a:pt x="1844" y="1588"/>
                    <a:pt x="1844" y="1090"/>
                  </a:cubicBezTo>
                  <a:lnTo>
                    <a:pt x="184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8" name="Google Shape;8678;p80"/>
            <p:cNvSpPr/>
            <p:nvPr/>
          </p:nvSpPr>
          <p:spPr>
            <a:xfrm>
              <a:off x="5611350" y="1561258"/>
              <a:ext cx="397907" cy="397866"/>
            </a:xfrm>
            <a:custGeom>
              <a:avLst/>
              <a:gdLst/>
              <a:ahLst/>
              <a:cxnLst/>
              <a:rect l="l" t="t" r="r" b="b"/>
              <a:pathLst>
                <a:path w="19066" h="19064" extrusionOk="0">
                  <a:moveTo>
                    <a:pt x="12883" y="3949"/>
                  </a:moveTo>
                  <a:cubicBezTo>
                    <a:pt x="13013" y="3949"/>
                    <a:pt x="13138" y="3991"/>
                    <a:pt x="13238" y="4073"/>
                  </a:cubicBezTo>
                  <a:cubicBezTo>
                    <a:pt x="13369" y="4179"/>
                    <a:pt x="13443" y="4339"/>
                    <a:pt x="13443" y="4505"/>
                  </a:cubicBezTo>
                  <a:lnTo>
                    <a:pt x="13443" y="12005"/>
                  </a:lnTo>
                  <a:cubicBezTo>
                    <a:pt x="13443" y="13161"/>
                    <a:pt x="12421" y="13941"/>
                    <a:pt x="11388" y="13941"/>
                  </a:cubicBezTo>
                  <a:cubicBezTo>
                    <a:pt x="10369" y="13941"/>
                    <a:pt x="9534" y="13113"/>
                    <a:pt x="9534" y="12085"/>
                  </a:cubicBezTo>
                  <a:cubicBezTo>
                    <a:pt x="9534" y="11323"/>
                    <a:pt x="9990" y="10647"/>
                    <a:pt x="10700" y="10364"/>
                  </a:cubicBezTo>
                  <a:lnTo>
                    <a:pt x="12327" y="9713"/>
                  </a:lnTo>
                  <a:lnTo>
                    <a:pt x="12327" y="7420"/>
                  </a:lnTo>
                  <a:lnTo>
                    <a:pt x="7859" y="8315"/>
                  </a:lnTo>
                  <a:lnTo>
                    <a:pt x="7859" y="13123"/>
                  </a:lnTo>
                  <a:cubicBezTo>
                    <a:pt x="7859" y="14277"/>
                    <a:pt x="6834" y="15057"/>
                    <a:pt x="5803" y="15057"/>
                  </a:cubicBezTo>
                  <a:cubicBezTo>
                    <a:pt x="4784" y="15057"/>
                    <a:pt x="3949" y="14229"/>
                    <a:pt x="3949" y="13203"/>
                  </a:cubicBezTo>
                  <a:cubicBezTo>
                    <a:pt x="3949" y="12439"/>
                    <a:pt x="4406" y="11763"/>
                    <a:pt x="5115" y="11480"/>
                  </a:cubicBezTo>
                  <a:lnTo>
                    <a:pt x="6741" y="10829"/>
                  </a:lnTo>
                  <a:lnTo>
                    <a:pt x="6741" y="5623"/>
                  </a:lnTo>
                  <a:cubicBezTo>
                    <a:pt x="6741" y="5356"/>
                    <a:pt x="6930" y="5128"/>
                    <a:pt x="7190" y="5074"/>
                  </a:cubicBezTo>
                  <a:lnTo>
                    <a:pt x="12775" y="3958"/>
                  </a:lnTo>
                  <a:cubicBezTo>
                    <a:pt x="12811" y="3952"/>
                    <a:pt x="12847" y="3949"/>
                    <a:pt x="12883" y="3949"/>
                  </a:cubicBezTo>
                  <a:close/>
                  <a:moveTo>
                    <a:pt x="9534" y="1"/>
                  </a:moveTo>
                  <a:cubicBezTo>
                    <a:pt x="4298" y="1"/>
                    <a:pt x="1" y="4296"/>
                    <a:pt x="1" y="9532"/>
                  </a:cubicBezTo>
                  <a:cubicBezTo>
                    <a:pt x="1" y="14769"/>
                    <a:pt x="4298" y="19064"/>
                    <a:pt x="9534" y="19064"/>
                  </a:cubicBezTo>
                  <a:cubicBezTo>
                    <a:pt x="14768" y="19064"/>
                    <a:pt x="19065" y="14769"/>
                    <a:pt x="19065" y="9532"/>
                  </a:cubicBezTo>
                  <a:cubicBezTo>
                    <a:pt x="19065" y="4296"/>
                    <a:pt x="14768" y="1"/>
                    <a:pt x="95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9" name="Google Shape;8679;p80"/>
            <p:cNvSpPr/>
            <p:nvPr/>
          </p:nvSpPr>
          <p:spPr>
            <a:xfrm>
              <a:off x="5775341" y="1669507"/>
              <a:ext cx="93247" cy="41531"/>
            </a:xfrm>
            <a:custGeom>
              <a:avLst/>
              <a:gdLst/>
              <a:ahLst/>
              <a:cxnLst/>
              <a:rect l="l" t="t" r="r" b="b"/>
              <a:pathLst>
                <a:path w="4468" h="1990" extrusionOk="0">
                  <a:moveTo>
                    <a:pt x="4467" y="1"/>
                  </a:moveTo>
                  <a:lnTo>
                    <a:pt x="1" y="894"/>
                  </a:lnTo>
                  <a:lnTo>
                    <a:pt x="1" y="1989"/>
                  </a:lnTo>
                  <a:lnTo>
                    <a:pt x="4467" y="1096"/>
                  </a:lnTo>
                  <a:lnTo>
                    <a:pt x="44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80" name="Google Shape;8680;p80"/>
          <p:cNvGrpSpPr/>
          <p:nvPr/>
        </p:nvGrpSpPr>
        <p:grpSpPr>
          <a:xfrm>
            <a:off x="4553987" y="3925571"/>
            <a:ext cx="387610" cy="193109"/>
            <a:chOff x="6140660" y="1661097"/>
            <a:chExt cx="397835" cy="198202"/>
          </a:xfrm>
        </p:grpSpPr>
        <p:sp>
          <p:nvSpPr>
            <p:cNvPr id="8681" name="Google Shape;8681;p80"/>
            <p:cNvSpPr/>
            <p:nvPr/>
          </p:nvSpPr>
          <p:spPr>
            <a:xfrm>
              <a:off x="6281298" y="1707719"/>
              <a:ext cx="58290" cy="151579"/>
            </a:xfrm>
            <a:custGeom>
              <a:avLst/>
              <a:gdLst/>
              <a:ahLst/>
              <a:cxnLst/>
              <a:rect l="l" t="t" r="r" b="b"/>
              <a:pathLst>
                <a:path w="2793" h="7263" extrusionOk="0">
                  <a:moveTo>
                    <a:pt x="1397" y="1"/>
                  </a:moveTo>
                  <a:cubicBezTo>
                    <a:pt x="627" y="1"/>
                    <a:pt x="1" y="627"/>
                    <a:pt x="1" y="1398"/>
                  </a:cubicBezTo>
                  <a:lnTo>
                    <a:pt x="1" y="5865"/>
                  </a:lnTo>
                  <a:cubicBezTo>
                    <a:pt x="1" y="6636"/>
                    <a:pt x="627" y="7262"/>
                    <a:pt x="1397" y="7262"/>
                  </a:cubicBezTo>
                  <a:cubicBezTo>
                    <a:pt x="2166" y="7262"/>
                    <a:pt x="2792" y="6634"/>
                    <a:pt x="2792" y="5865"/>
                  </a:cubicBezTo>
                  <a:lnTo>
                    <a:pt x="2792" y="1398"/>
                  </a:lnTo>
                  <a:cubicBezTo>
                    <a:pt x="2792" y="627"/>
                    <a:pt x="2166" y="1"/>
                    <a:pt x="13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80"/>
            <p:cNvSpPr/>
            <p:nvPr/>
          </p:nvSpPr>
          <p:spPr>
            <a:xfrm>
              <a:off x="6480225" y="1742675"/>
              <a:ext cx="58269" cy="58332"/>
            </a:xfrm>
            <a:custGeom>
              <a:avLst/>
              <a:gdLst/>
              <a:ahLst/>
              <a:cxnLst/>
              <a:rect l="l" t="t" r="r" b="b"/>
              <a:pathLst>
                <a:path w="2792" h="2795" extrusionOk="0">
                  <a:moveTo>
                    <a:pt x="1396" y="1"/>
                  </a:moveTo>
                  <a:cubicBezTo>
                    <a:pt x="627" y="1"/>
                    <a:pt x="0" y="629"/>
                    <a:pt x="0" y="1398"/>
                  </a:cubicBezTo>
                  <a:cubicBezTo>
                    <a:pt x="0" y="2168"/>
                    <a:pt x="627" y="2794"/>
                    <a:pt x="1396" y="2794"/>
                  </a:cubicBezTo>
                  <a:cubicBezTo>
                    <a:pt x="2167" y="2794"/>
                    <a:pt x="2792" y="2168"/>
                    <a:pt x="2792" y="1398"/>
                  </a:cubicBezTo>
                  <a:cubicBezTo>
                    <a:pt x="2792" y="629"/>
                    <a:pt x="2167" y="1"/>
                    <a:pt x="139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80"/>
            <p:cNvSpPr/>
            <p:nvPr/>
          </p:nvSpPr>
          <p:spPr>
            <a:xfrm>
              <a:off x="6352004" y="1661097"/>
              <a:ext cx="129206" cy="198202"/>
            </a:xfrm>
            <a:custGeom>
              <a:avLst/>
              <a:gdLst/>
              <a:ahLst/>
              <a:cxnLst/>
              <a:rect l="l" t="t" r="r" b="b"/>
              <a:pathLst>
                <a:path w="6191" h="9497" extrusionOk="0">
                  <a:moveTo>
                    <a:pt x="1396" y="0"/>
                  </a:moveTo>
                  <a:cubicBezTo>
                    <a:pt x="627" y="0"/>
                    <a:pt x="1" y="628"/>
                    <a:pt x="1" y="1398"/>
                  </a:cubicBezTo>
                  <a:lnTo>
                    <a:pt x="1" y="8099"/>
                  </a:lnTo>
                  <a:cubicBezTo>
                    <a:pt x="1" y="8870"/>
                    <a:pt x="627" y="9496"/>
                    <a:pt x="1396" y="9496"/>
                  </a:cubicBezTo>
                  <a:cubicBezTo>
                    <a:pt x="2168" y="9496"/>
                    <a:pt x="2792" y="8868"/>
                    <a:pt x="2792" y="8099"/>
                  </a:cubicBezTo>
                  <a:lnTo>
                    <a:pt x="2792" y="7683"/>
                  </a:lnTo>
                  <a:lnTo>
                    <a:pt x="3586" y="8874"/>
                  </a:lnTo>
                  <a:cubicBezTo>
                    <a:pt x="3845" y="9263"/>
                    <a:pt x="4280" y="9496"/>
                    <a:pt x="4749" y="9496"/>
                  </a:cubicBezTo>
                  <a:cubicBezTo>
                    <a:pt x="5025" y="9496"/>
                    <a:pt x="5293" y="9415"/>
                    <a:pt x="5522" y="9261"/>
                  </a:cubicBezTo>
                  <a:cubicBezTo>
                    <a:pt x="5833" y="9054"/>
                    <a:pt x="6044" y="8739"/>
                    <a:pt x="6118" y="8373"/>
                  </a:cubicBezTo>
                  <a:cubicBezTo>
                    <a:pt x="6190" y="8007"/>
                    <a:pt x="6116" y="7635"/>
                    <a:pt x="5909" y="7324"/>
                  </a:cubicBezTo>
                  <a:lnTo>
                    <a:pt x="4535" y="5261"/>
                  </a:lnTo>
                  <a:lnTo>
                    <a:pt x="5177" y="4619"/>
                  </a:lnTo>
                  <a:cubicBezTo>
                    <a:pt x="5722" y="4074"/>
                    <a:pt x="5722" y="3188"/>
                    <a:pt x="5177" y="2643"/>
                  </a:cubicBezTo>
                  <a:cubicBezTo>
                    <a:pt x="4904" y="2372"/>
                    <a:pt x="4547" y="2236"/>
                    <a:pt x="4190" y="2236"/>
                  </a:cubicBezTo>
                  <a:cubicBezTo>
                    <a:pt x="3832" y="2236"/>
                    <a:pt x="3475" y="2372"/>
                    <a:pt x="3203" y="2643"/>
                  </a:cubicBezTo>
                  <a:lnTo>
                    <a:pt x="2792" y="3054"/>
                  </a:lnTo>
                  <a:lnTo>
                    <a:pt x="2792" y="1398"/>
                  </a:lnTo>
                  <a:cubicBezTo>
                    <a:pt x="2792" y="627"/>
                    <a:pt x="2166" y="0"/>
                    <a:pt x="13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80"/>
            <p:cNvSpPr/>
            <p:nvPr/>
          </p:nvSpPr>
          <p:spPr>
            <a:xfrm>
              <a:off x="6140660" y="1661097"/>
              <a:ext cx="129185" cy="198202"/>
            </a:xfrm>
            <a:custGeom>
              <a:avLst/>
              <a:gdLst/>
              <a:ahLst/>
              <a:cxnLst/>
              <a:rect l="l" t="t" r="r" b="b"/>
              <a:pathLst>
                <a:path w="6190" h="9497" extrusionOk="0">
                  <a:moveTo>
                    <a:pt x="1396" y="0"/>
                  </a:moveTo>
                  <a:cubicBezTo>
                    <a:pt x="626" y="0"/>
                    <a:pt x="0" y="628"/>
                    <a:pt x="0" y="1398"/>
                  </a:cubicBezTo>
                  <a:lnTo>
                    <a:pt x="0" y="8099"/>
                  </a:lnTo>
                  <a:cubicBezTo>
                    <a:pt x="0" y="8870"/>
                    <a:pt x="626" y="9496"/>
                    <a:pt x="1396" y="9496"/>
                  </a:cubicBezTo>
                  <a:cubicBezTo>
                    <a:pt x="2165" y="9496"/>
                    <a:pt x="2792" y="8868"/>
                    <a:pt x="2792" y="8099"/>
                  </a:cubicBezTo>
                  <a:lnTo>
                    <a:pt x="2792" y="7683"/>
                  </a:lnTo>
                  <a:lnTo>
                    <a:pt x="3586" y="8874"/>
                  </a:lnTo>
                  <a:cubicBezTo>
                    <a:pt x="3844" y="9263"/>
                    <a:pt x="4279" y="9496"/>
                    <a:pt x="4748" y="9496"/>
                  </a:cubicBezTo>
                  <a:cubicBezTo>
                    <a:pt x="5024" y="9496"/>
                    <a:pt x="5291" y="9415"/>
                    <a:pt x="5521" y="9261"/>
                  </a:cubicBezTo>
                  <a:cubicBezTo>
                    <a:pt x="5832" y="9054"/>
                    <a:pt x="6043" y="8739"/>
                    <a:pt x="6117" y="8373"/>
                  </a:cubicBezTo>
                  <a:cubicBezTo>
                    <a:pt x="6190" y="8007"/>
                    <a:pt x="6115" y="7635"/>
                    <a:pt x="5909" y="7324"/>
                  </a:cubicBezTo>
                  <a:lnTo>
                    <a:pt x="4534" y="5261"/>
                  </a:lnTo>
                  <a:lnTo>
                    <a:pt x="5176" y="4619"/>
                  </a:lnTo>
                  <a:cubicBezTo>
                    <a:pt x="5721" y="4074"/>
                    <a:pt x="5721" y="3188"/>
                    <a:pt x="5176" y="2643"/>
                  </a:cubicBezTo>
                  <a:cubicBezTo>
                    <a:pt x="4904" y="2372"/>
                    <a:pt x="4546" y="2236"/>
                    <a:pt x="4188" y="2236"/>
                  </a:cubicBezTo>
                  <a:cubicBezTo>
                    <a:pt x="3831" y="2236"/>
                    <a:pt x="3473" y="2372"/>
                    <a:pt x="3202" y="2643"/>
                  </a:cubicBezTo>
                  <a:lnTo>
                    <a:pt x="2792" y="3054"/>
                  </a:lnTo>
                  <a:lnTo>
                    <a:pt x="2792" y="1398"/>
                  </a:lnTo>
                  <a:cubicBezTo>
                    <a:pt x="2792" y="627"/>
                    <a:pt x="2165" y="0"/>
                    <a:pt x="13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85" name="Google Shape;8685;p80"/>
          <p:cNvGrpSpPr/>
          <p:nvPr/>
        </p:nvGrpSpPr>
        <p:grpSpPr>
          <a:xfrm>
            <a:off x="5073202" y="3828305"/>
            <a:ext cx="387681" cy="387641"/>
            <a:chOff x="6669907" y="1561258"/>
            <a:chExt cx="397907" cy="397866"/>
          </a:xfrm>
        </p:grpSpPr>
        <p:sp>
          <p:nvSpPr>
            <p:cNvPr id="8686" name="Google Shape;8686;p80"/>
            <p:cNvSpPr/>
            <p:nvPr/>
          </p:nvSpPr>
          <p:spPr>
            <a:xfrm>
              <a:off x="6950454" y="1655253"/>
              <a:ext cx="23312" cy="23354"/>
            </a:xfrm>
            <a:custGeom>
              <a:avLst/>
              <a:gdLst/>
              <a:ahLst/>
              <a:cxnLst/>
              <a:rect l="l" t="t" r="r" b="b"/>
              <a:pathLst>
                <a:path w="1117" h="1119" extrusionOk="0">
                  <a:moveTo>
                    <a:pt x="558" y="1"/>
                  </a:moveTo>
                  <a:cubicBezTo>
                    <a:pt x="250" y="1"/>
                    <a:pt x="0" y="252"/>
                    <a:pt x="0" y="560"/>
                  </a:cubicBezTo>
                  <a:cubicBezTo>
                    <a:pt x="0" y="868"/>
                    <a:pt x="250" y="1119"/>
                    <a:pt x="558" y="1119"/>
                  </a:cubicBezTo>
                  <a:cubicBezTo>
                    <a:pt x="867" y="1119"/>
                    <a:pt x="1117" y="868"/>
                    <a:pt x="1117" y="560"/>
                  </a:cubicBezTo>
                  <a:cubicBezTo>
                    <a:pt x="1117" y="252"/>
                    <a:pt x="867" y="1"/>
                    <a:pt x="55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80"/>
            <p:cNvSpPr/>
            <p:nvPr/>
          </p:nvSpPr>
          <p:spPr>
            <a:xfrm>
              <a:off x="6740633" y="1725228"/>
              <a:ext cx="36919" cy="39632"/>
            </a:xfrm>
            <a:custGeom>
              <a:avLst/>
              <a:gdLst/>
              <a:ahLst/>
              <a:cxnLst/>
              <a:rect l="l" t="t" r="r" b="b"/>
              <a:pathLst>
                <a:path w="1769" h="1899" extrusionOk="0">
                  <a:moveTo>
                    <a:pt x="1117" y="0"/>
                  </a:moveTo>
                  <a:cubicBezTo>
                    <a:pt x="502" y="0"/>
                    <a:pt x="1" y="501"/>
                    <a:pt x="1" y="1116"/>
                  </a:cubicBezTo>
                  <a:cubicBezTo>
                    <a:pt x="1" y="1419"/>
                    <a:pt x="135" y="1691"/>
                    <a:pt x="341" y="1898"/>
                  </a:cubicBezTo>
                  <a:cubicBezTo>
                    <a:pt x="643" y="1261"/>
                    <a:pt x="1133" y="690"/>
                    <a:pt x="1768" y="219"/>
                  </a:cubicBezTo>
                  <a:cubicBezTo>
                    <a:pt x="1581" y="83"/>
                    <a:pt x="1358" y="0"/>
                    <a:pt x="111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80"/>
            <p:cNvSpPr/>
            <p:nvPr/>
          </p:nvSpPr>
          <p:spPr>
            <a:xfrm>
              <a:off x="6763944" y="1725228"/>
              <a:ext cx="209827" cy="139892"/>
            </a:xfrm>
            <a:custGeom>
              <a:avLst/>
              <a:gdLst/>
              <a:ahLst/>
              <a:cxnLst/>
              <a:rect l="l" t="t" r="r" b="b"/>
              <a:pathLst>
                <a:path w="10054" h="6703" extrusionOk="0">
                  <a:moveTo>
                    <a:pt x="2793" y="1116"/>
                  </a:moveTo>
                  <a:cubicBezTo>
                    <a:pt x="3409" y="1116"/>
                    <a:pt x="3910" y="1619"/>
                    <a:pt x="3910" y="2234"/>
                  </a:cubicBezTo>
                  <a:cubicBezTo>
                    <a:pt x="3910" y="2850"/>
                    <a:pt x="3409" y="3351"/>
                    <a:pt x="2793" y="3351"/>
                  </a:cubicBezTo>
                  <a:cubicBezTo>
                    <a:pt x="2178" y="3351"/>
                    <a:pt x="1675" y="2850"/>
                    <a:pt x="1675" y="2234"/>
                  </a:cubicBezTo>
                  <a:cubicBezTo>
                    <a:pt x="1675" y="1619"/>
                    <a:pt x="2178" y="1116"/>
                    <a:pt x="2793" y="1116"/>
                  </a:cubicBezTo>
                  <a:close/>
                  <a:moveTo>
                    <a:pt x="7262" y="1116"/>
                  </a:moveTo>
                  <a:cubicBezTo>
                    <a:pt x="7878" y="1116"/>
                    <a:pt x="8378" y="1619"/>
                    <a:pt x="8378" y="2234"/>
                  </a:cubicBezTo>
                  <a:cubicBezTo>
                    <a:pt x="8378" y="2850"/>
                    <a:pt x="7878" y="3351"/>
                    <a:pt x="7262" y="3351"/>
                  </a:cubicBezTo>
                  <a:cubicBezTo>
                    <a:pt x="6645" y="3351"/>
                    <a:pt x="6144" y="2850"/>
                    <a:pt x="6144" y="2234"/>
                  </a:cubicBezTo>
                  <a:cubicBezTo>
                    <a:pt x="6144" y="1619"/>
                    <a:pt x="6645" y="1116"/>
                    <a:pt x="7262" y="1116"/>
                  </a:cubicBezTo>
                  <a:close/>
                  <a:moveTo>
                    <a:pt x="7261" y="4469"/>
                  </a:moveTo>
                  <a:cubicBezTo>
                    <a:pt x="7466" y="4469"/>
                    <a:pt x="7663" y="4581"/>
                    <a:pt x="7761" y="4776"/>
                  </a:cubicBezTo>
                  <a:cubicBezTo>
                    <a:pt x="7899" y="5052"/>
                    <a:pt x="7787" y="5389"/>
                    <a:pt x="7511" y="5527"/>
                  </a:cubicBezTo>
                  <a:cubicBezTo>
                    <a:pt x="6733" y="5916"/>
                    <a:pt x="5880" y="6109"/>
                    <a:pt x="5028" y="6109"/>
                  </a:cubicBezTo>
                  <a:cubicBezTo>
                    <a:pt x="4173" y="6109"/>
                    <a:pt x="3321" y="5916"/>
                    <a:pt x="2544" y="5527"/>
                  </a:cubicBezTo>
                  <a:cubicBezTo>
                    <a:pt x="2268" y="5389"/>
                    <a:pt x="2155" y="5052"/>
                    <a:pt x="2293" y="4776"/>
                  </a:cubicBezTo>
                  <a:cubicBezTo>
                    <a:pt x="2391" y="4581"/>
                    <a:pt x="2589" y="4469"/>
                    <a:pt x="2794" y="4469"/>
                  </a:cubicBezTo>
                  <a:cubicBezTo>
                    <a:pt x="2878" y="4469"/>
                    <a:pt x="2963" y="4487"/>
                    <a:pt x="3043" y="4527"/>
                  </a:cubicBezTo>
                  <a:cubicBezTo>
                    <a:pt x="3664" y="4838"/>
                    <a:pt x="4345" y="4994"/>
                    <a:pt x="5027" y="4994"/>
                  </a:cubicBezTo>
                  <a:cubicBezTo>
                    <a:pt x="5708" y="4994"/>
                    <a:pt x="6390" y="4838"/>
                    <a:pt x="7011" y="4527"/>
                  </a:cubicBezTo>
                  <a:cubicBezTo>
                    <a:pt x="7092" y="4487"/>
                    <a:pt x="7177" y="4469"/>
                    <a:pt x="7261" y="4469"/>
                  </a:cubicBezTo>
                  <a:close/>
                  <a:moveTo>
                    <a:pt x="5028" y="0"/>
                  </a:moveTo>
                  <a:cubicBezTo>
                    <a:pt x="2256" y="0"/>
                    <a:pt x="0" y="1504"/>
                    <a:pt x="0" y="3351"/>
                  </a:cubicBezTo>
                  <a:cubicBezTo>
                    <a:pt x="0" y="5199"/>
                    <a:pt x="2256" y="6703"/>
                    <a:pt x="5028" y="6703"/>
                  </a:cubicBezTo>
                  <a:cubicBezTo>
                    <a:pt x="7798" y="6703"/>
                    <a:pt x="10054" y="5199"/>
                    <a:pt x="10054" y="3351"/>
                  </a:cubicBezTo>
                  <a:cubicBezTo>
                    <a:pt x="10054" y="1504"/>
                    <a:pt x="7798" y="0"/>
                    <a:pt x="50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9" name="Google Shape;8689;p80"/>
            <p:cNvSpPr/>
            <p:nvPr/>
          </p:nvSpPr>
          <p:spPr>
            <a:xfrm>
              <a:off x="6669907" y="1561258"/>
              <a:ext cx="397907" cy="397866"/>
            </a:xfrm>
            <a:custGeom>
              <a:avLst/>
              <a:gdLst/>
              <a:ahLst/>
              <a:cxnLst/>
              <a:rect l="l" t="t" r="r" b="b"/>
              <a:pathLst>
                <a:path w="19066" h="19064" extrusionOk="0">
                  <a:moveTo>
                    <a:pt x="10650" y="3388"/>
                  </a:moveTo>
                  <a:cubicBezTo>
                    <a:pt x="10708" y="3388"/>
                    <a:pt x="10768" y="3398"/>
                    <a:pt x="10827" y="3417"/>
                  </a:cubicBezTo>
                  <a:lnTo>
                    <a:pt x="12686" y="4038"/>
                  </a:lnTo>
                  <a:cubicBezTo>
                    <a:pt x="12994" y="3645"/>
                    <a:pt x="13466" y="3389"/>
                    <a:pt x="14001" y="3389"/>
                  </a:cubicBezTo>
                  <a:cubicBezTo>
                    <a:pt x="14924" y="3389"/>
                    <a:pt x="15676" y="4140"/>
                    <a:pt x="15676" y="5064"/>
                  </a:cubicBezTo>
                  <a:cubicBezTo>
                    <a:pt x="15676" y="5987"/>
                    <a:pt x="14924" y="6739"/>
                    <a:pt x="14001" y="6739"/>
                  </a:cubicBezTo>
                  <a:cubicBezTo>
                    <a:pt x="13088" y="6739"/>
                    <a:pt x="12345" y="6003"/>
                    <a:pt x="12329" y="5094"/>
                  </a:cubicBezTo>
                  <a:lnTo>
                    <a:pt x="11004" y="4653"/>
                  </a:lnTo>
                  <a:lnTo>
                    <a:pt x="10294" y="6778"/>
                  </a:lnTo>
                  <a:cubicBezTo>
                    <a:pt x="11251" y="6865"/>
                    <a:pt x="12140" y="7109"/>
                    <a:pt x="12909" y="7479"/>
                  </a:cubicBezTo>
                  <a:cubicBezTo>
                    <a:pt x="13327" y="7017"/>
                    <a:pt x="13919" y="6739"/>
                    <a:pt x="14560" y="6739"/>
                  </a:cubicBezTo>
                  <a:cubicBezTo>
                    <a:pt x="15791" y="6739"/>
                    <a:pt x="16794" y="7742"/>
                    <a:pt x="16794" y="8973"/>
                  </a:cubicBezTo>
                  <a:cubicBezTo>
                    <a:pt x="16794" y="9780"/>
                    <a:pt x="16336" y="10498"/>
                    <a:pt x="15655" y="10891"/>
                  </a:cubicBezTo>
                  <a:cubicBezTo>
                    <a:pt x="15665" y="10997"/>
                    <a:pt x="15676" y="11101"/>
                    <a:pt x="15676" y="11208"/>
                  </a:cubicBezTo>
                  <a:cubicBezTo>
                    <a:pt x="15676" y="13672"/>
                    <a:pt x="12921" y="15676"/>
                    <a:pt x="9532" y="15676"/>
                  </a:cubicBezTo>
                  <a:cubicBezTo>
                    <a:pt x="6144" y="15676"/>
                    <a:pt x="3388" y="13672"/>
                    <a:pt x="3388" y="11208"/>
                  </a:cubicBezTo>
                  <a:cubicBezTo>
                    <a:pt x="3388" y="11101"/>
                    <a:pt x="3401" y="10997"/>
                    <a:pt x="3411" y="10891"/>
                  </a:cubicBezTo>
                  <a:cubicBezTo>
                    <a:pt x="2730" y="10498"/>
                    <a:pt x="2272" y="9780"/>
                    <a:pt x="2272" y="8973"/>
                  </a:cubicBezTo>
                  <a:cubicBezTo>
                    <a:pt x="2272" y="7742"/>
                    <a:pt x="3273" y="6739"/>
                    <a:pt x="4506" y="6739"/>
                  </a:cubicBezTo>
                  <a:cubicBezTo>
                    <a:pt x="5145" y="6739"/>
                    <a:pt x="5737" y="7017"/>
                    <a:pt x="6157" y="7479"/>
                  </a:cubicBezTo>
                  <a:cubicBezTo>
                    <a:pt x="7018" y="7065"/>
                    <a:pt x="8034" y="6806"/>
                    <a:pt x="9125" y="6755"/>
                  </a:cubicBezTo>
                  <a:lnTo>
                    <a:pt x="10119" y="3771"/>
                  </a:lnTo>
                  <a:cubicBezTo>
                    <a:pt x="10199" y="3537"/>
                    <a:pt x="10415" y="3388"/>
                    <a:pt x="10650" y="3388"/>
                  </a:cubicBezTo>
                  <a:close/>
                  <a:moveTo>
                    <a:pt x="9534" y="1"/>
                  </a:moveTo>
                  <a:cubicBezTo>
                    <a:pt x="4297" y="1"/>
                    <a:pt x="1" y="4296"/>
                    <a:pt x="1" y="9532"/>
                  </a:cubicBezTo>
                  <a:cubicBezTo>
                    <a:pt x="1" y="14769"/>
                    <a:pt x="4297" y="19064"/>
                    <a:pt x="9534" y="19064"/>
                  </a:cubicBezTo>
                  <a:cubicBezTo>
                    <a:pt x="14768" y="19064"/>
                    <a:pt x="19065" y="14769"/>
                    <a:pt x="19065" y="9532"/>
                  </a:cubicBezTo>
                  <a:cubicBezTo>
                    <a:pt x="19065" y="4296"/>
                    <a:pt x="14768" y="1"/>
                    <a:pt x="953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0" name="Google Shape;8690;p80"/>
            <p:cNvSpPr/>
            <p:nvPr/>
          </p:nvSpPr>
          <p:spPr>
            <a:xfrm>
              <a:off x="6960158" y="1725228"/>
              <a:ext cx="36940" cy="39632"/>
            </a:xfrm>
            <a:custGeom>
              <a:avLst/>
              <a:gdLst/>
              <a:ahLst/>
              <a:cxnLst/>
              <a:rect l="l" t="t" r="r" b="b"/>
              <a:pathLst>
                <a:path w="1770" h="1899" extrusionOk="0">
                  <a:moveTo>
                    <a:pt x="652" y="0"/>
                  </a:moveTo>
                  <a:cubicBezTo>
                    <a:pt x="413" y="0"/>
                    <a:pt x="188" y="83"/>
                    <a:pt x="1" y="219"/>
                  </a:cubicBezTo>
                  <a:cubicBezTo>
                    <a:pt x="637" y="690"/>
                    <a:pt x="1127" y="1261"/>
                    <a:pt x="1428" y="1898"/>
                  </a:cubicBezTo>
                  <a:cubicBezTo>
                    <a:pt x="1635" y="1691"/>
                    <a:pt x="1770" y="1419"/>
                    <a:pt x="1770" y="1116"/>
                  </a:cubicBezTo>
                  <a:cubicBezTo>
                    <a:pt x="1770" y="501"/>
                    <a:pt x="1267" y="0"/>
                    <a:pt x="65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91" name="Google Shape;8691;p80"/>
          <p:cNvGrpSpPr/>
          <p:nvPr/>
        </p:nvGrpSpPr>
        <p:grpSpPr>
          <a:xfrm>
            <a:off x="1958433" y="3885842"/>
            <a:ext cx="387681" cy="272572"/>
            <a:chOff x="3386036" y="1746339"/>
            <a:chExt cx="397907" cy="279762"/>
          </a:xfrm>
        </p:grpSpPr>
        <p:sp>
          <p:nvSpPr>
            <p:cNvPr id="8692" name="Google Shape;8692;p80"/>
            <p:cNvSpPr/>
            <p:nvPr/>
          </p:nvSpPr>
          <p:spPr>
            <a:xfrm>
              <a:off x="3561652" y="1848954"/>
              <a:ext cx="59646" cy="74506"/>
            </a:xfrm>
            <a:custGeom>
              <a:avLst/>
              <a:gdLst/>
              <a:ahLst/>
              <a:cxnLst/>
              <a:rect l="l" t="t" r="r" b="b"/>
              <a:pathLst>
                <a:path w="2858" h="3570" extrusionOk="0">
                  <a:moveTo>
                    <a:pt x="1" y="0"/>
                  </a:moveTo>
                  <a:lnTo>
                    <a:pt x="1" y="3570"/>
                  </a:lnTo>
                  <a:lnTo>
                    <a:pt x="2858" y="1785"/>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3" name="Google Shape;8693;p80"/>
            <p:cNvSpPr/>
            <p:nvPr/>
          </p:nvSpPr>
          <p:spPr>
            <a:xfrm>
              <a:off x="3386036" y="1746339"/>
              <a:ext cx="397907" cy="279762"/>
            </a:xfrm>
            <a:custGeom>
              <a:avLst/>
              <a:gdLst/>
              <a:ahLst/>
              <a:cxnLst/>
              <a:rect l="l" t="t" r="r" b="b"/>
              <a:pathLst>
                <a:path w="19066" h="13405" extrusionOk="0">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94" name="Google Shape;8694;p80"/>
          <p:cNvGrpSpPr/>
          <p:nvPr/>
        </p:nvGrpSpPr>
        <p:grpSpPr>
          <a:xfrm>
            <a:off x="2996130" y="3828288"/>
            <a:ext cx="387681" cy="387681"/>
            <a:chOff x="4417380" y="1687279"/>
            <a:chExt cx="397907" cy="397907"/>
          </a:xfrm>
        </p:grpSpPr>
        <p:sp>
          <p:nvSpPr>
            <p:cNvPr id="8695" name="Google Shape;8695;p80"/>
            <p:cNvSpPr/>
            <p:nvPr/>
          </p:nvSpPr>
          <p:spPr>
            <a:xfrm>
              <a:off x="4417380" y="1687279"/>
              <a:ext cx="397907" cy="397907"/>
            </a:xfrm>
            <a:custGeom>
              <a:avLst/>
              <a:gdLst/>
              <a:ahLst/>
              <a:cxnLst/>
              <a:rect l="l" t="t" r="r" b="b"/>
              <a:pathLst>
                <a:path w="19066" h="19066" extrusionOk="0">
                  <a:moveTo>
                    <a:pt x="9525" y="2794"/>
                  </a:moveTo>
                  <a:cubicBezTo>
                    <a:pt x="11382" y="2845"/>
                    <a:pt x="13514" y="4021"/>
                    <a:pt x="13514" y="6949"/>
                  </a:cubicBezTo>
                  <a:cubicBezTo>
                    <a:pt x="13514" y="7361"/>
                    <a:pt x="13500" y="7674"/>
                    <a:pt x="13486" y="7912"/>
                  </a:cubicBezTo>
                  <a:cubicBezTo>
                    <a:pt x="13689" y="7867"/>
                    <a:pt x="14004" y="7789"/>
                    <a:pt x="14208" y="7789"/>
                  </a:cubicBezTo>
                  <a:cubicBezTo>
                    <a:pt x="14882" y="7789"/>
                    <a:pt x="15370" y="8202"/>
                    <a:pt x="15370" y="8769"/>
                  </a:cubicBezTo>
                  <a:cubicBezTo>
                    <a:pt x="15370" y="9574"/>
                    <a:pt x="14598" y="9882"/>
                    <a:pt x="14137" y="10066"/>
                  </a:cubicBezTo>
                  <a:cubicBezTo>
                    <a:pt x="14020" y="10112"/>
                    <a:pt x="13857" y="10178"/>
                    <a:pt x="13767" y="10231"/>
                  </a:cubicBezTo>
                  <a:cubicBezTo>
                    <a:pt x="13822" y="10949"/>
                    <a:pt x="14437" y="11278"/>
                    <a:pt x="15354" y="11690"/>
                  </a:cubicBezTo>
                  <a:cubicBezTo>
                    <a:pt x="16061" y="12007"/>
                    <a:pt x="16794" y="12336"/>
                    <a:pt x="16794" y="13104"/>
                  </a:cubicBezTo>
                  <a:cubicBezTo>
                    <a:pt x="16794" y="13896"/>
                    <a:pt x="16088" y="14016"/>
                    <a:pt x="15520" y="14112"/>
                  </a:cubicBezTo>
                  <a:cubicBezTo>
                    <a:pt x="15333" y="14146"/>
                    <a:pt x="15111" y="14183"/>
                    <a:pt x="14855" y="14239"/>
                  </a:cubicBezTo>
                  <a:cubicBezTo>
                    <a:pt x="14768" y="14620"/>
                    <a:pt x="14600" y="15156"/>
                    <a:pt x="13939" y="15156"/>
                  </a:cubicBezTo>
                  <a:cubicBezTo>
                    <a:pt x="13709" y="15156"/>
                    <a:pt x="13258" y="15035"/>
                    <a:pt x="12916" y="15035"/>
                  </a:cubicBezTo>
                  <a:cubicBezTo>
                    <a:pt x="12370" y="15035"/>
                    <a:pt x="12048" y="15253"/>
                    <a:pt x="11642" y="15531"/>
                  </a:cubicBezTo>
                  <a:cubicBezTo>
                    <a:pt x="11160" y="15860"/>
                    <a:pt x="10556" y="16272"/>
                    <a:pt x="9534" y="16272"/>
                  </a:cubicBezTo>
                  <a:cubicBezTo>
                    <a:pt x="8510" y="16272"/>
                    <a:pt x="7908" y="15860"/>
                    <a:pt x="7425" y="15531"/>
                  </a:cubicBezTo>
                  <a:cubicBezTo>
                    <a:pt x="7020" y="15255"/>
                    <a:pt x="6698" y="15035"/>
                    <a:pt x="6151" y="15035"/>
                  </a:cubicBezTo>
                  <a:cubicBezTo>
                    <a:pt x="5810" y="15035"/>
                    <a:pt x="5357" y="15156"/>
                    <a:pt x="5129" y="15156"/>
                  </a:cubicBezTo>
                  <a:cubicBezTo>
                    <a:pt x="4467" y="15156"/>
                    <a:pt x="4298" y="14620"/>
                    <a:pt x="4211" y="14239"/>
                  </a:cubicBezTo>
                  <a:cubicBezTo>
                    <a:pt x="3956" y="14183"/>
                    <a:pt x="3735" y="14146"/>
                    <a:pt x="3547" y="14112"/>
                  </a:cubicBezTo>
                  <a:cubicBezTo>
                    <a:pt x="2980" y="14016"/>
                    <a:pt x="2272" y="13896"/>
                    <a:pt x="2272" y="13104"/>
                  </a:cubicBezTo>
                  <a:cubicBezTo>
                    <a:pt x="2272" y="12336"/>
                    <a:pt x="3004" y="12007"/>
                    <a:pt x="3712" y="11690"/>
                  </a:cubicBezTo>
                  <a:cubicBezTo>
                    <a:pt x="4630" y="11280"/>
                    <a:pt x="5246" y="10949"/>
                    <a:pt x="5299" y="10231"/>
                  </a:cubicBezTo>
                  <a:cubicBezTo>
                    <a:pt x="5209" y="10178"/>
                    <a:pt x="5046" y="10112"/>
                    <a:pt x="4929" y="10066"/>
                  </a:cubicBezTo>
                  <a:cubicBezTo>
                    <a:pt x="4469" y="9882"/>
                    <a:pt x="3696" y="9573"/>
                    <a:pt x="3696" y="8769"/>
                  </a:cubicBezTo>
                  <a:cubicBezTo>
                    <a:pt x="3696" y="8202"/>
                    <a:pt x="4186" y="7789"/>
                    <a:pt x="4858" y="7789"/>
                  </a:cubicBezTo>
                  <a:cubicBezTo>
                    <a:pt x="5062" y="7789"/>
                    <a:pt x="5378" y="7867"/>
                    <a:pt x="5580" y="7912"/>
                  </a:cubicBezTo>
                  <a:cubicBezTo>
                    <a:pt x="5568" y="7674"/>
                    <a:pt x="5554" y="7361"/>
                    <a:pt x="5554" y="6949"/>
                  </a:cubicBezTo>
                  <a:cubicBezTo>
                    <a:pt x="5554" y="4011"/>
                    <a:pt x="7692" y="2840"/>
                    <a:pt x="9525" y="2794"/>
                  </a:cubicBezTo>
                  <a:close/>
                  <a:moveTo>
                    <a:pt x="2794" y="1"/>
                  </a:moveTo>
                  <a:cubicBezTo>
                    <a:pt x="1255" y="1"/>
                    <a:pt x="1" y="1253"/>
                    <a:pt x="1" y="2794"/>
                  </a:cubicBezTo>
                  <a:lnTo>
                    <a:pt x="1" y="16272"/>
                  </a:lnTo>
                  <a:cubicBezTo>
                    <a:pt x="1" y="17811"/>
                    <a:pt x="1255" y="19065"/>
                    <a:pt x="2794" y="19065"/>
                  </a:cubicBezTo>
                  <a:lnTo>
                    <a:pt x="16274" y="19065"/>
                  </a:lnTo>
                  <a:cubicBezTo>
                    <a:pt x="17813" y="19065"/>
                    <a:pt x="19065" y="17811"/>
                    <a:pt x="19065" y="16272"/>
                  </a:cubicBezTo>
                  <a:lnTo>
                    <a:pt x="19065" y="2792"/>
                  </a:lnTo>
                  <a:cubicBezTo>
                    <a:pt x="19065" y="1253"/>
                    <a:pt x="17813" y="1"/>
                    <a:pt x="162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80"/>
            <p:cNvSpPr/>
            <p:nvPr/>
          </p:nvSpPr>
          <p:spPr>
            <a:xfrm>
              <a:off x="4492363" y="1768878"/>
              <a:ext cx="248270" cy="234704"/>
            </a:xfrm>
            <a:custGeom>
              <a:avLst/>
              <a:gdLst/>
              <a:ahLst/>
              <a:cxnLst/>
              <a:rect l="l" t="t" r="r" b="b"/>
              <a:pathLst>
                <a:path w="11896" h="11246" extrusionOk="0">
                  <a:moveTo>
                    <a:pt x="5930" y="0"/>
                  </a:moveTo>
                  <a:cubicBezTo>
                    <a:pt x="5093" y="21"/>
                    <a:pt x="3077" y="428"/>
                    <a:pt x="3077" y="3039"/>
                  </a:cubicBezTo>
                  <a:cubicBezTo>
                    <a:pt x="3077" y="3478"/>
                    <a:pt x="3094" y="3798"/>
                    <a:pt x="3107" y="4028"/>
                  </a:cubicBezTo>
                  <a:cubicBezTo>
                    <a:pt x="3142" y="4647"/>
                    <a:pt x="3077" y="5187"/>
                    <a:pt x="2410" y="5187"/>
                  </a:cubicBezTo>
                  <a:cubicBezTo>
                    <a:pt x="2173" y="5187"/>
                    <a:pt x="1840" y="5114"/>
                    <a:pt x="1608" y="5061"/>
                  </a:cubicBezTo>
                  <a:lnTo>
                    <a:pt x="1608" y="5061"/>
                  </a:lnTo>
                  <a:cubicBezTo>
                    <a:pt x="2217" y="5314"/>
                    <a:pt x="2827" y="5535"/>
                    <a:pt x="2827" y="6215"/>
                  </a:cubicBezTo>
                  <a:cubicBezTo>
                    <a:pt x="2827" y="7791"/>
                    <a:pt x="1472" y="8398"/>
                    <a:pt x="577" y="8799"/>
                  </a:cubicBezTo>
                  <a:cubicBezTo>
                    <a:pt x="400" y="8879"/>
                    <a:pt x="169" y="8981"/>
                    <a:pt x="0" y="9077"/>
                  </a:cubicBezTo>
                  <a:cubicBezTo>
                    <a:pt x="386" y="9148"/>
                    <a:pt x="526" y="9160"/>
                    <a:pt x="965" y="9263"/>
                  </a:cubicBezTo>
                  <a:cubicBezTo>
                    <a:pt x="1348" y="9355"/>
                    <a:pt x="1603" y="9620"/>
                    <a:pt x="1713" y="10103"/>
                  </a:cubicBezTo>
                  <a:cubicBezTo>
                    <a:pt x="2012" y="10046"/>
                    <a:pt x="2244" y="10007"/>
                    <a:pt x="2558" y="10007"/>
                  </a:cubicBezTo>
                  <a:cubicBezTo>
                    <a:pt x="3450" y="10007"/>
                    <a:pt x="3988" y="10373"/>
                    <a:pt x="4460" y="10697"/>
                  </a:cubicBezTo>
                  <a:cubicBezTo>
                    <a:pt x="4892" y="10991"/>
                    <a:pt x="5261" y="11244"/>
                    <a:pt x="5941" y="11246"/>
                  </a:cubicBezTo>
                  <a:cubicBezTo>
                    <a:pt x="6620" y="11244"/>
                    <a:pt x="6990" y="10991"/>
                    <a:pt x="7420" y="10697"/>
                  </a:cubicBezTo>
                  <a:cubicBezTo>
                    <a:pt x="7894" y="10373"/>
                    <a:pt x="8430" y="10007"/>
                    <a:pt x="9323" y="10007"/>
                  </a:cubicBezTo>
                  <a:cubicBezTo>
                    <a:pt x="9638" y="10007"/>
                    <a:pt x="9870" y="10044"/>
                    <a:pt x="10169" y="10103"/>
                  </a:cubicBezTo>
                  <a:cubicBezTo>
                    <a:pt x="10280" y="9616"/>
                    <a:pt x="10535" y="9355"/>
                    <a:pt x="10917" y="9263"/>
                  </a:cubicBezTo>
                  <a:cubicBezTo>
                    <a:pt x="11308" y="9171"/>
                    <a:pt x="11524" y="9140"/>
                    <a:pt x="11895" y="9075"/>
                  </a:cubicBezTo>
                  <a:cubicBezTo>
                    <a:pt x="11727" y="8988"/>
                    <a:pt x="11487" y="8880"/>
                    <a:pt x="11304" y="8799"/>
                  </a:cubicBezTo>
                  <a:cubicBezTo>
                    <a:pt x="10409" y="8398"/>
                    <a:pt x="9054" y="7791"/>
                    <a:pt x="9054" y="6215"/>
                  </a:cubicBezTo>
                  <a:cubicBezTo>
                    <a:pt x="9054" y="5541"/>
                    <a:pt x="9663" y="5312"/>
                    <a:pt x="10271" y="5061"/>
                  </a:cubicBezTo>
                  <a:lnTo>
                    <a:pt x="10271" y="5061"/>
                  </a:lnTo>
                  <a:cubicBezTo>
                    <a:pt x="9985" y="5105"/>
                    <a:pt x="9811" y="5187"/>
                    <a:pt x="9472" y="5187"/>
                  </a:cubicBezTo>
                  <a:cubicBezTo>
                    <a:pt x="8805" y="5187"/>
                    <a:pt x="8739" y="4647"/>
                    <a:pt x="8773" y="4028"/>
                  </a:cubicBezTo>
                  <a:cubicBezTo>
                    <a:pt x="8787" y="3798"/>
                    <a:pt x="8805" y="3478"/>
                    <a:pt x="8805" y="3039"/>
                  </a:cubicBezTo>
                  <a:cubicBezTo>
                    <a:pt x="8805" y="439"/>
                    <a:pt x="6795" y="25"/>
                    <a:pt x="593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97" name="Google Shape;8697;p80"/>
          <p:cNvGrpSpPr/>
          <p:nvPr/>
        </p:nvGrpSpPr>
        <p:grpSpPr>
          <a:xfrm>
            <a:off x="7942611" y="3308537"/>
            <a:ext cx="387661" cy="387661"/>
            <a:chOff x="2869999" y="1687279"/>
            <a:chExt cx="397887" cy="397887"/>
          </a:xfrm>
        </p:grpSpPr>
        <p:sp>
          <p:nvSpPr>
            <p:cNvPr id="8698" name="Google Shape;8698;p80"/>
            <p:cNvSpPr/>
            <p:nvPr/>
          </p:nvSpPr>
          <p:spPr>
            <a:xfrm>
              <a:off x="2994590" y="1833740"/>
              <a:ext cx="148657" cy="81685"/>
            </a:xfrm>
            <a:custGeom>
              <a:avLst/>
              <a:gdLst/>
              <a:ahLst/>
              <a:cxnLst/>
              <a:rect l="l" t="t" r="r" b="b"/>
              <a:pathLst>
                <a:path w="7123" h="3914" extrusionOk="0">
                  <a:moveTo>
                    <a:pt x="2491" y="0"/>
                  </a:moveTo>
                  <a:lnTo>
                    <a:pt x="1" y="3112"/>
                  </a:lnTo>
                  <a:lnTo>
                    <a:pt x="1" y="3112"/>
                  </a:lnTo>
                  <a:lnTo>
                    <a:pt x="2196" y="2015"/>
                  </a:lnTo>
                  <a:cubicBezTo>
                    <a:pt x="2275" y="1975"/>
                    <a:pt x="2360" y="1956"/>
                    <a:pt x="2445" y="1956"/>
                  </a:cubicBezTo>
                  <a:cubicBezTo>
                    <a:pt x="2590" y="1956"/>
                    <a:pt x="2733" y="2012"/>
                    <a:pt x="2840" y="2119"/>
                  </a:cubicBezTo>
                  <a:lnTo>
                    <a:pt x="4634" y="3913"/>
                  </a:lnTo>
                  <a:lnTo>
                    <a:pt x="7123" y="800"/>
                  </a:lnTo>
                  <a:lnTo>
                    <a:pt x="4929" y="1897"/>
                  </a:lnTo>
                  <a:cubicBezTo>
                    <a:pt x="4850" y="1937"/>
                    <a:pt x="4764" y="1957"/>
                    <a:pt x="4679" y="1957"/>
                  </a:cubicBezTo>
                  <a:cubicBezTo>
                    <a:pt x="4535" y="1957"/>
                    <a:pt x="4392" y="1900"/>
                    <a:pt x="4285" y="1792"/>
                  </a:cubicBezTo>
                  <a:lnTo>
                    <a:pt x="24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80"/>
            <p:cNvSpPr/>
            <p:nvPr/>
          </p:nvSpPr>
          <p:spPr>
            <a:xfrm>
              <a:off x="2869999" y="1687279"/>
              <a:ext cx="397887" cy="397887"/>
            </a:xfrm>
            <a:custGeom>
              <a:avLst/>
              <a:gdLst/>
              <a:ahLst/>
              <a:cxnLst/>
              <a:rect l="l" t="t" r="r" b="b"/>
              <a:pathLst>
                <a:path w="19065" h="19065" extrusionOk="0">
                  <a:moveTo>
                    <a:pt x="8420" y="5623"/>
                  </a:moveTo>
                  <a:cubicBezTo>
                    <a:pt x="8569" y="5623"/>
                    <a:pt x="8707" y="5682"/>
                    <a:pt x="8810" y="5787"/>
                  </a:cubicBezTo>
                  <a:lnTo>
                    <a:pt x="10759" y="7736"/>
                  </a:lnTo>
                  <a:lnTo>
                    <a:pt x="14867" y="5683"/>
                  </a:lnTo>
                  <a:cubicBezTo>
                    <a:pt x="14947" y="5643"/>
                    <a:pt x="15033" y="5624"/>
                    <a:pt x="15118" y="5624"/>
                  </a:cubicBezTo>
                  <a:cubicBezTo>
                    <a:pt x="15283" y="5624"/>
                    <a:pt x="15443" y="5695"/>
                    <a:pt x="15552" y="5829"/>
                  </a:cubicBezTo>
                  <a:cubicBezTo>
                    <a:pt x="15716" y="6035"/>
                    <a:pt x="15718" y="6325"/>
                    <a:pt x="15553" y="6530"/>
                  </a:cubicBezTo>
                  <a:lnTo>
                    <a:pt x="11085" y="12116"/>
                  </a:lnTo>
                  <a:cubicBezTo>
                    <a:pt x="10973" y="12256"/>
                    <a:pt x="10812" y="12324"/>
                    <a:pt x="10652" y="12324"/>
                  </a:cubicBezTo>
                  <a:cubicBezTo>
                    <a:pt x="10507" y="12324"/>
                    <a:pt x="10363" y="12269"/>
                    <a:pt x="10255" y="12161"/>
                  </a:cubicBezTo>
                  <a:lnTo>
                    <a:pt x="8306" y="10211"/>
                  </a:lnTo>
                  <a:lnTo>
                    <a:pt x="4196" y="12267"/>
                  </a:lnTo>
                  <a:cubicBezTo>
                    <a:pt x="4117" y="12306"/>
                    <a:pt x="4032" y="12325"/>
                    <a:pt x="3948" y="12325"/>
                  </a:cubicBezTo>
                  <a:cubicBezTo>
                    <a:pt x="3784" y="12325"/>
                    <a:pt x="3622" y="12253"/>
                    <a:pt x="3514" y="12118"/>
                  </a:cubicBezTo>
                  <a:cubicBezTo>
                    <a:pt x="3347" y="11913"/>
                    <a:pt x="3347" y="11623"/>
                    <a:pt x="3510" y="11418"/>
                  </a:cubicBezTo>
                  <a:lnTo>
                    <a:pt x="7979" y="5833"/>
                  </a:lnTo>
                  <a:cubicBezTo>
                    <a:pt x="8078" y="5709"/>
                    <a:pt x="8226" y="5633"/>
                    <a:pt x="8384" y="5624"/>
                  </a:cubicBezTo>
                  <a:cubicBezTo>
                    <a:pt x="8396" y="5623"/>
                    <a:pt x="8408" y="5623"/>
                    <a:pt x="8420" y="5623"/>
                  </a:cubicBezTo>
                  <a:close/>
                  <a:moveTo>
                    <a:pt x="9532" y="1"/>
                  </a:moveTo>
                  <a:cubicBezTo>
                    <a:pt x="4297" y="1"/>
                    <a:pt x="0" y="4046"/>
                    <a:pt x="0" y="8975"/>
                  </a:cubicBezTo>
                  <a:cubicBezTo>
                    <a:pt x="0" y="11616"/>
                    <a:pt x="1255" y="14085"/>
                    <a:pt x="3388" y="15787"/>
                  </a:cubicBezTo>
                  <a:lnTo>
                    <a:pt x="3388" y="18506"/>
                  </a:lnTo>
                  <a:cubicBezTo>
                    <a:pt x="3388" y="18699"/>
                    <a:pt x="3489" y="18879"/>
                    <a:pt x="3653" y="18980"/>
                  </a:cubicBezTo>
                  <a:cubicBezTo>
                    <a:pt x="3742" y="19036"/>
                    <a:pt x="3843" y="19064"/>
                    <a:pt x="3946" y="19064"/>
                  </a:cubicBezTo>
                  <a:cubicBezTo>
                    <a:pt x="4031" y="19064"/>
                    <a:pt x="4117" y="19045"/>
                    <a:pt x="4196" y="19005"/>
                  </a:cubicBezTo>
                  <a:lnTo>
                    <a:pt x="6970" y="17581"/>
                  </a:lnTo>
                  <a:cubicBezTo>
                    <a:pt x="7802" y="17799"/>
                    <a:pt x="8661" y="17910"/>
                    <a:pt x="9532" y="17910"/>
                  </a:cubicBezTo>
                  <a:cubicBezTo>
                    <a:pt x="14768" y="17910"/>
                    <a:pt x="19065" y="13901"/>
                    <a:pt x="19065" y="8975"/>
                  </a:cubicBezTo>
                  <a:cubicBezTo>
                    <a:pt x="19065" y="4046"/>
                    <a:pt x="14768" y="1"/>
                    <a:pt x="9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0" name="Google Shape;8700;p80"/>
          <p:cNvGrpSpPr/>
          <p:nvPr/>
        </p:nvGrpSpPr>
        <p:grpSpPr>
          <a:xfrm>
            <a:off x="2477718" y="3828664"/>
            <a:ext cx="386807" cy="386929"/>
            <a:chOff x="3902887" y="1687655"/>
            <a:chExt cx="397010" cy="397135"/>
          </a:xfrm>
        </p:grpSpPr>
        <p:sp>
          <p:nvSpPr>
            <p:cNvPr id="8701" name="Google Shape;8701;p80"/>
            <p:cNvSpPr/>
            <p:nvPr/>
          </p:nvSpPr>
          <p:spPr>
            <a:xfrm>
              <a:off x="4023345" y="1785845"/>
              <a:ext cx="156275" cy="200269"/>
            </a:xfrm>
            <a:custGeom>
              <a:avLst/>
              <a:gdLst/>
              <a:ahLst/>
              <a:cxnLst/>
              <a:rect l="l" t="t" r="r" b="b"/>
              <a:pathLst>
                <a:path w="7488" h="9596" extrusionOk="0">
                  <a:moveTo>
                    <a:pt x="3585" y="1"/>
                  </a:moveTo>
                  <a:cubicBezTo>
                    <a:pt x="3550" y="1"/>
                    <a:pt x="36" y="31"/>
                    <a:pt x="36" y="2561"/>
                  </a:cubicBezTo>
                  <a:cubicBezTo>
                    <a:pt x="36" y="4296"/>
                    <a:pt x="1381" y="4712"/>
                    <a:pt x="3429" y="5147"/>
                  </a:cubicBezTo>
                  <a:cubicBezTo>
                    <a:pt x="4813" y="5440"/>
                    <a:pt x="6242" y="5745"/>
                    <a:pt x="6242" y="7084"/>
                  </a:cubicBezTo>
                  <a:cubicBezTo>
                    <a:pt x="6242" y="8290"/>
                    <a:pt x="4968" y="9010"/>
                    <a:pt x="3737" y="9010"/>
                  </a:cubicBezTo>
                  <a:cubicBezTo>
                    <a:pt x="2265" y="9010"/>
                    <a:pt x="1591" y="8227"/>
                    <a:pt x="1100" y="7655"/>
                  </a:cubicBezTo>
                  <a:cubicBezTo>
                    <a:pt x="793" y="7298"/>
                    <a:pt x="640" y="7140"/>
                    <a:pt x="463" y="7140"/>
                  </a:cubicBezTo>
                  <a:cubicBezTo>
                    <a:pt x="330" y="7140"/>
                    <a:pt x="1" y="7243"/>
                    <a:pt x="1" y="7485"/>
                  </a:cubicBezTo>
                  <a:cubicBezTo>
                    <a:pt x="1" y="8301"/>
                    <a:pt x="1016" y="9596"/>
                    <a:pt x="3744" y="9596"/>
                  </a:cubicBezTo>
                  <a:cubicBezTo>
                    <a:pt x="5165" y="9594"/>
                    <a:pt x="6203" y="9265"/>
                    <a:pt x="6831" y="8616"/>
                  </a:cubicBezTo>
                  <a:cubicBezTo>
                    <a:pt x="7479" y="7947"/>
                    <a:pt x="7487" y="7116"/>
                    <a:pt x="7482" y="6957"/>
                  </a:cubicBezTo>
                  <a:cubicBezTo>
                    <a:pt x="7482" y="5087"/>
                    <a:pt x="6088" y="4674"/>
                    <a:pt x="3964" y="4255"/>
                  </a:cubicBezTo>
                  <a:cubicBezTo>
                    <a:pt x="2598" y="3986"/>
                    <a:pt x="1186" y="3709"/>
                    <a:pt x="1186" y="2410"/>
                  </a:cubicBezTo>
                  <a:cubicBezTo>
                    <a:pt x="1186" y="1420"/>
                    <a:pt x="2170" y="675"/>
                    <a:pt x="3475" y="675"/>
                  </a:cubicBezTo>
                  <a:cubicBezTo>
                    <a:pt x="4868" y="675"/>
                    <a:pt x="5485" y="1305"/>
                    <a:pt x="5938" y="1766"/>
                  </a:cubicBezTo>
                  <a:cubicBezTo>
                    <a:pt x="6247" y="2081"/>
                    <a:pt x="6375" y="2191"/>
                    <a:pt x="6598" y="2191"/>
                  </a:cubicBezTo>
                  <a:cubicBezTo>
                    <a:pt x="6794" y="2191"/>
                    <a:pt x="7082" y="2072"/>
                    <a:pt x="7082" y="1818"/>
                  </a:cubicBezTo>
                  <a:cubicBezTo>
                    <a:pt x="7082" y="1381"/>
                    <a:pt x="5803" y="1"/>
                    <a:pt x="35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80"/>
            <p:cNvSpPr/>
            <p:nvPr/>
          </p:nvSpPr>
          <p:spPr>
            <a:xfrm>
              <a:off x="3902887" y="1687655"/>
              <a:ext cx="397010" cy="397135"/>
            </a:xfrm>
            <a:custGeom>
              <a:avLst/>
              <a:gdLst/>
              <a:ahLst/>
              <a:cxnLst/>
              <a:rect l="l" t="t" r="r" b="b"/>
              <a:pathLst>
                <a:path w="19023" h="19029" extrusionOk="0">
                  <a:moveTo>
                    <a:pt x="9357" y="3591"/>
                  </a:moveTo>
                  <a:cubicBezTo>
                    <a:pt x="11911" y="3591"/>
                    <a:pt x="13969" y="5196"/>
                    <a:pt x="13969" y="6523"/>
                  </a:cubicBezTo>
                  <a:cubicBezTo>
                    <a:pt x="13969" y="7455"/>
                    <a:pt x="13157" y="8010"/>
                    <a:pt x="12370" y="8010"/>
                  </a:cubicBezTo>
                  <a:cubicBezTo>
                    <a:pt x="11658" y="8010"/>
                    <a:pt x="11246" y="7589"/>
                    <a:pt x="10914" y="7251"/>
                  </a:cubicBezTo>
                  <a:cubicBezTo>
                    <a:pt x="10514" y="6845"/>
                    <a:pt x="10171" y="6494"/>
                    <a:pt x="9247" y="6494"/>
                  </a:cubicBezTo>
                  <a:cubicBezTo>
                    <a:pt x="8481" y="6494"/>
                    <a:pt x="8073" y="6855"/>
                    <a:pt x="8073" y="7115"/>
                  </a:cubicBezTo>
                  <a:cubicBezTo>
                    <a:pt x="8073" y="7497"/>
                    <a:pt x="9028" y="7685"/>
                    <a:pt x="9950" y="7867"/>
                  </a:cubicBezTo>
                  <a:cubicBezTo>
                    <a:pt x="11710" y="8214"/>
                    <a:pt x="14369" y="8739"/>
                    <a:pt x="14369" y="11635"/>
                  </a:cubicBezTo>
                  <a:cubicBezTo>
                    <a:pt x="14379" y="11960"/>
                    <a:pt x="14340" y="13128"/>
                    <a:pt x="13404" y="14096"/>
                  </a:cubicBezTo>
                  <a:cubicBezTo>
                    <a:pt x="12561" y="14970"/>
                    <a:pt x="11252" y="15414"/>
                    <a:pt x="9518" y="15415"/>
                  </a:cubicBezTo>
                  <a:lnTo>
                    <a:pt x="9516" y="15415"/>
                  </a:lnTo>
                  <a:cubicBezTo>
                    <a:pt x="5952" y="15415"/>
                    <a:pt x="4658" y="13487"/>
                    <a:pt x="4658" y="12190"/>
                  </a:cubicBezTo>
                  <a:cubicBezTo>
                    <a:pt x="4658" y="11290"/>
                    <a:pt x="5476" y="10731"/>
                    <a:pt x="6235" y="10731"/>
                  </a:cubicBezTo>
                  <a:cubicBezTo>
                    <a:pt x="6942" y="10731"/>
                    <a:pt x="7354" y="11210"/>
                    <a:pt x="7717" y="11633"/>
                  </a:cubicBezTo>
                  <a:cubicBezTo>
                    <a:pt x="8145" y="12132"/>
                    <a:pt x="8549" y="12601"/>
                    <a:pt x="9509" y="12601"/>
                  </a:cubicBezTo>
                  <a:cubicBezTo>
                    <a:pt x="10165" y="12601"/>
                    <a:pt x="10898" y="12254"/>
                    <a:pt x="10898" y="11789"/>
                  </a:cubicBezTo>
                  <a:cubicBezTo>
                    <a:pt x="10898" y="11384"/>
                    <a:pt x="10135" y="11191"/>
                    <a:pt x="8970" y="10943"/>
                  </a:cubicBezTo>
                  <a:cubicBezTo>
                    <a:pt x="7165" y="10559"/>
                    <a:pt x="4694" y="10032"/>
                    <a:pt x="4694" y="7266"/>
                  </a:cubicBezTo>
                  <a:cubicBezTo>
                    <a:pt x="4694" y="4359"/>
                    <a:pt x="7744" y="3591"/>
                    <a:pt x="9357" y="3591"/>
                  </a:cubicBezTo>
                  <a:close/>
                  <a:moveTo>
                    <a:pt x="5202" y="0"/>
                  </a:moveTo>
                  <a:cubicBezTo>
                    <a:pt x="2338" y="0"/>
                    <a:pt x="6" y="2303"/>
                    <a:pt x="1" y="5148"/>
                  </a:cubicBezTo>
                  <a:lnTo>
                    <a:pt x="1" y="5159"/>
                  </a:lnTo>
                  <a:cubicBezTo>
                    <a:pt x="2" y="6225"/>
                    <a:pt x="261" y="6830"/>
                    <a:pt x="469" y="7319"/>
                  </a:cubicBezTo>
                  <a:cubicBezTo>
                    <a:pt x="609" y="7646"/>
                    <a:pt x="712" y="7885"/>
                    <a:pt x="712" y="8212"/>
                  </a:cubicBezTo>
                  <a:cubicBezTo>
                    <a:pt x="712" y="8219"/>
                    <a:pt x="632" y="9035"/>
                    <a:pt x="632" y="9553"/>
                  </a:cubicBezTo>
                  <a:cubicBezTo>
                    <a:pt x="632" y="12302"/>
                    <a:pt x="2927" y="18423"/>
                    <a:pt x="9541" y="18423"/>
                  </a:cubicBezTo>
                  <a:cubicBezTo>
                    <a:pt x="10171" y="18423"/>
                    <a:pt x="10931" y="18343"/>
                    <a:pt x="10931" y="18343"/>
                  </a:cubicBezTo>
                  <a:cubicBezTo>
                    <a:pt x="11190" y="18343"/>
                    <a:pt x="11441" y="18446"/>
                    <a:pt x="11759" y="18577"/>
                  </a:cubicBezTo>
                  <a:cubicBezTo>
                    <a:pt x="12509" y="18886"/>
                    <a:pt x="13241" y="19028"/>
                    <a:pt x="13937" y="19028"/>
                  </a:cubicBezTo>
                  <a:cubicBezTo>
                    <a:pt x="15330" y="19028"/>
                    <a:pt x="16576" y="18458"/>
                    <a:pt x="17517" y="17520"/>
                  </a:cubicBezTo>
                  <a:cubicBezTo>
                    <a:pt x="18489" y="16555"/>
                    <a:pt x="19023" y="15260"/>
                    <a:pt x="19023" y="13878"/>
                  </a:cubicBezTo>
                  <a:cubicBezTo>
                    <a:pt x="19023" y="12804"/>
                    <a:pt x="18763" y="12198"/>
                    <a:pt x="18554" y="11708"/>
                  </a:cubicBezTo>
                  <a:cubicBezTo>
                    <a:pt x="18414" y="11380"/>
                    <a:pt x="18312" y="11141"/>
                    <a:pt x="18312" y="10814"/>
                  </a:cubicBezTo>
                  <a:cubicBezTo>
                    <a:pt x="18312" y="10804"/>
                    <a:pt x="18391" y="9993"/>
                    <a:pt x="18391" y="9473"/>
                  </a:cubicBezTo>
                  <a:cubicBezTo>
                    <a:pt x="18391" y="6724"/>
                    <a:pt x="16095" y="603"/>
                    <a:pt x="9483" y="603"/>
                  </a:cubicBezTo>
                  <a:cubicBezTo>
                    <a:pt x="8853" y="603"/>
                    <a:pt x="8092" y="683"/>
                    <a:pt x="8092" y="683"/>
                  </a:cubicBezTo>
                  <a:cubicBezTo>
                    <a:pt x="7832" y="683"/>
                    <a:pt x="7583" y="580"/>
                    <a:pt x="7264" y="450"/>
                  </a:cubicBezTo>
                  <a:cubicBezTo>
                    <a:pt x="6767" y="244"/>
                    <a:pt x="6150" y="0"/>
                    <a:pt x="520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3" name="Google Shape;8703;p80"/>
          <p:cNvGrpSpPr/>
          <p:nvPr/>
        </p:nvGrpSpPr>
        <p:grpSpPr>
          <a:xfrm>
            <a:off x="3515416" y="3828344"/>
            <a:ext cx="387681" cy="387681"/>
            <a:chOff x="4933458" y="1687279"/>
            <a:chExt cx="397907" cy="397907"/>
          </a:xfrm>
        </p:grpSpPr>
        <p:sp>
          <p:nvSpPr>
            <p:cNvPr id="8704" name="Google Shape;8704;p80"/>
            <p:cNvSpPr/>
            <p:nvPr/>
          </p:nvSpPr>
          <p:spPr>
            <a:xfrm>
              <a:off x="5071801" y="1766541"/>
              <a:ext cx="125867" cy="241215"/>
            </a:xfrm>
            <a:custGeom>
              <a:avLst/>
              <a:gdLst/>
              <a:ahLst/>
              <a:cxnLst/>
              <a:rect l="l" t="t" r="r" b="b"/>
              <a:pathLst>
                <a:path w="6031" h="11558" extrusionOk="0">
                  <a:moveTo>
                    <a:pt x="2415" y="1"/>
                  </a:moveTo>
                  <a:cubicBezTo>
                    <a:pt x="2233" y="993"/>
                    <a:pt x="1808" y="2415"/>
                    <a:pt x="0" y="2785"/>
                  </a:cubicBezTo>
                  <a:lnTo>
                    <a:pt x="0" y="4244"/>
                  </a:lnTo>
                  <a:lnTo>
                    <a:pt x="1228" y="4244"/>
                  </a:lnTo>
                  <a:cubicBezTo>
                    <a:pt x="1537" y="4244"/>
                    <a:pt x="1787" y="4496"/>
                    <a:pt x="1787" y="4803"/>
                  </a:cubicBezTo>
                  <a:lnTo>
                    <a:pt x="1787" y="9077"/>
                  </a:lnTo>
                  <a:cubicBezTo>
                    <a:pt x="1787" y="10222"/>
                    <a:pt x="2553" y="11558"/>
                    <a:pt x="4714" y="11558"/>
                  </a:cubicBezTo>
                  <a:cubicBezTo>
                    <a:pt x="5212" y="11558"/>
                    <a:pt x="5689" y="11535"/>
                    <a:pt x="6031" y="11512"/>
                  </a:cubicBezTo>
                  <a:lnTo>
                    <a:pt x="6031" y="9905"/>
                  </a:lnTo>
                  <a:lnTo>
                    <a:pt x="4891" y="9905"/>
                  </a:lnTo>
                  <a:cubicBezTo>
                    <a:pt x="3535" y="9905"/>
                    <a:pt x="3351" y="9125"/>
                    <a:pt x="3351" y="8363"/>
                  </a:cubicBezTo>
                  <a:lnTo>
                    <a:pt x="3351" y="4803"/>
                  </a:lnTo>
                  <a:cubicBezTo>
                    <a:pt x="3351" y="4496"/>
                    <a:pt x="3600" y="4244"/>
                    <a:pt x="3910" y="4244"/>
                  </a:cubicBezTo>
                  <a:lnTo>
                    <a:pt x="6031" y="4244"/>
                  </a:lnTo>
                  <a:lnTo>
                    <a:pt x="6031" y="2681"/>
                  </a:lnTo>
                  <a:lnTo>
                    <a:pt x="3910" y="2681"/>
                  </a:lnTo>
                  <a:cubicBezTo>
                    <a:pt x="3600" y="2681"/>
                    <a:pt x="3351" y="2431"/>
                    <a:pt x="3351" y="2122"/>
                  </a:cubicBezTo>
                  <a:lnTo>
                    <a:pt x="33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80"/>
            <p:cNvSpPr/>
            <p:nvPr/>
          </p:nvSpPr>
          <p:spPr>
            <a:xfrm>
              <a:off x="4933458" y="1687279"/>
              <a:ext cx="397907" cy="397907"/>
            </a:xfrm>
            <a:custGeom>
              <a:avLst/>
              <a:gdLst/>
              <a:ahLst/>
              <a:cxnLst/>
              <a:rect l="l" t="t" r="r" b="b"/>
              <a:pathLst>
                <a:path w="19066" h="19066" extrusionOk="0">
                  <a:moveTo>
                    <a:pt x="10539" y="2681"/>
                  </a:moveTo>
                  <a:cubicBezTo>
                    <a:pt x="10846" y="2681"/>
                    <a:pt x="11059" y="2932"/>
                    <a:pt x="11059" y="3240"/>
                  </a:cubicBezTo>
                  <a:lnTo>
                    <a:pt x="11059" y="5362"/>
                  </a:lnTo>
                  <a:lnTo>
                    <a:pt x="13219" y="5362"/>
                  </a:lnTo>
                  <a:cubicBezTo>
                    <a:pt x="13528" y="5362"/>
                    <a:pt x="13778" y="5612"/>
                    <a:pt x="13778" y="5921"/>
                  </a:cubicBezTo>
                  <a:lnTo>
                    <a:pt x="13778" y="8601"/>
                  </a:lnTo>
                  <a:cubicBezTo>
                    <a:pt x="13778" y="8911"/>
                    <a:pt x="13528" y="9160"/>
                    <a:pt x="13219" y="9160"/>
                  </a:cubicBezTo>
                  <a:lnTo>
                    <a:pt x="11096" y="9160"/>
                  </a:lnTo>
                  <a:lnTo>
                    <a:pt x="11096" y="12161"/>
                  </a:lnTo>
                  <a:cubicBezTo>
                    <a:pt x="11096" y="12440"/>
                    <a:pt x="11121" y="12520"/>
                    <a:pt x="11133" y="12541"/>
                  </a:cubicBezTo>
                  <a:cubicBezTo>
                    <a:pt x="11140" y="12541"/>
                    <a:pt x="11234" y="12585"/>
                    <a:pt x="11520" y="12585"/>
                  </a:cubicBezTo>
                  <a:lnTo>
                    <a:pt x="13219" y="12585"/>
                  </a:lnTo>
                  <a:cubicBezTo>
                    <a:pt x="13528" y="12585"/>
                    <a:pt x="13741" y="12836"/>
                    <a:pt x="13741" y="13144"/>
                  </a:cubicBezTo>
                  <a:lnTo>
                    <a:pt x="13741" y="15826"/>
                  </a:lnTo>
                  <a:cubicBezTo>
                    <a:pt x="13741" y="16113"/>
                    <a:pt x="13560" y="16351"/>
                    <a:pt x="13273" y="16382"/>
                  </a:cubicBezTo>
                  <a:cubicBezTo>
                    <a:pt x="13236" y="16385"/>
                    <a:pt x="12341" y="16474"/>
                    <a:pt x="11342" y="16474"/>
                  </a:cubicBezTo>
                  <a:cubicBezTo>
                    <a:pt x="8564" y="16474"/>
                    <a:pt x="7298" y="14609"/>
                    <a:pt x="7298" y="12877"/>
                  </a:cubicBezTo>
                  <a:lnTo>
                    <a:pt x="7298" y="9160"/>
                  </a:lnTo>
                  <a:lnTo>
                    <a:pt x="6070" y="9160"/>
                  </a:lnTo>
                  <a:cubicBezTo>
                    <a:pt x="5760" y="9160"/>
                    <a:pt x="5511" y="8911"/>
                    <a:pt x="5511" y="8601"/>
                  </a:cubicBezTo>
                  <a:lnTo>
                    <a:pt x="5511" y="6100"/>
                  </a:lnTo>
                  <a:cubicBezTo>
                    <a:pt x="5511" y="5808"/>
                    <a:pt x="5734" y="5568"/>
                    <a:pt x="6024" y="5543"/>
                  </a:cubicBezTo>
                  <a:cubicBezTo>
                    <a:pt x="7535" y="5417"/>
                    <a:pt x="7797" y="4524"/>
                    <a:pt x="8000" y="3275"/>
                  </a:cubicBezTo>
                  <a:lnTo>
                    <a:pt x="8021" y="3148"/>
                  </a:lnTo>
                  <a:cubicBezTo>
                    <a:pt x="8066" y="2879"/>
                    <a:pt x="8299" y="2681"/>
                    <a:pt x="8571" y="2681"/>
                  </a:cubicBezTo>
                  <a:close/>
                  <a:moveTo>
                    <a:pt x="2794" y="1"/>
                  </a:moveTo>
                  <a:cubicBezTo>
                    <a:pt x="1253" y="1"/>
                    <a:pt x="1" y="1253"/>
                    <a:pt x="1" y="2794"/>
                  </a:cubicBezTo>
                  <a:lnTo>
                    <a:pt x="1" y="16272"/>
                  </a:lnTo>
                  <a:cubicBezTo>
                    <a:pt x="1" y="17811"/>
                    <a:pt x="1253" y="19065"/>
                    <a:pt x="2794" y="19065"/>
                  </a:cubicBezTo>
                  <a:lnTo>
                    <a:pt x="16272" y="19065"/>
                  </a:lnTo>
                  <a:cubicBezTo>
                    <a:pt x="17813" y="19065"/>
                    <a:pt x="19065" y="17811"/>
                    <a:pt x="19065" y="16272"/>
                  </a:cubicBezTo>
                  <a:lnTo>
                    <a:pt x="19065" y="2792"/>
                  </a:lnTo>
                  <a:cubicBezTo>
                    <a:pt x="19065" y="1253"/>
                    <a:pt x="17813" y="1"/>
                    <a:pt x="1627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6" name="Google Shape;8706;p80"/>
          <p:cNvGrpSpPr/>
          <p:nvPr/>
        </p:nvGrpSpPr>
        <p:grpSpPr>
          <a:xfrm>
            <a:off x="5286246" y="3308537"/>
            <a:ext cx="387681" cy="387661"/>
            <a:chOff x="266768" y="1721375"/>
            <a:chExt cx="397907" cy="397887"/>
          </a:xfrm>
        </p:grpSpPr>
        <p:sp>
          <p:nvSpPr>
            <p:cNvPr id="8707" name="Google Shape;8707;p80"/>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80"/>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9" name="Google Shape;8709;p80"/>
          <p:cNvGrpSpPr/>
          <p:nvPr/>
        </p:nvGrpSpPr>
        <p:grpSpPr>
          <a:xfrm>
            <a:off x="7411672" y="3308924"/>
            <a:ext cx="387539" cy="386888"/>
            <a:chOff x="2408992" y="1722875"/>
            <a:chExt cx="397761" cy="397093"/>
          </a:xfrm>
        </p:grpSpPr>
        <p:sp>
          <p:nvSpPr>
            <p:cNvPr id="8710" name="Google Shape;8710;p80"/>
            <p:cNvSpPr/>
            <p:nvPr/>
          </p:nvSpPr>
          <p:spPr>
            <a:xfrm>
              <a:off x="2492135" y="1827639"/>
              <a:ext cx="213667" cy="185326"/>
            </a:xfrm>
            <a:custGeom>
              <a:avLst/>
              <a:gdLst/>
              <a:ahLst/>
              <a:cxnLst/>
              <a:rect l="l" t="t" r="r" b="b"/>
              <a:pathLst>
                <a:path w="10238" h="8880" extrusionOk="0">
                  <a:moveTo>
                    <a:pt x="2548" y="1"/>
                  </a:moveTo>
                  <a:cubicBezTo>
                    <a:pt x="2277" y="1"/>
                    <a:pt x="2002" y="169"/>
                    <a:pt x="1743" y="427"/>
                  </a:cubicBezTo>
                  <a:cubicBezTo>
                    <a:pt x="1" y="2171"/>
                    <a:pt x="2739" y="5655"/>
                    <a:pt x="3567" y="6491"/>
                  </a:cubicBezTo>
                  <a:cubicBezTo>
                    <a:pt x="4206" y="7123"/>
                    <a:pt x="6403" y="8880"/>
                    <a:pt x="8179" y="8880"/>
                  </a:cubicBezTo>
                  <a:cubicBezTo>
                    <a:pt x="8718" y="8880"/>
                    <a:pt x="9219" y="8718"/>
                    <a:pt x="9626" y="8312"/>
                  </a:cubicBezTo>
                  <a:cubicBezTo>
                    <a:pt x="10054" y="7884"/>
                    <a:pt x="10238" y="7401"/>
                    <a:pt x="9812" y="6981"/>
                  </a:cubicBezTo>
                  <a:cubicBezTo>
                    <a:pt x="9168" y="6339"/>
                    <a:pt x="8797" y="6140"/>
                    <a:pt x="8555" y="6140"/>
                  </a:cubicBezTo>
                  <a:cubicBezTo>
                    <a:pt x="8422" y="6140"/>
                    <a:pt x="8327" y="6200"/>
                    <a:pt x="8248" y="6279"/>
                  </a:cubicBezTo>
                  <a:cubicBezTo>
                    <a:pt x="8064" y="6461"/>
                    <a:pt x="7636" y="7077"/>
                    <a:pt x="7461" y="7252"/>
                  </a:cubicBezTo>
                  <a:cubicBezTo>
                    <a:pt x="7260" y="7452"/>
                    <a:pt x="7021" y="7534"/>
                    <a:pt x="6762" y="7534"/>
                  </a:cubicBezTo>
                  <a:cubicBezTo>
                    <a:pt x="5839" y="7534"/>
                    <a:pt x="4665" y="6485"/>
                    <a:pt x="4117" y="5939"/>
                  </a:cubicBezTo>
                  <a:lnTo>
                    <a:pt x="4115" y="5938"/>
                  </a:lnTo>
                  <a:cubicBezTo>
                    <a:pt x="3417" y="5235"/>
                    <a:pt x="1890" y="3505"/>
                    <a:pt x="2803" y="2592"/>
                  </a:cubicBezTo>
                  <a:cubicBezTo>
                    <a:pt x="2879" y="2516"/>
                    <a:pt x="3056" y="2378"/>
                    <a:pt x="3254" y="2228"/>
                  </a:cubicBezTo>
                  <a:cubicBezTo>
                    <a:pt x="3445" y="2083"/>
                    <a:pt x="3661" y="1922"/>
                    <a:pt x="3776" y="1807"/>
                  </a:cubicBezTo>
                  <a:cubicBezTo>
                    <a:pt x="3999" y="1584"/>
                    <a:pt x="4069" y="1241"/>
                    <a:pt x="3080" y="250"/>
                  </a:cubicBezTo>
                  <a:cubicBezTo>
                    <a:pt x="2909" y="76"/>
                    <a:pt x="2730" y="1"/>
                    <a:pt x="25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80"/>
            <p:cNvSpPr/>
            <p:nvPr/>
          </p:nvSpPr>
          <p:spPr>
            <a:xfrm>
              <a:off x="2408992" y="1722875"/>
              <a:ext cx="397761" cy="397093"/>
            </a:xfrm>
            <a:custGeom>
              <a:avLst/>
              <a:gdLst/>
              <a:ahLst/>
              <a:cxnLst/>
              <a:rect l="l" t="t" r="r" b="b"/>
              <a:pathLst>
                <a:path w="19059" h="19027" extrusionOk="0">
                  <a:moveTo>
                    <a:pt x="6538" y="3907"/>
                  </a:moveTo>
                  <a:cubicBezTo>
                    <a:pt x="7030" y="3907"/>
                    <a:pt x="7490" y="4114"/>
                    <a:pt x="7853" y="4483"/>
                  </a:cubicBezTo>
                  <a:cubicBezTo>
                    <a:pt x="8326" y="4955"/>
                    <a:pt x="9768" y="6397"/>
                    <a:pt x="8549" y="7616"/>
                  </a:cubicBezTo>
                  <a:cubicBezTo>
                    <a:pt x="8407" y="7756"/>
                    <a:pt x="8145" y="7957"/>
                    <a:pt x="7912" y="8136"/>
                  </a:cubicBezTo>
                  <a:cubicBezTo>
                    <a:pt x="7767" y="8246"/>
                    <a:pt x="7634" y="8343"/>
                    <a:pt x="7576" y="8400"/>
                  </a:cubicBezTo>
                  <a:cubicBezTo>
                    <a:pt x="7599" y="8585"/>
                    <a:pt x="8227" y="9504"/>
                    <a:pt x="8888" y="10169"/>
                  </a:cubicBezTo>
                  <a:cubicBezTo>
                    <a:pt x="9546" y="10823"/>
                    <a:pt x="10450" y="11437"/>
                    <a:pt x="10732" y="11437"/>
                  </a:cubicBezTo>
                  <a:cubicBezTo>
                    <a:pt x="10736" y="11437"/>
                    <a:pt x="10740" y="11437"/>
                    <a:pt x="10744" y="11437"/>
                  </a:cubicBezTo>
                  <a:cubicBezTo>
                    <a:pt x="10716" y="11423"/>
                    <a:pt x="10813" y="11292"/>
                    <a:pt x="10923" y="11147"/>
                  </a:cubicBezTo>
                  <a:cubicBezTo>
                    <a:pt x="11100" y="10913"/>
                    <a:pt x="11301" y="10650"/>
                    <a:pt x="11443" y="10510"/>
                  </a:cubicBezTo>
                  <a:cubicBezTo>
                    <a:pt x="11789" y="10163"/>
                    <a:pt x="12153" y="10031"/>
                    <a:pt x="12508" y="10031"/>
                  </a:cubicBezTo>
                  <a:cubicBezTo>
                    <a:pt x="13402" y="10031"/>
                    <a:pt x="14236" y="10866"/>
                    <a:pt x="14576" y="11205"/>
                  </a:cubicBezTo>
                  <a:cubicBezTo>
                    <a:pt x="15328" y="11943"/>
                    <a:pt x="15425" y="13093"/>
                    <a:pt x="14399" y="14119"/>
                  </a:cubicBezTo>
                  <a:cubicBezTo>
                    <a:pt x="13750" y="14770"/>
                    <a:pt x="12980" y="15023"/>
                    <a:pt x="12179" y="15023"/>
                  </a:cubicBezTo>
                  <a:cubicBezTo>
                    <a:pt x="10063" y="15023"/>
                    <a:pt x="7723" y="13248"/>
                    <a:pt x="6764" y="12299"/>
                  </a:cubicBezTo>
                  <a:cubicBezTo>
                    <a:pt x="5451" y="10974"/>
                    <a:pt x="2573" y="7025"/>
                    <a:pt x="4938" y="4660"/>
                  </a:cubicBezTo>
                  <a:cubicBezTo>
                    <a:pt x="5458" y="4140"/>
                    <a:pt x="6017" y="3907"/>
                    <a:pt x="6538" y="3907"/>
                  </a:cubicBezTo>
                  <a:close/>
                  <a:moveTo>
                    <a:pt x="9545" y="0"/>
                  </a:moveTo>
                  <a:cubicBezTo>
                    <a:pt x="4319" y="0"/>
                    <a:pt x="31" y="4288"/>
                    <a:pt x="31" y="9514"/>
                  </a:cubicBezTo>
                  <a:cubicBezTo>
                    <a:pt x="31" y="11064"/>
                    <a:pt x="448" y="12594"/>
                    <a:pt x="1172" y="13954"/>
                  </a:cubicBezTo>
                  <a:lnTo>
                    <a:pt x="49" y="18334"/>
                  </a:lnTo>
                  <a:cubicBezTo>
                    <a:pt x="1" y="18524"/>
                    <a:pt x="57" y="18725"/>
                    <a:pt x="195" y="18863"/>
                  </a:cubicBezTo>
                  <a:cubicBezTo>
                    <a:pt x="302" y="18971"/>
                    <a:pt x="445" y="19027"/>
                    <a:pt x="590" y="19027"/>
                  </a:cubicBezTo>
                  <a:cubicBezTo>
                    <a:pt x="635" y="19027"/>
                    <a:pt x="680" y="19021"/>
                    <a:pt x="724" y="19010"/>
                  </a:cubicBezTo>
                  <a:lnTo>
                    <a:pt x="5104" y="17887"/>
                  </a:lnTo>
                  <a:cubicBezTo>
                    <a:pt x="6465" y="18609"/>
                    <a:pt x="7995" y="19026"/>
                    <a:pt x="9545" y="19026"/>
                  </a:cubicBezTo>
                  <a:cubicBezTo>
                    <a:pt x="14770" y="19026"/>
                    <a:pt x="19058" y="14738"/>
                    <a:pt x="19058" y="9514"/>
                  </a:cubicBezTo>
                  <a:cubicBezTo>
                    <a:pt x="19058" y="4288"/>
                    <a:pt x="14770" y="0"/>
                    <a:pt x="954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12" name="Google Shape;8712;p80"/>
          <p:cNvGrpSpPr/>
          <p:nvPr/>
        </p:nvGrpSpPr>
        <p:grpSpPr>
          <a:xfrm>
            <a:off x="5592488" y="3828305"/>
            <a:ext cx="387641" cy="387641"/>
            <a:chOff x="7199196" y="1561258"/>
            <a:chExt cx="397866" cy="397866"/>
          </a:xfrm>
        </p:grpSpPr>
        <p:sp>
          <p:nvSpPr>
            <p:cNvPr id="8713" name="Google Shape;8713;p80"/>
            <p:cNvSpPr/>
            <p:nvPr/>
          </p:nvSpPr>
          <p:spPr>
            <a:xfrm>
              <a:off x="7316523" y="1655253"/>
              <a:ext cx="163203" cy="209869"/>
            </a:xfrm>
            <a:custGeom>
              <a:avLst/>
              <a:gdLst/>
              <a:ahLst/>
              <a:cxnLst/>
              <a:rect l="l" t="t" r="r" b="b"/>
              <a:pathLst>
                <a:path w="7820" h="10056" extrusionOk="0">
                  <a:moveTo>
                    <a:pt x="3910" y="1119"/>
                  </a:moveTo>
                  <a:cubicBezTo>
                    <a:pt x="5449" y="1119"/>
                    <a:pt x="6704" y="2371"/>
                    <a:pt x="6704" y="3910"/>
                  </a:cubicBezTo>
                  <a:cubicBezTo>
                    <a:pt x="6704" y="5451"/>
                    <a:pt x="5449" y="6704"/>
                    <a:pt x="3910" y="6704"/>
                  </a:cubicBezTo>
                  <a:cubicBezTo>
                    <a:pt x="2371" y="6704"/>
                    <a:pt x="1117" y="5451"/>
                    <a:pt x="1117" y="3912"/>
                  </a:cubicBezTo>
                  <a:cubicBezTo>
                    <a:pt x="1117" y="3652"/>
                    <a:pt x="1161" y="3383"/>
                    <a:pt x="1251" y="3091"/>
                  </a:cubicBezTo>
                  <a:cubicBezTo>
                    <a:pt x="1299" y="2939"/>
                    <a:pt x="1409" y="2814"/>
                    <a:pt x="1554" y="2746"/>
                  </a:cubicBezTo>
                  <a:cubicBezTo>
                    <a:pt x="1627" y="2713"/>
                    <a:pt x="1706" y="2696"/>
                    <a:pt x="1786" y="2696"/>
                  </a:cubicBezTo>
                  <a:cubicBezTo>
                    <a:pt x="1863" y="2696"/>
                    <a:pt x="1940" y="2712"/>
                    <a:pt x="2012" y="2745"/>
                  </a:cubicBezTo>
                  <a:cubicBezTo>
                    <a:pt x="2088" y="2779"/>
                    <a:pt x="2165" y="2794"/>
                    <a:pt x="2239" y="2794"/>
                  </a:cubicBezTo>
                  <a:cubicBezTo>
                    <a:pt x="2538" y="2794"/>
                    <a:pt x="2794" y="2541"/>
                    <a:pt x="2794" y="2235"/>
                  </a:cubicBezTo>
                  <a:cubicBezTo>
                    <a:pt x="2794" y="1934"/>
                    <a:pt x="2584" y="1911"/>
                    <a:pt x="2746" y="1554"/>
                  </a:cubicBezTo>
                  <a:cubicBezTo>
                    <a:pt x="2812" y="1409"/>
                    <a:pt x="2937" y="1299"/>
                    <a:pt x="3089" y="1252"/>
                  </a:cubicBezTo>
                  <a:cubicBezTo>
                    <a:pt x="3381" y="1163"/>
                    <a:pt x="3650" y="1119"/>
                    <a:pt x="3910" y="1119"/>
                  </a:cubicBezTo>
                  <a:close/>
                  <a:moveTo>
                    <a:pt x="3910" y="1"/>
                  </a:moveTo>
                  <a:cubicBezTo>
                    <a:pt x="1756" y="1"/>
                    <a:pt x="1" y="1756"/>
                    <a:pt x="1" y="3912"/>
                  </a:cubicBezTo>
                  <a:cubicBezTo>
                    <a:pt x="1" y="6194"/>
                    <a:pt x="3139" y="9964"/>
                    <a:pt x="3917" y="10056"/>
                  </a:cubicBezTo>
                  <a:cubicBezTo>
                    <a:pt x="4682" y="9964"/>
                    <a:pt x="7820" y="6194"/>
                    <a:pt x="7820" y="3912"/>
                  </a:cubicBezTo>
                  <a:cubicBezTo>
                    <a:pt x="7820" y="1756"/>
                    <a:pt x="6065" y="1"/>
                    <a:pt x="391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80"/>
            <p:cNvSpPr/>
            <p:nvPr/>
          </p:nvSpPr>
          <p:spPr>
            <a:xfrm>
              <a:off x="7199196" y="1561258"/>
              <a:ext cx="397866" cy="397866"/>
            </a:xfrm>
            <a:custGeom>
              <a:avLst/>
              <a:gdLst/>
              <a:ahLst/>
              <a:cxnLst/>
              <a:rect l="l" t="t" r="r" b="b"/>
              <a:pathLst>
                <a:path w="19064" h="19064" extrusionOk="0">
                  <a:moveTo>
                    <a:pt x="9532" y="3389"/>
                  </a:moveTo>
                  <a:cubicBezTo>
                    <a:pt x="12304" y="3389"/>
                    <a:pt x="14560" y="5644"/>
                    <a:pt x="14560" y="8416"/>
                  </a:cubicBezTo>
                  <a:cubicBezTo>
                    <a:pt x="14560" y="11045"/>
                    <a:pt x="11089" y="15676"/>
                    <a:pt x="9532" y="15676"/>
                  </a:cubicBezTo>
                  <a:cubicBezTo>
                    <a:pt x="7974" y="15676"/>
                    <a:pt x="4507" y="11045"/>
                    <a:pt x="4507" y="8416"/>
                  </a:cubicBezTo>
                  <a:cubicBezTo>
                    <a:pt x="4507" y="5644"/>
                    <a:pt x="6760" y="3389"/>
                    <a:pt x="9532" y="3389"/>
                  </a:cubicBezTo>
                  <a:close/>
                  <a:moveTo>
                    <a:pt x="9532" y="1"/>
                  </a:moveTo>
                  <a:cubicBezTo>
                    <a:pt x="4296" y="1"/>
                    <a:pt x="1" y="4296"/>
                    <a:pt x="1" y="9532"/>
                  </a:cubicBezTo>
                  <a:cubicBezTo>
                    <a:pt x="1" y="14769"/>
                    <a:pt x="4296" y="19064"/>
                    <a:pt x="9532" y="19064"/>
                  </a:cubicBezTo>
                  <a:cubicBezTo>
                    <a:pt x="14769" y="19064"/>
                    <a:pt x="19064" y="14769"/>
                    <a:pt x="19064" y="9532"/>
                  </a:cubicBezTo>
                  <a:cubicBezTo>
                    <a:pt x="19064" y="4296"/>
                    <a:pt x="14769" y="1"/>
                    <a:pt x="95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80"/>
            <p:cNvSpPr/>
            <p:nvPr/>
          </p:nvSpPr>
          <p:spPr>
            <a:xfrm>
              <a:off x="7363167" y="1701896"/>
              <a:ext cx="69935" cy="69977"/>
            </a:xfrm>
            <a:custGeom>
              <a:avLst/>
              <a:gdLst/>
              <a:ahLst/>
              <a:cxnLst/>
              <a:rect l="l" t="t" r="r" b="b"/>
              <a:pathLst>
                <a:path w="3351" h="3353" extrusionOk="0">
                  <a:moveTo>
                    <a:pt x="1675" y="0"/>
                  </a:moveTo>
                  <a:cubicBezTo>
                    <a:pt x="1675" y="925"/>
                    <a:pt x="923" y="1677"/>
                    <a:pt x="0" y="1677"/>
                  </a:cubicBezTo>
                  <a:cubicBezTo>
                    <a:pt x="0" y="2601"/>
                    <a:pt x="752" y="3352"/>
                    <a:pt x="1675" y="3352"/>
                  </a:cubicBezTo>
                  <a:cubicBezTo>
                    <a:pt x="2599" y="3352"/>
                    <a:pt x="3351" y="2601"/>
                    <a:pt x="3351" y="1677"/>
                  </a:cubicBezTo>
                  <a:cubicBezTo>
                    <a:pt x="3351" y="752"/>
                    <a:pt x="2599" y="0"/>
                    <a:pt x="167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16" name="Google Shape;8716;p80"/>
          <p:cNvSpPr txBox="1"/>
          <p:nvPr/>
        </p:nvSpPr>
        <p:spPr>
          <a:xfrm>
            <a:off x="1048350" y="719652"/>
            <a:ext cx="70473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419" sz="2400">
                <a:solidFill>
                  <a:srgbClr val="FFFFFF"/>
                </a:solidFill>
              </a:rPr>
              <a:t>SEO &amp; Marketing Icons</a:t>
            </a:r>
            <a:endParaRPr sz="2400">
              <a:solidFill>
                <a:srgbClr val="FFFFFF"/>
              </a:solidFill>
            </a:endParaRPr>
          </a:p>
        </p:txBody>
      </p:sp>
      <p:grpSp>
        <p:nvGrpSpPr>
          <p:cNvPr id="8717" name="Google Shape;8717;p80"/>
          <p:cNvGrpSpPr/>
          <p:nvPr/>
        </p:nvGrpSpPr>
        <p:grpSpPr>
          <a:xfrm>
            <a:off x="6348367" y="3308537"/>
            <a:ext cx="387661" cy="387661"/>
            <a:chOff x="1379798" y="1723250"/>
            <a:chExt cx="397887" cy="397887"/>
          </a:xfrm>
        </p:grpSpPr>
        <p:sp>
          <p:nvSpPr>
            <p:cNvPr id="8718" name="Google Shape;8718;p80"/>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80"/>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80"/>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80"/>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22" name="Google Shape;8722;p80"/>
          <p:cNvGrpSpPr/>
          <p:nvPr/>
        </p:nvGrpSpPr>
        <p:grpSpPr>
          <a:xfrm>
            <a:off x="5817327" y="3308537"/>
            <a:ext cx="387641" cy="387661"/>
            <a:chOff x="864491" y="1723250"/>
            <a:chExt cx="397866" cy="397887"/>
          </a:xfrm>
        </p:grpSpPr>
        <p:sp>
          <p:nvSpPr>
            <p:cNvPr id="8723" name="Google Shape;8723;p80"/>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80"/>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80"/>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26" name="Google Shape;8726;p80"/>
          <p:cNvSpPr/>
          <p:nvPr/>
        </p:nvSpPr>
        <p:spPr>
          <a:xfrm>
            <a:off x="6879427" y="3343765"/>
            <a:ext cx="388846" cy="317145"/>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27" name="Google Shape;8727;p80"/>
          <p:cNvGrpSpPr/>
          <p:nvPr/>
        </p:nvGrpSpPr>
        <p:grpSpPr>
          <a:xfrm>
            <a:off x="6584154" y="3827060"/>
            <a:ext cx="388966" cy="388966"/>
            <a:chOff x="1190625" y="238125"/>
            <a:chExt cx="5235075" cy="5235075"/>
          </a:xfrm>
        </p:grpSpPr>
        <p:sp>
          <p:nvSpPr>
            <p:cNvPr id="8728" name="Google Shape;8728;p80"/>
            <p:cNvSpPr/>
            <p:nvPr/>
          </p:nvSpPr>
          <p:spPr>
            <a:xfrm>
              <a:off x="2315100" y="1168900"/>
              <a:ext cx="2952100" cy="3373700"/>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80"/>
            <p:cNvSpPr/>
            <p:nvPr/>
          </p:nvSpPr>
          <p:spPr>
            <a:xfrm>
              <a:off x="1190625" y="238125"/>
              <a:ext cx="5235075" cy="5235075"/>
            </a:xfrm>
            <a:custGeom>
              <a:avLst/>
              <a:gdLst/>
              <a:ahLst/>
              <a:cxnLst/>
              <a:rect l="l" t="t" r="r" b="b"/>
              <a:pathLst>
                <a:path w="209403" h="209403" extrusionOk="0">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7"/>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TIPOS DE GOBIERNO</a:t>
            </a:r>
            <a:endParaRPr/>
          </a:p>
        </p:txBody>
      </p:sp>
      <p:sp>
        <p:nvSpPr>
          <p:cNvPr id="230" name="Google Shape;230;p37"/>
          <p:cNvSpPr txBox="1">
            <a:spLocks noGrp="1"/>
          </p:cNvSpPr>
          <p:nvPr>
            <p:ph type="title" idx="4"/>
          </p:nvPr>
        </p:nvSpPr>
        <p:spPr>
          <a:xfrm>
            <a:off x="718775" y="3122600"/>
            <a:ext cx="2560200" cy="42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TEOCRACIA</a:t>
            </a:r>
            <a:endParaRPr/>
          </a:p>
        </p:txBody>
      </p:sp>
      <p:sp>
        <p:nvSpPr>
          <p:cNvPr id="231" name="Google Shape;231;p37"/>
          <p:cNvSpPr txBox="1">
            <a:spLocks noGrp="1"/>
          </p:cNvSpPr>
          <p:nvPr>
            <p:ph type="subTitle" idx="5"/>
          </p:nvPr>
        </p:nvSpPr>
        <p:spPr>
          <a:xfrm>
            <a:off x="991325" y="3542700"/>
            <a:ext cx="2015100" cy="77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Júpiter es el planeta más grande del sistema solar</a:t>
            </a:r>
            <a:endParaRPr/>
          </a:p>
        </p:txBody>
      </p:sp>
      <p:sp>
        <p:nvSpPr>
          <p:cNvPr id="232" name="Google Shape;232;p37"/>
          <p:cNvSpPr txBox="1">
            <a:spLocks noGrp="1"/>
          </p:cNvSpPr>
          <p:nvPr>
            <p:ph type="title"/>
          </p:nvPr>
        </p:nvSpPr>
        <p:spPr>
          <a:xfrm>
            <a:off x="718775" y="1615575"/>
            <a:ext cx="2560200" cy="42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REPÚBLICA</a:t>
            </a:r>
            <a:endParaRPr/>
          </a:p>
        </p:txBody>
      </p:sp>
      <p:sp>
        <p:nvSpPr>
          <p:cNvPr id="233" name="Google Shape;233;p37"/>
          <p:cNvSpPr txBox="1">
            <a:spLocks noGrp="1"/>
          </p:cNvSpPr>
          <p:nvPr>
            <p:ph type="subTitle" idx="1"/>
          </p:nvPr>
        </p:nvSpPr>
        <p:spPr>
          <a:xfrm>
            <a:off x="992975" y="2035613"/>
            <a:ext cx="2011800" cy="77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Mercurio es el planeta más cercano al Sol </a:t>
            </a:r>
            <a:endParaRPr/>
          </a:p>
        </p:txBody>
      </p:sp>
      <p:sp>
        <p:nvSpPr>
          <p:cNvPr id="234" name="Google Shape;234;p37"/>
          <p:cNvSpPr txBox="1">
            <a:spLocks noGrp="1"/>
          </p:cNvSpPr>
          <p:nvPr>
            <p:ph type="title" idx="2"/>
          </p:nvPr>
        </p:nvSpPr>
        <p:spPr>
          <a:xfrm>
            <a:off x="3294775" y="1615583"/>
            <a:ext cx="2560200" cy="42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ESTADO APARTIDISTA</a:t>
            </a:r>
            <a:endParaRPr/>
          </a:p>
        </p:txBody>
      </p:sp>
      <p:sp>
        <p:nvSpPr>
          <p:cNvPr id="235" name="Google Shape;235;p37"/>
          <p:cNvSpPr txBox="1">
            <a:spLocks noGrp="1"/>
          </p:cNvSpPr>
          <p:nvPr>
            <p:ph type="subTitle" idx="3"/>
          </p:nvPr>
        </p:nvSpPr>
        <p:spPr>
          <a:xfrm>
            <a:off x="3568975" y="2035613"/>
            <a:ext cx="2011800" cy="77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Venus tiene temperaturas muy altas</a:t>
            </a:r>
            <a:endParaRPr/>
          </a:p>
        </p:txBody>
      </p:sp>
      <p:sp>
        <p:nvSpPr>
          <p:cNvPr id="236" name="Google Shape;236;p37"/>
          <p:cNvSpPr txBox="1">
            <a:spLocks noGrp="1"/>
          </p:cNvSpPr>
          <p:nvPr>
            <p:ph type="title" idx="6"/>
          </p:nvPr>
        </p:nvSpPr>
        <p:spPr>
          <a:xfrm>
            <a:off x="3294775" y="3122600"/>
            <a:ext cx="2560200" cy="42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JUNTAS MILITARES</a:t>
            </a:r>
            <a:endParaRPr/>
          </a:p>
        </p:txBody>
      </p:sp>
      <p:sp>
        <p:nvSpPr>
          <p:cNvPr id="237" name="Google Shape;237;p37"/>
          <p:cNvSpPr txBox="1">
            <a:spLocks noGrp="1"/>
          </p:cNvSpPr>
          <p:nvPr>
            <p:ph type="subTitle" idx="7"/>
          </p:nvPr>
        </p:nvSpPr>
        <p:spPr>
          <a:xfrm>
            <a:off x="3567325" y="3542700"/>
            <a:ext cx="2015100" cy="77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Saturno está compuesto por hidrógeno y helio</a:t>
            </a:r>
            <a:endParaRPr/>
          </a:p>
        </p:txBody>
      </p:sp>
      <p:sp>
        <p:nvSpPr>
          <p:cNvPr id="238" name="Google Shape;238;p37"/>
          <p:cNvSpPr txBox="1">
            <a:spLocks noGrp="1"/>
          </p:cNvSpPr>
          <p:nvPr>
            <p:ph type="title" idx="8"/>
          </p:nvPr>
        </p:nvSpPr>
        <p:spPr>
          <a:xfrm>
            <a:off x="5870775" y="1615575"/>
            <a:ext cx="2560200" cy="42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MONARQUÍA</a:t>
            </a:r>
            <a:endParaRPr/>
          </a:p>
        </p:txBody>
      </p:sp>
      <p:sp>
        <p:nvSpPr>
          <p:cNvPr id="239" name="Google Shape;239;p37"/>
          <p:cNvSpPr txBox="1">
            <a:spLocks noGrp="1"/>
          </p:cNvSpPr>
          <p:nvPr>
            <p:ph type="subTitle" idx="9"/>
          </p:nvPr>
        </p:nvSpPr>
        <p:spPr>
          <a:xfrm>
            <a:off x="6144975" y="2035613"/>
            <a:ext cx="2011800" cy="77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A pesar de ser rojo, Marte es muy frío</a:t>
            </a:r>
            <a:endParaRPr/>
          </a:p>
        </p:txBody>
      </p:sp>
      <p:sp>
        <p:nvSpPr>
          <p:cNvPr id="240" name="Google Shape;240;p37"/>
          <p:cNvSpPr txBox="1">
            <a:spLocks noGrp="1"/>
          </p:cNvSpPr>
          <p:nvPr>
            <p:ph type="title" idx="13"/>
          </p:nvPr>
        </p:nvSpPr>
        <p:spPr>
          <a:xfrm>
            <a:off x="5870775" y="3122600"/>
            <a:ext cx="2560200" cy="42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GOBIERNO PROVISIONAL</a:t>
            </a:r>
            <a:endParaRPr/>
          </a:p>
        </p:txBody>
      </p:sp>
      <p:sp>
        <p:nvSpPr>
          <p:cNvPr id="241" name="Google Shape;241;p37"/>
          <p:cNvSpPr txBox="1">
            <a:spLocks noGrp="1"/>
          </p:cNvSpPr>
          <p:nvPr>
            <p:ph type="subTitle" idx="14"/>
          </p:nvPr>
        </p:nvSpPr>
        <p:spPr>
          <a:xfrm>
            <a:off x="6143325" y="3542700"/>
            <a:ext cx="2015100" cy="77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Neptuno es el planeta más lejano de todos del Sol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8"/>
          <p:cNvSpPr txBox="1">
            <a:spLocks noGrp="1"/>
          </p:cNvSpPr>
          <p:nvPr>
            <p:ph type="title" idx="6"/>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OBJETIVOS DEL ESTUDIO</a:t>
            </a:r>
            <a:endParaRPr/>
          </a:p>
        </p:txBody>
      </p:sp>
      <p:sp>
        <p:nvSpPr>
          <p:cNvPr id="247" name="Google Shape;247;p38"/>
          <p:cNvSpPr txBox="1">
            <a:spLocks noGrp="1"/>
          </p:cNvSpPr>
          <p:nvPr>
            <p:ph type="title"/>
          </p:nvPr>
        </p:nvSpPr>
        <p:spPr>
          <a:xfrm>
            <a:off x="901200" y="2465800"/>
            <a:ext cx="1965900" cy="7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LOS PODERES DE LA UNIÓN</a:t>
            </a:r>
            <a:endParaRPr/>
          </a:p>
        </p:txBody>
      </p:sp>
      <p:sp>
        <p:nvSpPr>
          <p:cNvPr id="248" name="Google Shape;248;p38"/>
          <p:cNvSpPr txBox="1">
            <a:spLocks noGrp="1"/>
          </p:cNvSpPr>
          <p:nvPr>
            <p:ph type="subTitle" idx="1"/>
          </p:nvPr>
        </p:nvSpPr>
        <p:spPr>
          <a:xfrm>
            <a:off x="720000" y="3208350"/>
            <a:ext cx="2328300" cy="88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Mercurio es el planeta más cercano al sol y el más pequeño del sistema solar</a:t>
            </a:r>
            <a:endParaRPr/>
          </a:p>
        </p:txBody>
      </p:sp>
      <p:sp>
        <p:nvSpPr>
          <p:cNvPr id="249" name="Google Shape;249;p38"/>
          <p:cNvSpPr txBox="1">
            <a:spLocks noGrp="1"/>
          </p:cNvSpPr>
          <p:nvPr>
            <p:ph type="title" idx="2"/>
          </p:nvPr>
        </p:nvSpPr>
        <p:spPr>
          <a:xfrm>
            <a:off x="3589050" y="2465800"/>
            <a:ext cx="1965900" cy="7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PODERES ESTATALES</a:t>
            </a:r>
            <a:endParaRPr/>
          </a:p>
        </p:txBody>
      </p:sp>
      <p:sp>
        <p:nvSpPr>
          <p:cNvPr id="250" name="Google Shape;250;p38"/>
          <p:cNvSpPr txBox="1">
            <a:spLocks noGrp="1"/>
          </p:cNvSpPr>
          <p:nvPr>
            <p:ph type="subTitle" idx="3"/>
          </p:nvPr>
        </p:nvSpPr>
        <p:spPr>
          <a:xfrm>
            <a:off x="3407850" y="3208350"/>
            <a:ext cx="2328300" cy="88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Venus tiene un nombre precioso y es el segundo planeta más cercano al Sol</a:t>
            </a:r>
            <a:endParaRPr/>
          </a:p>
        </p:txBody>
      </p:sp>
      <p:sp>
        <p:nvSpPr>
          <p:cNvPr id="251" name="Google Shape;251;p38"/>
          <p:cNvSpPr txBox="1">
            <a:spLocks noGrp="1"/>
          </p:cNvSpPr>
          <p:nvPr>
            <p:ph type="title" idx="4"/>
          </p:nvPr>
        </p:nvSpPr>
        <p:spPr>
          <a:xfrm>
            <a:off x="6276900" y="2465800"/>
            <a:ext cx="1965900" cy="7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SISTEMA ELECTORAL</a:t>
            </a:r>
            <a:endParaRPr/>
          </a:p>
        </p:txBody>
      </p:sp>
      <p:sp>
        <p:nvSpPr>
          <p:cNvPr id="252" name="Google Shape;252;p38"/>
          <p:cNvSpPr txBox="1">
            <a:spLocks noGrp="1"/>
          </p:cNvSpPr>
          <p:nvPr>
            <p:ph type="subTitle" idx="5"/>
          </p:nvPr>
        </p:nvSpPr>
        <p:spPr>
          <a:xfrm>
            <a:off x="6095700" y="3208350"/>
            <a:ext cx="2328300" cy="88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A pesar de ser rojo, Marte es en realidad uno de los planetas más fríos</a:t>
            </a:r>
            <a:endParaRPr/>
          </a:p>
        </p:txBody>
      </p:sp>
      <p:grpSp>
        <p:nvGrpSpPr>
          <p:cNvPr id="253" name="Google Shape;253;p38"/>
          <p:cNvGrpSpPr/>
          <p:nvPr/>
        </p:nvGrpSpPr>
        <p:grpSpPr>
          <a:xfrm>
            <a:off x="6891450" y="1578950"/>
            <a:ext cx="736800" cy="737100"/>
            <a:chOff x="6859346" y="1632075"/>
            <a:chExt cx="736800" cy="737100"/>
          </a:xfrm>
        </p:grpSpPr>
        <p:sp>
          <p:nvSpPr>
            <p:cNvPr id="254" name="Google Shape;254;p38"/>
            <p:cNvSpPr/>
            <p:nvPr/>
          </p:nvSpPr>
          <p:spPr>
            <a:xfrm>
              <a:off x="6859346" y="1632075"/>
              <a:ext cx="736800" cy="7371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55" name="Google Shape;255;p38"/>
            <p:cNvGrpSpPr/>
            <p:nvPr/>
          </p:nvGrpSpPr>
          <p:grpSpPr>
            <a:xfrm>
              <a:off x="7018489" y="1791352"/>
              <a:ext cx="418515" cy="418547"/>
              <a:chOff x="2085128" y="1934835"/>
              <a:chExt cx="418515" cy="418547"/>
            </a:xfrm>
          </p:grpSpPr>
          <p:sp>
            <p:nvSpPr>
              <p:cNvPr id="256" name="Google Shape;256;p38"/>
              <p:cNvSpPr/>
              <p:nvPr/>
            </p:nvSpPr>
            <p:spPr>
              <a:xfrm>
                <a:off x="2085128" y="2272357"/>
                <a:ext cx="360953" cy="81024"/>
              </a:xfrm>
              <a:custGeom>
                <a:avLst/>
                <a:gdLst/>
                <a:ahLst/>
                <a:cxnLst/>
                <a:rect l="l" t="t" r="r" b="b"/>
                <a:pathLst>
                  <a:path w="11400" h="2559" extrusionOk="0">
                    <a:moveTo>
                      <a:pt x="0" y="1"/>
                    </a:moveTo>
                    <a:lnTo>
                      <a:pt x="0" y="2171"/>
                    </a:lnTo>
                    <a:cubicBezTo>
                      <a:pt x="0" y="2385"/>
                      <a:pt x="174" y="2559"/>
                      <a:pt x="386" y="2559"/>
                    </a:cubicBezTo>
                    <a:lnTo>
                      <a:pt x="11012" y="2559"/>
                    </a:lnTo>
                    <a:cubicBezTo>
                      <a:pt x="11227" y="2559"/>
                      <a:pt x="11400" y="2384"/>
                      <a:pt x="11400" y="2171"/>
                    </a:cubicBezTo>
                    <a:lnTo>
                      <a:pt x="114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8"/>
              <p:cNvSpPr/>
              <p:nvPr/>
            </p:nvSpPr>
            <p:spPr>
              <a:xfrm>
                <a:off x="2085128" y="2130256"/>
                <a:ext cx="360953" cy="117563"/>
              </a:xfrm>
              <a:custGeom>
                <a:avLst/>
                <a:gdLst/>
                <a:ahLst/>
                <a:cxnLst/>
                <a:rect l="l" t="t" r="r" b="b"/>
                <a:pathLst>
                  <a:path w="11400" h="3713" extrusionOk="0">
                    <a:moveTo>
                      <a:pt x="386" y="0"/>
                    </a:moveTo>
                    <a:cubicBezTo>
                      <a:pt x="173" y="0"/>
                      <a:pt x="0" y="174"/>
                      <a:pt x="0" y="388"/>
                    </a:cubicBezTo>
                    <a:lnTo>
                      <a:pt x="0" y="3713"/>
                    </a:lnTo>
                    <a:lnTo>
                      <a:pt x="11400" y="3713"/>
                    </a:lnTo>
                    <a:lnTo>
                      <a:pt x="11400" y="388"/>
                    </a:lnTo>
                    <a:cubicBezTo>
                      <a:pt x="11400" y="173"/>
                      <a:pt x="11226" y="0"/>
                      <a:pt x="11013" y="0"/>
                    </a:cubicBezTo>
                    <a:lnTo>
                      <a:pt x="8500" y="0"/>
                    </a:lnTo>
                    <a:lnTo>
                      <a:pt x="8500" y="1470"/>
                    </a:lnTo>
                    <a:lnTo>
                      <a:pt x="9059" y="1470"/>
                    </a:lnTo>
                    <a:cubicBezTo>
                      <a:pt x="9573" y="1491"/>
                      <a:pt x="9573" y="2225"/>
                      <a:pt x="9059" y="2244"/>
                    </a:cubicBezTo>
                    <a:lnTo>
                      <a:pt x="2341" y="2244"/>
                    </a:lnTo>
                    <a:cubicBezTo>
                      <a:pt x="1827" y="2224"/>
                      <a:pt x="1827" y="1490"/>
                      <a:pt x="2341" y="1470"/>
                    </a:cubicBezTo>
                    <a:lnTo>
                      <a:pt x="2900" y="1470"/>
                    </a:lnTo>
                    <a:lnTo>
                      <a:pt x="2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8"/>
              <p:cNvSpPr/>
              <p:nvPr/>
            </p:nvSpPr>
            <p:spPr>
              <a:xfrm>
                <a:off x="2201425" y="2006329"/>
                <a:ext cx="128296" cy="170471"/>
              </a:xfrm>
              <a:custGeom>
                <a:avLst/>
                <a:gdLst/>
                <a:ahLst/>
                <a:cxnLst/>
                <a:rect l="l" t="t" r="r" b="b"/>
                <a:pathLst>
                  <a:path w="4052" h="5384" extrusionOk="0">
                    <a:moveTo>
                      <a:pt x="387" y="0"/>
                    </a:moveTo>
                    <a:cubicBezTo>
                      <a:pt x="173" y="0"/>
                      <a:pt x="1" y="175"/>
                      <a:pt x="1" y="388"/>
                    </a:cubicBezTo>
                    <a:lnTo>
                      <a:pt x="1" y="5383"/>
                    </a:lnTo>
                    <a:lnTo>
                      <a:pt x="4052" y="5383"/>
                    </a:lnTo>
                    <a:lnTo>
                      <a:pt x="4052" y="1819"/>
                    </a:lnTo>
                    <a:lnTo>
                      <a:pt x="3843" y="1819"/>
                    </a:lnTo>
                    <a:cubicBezTo>
                      <a:pt x="3837" y="1819"/>
                      <a:pt x="3832" y="1819"/>
                      <a:pt x="3826" y="1819"/>
                    </a:cubicBezTo>
                    <a:cubicBezTo>
                      <a:pt x="2912" y="1819"/>
                      <a:pt x="2277" y="833"/>
                      <a:pt x="2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8"/>
              <p:cNvSpPr/>
              <p:nvPr/>
            </p:nvSpPr>
            <p:spPr>
              <a:xfrm>
                <a:off x="2270765" y="1934835"/>
                <a:ext cx="175315" cy="104581"/>
              </a:xfrm>
              <a:custGeom>
                <a:avLst/>
                <a:gdLst/>
                <a:ahLst/>
                <a:cxnLst/>
                <a:rect l="l" t="t" r="r" b="b"/>
                <a:pathLst>
                  <a:path w="5537" h="3303" extrusionOk="0">
                    <a:moveTo>
                      <a:pt x="1903" y="0"/>
                    </a:moveTo>
                    <a:cubicBezTo>
                      <a:pt x="1703" y="0"/>
                      <a:pt x="1512" y="75"/>
                      <a:pt x="1366" y="211"/>
                    </a:cubicBezTo>
                    <a:lnTo>
                      <a:pt x="0" y="1484"/>
                    </a:lnTo>
                    <a:lnTo>
                      <a:pt x="3199" y="1484"/>
                    </a:lnTo>
                    <a:cubicBezTo>
                      <a:pt x="3712" y="1505"/>
                      <a:pt x="3712" y="2240"/>
                      <a:pt x="3199" y="2258"/>
                    </a:cubicBezTo>
                    <a:lnTo>
                      <a:pt x="1655" y="2258"/>
                    </a:lnTo>
                    <a:cubicBezTo>
                      <a:pt x="963" y="2287"/>
                      <a:pt x="964" y="3273"/>
                      <a:pt x="1655" y="3302"/>
                    </a:cubicBezTo>
                    <a:lnTo>
                      <a:pt x="5537" y="3303"/>
                    </a:lnTo>
                    <a:lnTo>
                      <a:pt x="553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8"/>
              <p:cNvSpPr/>
              <p:nvPr/>
            </p:nvSpPr>
            <p:spPr>
              <a:xfrm>
                <a:off x="2470556" y="1934835"/>
                <a:ext cx="33087" cy="104581"/>
              </a:xfrm>
              <a:custGeom>
                <a:avLst/>
                <a:gdLst/>
                <a:ahLst/>
                <a:cxnLst/>
                <a:rect l="l" t="t" r="r" b="b"/>
                <a:pathLst>
                  <a:path w="1045" h="3303" extrusionOk="0">
                    <a:moveTo>
                      <a:pt x="1" y="0"/>
                    </a:moveTo>
                    <a:lnTo>
                      <a:pt x="1" y="3303"/>
                    </a:lnTo>
                    <a:lnTo>
                      <a:pt x="657" y="3303"/>
                    </a:lnTo>
                    <a:cubicBezTo>
                      <a:pt x="871" y="3303"/>
                      <a:pt x="1044" y="3129"/>
                      <a:pt x="1044" y="2916"/>
                    </a:cubicBezTo>
                    <a:lnTo>
                      <a:pt x="1044" y="389"/>
                    </a:lnTo>
                    <a:cubicBezTo>
                      <a:pt x="1044" y="174"/>
                      <a:pt x="870" y="0"/>
                      <a:pt x="6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1" name="Google Shape;261;p38"/>
          <p:cNvGrpSpPr/>
          <p:nvPr/>
        </p:nvGrpSpPr>
        <p:grpSpPr>
          <a:xfrm>
            <a:off x="4203600" y="1578918"/>
            <a:ext cx="736800" cy="737100"/>
            <a:chOff x="4187550" y="1632043"/>
            <a:chExt cx="736800" cy="737100"/>
          </a:xfrm>
        </p:grpSpPr>
        <p:sp>
          <p:nvSpPr>
            <p:cNvPr id="262" name="Google Shape;262;p38"/>
            <p:cNvSpPr/>
            <p:nvPr/>
          </p:nvSpPr>
          <p:spPr>
            <a:xfrm>
              <a:off x="4187550" y="1632043"/>
              <a:ext cx="736800" cy="7371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63" name="Google Shape;263;p38"/>
            <p:cNvGrpSpPr/>
            <p:nvPr/>
          </p:nvGrpSpPr>
          <p:grpSpPr>
            <a:xfrm>
              <a:off x="4358899" y="1791304"/>
              <a:ext cx="394103" cy="418578"/>
              <a:chOff x="7372354" y="3933879"/>
              <a:chExt cx="394103" cy="418578"/>
            </a:xfrm>
          </p:grpSpPr>
          <p:sp>
            <p:nvSpPr>
              <p:cNvPr id="264" name="Google Shape;264;p38"/>
              <p:cNvSpPr/>
              <p:nvPr/>
            </p:nvSpPr>
            <p:spPr>
              <a:xfrm>
                <a:off x="7557105" y="3933879"/>
                <a:ext cx="24570" cy="26628"/>
              </a:xfrm>
              <a:custGeom>
                <a:avLst/>
                <a:gdLst/>
                <a:ahLst/>
                <a:cxnLst/>
                <a:rect l="l" t="t" r="r" b="b"/>
                <a:pathLst>
                  <a:path w="776" h="841" extrusionOk="0">
                    <a:moveTo>
                      <a:pt x="388" y="0"/>
                    </a:moveTo>
                    <a:cubicBezTo>
                      <a:pt x="200" y="0"/>
                      <a:pt x="11" y="128"/>
                      <a:pt x="1" y="385"/>
                    </a:cubicBezTo>
                    <a:lnTo>
                      <a:pt x="1" y="840"/>
                    </a:lnTo>
                    <a:cubicBezTo>
                      <a:pt x="113" y="828"/>
                      <a:pt x="226" y="821"/>
                      <a:pt x="341" y="821"/>
                    </a:cubicBezTo>
                    <a:lnTo>
                      <a:pt x="436" y="821"/>
                    </a:lnTo>
                    <a:cubicBezTo>
                      <a:pt x="550" y="821"/>
                      <a:pt x="664" y="828"/>
                      <a:pt x="776" y="840"/>
                    </a:cubicBezTo>
                    <a:lnTo>
                      <a:pt x="776" y="385"/>
                    </a:lnTo>
                    <a:cubicBezTo>
                      <a:pt x="766" y="128"/>
                      <a:pt x="577" y="0"/>
                      <a:pt x="3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8"/>
              <p:cNvSpPr/>
              <p:nvPr/>
            </p:nvSpPr>
            <p:spPr>
              <a:xfrm>
                <a:off x="7499352" y="4065246"/>
                <a:ext cx="140107" cy="34955"/>
              </a:xfrm>
              <a:custGeom>
                <a:avLst/>
                <a:gdLst/>
                <a:ahLst/>
                <a:cxnLst/>
                <a:rect l="l" t="t" r="r" b="b"/>
                <a:pathLst>
                  <a:path w="4425" h="1104" extrusionOk="0">
                    <a:moveTo>
                      <a:pt x="0" y="0"/>
                    </a:moveTo>
                    <a:lnTo>
                      <a:pt x="0" y="1103"/>
                    </a:lnTo>
                    <a:lnTo>
                      <a:pt x="4425" y="1103"/>
                    </a:lnTo>
                    <a:lnTo>
                      <a:pt x="44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8"/>
              <p:cNvSpPr/>
              <p:nvPr/>
            </p:nvSpPr>
            <p:spPr>
              <a:xfrm>
                <a:off x="7500461" y="3984349"/>
                <a:ext cx="137890" cy="56359"/>
              </a:xfrm>
              <a:custGeom>
                <a:avLst/>
                <a:gdLst/>
                <a:ahLst/>
                <a:cxnLst/>
                <a:rect l="l" t="t" r="r" b="b"/>
                <a:pathLst>
                  <a:path w="4355" h="1780" extrusionOk="0">
                    <a:moveTo>
                      <a:pt x="2130" y="1"/>
                    </a:moveTo>
                    <a:cubicBezTo>
                      <a:pt x="1068" y="1"/>
                      <a:pt x="183" y="770"/>
                      <a:pt x="0" y="1779"/>
                    </a:cubicBezTo>
                    <a:lnTo>
                      <a:pt x="4355" y="1779"/>
                    </a:lnTo>
                    <a:cubicBezTo>
                      <a:pt x="4172" y="770"/>
                      <a:pt x="3287" y="1"/>
                      <a:pt x="22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8"/>
              <p:cNvSpPr/>
              <p:nvPr/>
            </p:nvSpPr>
            <p:spPr>
              <a:xfrm>
                <a:off x="7581612" y="4184139"/>
                <a:ext cx="44074" cy="112465"/>
              </a:xfrm>
              <a:custGeom>
                <a:avLst/>
                <a:gdLst/>
                <a:ahLst/>
                <a:cxnLst/>
                <a:rect l="l" t="t" r="r" b="b"/>
                <a:pathLst>
                  <a:path w="1392" h="3552" extrusionOk="0">
                    <a:moveTo>
                      <a:pt x="1" y="0"/>
                    </a:moveTo>
                    <a:lnTo>
                      <a:pt x="1" y="3551"/>
                    </a:lnTo>
                    <a:lnTo>
                      <a:pt x="1392" y="3551"/>
                    </a:lnTo>
                    <a:lnTo>
                      <a:pt x="13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8"/>
              <p:cNvSpPr/>
              <p:nvPr/>
            </p:nvSpPr>
            <p:spPr>
              <a:xfrm>
                <a:off x="7513031" y="4184139"/>
                <a:ext cx="44106" cy="112465"/>
              </a:xfrm>
              <a:custGeom>
                <a:avLst/>
                <a:gdLst/>
                <a:ahLst/>
                <a:cxnLst/>
                <a:rect l="l" t="t" r="r" b="b"/>
                <a:pathLst>
                  <a:path w="1393" h="3552" extrusionOk="0">
                    <a:moveTo>
                      <a:pt x="1" y="0"/>
                    </a:moveTo>
                    <a:lnTo>
                      <a:pt x="1" y="3551"/>
                    </a:lnTo>
                    <a:lnTo>
                      <a:pt x="1393" y="3551"/>
                    </a:lnTo>
                    <a:lnTo>
                      <a:pt x="13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8"/>
              <p:cNvSpPr/>
              <p:nvPr/>
            </p:nvSpPr>
            <p:spPr>
              <a:xfrm>
                <a:off x="7444450" y="4184139"/>
                <a:ext cx="44074" cy="112465"/>
              </a:xfrm>
              <a:custGeom>
                <a:avLst/>
                <a:gdLst/>
                <a:ahLst/>
                <a:cxnLst/>
                <a:rect l="l" t="t" r="r" b="b"/>
                <a:pathLst>
                  <a:path w="1392" h="3552" extrusionOk="0">
                    <a:moveTo>
                      <a:pt x="1" y="0"/>
                    </a:moveTo>
                    <a:lnTo>
                      <a:pt x="1" y="3551"/>
                    </a:lnTo>
                    <a:lnTo>
                      <a:pt x="1392" y="3551"/>
                    </a:lnTo>
                    <a:lnTo>
                      <a:pt x="13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8"/>
              <p:cNvSpPr/>
              <p:nvPr/>
            </p:nvSpPr>
            <p:spPr>
              <a:xfrm>
                <a:off x="7650224" y="4184139"/>
                <a:ext cx="44074" cy="112465"/>
              </a:xfrm>
              <a:custGeom>
                <a:avLst/>
                <a:gdLst/>
                <a:ahLst/>
                <a:cxnLst/>
                <a:rect l="l" t="t" r="r" b="b"/>
                <a:pathLst>
                  <a:path w="1392" h="3552" extrusionOk="0">
                    <a:moveTo>
                      <a:pt x="1" y="0"/>
                    </a:moveTo>
                    <a:lnTo>
                      <a:pt x="1" y="3551"/>
                    </a:lnTo>
                    <a:lnTo>
                      <a:pt x="1392" y="3551"/>
                    </a:lnTo>
                    <a:lnTo>
                      <a:pt x="139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8"/>
              <p:cNvSpPr/>
              <p:nvPr/>
            </p:nvSpPr>
            <p:spPr>
              <a:xfrm>
                <a:off x="7372354" y="4184139"/>
                <a:ext cx="47620" cy="168286"/>
              </a:xfrm>
              <a:custGeom>
                <a:avLst/>
                <a:gdLst/>
                <a:ahLst/>
                <a:cxnLst/>
                <a:rect l="l" t="t" r="r" b="b"/>
                <a:pathLst>
                  <a:path w="1504" h="5315" extrusionOk="0">
                    <a:moveTo>
                      <a:pt x="436" y="0"/>
                    </a:moveTo>
                    <a:cubicBezTo>
                      <a:pt x="197" y="0"/>
                      <a:pt x="0" y="195"/>
                      <a:pt x="0" y="436"/>
                    </a:cubicBezTo>
                    <a:lnTo>
                      <a:pt x="0" y="4879"/>
                    </a:lnTo>
                    <a:cubicBezTo>
                      <a:pt x="0" y="5118"/>
                      <a:pt x="195" y="5314"/>
                      <a:pt x="436" y="5314"/>
                    </a:cubicBezTo>
                    <a:lnTo>
                      <a:pt x="1504" y="5314"/>
                    </a:lnTo>
                    <a:lnTo>
                      <a:pt x="1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8"/>
              <p:cNvSpPr/>
              <p:nvPr/>
            </p:nvSpPr>
            <p:spPr>
              <a:xfrm>
                <a:off x="7718805" y="4184139"/>
                <a:ext cx="47652" cy="168286"/>
              </a:xfrm>
              <a:custGeom>
                <a:avLst/>
                <a:gdLst/>
                <a:ahLst/>
                <a:cxnLst/>
                <a:rect l="l" t="t" r="r" b="b"/>
                <a:pathLst>
                  <a:path w="1505" h="5315" extrusionOk="0">
                    <a:moveTo>
                      <a:pt x="1" y="0"/>
                    </a:moveTo>
                    <a:lnTo>
                      <a:pt x="1" y="5314"/>
                    </a:lnTo>
                    <a:lnTo>
                      <a:pt x="1069" y="5314"/>
                    </a:lnTo>
                    <a:cubicBezTo>
                      <a:pt x="1308" y="5314"/>
                      <a:pt x="1505" y="5119"/>
                      <a:pt x="1505" y="4879"/>
                    </a:cubicBezTo>
                    <a:lnTo>
                      <a:pt x="1505" y="436"/>
                    </a:lnTo>
                    <a:cubicBezTo>
                      <a:pt x="1503" y="197"/>
                      <a:pt x="1308" y="0"/>
                      <a:pt x="10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8"/>
              <p:cNvSpPr/>
              <p:nvPr/>
            </p:nvSpPr>
            <p:spPr>
              <a:xfrm>
                <a:off x="7444450" y="4124677"/>
                <a:ext cx="249849" cy="34987"/>
              </a:xfrm>
              <a:custGeom>
                <a:avLst/>
                <a:gdLst/>
                <a:ahLst/>
                <a:cxnLst/>
                <a:rect l="l" t="t" r="r" b="b"/>
                <a:pathLst>
                  <a:path w="7891" h="1105" extrusionOk="0">
                    <a:moveTo>
                      <a:pt x="437" y="0"/>
                    </a:moveTo>
                    <a:cubicBezTo>
                      <a:pt x="197" y="0"/>
                      <a:pt x="1" y="195"/>
                      <a:pt x="1" y="436"/>
                    </a:cubicBezTo>
                    <a:lnTo>
                      <a:pt x="1" y="1104"/>
                    </a:lnTo>
                    <a:lnTo>
                      <a:pt x="7891" y="1104"/>
                    </a:lnTo>
                    <a:lnTo>
                      <a:pt x="7891" y="436"/>
                    </a:lnTo>
                    <a:cubicBezTo>
                      <a:pt x="7891" y="196"/>
                      <a:pt x="7696" y="0"/>
                      <a:pt x="74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8"/>
              <p:cNvSpPr/>
              <p:nvPr/>
            </p:nvSpPr>
            <p:spPr>
              <a:xfrm>
                <a:off x="7444450" y="4321111"/>
                <a:ext cx="249849" cy="31346"/>
              </a:xfrm>
              <a:custGeom>
                <a:avLst/>
                <a:gdLst/>
                <a:ahLst/>
                <a:cxnLst/>
                <a:rect l="l" t="t" r="r" b="b"/>
                <a:pathLst>
                  <a:path w="7891" h="990" extrusionOk="0">
                    <a:moveTo>
                      <a:pt x="1" y="0"/>
                    </a:moveTo>
                    <a:lnTo>
                      <a:pt x="1" y="989"/>
                    </a:lnTo>
                    <a:lnTo>
                      <a:pt x="7891" y="989"/>
                    </a:lnTo>
                    <a:lnTo>
                      <a:pt x="78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5" name="Google Shape;275;p38"/>
          <p:cNvGrpSpPr/>
          <p:nvPr/>
        </p:nvGrpSpPr>
        <p:grpSpPr>
          <a:xfrm>
            <a:off x="1515750" y="1578900"/>
            <a:ext cx="736800" cy="737100"/>
            <a:chOff x="1515754" y="1632025"/>
            <a:chExt cx="736800" cy="737100"/>
          </a:xfrm>
        </p:grpSpPr>
        <p:sp>
          <p:nvSpPr>
            <p:cNvPr id="276" name="Google Shape;276;p38"/>
            <p:cNvSpPr/>
            <p:nvPr/>
          </p:nvSpPr>
          <p:spPr>
            <a:xfrm>
              <a:off x="1515754" y="1632025"/>
              <a:ext cx="736800" cy="7371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77" name="Google Shape;277;p38"/>
            <p:cNvGrpSpPr/>
            <p:nvPr/>
          </p:nvGrpSpPr>
          <p:grpSpPr>
            <a:xfrm>
              <a:off x="1675277" y="1791302"/>
              <a:ext cx="417755" cy="418547"/>
              <a:chOff x="5429100" y="1934835"/>
              <a:chExt cx="417755" cy="418547"/>
            </a:xfrm>
          </p:grpSpPr>
          <p:sp>
            <p:nvSpPr>
              <p:cNvPr id="278" name="Google Shape;278;p38"/>
              <p:cNvSpPr/>
              <p:nvPr/>
            </p:nvSpPr>
            <p:spPr>
              <a:xfrm>
                <a:off x="5577122" y="2121422"/>
                <a:ext cx="121616" cy="231896"/>
              </a:xfrm>
              <a:custGeom>
                <a:avLst/>
                <a:gdLst/>
                <a:ahLst/>
                <a:cxnLst/>
                <a:rect l="l" t="t" r="r" b="b"/>
                <a:pathLst>
                  <a:path w="3841" h="7324" extrusionOk="0">
                    <a:moveTo>
                      <a:pt x="387" y="0"/>
                    </a:moveTo>
                    <a:cubicBezTo>
                      <a:pt x="173" y="0"/>
                      <a:pt x="0" y="173"/>
                      <a:pt x="0" y="387"/>
                    </a:cubicBezTo>
                    <a:lnTo>
                      <a:pt x="0" y="6937"/>
                    </a:lnTo>
                    <a:cubicBezTo>
                      <a:pt x="0" y="7151"/>
                      <a:pt x="173" y="7323"/>
                      <a:pt x="387" y="7323"/>
                    </a:cubicBezTo>
                    <a:lnTo>
                      <a:pt x="3454" y="7323"/>
                    </a:lnTo>
                    <a:cubicBezTo>
                      <a:pt x="3667" y="7323"/>
                      <a:pt x="3840" y="7151"/>
                      <a:pt x="3840" y="6937"/>
                    </a:cubicBezTo>
                    <a:lnTo>
                      <a:pt x="3840" y="387"/>
                    </a:lnTo>
                    <a:cubicBezTo>
                      <a:pt x="3840" y="175"/>
                      <a:pt x="3667" y="0"/>
                      <a:pt x="34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8"/>
              <p:cNvSpPr/>
              <p:nvPr/>
            </p:nvSpPr>
            <p:spPr>
              <a:xfrm>
                <a:off x="5723149" y="2227301"/>
                <a:ext cx="123705" cy="126080"/>
              </a:xfrm>
              <a:custGeom>
                <a:avLst/>
                <a:gdLst/>
                <a:ahLst/>
                <a:cxnLst/>
                <a:rect l="l" t="t" r="r" b="b"/>
                <a:pathLst>
                  <a:path w="3907" h="3982" extrusionOk="0">
                    <a:moveTo>
                      <a:pt x="387" y="0"/>
                    </a:moveTo>
                    <a:cubicBezTo>
                      <a:pt x="174" y="0"/>
                      <a:pt x="1" y="173"/>
                      <a:pt x="1" y="388"/>
                    </a:cubicBezTo>
                    <a:lnTo>
                      <a:pt x="1" y="3594"/>
                    </a:lnTo>
                    <a:cubicBezTo>
                      <a:pt x="1" y="3808"/>
                      <a:pt x="174" y="3982"/>
                      <a:pt x="387" y="3982"/>
                    </a:cubicBezTo>
                    <a:lnTo>
                      <a:pt x="3519" y="3982"/>
                    </a:lnTo>
                    <a:cubicBezTo>
                      <a:pt x="3733" y="3982"/>
                      <a:pt x="3906" y="3808"/>
                      <a:pt x="3906" y="3594"/>
                    </a:cubicBezTo>
                    <a:lnTo>
                      <a:pt x="3906" y="388"/>
                    </a:lnTo>
                    <a:cubicBezTo>
                      <a:pt x="3906" y="173"/>
                      <a:pt x="3733" y="0"/>
                      <a:pt x="35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8"/>
              <p:cNvSpPr/>
              <p:nvPr/>
            </p:nvSpPr>
            <p:spPr>
              <a:xfrm>
                <a:off x="5429100" y="2178320"/>
                <a:ext cx="123705" cy="175062"/>
              </a:xfrm>
              <a:custGeom>
                <a:avLst/>
                <a:gdLst/>
                <a:ahLst/>
                <a:cxnLst/>
                <a:rect l="l" t="t" r="r" b="b"/>
                <a:pathLst>
                  <a:path w="3907" h="5529" extrusionOk="0">
                    <a:moveTo>
                      <a:pt x="387" y="0"/>
                    </a:moveTo>
                    <a:cubicBezTo>
                      <a:pt x="174" y="0"/>
                      <a:pt x="1" y="173"/>
                      <a:pt x="1" y="388"/>
                    </a:cubicBezTo>
                    <a:lnTo>
                      <a:pt x="1" y="5141"/>
                    </a:lnTo>
                    <a:cubicBezTo>
                      <a:pt x="1" y="5355"/>
                      <a:pt x="174" y="5529"/>
                      <a:pt x="387" y="5529"/>
                    </a:cubicBezTo>
                    <a:lnTo>
                      <a:pt x="3519" y="5529"/>
                    </a:lnTo>
                    <a:cubicBezTo>
                      <a:pt x="3733" y="5529"/>
                      <a:pt x="3906" y="5355"/>
                      <a:pt x="3906" y="5141"/>
                    </a:cubicBezTo>
                    <a:lnTo>
                      <a:pt x="3906" y="388"/>
                    </a:lnTo>
                    <a:cubicBezTo>
                      <a:pt x="3906" y="173"/>
                      <a:pt x="3733" y="0"/>
                      <a:pt x="35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8"/>
              <p:cNvSpPr/>
              <p:nvPr/>
            </p:nvSpPr>
            <p:spPr>
              <a:xfrm>
                <a:off x="5587286" y="2016144"/>
                <a:ext cx="101225" cy="74470"/>
              </a:xfrm>
              <a:custGeom>
                <a:avLst/>
                <a:gdLst/>
                <a:ahLst/>
                <a:cxnLst/>
                <a:rect l="l" t="t" r="r" b="b"/>
                <a:pathLst>
                  <a:path w="3197" h="2352" extrusionOk="0">
                    <a:moveTo>
                      <a:pt x="1595" y="1"/>
                    </a:moveTo>
                    <a:cubicBezTo>
                      <a:pt x="715" y="1"/>
                      <a:pt x="1" y="716"/>
                      <a:pt x="1" y="1595"/>
                    </a:cubicBezTo>
                    <a:lnTo>
                      <a:pt x="1" y="1880"/>
                    </a:lnTo>
                    <a:cubicBezTo>
                      <a:pt x="1" y="2139"/>
                      <a:pt x="212" y="2351"/>
                      <a:pt x="473" y="2351"/>
                    </a:cubicBezTo>
                    <a:lnTo>
                      <a:pt x="2725" y="2351"/>
                    </a:lnTo>
                    <a:cubicBezTo>
                      <a:pt x="2985" y="2351"/>
                      <a:pt x="3196" y="2139"/>
                      <a:pt x="3196" y="1880"/>
                    </a:cubicBezTo>
                    <a:lnTo>
                      <a:pt x="3196" y="1595"/>
                    </a:lnTo>
                    <a:cubicBezTo>
                      <a:pt x="3196" y="715"/>
                      <a:pt x="2482" y="1"/>
                      <a:pt x="16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8"/>
              <p:cNvSpPr/>
              <p:nvPr/>
            </p:nvSpPr>
            <p:spPr>
              <a:xfrm>
                <a:off x="5609228" y="1934835"/>
                <a:ext cx="57309" cy="56803"/>
              </a:xfrm>
              <a:custGeom>
                <a:avLst/>
                <a:gdLst/>
                <a:ahLst/>
                <a:cxnLst/>
                <a:rect l="l" t="t" r="r" b="b"/>
                <a:pathLst>
                  <a:path w="1810" h="1794" extrusionOk="0">
                    <a:moveTo>
                      <a:pt x="905" y="0"/>
                    </a:moveTo>
                    <a:cubicBezTo>
                      <a:pt x="466" y="0"/>
                      <a:pt x="26" y="298"/>
                      <a:pt x="1" y="894"/>
                    </a:cubicBezTo>
                    <a:cubicBezTo>
                      <a:pt x="2" y="1390"/>
                      <a:pt x="407" y="1794"/>
                      <a:pt x="905" y="1794"/>
                    </a:cubicBezTo>
                    <a:cubicBezTo>
                      <a:pt x="1404" y="1794"/>
                      <a:pt x="1809" y="1390"/>
                      <a:pt x="1809" y="894"/>
                    </a:cubicBezTo>
                    <a:cubicBezTo>
                      <a:pt x="1784" y="298"/>
                      <a:pt x="1345"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8"/>
              <p:cNvSpPr/>
              <p:nvPr/>
            </p:nvSpPr>
            <p:spPr>
              <a:xfrm>
                <a:off x="5440340" y="2074847"/>
                <a:ext cx="101225" cy="74407"/>
              </a:xfrm>
              <a:custGeom>
                <a:avLst/>
                <a:gdLst/>
                <a:ahLst/>
                <a:cxnLst/>
                <a:rect l="l" t="t" r="r" b="b"/>
                <a:pathLst>
                  <a:path w="3197" h="2350" extrusionOk="0">
                    <a:moveTo>
                      <a:pt x="1594" y="0"/>
                    </a:moveTo>
                    <a:cubicBezTo>
                      <a:pt x="716" y="0"/>
                      <a:pt x="0" y="715"/>
                      <a:pt x="0" y="1594"/>
                    </a:cubicBezTo>
                    <a:lnTo>
                      <a:pt x="0" y="1878"/>
                    </a:lnTo>
                    <a:cubicBezTo>
                      <a:pt x="0" y="2139"/>
                      <a:pt x="212" y="2350"/>
                      <a:pt x="472" y="2350"/>
                    </a:cubicBezTo>
                    <a:lnTo>
                      <a:pt x="2725" y="2350"/>
                    </a:lnTo>
                    <a:cubicBezTo>
                      <a:pt x="2984" y="2350"/>
                      <a:pt x="3196" y="2139"/>
                      <a:pt x="3196" y="1878"/>
                    </a:cubicBezTo>
                    <a:lnTo>
                      <a:pt x="3196" y="1594"/>
                    </a:lnTo>
                    <a:cubicBezTo>
                      <a:pt x="3197" y="715"/>
                      <a:pt x="2481" y="0"/>
                      <a:pt x="1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8"/>
              <p:cNvSpPr/>
              <p:nvPr/>
            </p:nvSpPr>
            <p:spPr>
              <a:xfrm>
                <a:off x="5462282" y="1993537"/>
                <a:ext cx="57277" cy="56834"/>
              </a:xfrm>
              <a:custGeom>
                <a:avLst/>
                <a:gdLst/>
                <a:ahLst/>
                <a:cxnLst/>
                <a:rect l="l" t="t" r="r" b="b"/>
                <a:pathLst>
                  <a:path w="1809" h="1795" extrusionOk="0">
                    <a:moveTo>
                      <a:pt x="905" y="0"/>
                    </a:moveTo>
                    <a:cubicBezTo>
                      <a:pt x="465" y="0"/>
                      <a:pt x="26" y="299"/>
                      <a:pt x="0" y="894"/>
                    </a:cubicBezTo>
                    <a:cubicBezTo>
                      <a:pt x="2" y="1390"/>
                      <a:pt x="407" y="1794"/>
                      <a:pt x="906" y="1794"/>
                    </a:cubicBezTo>
                    <a:cubicBezTo>
                      <a:pt x="1404" y="1794"/>
                      <a:pt x="1809" y="1390"/>
                      <a:pt x="1809" y="894"/>
                    </a:cubicBezTo>
                    <a:cubicBezTo>
                      <a:pt x="1784" y="298"/>
                      <a:pt x="1344"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8"/>
              <p:cNvSpPr/>
              <p:nvPr/>
            </p:nvSpPr>
            <p:spPr>
              <a:xfrm>
                <a:off x="5734390" y="2116641"/>
                <a:ext cx="101225" cy="74470"/>
              </a:xfrm>
              <a:custGeom>
                <a:avLst/>
                <a:gdLst/>
                <a:ahLst/>
                <a:cxnLst/>
                <a:rect l="l" t="t" r="r" b="b"/>
                <a:pathLst>
                  <a:path w="3197" h="2352" extrusionOk="0">
                    <a:moveTo>
                      <a:pt x="1595" y="1"/>
                    </a:moveTo>
                    <a:cubicBezTo>
                      <a:pt x="716" y="1"/>
                      <a:pt x="1" y="716"/>
                      <a:pt x="1" y="1595"/>
                    </a:cubicBezTo>
                    <a:lnTo>
                      <a:pt x="1" y="1880"/>
                    </a:lnTo>
                    <a:cubicBezTo>
                      <a:pt x="1" y="2140"/>
                      <a:pt x="212" y="2351"/>
                      <a:pt x="472" y="2351"/>
                    </a:cubicBezTo>
                    <a:lnTo>
                      <a:pt x="2724" y="2351"/>
                    </a:lnTo>
                    <a:cubicBezTo>
                      <a:pt x="2985" y="2351"/>
                      <a:pt x="3196" y="2140"/>
                      <a:pt x="3196" y="1880"/>
                    </a:cubicBezTo>
                    <a:lnTo>
                      <a:pt x="3196" y="1595"/>
                    </a:lnTo>
                    <a:cubicBezTo>
                      <a:pt x="3197" y="716"/>
                      <a:pt x="2481" y="1"/>
                      <a:pt x="16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8"/>
              <p:cNvSpPr/>
              <p:nvPr/>
            </p:nvSpPr>
            <p:spPr>
              <a:xfrm>
                <a:off x="5756332" y="2035332"/>
                <a:ext cx="57277" cy="56803"/>
              </a:xfrm>
              <a:custGeom>
                <a:avLst/>
                <a:gdLst/>
                <a:ahLst/>
                <a:cxnLst/>
                <a:rect l="l" t="t" r="r" b="b"/>
                <a:pathLst>
                  <a:path w="1809" h="1794" extrusionOk="0">
                    <a:moveTo>
                      <a:pt x="905" y="0"/>
                    </a:moveTo>
                    <a:cubicBezTo>
                      <a:pt x="465" y="0"/>
                      <a:pt x="26" y="298"/>
                      <a:pt x="1" y="895"/>
                    </a:cubicBezTo>
                    <a:cubicBezTo>
                      <a:pt x="3" y="1392"/>
                      <a:pt x="408" y="1794"/>
                      <a:pt x="906" y="1794"/>
                    </a:cubicBezTo>
                    <a:cubicBezTo>
                      <a:pt x="1404" y="1794"/>
                      <a:pt x="1809" y="1390"/>
                      <a:pt x="1809" y="895"/>
                    </a:cubicBezTo>
                    <a:cubicBezTo>
                      <a:pt x="1784" y="298"/>
                      <a:pt x="1344" y="0"/>
                      <a:pt x="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9"/>
          <p:cNvSpPr txBox="1">
            <a:spLocks noGrp="1"/>
          </p:cNvSpPr>
          <p:nvPr>
            <p:ph type="title" idx="8"/>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METODOLOGÍA</a:t>
            </a:r>
            <a:endParaRPr/>
          </a:p>
        </p:txBody>
      </p:sp>
      <p:sp>
        <p:nvSpPr>
          <p:cNvPr id="292" name="Google Shape;292;p39"/>
          <p:cNvSpPr txBox="1">
            <a:spLocks noGrp="1"/>
          </p:cNvSpPr>
          <p:nvPr>
            <p:ph type="title" idx="4"/>
          </p:nvPr>
        </p:nvSpPr>
        <p:spPr>
          <a:xfrm>
            <a:off x="2158356" y="3277300"/>
            <a:ext cx="2090100" cy="386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REDACCIÓN</a:t>
            </a:r>
            <a:endParaRPr/>
          </a:p>
        </p:txBody>
      </p:sp>
      <p:sp>
        <p:nvSpPr>
          <p:cNvPr id="293" name="Google Shape;293;p39"/>
          <p:cNvSpPr txBox="1">
            <a:spLocks noGrp="1"/>
          </p:cNvSpPr>
          <p:nvPr>
            <p:ph type="subTitle" idx="5"/>
          </p:nvPr>
        </p:nvSpPr>
        <p:spPr>
          <a:xfrm>
            <a:off x="2158331" y="3663700"/>
            <a:ext cx="2090100" cy="7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Este planeta contiene gran cantidad de óxido de hierro</a:t>
            </a:r>
            <a:endParaRPr/>
          </a:p>
        </p:txBody>
      </p:sp>
      <p:sp>
        <p:nvSpPr>
          <p:cNvPr id="294" name="Google Shape;294;p39"/>
          <p:cNvSpPr txBox="1">
            <a:spLocks noGrp="1"/>
          </p:cNvSpPr>
          <p:nvPr>
            <p:ph type="title"/>
          </p:nvPr>
        </p:nvSpPr>
        <p:spPr>
          <a:xfrm>
            <a:off x="2158344" y="1456973"/>
            <a:ext cx="2090100" cy="386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INVESTIGACIÓN</a:t>
            </a:r>
            <a:endParaRPr/>
          </a:p>
        </p:txBody>
      </p:sp>
      <p:sp>
        <p:nvSpPr>
          <p:cNvPr id="295" name="Google Shape;295;p39"/>
          <p:cNvSpPr txBox="1">
            <a:spLocks noGrp="1"/>
          </p:cNvSpPr>
          <p:nvPr>
            <p:ph type="subTitle" idx="1"/>
          </p:nvPr>
        </p:nvSpPr>
        <p:spPr>
          <a:xfrm>
            <a:off x="2158331" y="1843375"/>
            <a:ext cx="2090100" cy="7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Venus es el segundo planeta más cercano al Sol</a:t>
            </a:r>
            <a:endParaRPr/>
          </a:p>
        </p:txBody>
      </p:sp>
      <p:sp>
        <p:nvSpPr>
          <p:cNvPr id="296" name="Google Shape;296;p39"/>
          <p:cNvSpPr txBox="1">
            <a:spLocks noGrp="1"/>
          </p:cNvSpPr>
          <p:nvPr>
            <p:ph type="title" idx="2"/>
          </p:nvPr>
        </p:nvSpPr>
        <p:spPr>
          <a:xfrm>
            <a:off x="5726044" y="1456973"/>
            <a:ext cx="2090100" cy="386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ANÁLISIS</a:t>
            </a:r>
            <a:endParaRPr/>
          </a:p>
        </p:txBody>
      </p:sp>
      <p:sp>
        <p:nvSpPr>
          <p:cNvPr id="297" name="Google Shape;297;p39"/>
          <p:cNvSpPr txBox="1">
            <a:spLocks noGrp="1"/>
          </p:cNvSpPr>
          <p:nvPr>
            <p:ph type="subTitle" idx="3"/>
          </p:nvPr>
        </p:nvSpPr>
        <p:spPr>
          <a:xfrm>
            <a:off x="5726015" y="1843375"/>
            <a:ext cx="2090100" cy="7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Júpiter es el planeta más grande del sistema solar</a:t>
            </a:r>
            <a:endParaRPr/>
          </a:p>
        </p:txBody>
      </p:sp>
      <p:sp>
        <p:nvSpPr>
          <p:cNvPr id="298" name="Google Shape;298;p39"/>
          <p:cNvSpPr txBox="1">
            <a:spLocks noGrp="1"/>
          </p:cNvSpPr>
          <p:nvPr>
            <p:ph type="title" idx="6"/>
          </p:nvPr>
        </p:nvSpPr>
        <p:spPr>
          <a:xfrm>
            <a:off x="5726031" y="3277300"/>
            <a:ext cx="2090100" cy="386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PRESENTACIÓN</a:t>
            </a:r>
            <a:endParaRPr/>
          </a:p>
        </p:txBody>
      </p:sp>
      <p:sp>
        <p:nvSpPr>
          <p:cNvPr id="299" name="Google Shape;299;p39"/>
          <p:cNvSpPr txBox="1">
            <a:spLocks noGrp="1"/>
          </p:cNvSpPr>
          <p:nvPr>
            <p:ph type="subTitle" idx="7"/>
          </p:nvPr>
        </p:nvSpPr>
        <p:spPr>
          <a:xfrm>
            <a:off x="5726030" y="3663700"/>
            <a:ext cx="2090100" cy="76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419"/>
              <a:t>Saturno está compuesto por hidrógeno y helio</a:t>
            </a:r>
            <a:endParaRPr/>
          </a:p>
        </p:txBody>
      </p:sp>
      <p:sp>
        <p:nvSpPr>
          <p:cNvPr id="300" name="Google Shape;300;p39"/>
          <p:cNvSpPr/>
          <p:nvPr/>
        </p:nvSpPr>
        <p:spPr>
          <a:xfrm>
            <a:off x="1329931" y="1456972"/>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1" name="Google Shape;301;p39"/>
          <p:cNvSpPr txBox="1">
            <a:spLocks noGrp="1"/>
          </p:cNvSpPr>
          <p:nvPr>
            <p:ph type="title" idx="4"/>
          </p:nvPr>
        </p:nvSpPr>
        <p:spPr>
          <a:xfrm>
            <a:off x="1334081" y="1456972"/>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1</a:t>
            </a:r>
            <a:endParaRPr/>
          </a:p>
        </p:txBody>
      </p:sp>
      <p:sp>
        <p:nvSpPr>
          <p:cNvPr id="302" name="Google Shape;302;p39"/>
          <p:cNvSpPr/>
          <p:nvPr/>
        </p:nvSpPr>
        <p:spPr>
          <a:xfrm>
            <a:off x="4899806" y="1456972"/>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3" name="Google Shape;303;p39"/>
          <p:cNvSpPr txBox="1">
            <a:spLocks noGrp="1"/>
          </p:cNvSpPr>
          <p:nvPr>
            <p:ph type="title" idx="4"/>
          </p:nvPr>
        </p:nvSpPr>
        <p:spPr>
          <a:xfrm>
            <a:off x="4901956" y="1456972"/>
            <a:ext cx="672600" cy="6729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s-419"/>
              <a:t>2</a:t>
            </a:r>
            <a:endParaRPr/>
          </a:p>
        </p:txBody>
      </p:sp>
      <p:sp>
        <p:nvSpPr>
          <p:cNvPr id="304" name="Google Shape;304;p39"/>
          <p:cNvSpPr/>
          <p:nvPr/>
        </p:nvSpPr>
        <p:spPr>
          <a:xfrm>
            <a:off x="1327856" y="3277297"/>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5" name="Google Shape;305;p39"/>
          <p:cNvSpPr txBox="1">
            <a:spLocks noGrp="1"/>
          </p:cNvSpPr>
          <p:nvPr>
            <p:ph type="title" idx="4"/>
          </p:nvPr>
        </p:nvSpPr>
        <p:spPr>
          <a:xfrm>
            <a:off x="1332006" y="3277297"/>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3</a:t>
            </a:r>
            <a:endParaRPr/>
          </a:p>
        </p:txBody>
      </p:sp>
      <p:sp>
        <p:nvSpPr>
          <p:cNvPr id="306" name="Google Shape;306;p39"/>
          <p:cNvSpPr/>
          <p:nvPr/>
        </p:nvSpPr>
        <p:spPr>
          <a:xfrm>
            <a:off x="4901956" y="3277297"/>
            <a:ext cx="672600" cy="672900"/>
          </a:xfrm>
          <a:prstGeom prst="ellipse">
            <a:avLst/>
          </a:prstGeom>
          <a:gradFill>
            <a:gsLst>
              <a:gs pos="0">
                <a:srgbClr val="E90E27"/>
              </a:gs>
              <a:gs pos="100000">
                <a:srgbClr val="690B16"/>
              </a:gs>
            </a:gsLst>
            <a:path path="circle">
              <a:fillToRect l="50000" t="50000" r="50000" b="50000"/>
            </a:path>
            <a:tileRect/>
          </a:gradFill>
          <a:ln>
            <a:noFill/>
          </a:ln>
          <a:effectLst>
            <a:outerShdw blurRad="271463" dist="171450" dir="2640000" algn="bl" rotWithShape="0">
              <a:schemeClr val="dk1">
                <a:alpha val="46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7" name="Google Shape;307;p39"/>
          <p:cNvSpPr txBox="1">
            <a:spLocks noGrp="1"/>
          </p:cNvSpPr>
          <p:nvPr>
            <p:ph type="title" idx="4"/>
          </p:nvPr>
        </p:nvSpPr>
        <p:spPr>
          <a:xfrm>
            <a:off x="4901956" y="3277297"/>
            <a:ext cx="672600" cy="67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4</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E90E27"/>
            </a:gs>
            <a:gs pos="100000">
              <a:srgbClr val="690B16"/>
            </a:gs>
          </a:gsLst>
          <a:path path="circle">
            <a:fillToRect l="50000" t="50000" r="50000" b="50000"/>
          </a:path>
          <a:tileRect/>
        </a:gradFill>
        <a:effectLst/>
      </p:bgPr>
    </p:bg>
    <p:spTree>
      <p:nvGrpSpPr>
        <p:cNvPr id="1" name="Shape 311"/>
        <p:cNvGrpSpPr/>
        <p:nvPr/>
      </p:nvGrpSpPr>
      <p:grpSpPr>
        <a:xfrm>
          <a:off x="0" y="0"/>
          <a:ext cx="0" cy="0"/>
          <a:chOff x="0" y="0"/>
          <a:chExt cx="0" cy="0"/>
        </a:xfrm>
      </p:grpSpPr>
      <p:sp>
        <p:nvSpPr>
          <p:cNvPr id="312" name="Google Shape;312;p40"/>
          <p:cNvSpPr txBox="1">
            <a:spLocks noGrp="1"/>
          </p:cNvSpPr>
          <p:nvPr>
            <p:ph type="title"/>
          </p:nvPr>
        </p:nvSpPr>
        <p:spPr>
          <a:xfrm>
            <a:off x="2241450" y="1504200"/>
            <a:ext cx="4661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INTRODUCCIÓN</a:t>
            </a:r>
            <a:endParaRPr/>
          </a:p>
        </p:txBody>
      </p:sp>
      <p:sp>
        <p:nvSpPr>
          <p:cNvPr id="313" name="Google Shape;313;p40"/>
          <p:cNvSpPr txBox="1">
            <a:spLocks noGrp="1"/>
          </p:cNvSpPr>
          <p:nvPr>
            <p:ph type="subTitle" idx="1"/>
          </p:nvPr>
        </p:nvSpPr>
        <p:spPr>
          <a:xfrm>
            <a:off x="2241450" y="2346000"/>
            <a:ext cx="4661100" cy="12933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s-419"/>
              <a:t>Aquí puedes añadir una breve descripción del tema del que quieras hablar. Por ejemplo, si quieres hablar sobre Mercurio, puedes decir que es el planeta más cercano al Sol y el más pequeño del sistema solar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1"/>
          <p:cNvSpPr txBox="1"/>
          <p:nvPr/>
        </p:nvSpPr>
        <p:spPr>
          <a:xfrm>
            <a:off x="3832500" y="1200013"/>
            <a:ext cx="1479000" cy="8004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s-419" sz="2000">
                <a:solidFill>
                  <a:schemeClr val="accent6"/>
                </a:solidFill>
                <a:latin typeface="Barlow Condensed Medium"/>
                <a:ea typeface="Barlow Condensed Medium"/>
                <a:cs typeface="Barlow Condensed Medium"/>
                <a:sym typeface="Barlow Condensed Medium"/>
              </a:rPr>
              <a:t>PODERES DE LA UNIÓN</a:t>
            </a:r>
            <a:endParaRPr sz="2000">
              <a:solidFill>
                <a:schemeClr val="accent6"/>
              </a:solidFill>
              <a:latin typeface="Barlow Condensed Medium"/>
              <a:ea typeface="Barlow Condensed Medium"/>
              <a:cs typeface="Barlow Condensed Medium"/>
              <a:sym typeface="Barlow Condensed Medium"/>
            </a:endParaRPr>
          </a:p>
        </p:txBody>
      </p:sp>
      <p:sp>
        <p:nvSpPr>
          <p:cNvPr id="319" name="Google Shape;319;p41"/>
          <p:cNvSpPr/>
          <p:nvPr/>
        </p:nvSpPr>
        <p:spPr>
          <a:xfrm>
            <a:off x="3856200" y="1188450"/>
            <a:ext cx="1426500" cy="800400"/>
          </a:xfrm>
          <a:prstGeom prst="rect">
            <a:avLst/>
          </a:prstGeom>
          <a:gradFill>
            <a:gsLst>
              <a:gs pos="0">
                <a:srgbClr val="E90E27"/>
              </a:gs>
              <a:gs pos="100000">
                <a:srgbClr val="690B16"/>
              </a:gs>
            </a:gsLst>
            <a:path path="circle">
              <a:fillToRect l="50000" t="50000" r="50000" b="50000"/>
            </a:path>
            <a:tileRect/>
          </a:gradFill>
          <a:ln>
            <a:noFill/>
          </a:ln>
          <a:effectLst>
            <a:outerShdw blurRad="185738" dist="57150" dir="5400000" algn="bl" rotWithShape="0">
              <a:schemeClr val="dk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s-419" sz="2300">
                <a:solidFill>
                  <a:schemeClr val="accent4"/>
                </a:solidFill>
                <a:latin typeface="Barlow Condensed Medium"/>
                <a:ea typeface="Barlow Condensed Medium"/>
                <a:cs typeface="Barlow Condensed Medium"/>
                <a:sym typeface="Barlow Condensed Medium"/>
              </a:rPr>
              <a:t>PODERES DE LA UNIÓN</a:t>
            </a:r>
            <a:endParaRPr sz="2300"/>
          </a:p>
        </p:txBody>
      </p:sp>
      <p:sp>
        <p:nvSpPr>
          <p:cNvPr id="320" name="Google Shape;320;p41"/>
          <p:cNvSpPr/>
          <p:nvPr/>
        </p:nvSpPr>
        <p:spPr>
          <a:xfrm>
            <a:off x="1811376" y="2441619"/>
            <a:ext cx="1479000" cy="675900"/>
          </a:xfrm>
          <a:prstGeom prst="roundRect">
            <a:avLst>
              <a:gd name="adj"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41"/>
          <p:cNvSpPr/>
          <p:nvPr/>
        </p:nvSpPr>
        <p:spPr>
          <a:xfrm>
            <a:off x="3832200" y="2445135"/>
            <a:ext cx="1479000" cy="675900"/>
          </a:xfrm>
          <a:prstGeom prst="roundRect">
            <a:avLst>
              <a:gd name="adj"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1"/>
          <p:cNvSpPr/>
          <p:nvPr/>
        </p:nvSpPr>
        <p:spPr>
          <a:xfrm>
            <a:off x="5853025" y="2441575"/>
            <a:ext cx="1479000" cy="675900"/>
          </a:xfrm>
          <a:prstGeom prst="roundRect">
            <a:avLst>
              <a:gd name="adj"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41"/>
          <p:cNvSpPr/>
          <p:nvPr/>
        </p:nvSpPr>
        <p:spPr>
          <a:xfrm>
            <a:off x="6947400" y="3557226"/>
            <a:ext cx="1479000" cy="9543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41"/>
          <p:cNvSpPr/>
          <p:nvPr/>
        </p:nvSpPr>
        <p:spPr>
          <a:xfrm>
            <a:off x="4870800" y="3557271"/>
            <a:ext cx="1479000" cy="9543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1"/>
          <p:cNvSpPr/>
          <p:nvPr/>
        </p:nvSpPr>
        <p:spPr>
          <a:xfrm>
            <a:off x="2794200" y="3557271"/>
            <a:ext cx="1479000" cy="9543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1"/>
          <p:cNvSpPr/>
          <p:nvPr/>
        </p:nvSpPr>
        <p:spPr>
          <a:xfrm>
            <a:off x="717600" y="3557226"/>
            <a:ext cx="1479000" cy="9543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1"/>
          <p:cNvSpPr txBox="1">
            <a:spLocks noGrp="1"/>
          </p:cNvSpPr>
          <p:nvPr>
            <p:ph type="title" idx="4294967295"/>
          </p:nvPr>
        </p:nvSpPr>
        <p:spPr>
          <a:xfrm>
            <a:off x="717600" y="3565735"/>
            <a:ext cx="1479000" cy="95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1600">
                <a:solidFill>
                  <a:schemeClr val="accent1"/>
                </a:solidFill>
              </a:rPr>
              <a:t>Jefe de estado</a:t>
            </a:r>
            <a:endParaRPr sz="1600">
              <a:solidFill>
                <a:schemeClr val="accent1"/>
              </a:solidFill>
            </a:endParaRPr>
          </a:p>
        </p:txBody>
      </p:sp>
      <p:sp>
        <p:nvSpPr>
          <p:cNvPr id="328" name="Google Shape;328;p41"/>
          <p:cNvSpPr txBox="1">
            <a:spLocks noGrp="1"/>
          </p:cNvSpPr>
          <p:nvPr>
            <p:ph type="title" idx="4294967295"/>
          </p:nvPr>
        </p:nvSpPr>
        <p:spPr>
          <a:xfrm>
            <a:off x="2794200" y="3565743"/>
            <a:ext cx="1479000" cy="95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1600">
                <a:solidFill>
                  <a:schemeClr val="accent1"/>
                </a:solidFill>
              </a:rPr>
              <a:t>Cámara de diputados</a:t>
            </a:r>
            <a:endParaRPr sz="1600">
              <a:solidFill>
                <a:schemeClr val="accent1"/>
              </a:solidFill>
            </a:endParaRPr>
          </a:p>
        </p:txBody>
      </p:sp>
      <p:sp>
        <p:nvSpPr>
          <p:cNvPr id="329" name="Google Shape;329;p41"/>
          <p:cNvSpPr txBox="1">
            <a:spLocks noGrp="1"/>
          </p:cNvSpPr>
          <p:nvPr>
            <p:ph type="title" idx="4294967295"/>
          </p:nvPr>
        </p:nvSpPr>
        <p:spPr>
          <a:xfrm>
            <a:off x="4870800" y="3565743"/>
            <a:ext cx="1479000" cy="95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1600">
                <a:solidFill>
                  <a:schemeClr val="accent1"/>
                </a:solidFill>
              </a:rPr>
              <a:t>Cámara de senadores</a:t>
            </a:r>
            <a:endParaRPr sz="1600">
              <a:solidFill>
                <a:schemeClr val="accent1"/>
              </a:solidFill>
            </a:endParaRPr>
          </a:p>
        </p:txBody>
      </p:sp>
      <p:sp>
        <p:nvSpPr>
          <p:cNvPr id="330" name="Google Shape;330;p41"/>
          <p:cNvSpPr txBox="1">
            <a:spLocks noGrp="1"/>
          </p:cNvSpPr>
          <p:nvPr>
            <p:ph type="title" idx="4294967295"/>
          </p:nvPr>
        </p:nvSpPr>
        <p:spPr>
          <a:xfrm>
            <a:off x="6947400" y="3565735"/>
            <a:ext cx="1479000" cy="95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1600">
                <a:solidFill>
                  <a:schemeClr val="accent1"/>
                </a:solidFill>
              </a:rPr>
              <a:t>Suprema corte</a:t>
            </a:r>
            <a:endParaRPr sz="1600">
              <a:solidFill>
                <a:schemeClr val="accent1"/>
              </a:solidFill>
            </a:endParaRPr>
          </a:p>
          <a:p>
            <a:pPr marL="0" lvl="0" indent="0" algn="ctr" rtl="0">
              <a:spcBef>
                <a:spcPts val="0"/>
              </a:spcBef>
              <a:spcAft>
                <a:spcPts val="0"/>
              </a:spcAft>
              <a:buNone/>
            </a:pPr>
            <a:r>
              <a:rPr lang="es-419" sz="1600">
                <a:solidFill>
                  <a:schemeClr val="accent1"/>
                </a:solidFill>
              </a:rPr>
              <a:t>de justicia</a:t>
            </a:r>
            <a:endParaRPr sz="1600">
              <a:solidFill>
                <a:schemeClr val="accent1"/>
              </a:solidFill>
            </a:endParaRPr>
          </a:p>
        </p:txBody>
      </p:sp>
      <p:sp>
        <p:nvSpPr>
          <p:cNvPr id="331" name="Google Shape;331;p41"/>
          <p:cNvSpPr txBox="1"/>
          <p:nvPr/>
        </p:nvSpPr>
        <p:spPr>
          <a:xfrm>
            <a:off x="1811375" y="2435082"/>
            <a:ext cx="1479000" cy="67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600">
                <a:solidFill>
                  <a:schemeClr val="accent1"/>
                </a:solidFill>
                <a:latin typeface="Barlow Condensed Medium"/>
                <a:ea typeface="Barlow Condensed Medium"/>
                <a:cs typeface="Barlow Condensed Medium"/>
                <a:sym typeface="Barlow Condensed Medium"/>
              </a:rPr>
              <a:t>Poder ejecutivo</a:t>
            </a:r>
            <a:endParaRPr sz="1600">
              <a:solidFill>
                <a:schemeClr val="accent1"/>
              </a:solidFill>
              <a:latin typeface="Barlow Condensed Medium"/>
              <a:ea typeface="Barlow Condensed Medium"/>
              <a:cs typeface="Barlow Condensed Medium"/>
              <a:sym typeface="Barlow Condensed Medium"/>
            </a:endParaRPr>
          </a:p>
        </p:txBody>
      </p:sp>
      <p:sp>
        <p:nvSpPr>
          <p:cNvPr id="332" name="Google Shape;332;p41"/>
          <p:cNvSpPr txBox="1"/>
          <p:nvPr/>
        </p:nvSpPr>
        <p:spPr>
          <a:xfrm>
            <a:off x="3832200" y="2435082"/>
            <a:ext cx="1479000" cy="67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600">
                <a:solidFill>
                  <a:schemeClr val="accent1"/>
                </a:solidFill>
                <a:latin typeface="Barlow Condensed Medium"/>
                <a:ea typeface="Barlow Condensed Medium"/>
                <a:cs typeface="Barlow Condensed Medium"/>
                <a:sym typeface="Barlow Condensed Medium"/>
              </a:rPr>
              <a:t>Poder legislativo</a:t>
            </a:r>
            <a:endParaRPr sz="1600">
              <a:solidFill>
                <a:schemeClr val="accent1"/>
              </a:solidFill>
              <a:latin typeface="Barlow Condensed Medium"/>
              <a:ea typeface="Barlow Condensed Medium"/>
              <a:cs typeface="Barlow Condensed Medium"/>
              <a:sym typeface="Barlow Condensed Medium"/>
            </a:endParaRPr>
          </a:p>
        </p:txBody>
      </p:sp>
      <p:sp>
        <p:nvSpPr>
          <p:cNvPr id="333" name="Google Shape;333;p41"/>
          <p:cNvSpPr txBox="1"/>
          <p:nvPr/>
        </p:nvSpPr>
        <p:spPr>
          <a:xfrm>
            <a:off x="5853025" y="2435082"/>
            <a:ext cx="1479000" cy="67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419" sz="1600">
                <a:solidFill>
                  <a:schemeClr val="accent1"/>
                </a:solidFill>
                <a:latin typeface="Barlow Condensed Medium"/>
                <a:ea typeface="Barlow Condensed Medium"/>
                <a:cs typeface="Barlow Condensed Medium"/>
                <a:sym typeface="Barlow Condensed Medium"/>
              </a:rPr>
              <a:t>Poder judicial</a:t>
            </a:r>
            <a:endParaRPr sz="1600">
              <a:solidFill>
                <a:schemeClr val="accent1"/>
              </a:solidFill>
              <a:latin typeface="Barlow Condensed Medium"/>
              <a:ea typeface="Barlow Condensed Medium"/>
              <a:cs typeface="Barlow Condensed Medium"/>
              <a:sym typeface="Barlow Condensed Medium"/>
            </a:endParaRPr>
          </a:p>
        </p:txBody>
      </p:sp>
      <p:sp>
        <p:nvSpPr>
          <p:cNvPr id="334" name="Google Shape;334;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a:t>GOBIERNO DE MÉXICO</a:t>
            </a:r>
            <a:endParaRPr/>
          </a:p>
        </p:txBody>
      </p:sp>
      <p:cxnSp>
        <p:nvCxnSpPr>
          <p:cNvPr id="335" name="Google Shape;335;p41"/>
          <p:cNvCxnSpPr>
            <a:stCxn id="318" idx="2"/>
            <a:endCxn id="331" idx="0"/>
          </p:cNvCxnSpPr>
          <p:nvPr/>
        </p:nvCxnSpPr>
        <p:spPr>
          <a:xfrm rot="5400000">
            <a:off x="3344100" y="1207213"/>
            <a:ext cx="434700" cy="2021100"/>
          </a:xfrm>
          <a:prstGeom prst="bentConnector3">
            <a:avLst>
              <a:gd name="adj1" fmla="val 49996"/>
            </a:avLst>
          </a:prstGeom>
          <a:noFill/>
          <a:ln w="28575" cap="flat" cmpd="sng">
            <a:solidFill>
              <a:schemeClr val="accent6"/>
            </a:solidFill>
            <a:prstDash val="solid"/>
            <a:round/>
            <a:headEnd type="none" w="med" len="med"/>
            <a:tailEnd type="none" w="med" len="med"/>
          </a:ln>
        </p:spPr>
      </p:cxnSp>
      <p:cxnSp>
        <p:nvCxnSpPr>
          <p:cNvPr id="336" name="Google Shape;336;p41"/>
          <p:cNvCxnSpPr>
            <a:stCxn id="318" idx="2"/>
            <a:endCxn id="332" idx="0"/>
          </p:cNvCxnSpPr>
          <p:nvPr/>
        </p:nvCxnSpPr>
        <p:spPr>
          <a:xfrm rot="-5400000" flipH="1">
            <a:off x="4354950" y="2217463"/>
            <a:ext cx="434700" cy="600"/>
          </a:xfrm>
          <a:prstGeom prst="bentConnector3">
            <a:avLst>
              <a:gd name="adj1" fmla="val 49996"/>
            </a:avLst>
          </a:prstGeom>
          <a:noFill/>
          <a:ln w="28575" cap="flat" cmpd="sng">
            <a:solidFill>
              <a:schemeClr val="accent6"/>
            </a:solidFill>
            <a:prstDash val="solid"/>
            <a:round/>
            <a:headEnd type="none" w="med" len="med"/>
            <a:tailEnd type="none" w="med" len="med"/>
          </a:ln>
        </p:spPr>
      </p:cxnSp>
      <p:cxnSp>
        <p:nvCxnSpPr>
          <p:cNvPr id="337" name="Google Shape;337;p41"/>
          <p:cNvCxnSpPr>
            <a:stCxn id="333" idx="0"/>
            <a:endCxn id="318" idx="2"/>
          </p:cNvCxnSpPr>
          <p:nvPr/>
        </p:nvCxnSpPr>
        <p:spPr>
          <a:xfrm rot="5400000" flipH="1">
            <a:off x="5364925" y="1207482"/>
            <a:ext cx="434700" cy="2020500"/>
          </a:xfrm>
          <a:prstGeom prst="bentConnector3">
            <a:avLst>
              <a:gd name="adj1" fmla="val 49996"/>
            </a:avLst>
          </a:prstGeom>
          <a:noFill/>
          <a:ln w="28575" cap="flat" cmpd="sng">
            <a:solidFill>
              <a:schemeClr val="accent6"/>
            </a:solidFill>
            <a:prstDash val="solid"/>
            <a:round/>
            <a:headEnd type="none" w="med" len="med"/>
            <a:tailEnd type="none" w="med" len="med"/>
          </a:ln>
        </p:spPr>
      </p:cxnSp>
      <p:cxnSp>
        <p:nvCxnSpPr>
          <p:cNvPr id="338" name="Google Shape;338;p41"/>
          <p:cNvCxnSpPr>
            <a:stCxn id="331" idx="2"/>
            <a:endCxn id="327" idx="0"/>
          </p:cNvCxnSpPr>
          <p:nvPr/>
        </p:nvCxnSpPr>
        <p:spPr>
          <a:xfrm rot="5400000">
            <a:off x="1776575" y="2791482"/>
            <a:ext cx="454800" cy="1093800"/>
          </a:xfrm>
          <a:prstGeom prst="bentConnector3">
            <a:avLst>
              <a:gd name="adj1" fmla="val 49995"/>
            </a:avLst>
          </a:prstGeom>
          <a:noFill/>
          <a:ln w="28575" cap="flat" cmpd="sng">
            <a:solidFill>
              <a:schemeClr val="accent6"/>
            </a:solidFill>
            <a:prstDash val="solid"/>
            <a:round/>
            <a:headEnd type="none" w="med" len="med"/>
            <a:tailEnd type="none" w="med" len="med"/>
          </a:ln>
        </p:spPr>
      </p:cxnSp>
      <p:cxnSp>
        <p:nvCxnSpPr>
          <p:cNvPr id="339" name="Google Shape;339;p41"/>
          <p:cNvCxnSpPr>
            <a:stCxn id="332" idx="2"/>
            <a:endCxn id="328" idx="0"/>
          </p:cNvCxnSpPr>
          <p:nvPr/>
        </p:nvCxnSpPr>
        <p:spPr>
          <a:xfrm rot="5400000">
            <a:off x="3825300" y="2819382"/>
            <a:ext cx="454800" cy="1038000"/>
          </a:xfrm>
          <a:prstGeom prst="bentConnector3">
            <a:avLst>
              <a:gd name="adj1" fmla="val 49996"/>
            </a:avLst>
          </a:prstGeom>
          <a:noFill/>
          <a:ln w="28575" cap="flat" cmpd="sng">
            <a:solidFill>
              <a:schemeClr val="accent6"/>
            </a:solidFill>
            <a:prstDash val="solid"/>
            <a:round/>
            <a:headEnd type="none" w="med" len="med"/>
            <a:tailEnd type="none" w="med" len="med"/>
          </a:ln>
        </p:spPr>
      </p:cxnSp>
      <p:cxnSp>
        <p:nvCxnSpPr>
          <p:cNvPr id="340" name="Google Shape;340;p41"/>
          <p:cNvCxnSpPr>
            <a:stCxn id="332" idx="2"/>
            <a:endCxn id="329" idx="0"/>
          </p:cNvCxnSpPr>
          <p:nvPr/>
        </p:nvCxnSpPr>
        <p:spPr>
          <a:xfrm rot="-5400000" flipH="1">
            <a:off x="4863600" y="2819082"/>
            <a:ext cx="454800" cy="1038600"/>
          </a:xfrm>
          <a:prstGeom prst="bentConnector3">
            <a:avLst>
              <a:gd name="adj1" fmla="val 49996"/>
            </a:avLst>
          </a:prstGeom>
          <a:noFill/>
          <a:ln w="28575" cap="flat" cmpd="sng">
            <a:solidFill>
              <a:schemeClr val="accent6"/>
            </a:solidFill>
            <a:prstDash val="solid"/>
            <a:round/>
            <a:headEnd type="none" w="med" len="med"/>
            <a:tailEnd type="none" w="med" len="med"/>
          </a:ln>
        </p:spPr>
      </p:cxnSp>
      <p:cxnSp>
        <p:nvCxnSpPr>
          <p:cNvPr id="341" name="Google Shape;341;p41"/>
          <p:cNvCxnSpPr>
            <a:stCxn id="333" idx="2"/>
            <a:endCxn id="330" idx="0"/>
          </p:cNvCxnSpPr>
          <p:nvPr/>
        </p:nvCxnSpPr>
        <p:spPr>
          <a:xfrm rot="-5400000" flipH="1">
            <a:off x="6912325" y="2791182"/>
            <a:ext cx="454800" cy="1094400"/>
          </a:xfrm>
          <a:prstGeom prst="bentConnector3">
            <a:avLst>
              <a:gd name="adj1" fmla="val 49995"/>
            </a:avLst>
          </a:prstGeom>
          <a:noFill/>
          <a:ln w="28575" cap="flat" cmpd="sng">
            <a:solidFill>
              <a:schemeClr val="accent6"/>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Thesis on the Mexican Government System by Slidesgo">
  <a:themeElements>
    <a:clrScheme name="Personalizado 503">
      <a:dk1>
        <a:srgbClr val="AA0A1E"/>
      </a:dk1>
      <a:lt1>
        <a:srgbClr val="FF0D2D"/>
      </a:lt1>
      <a:dk2>
        <a:srgbClr val="125438"/>
      </a:dk2>
      <a:lt2>
        <a:srgbClr val="238960"/>
      </a:lt2>
      <a:accent1>
        <a:srgbClr val="000000"/>
      </a:accent1>
      <a:accent2>
        <a:srgbClr val="EBBFBF"/>
      </a:accent2>
      <a:accent3>
        <a:srgbClr val="C8E5DA"/>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Personalizado 504">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1766</Words>
  <Application>Microsoft Office PowerPoint</Application>
  <PresentationFormat>Presentación en pantalla (16:9)</PresentationFormat>
  <Paragraphs>322</Paragraphs>
  <Slides>46</Slides>
  <Notes>46</Notes>
  <HiddenSlides>0</HiddenSlides>
  <MMClips>0</MMClips>
  <ScaleCrop>false</ScaleCrop>
  <HeadingPairs>
    <vt:vector size="6" baseType="variant">
      <vt:variant>
        <vt:lpstr>Fuentes usadas</vt:lpstr>
      </vt:variant>
      <vt:variant>
        <vt:i4>14</vt:i4>
      </vt:variant>
      <vt:variant>
        <vt:lpstr>Tema</vt:lpstr>
      </vt:variant>
      <vt:variant>
        <vt:i4>2</vt:i4>
      </vt:variant>
      <vt:variant>
        <vt:lpstr>Títulos de diapositiva</vt:lpstr>
      </vt:variant>
      <vt:variant>
        <vt:i4>46</vt:i4>
      </vt:variant>
    </vt:vector>
  </HeadingPairs>
  <TitlesOfParts>
    <vt:vector size="62" baseType="lpstr">
      <vt:lpstr>Roboto Medium</vt:lpstr>
      <vt:lpstr>Calibri</vt:lpstr>
      <vt:lpstr>Barlow Condensed Medium</vt:lpstr>
      <vt:lpstr>Arial</vt:lpstr>
      <vt:lpstr>Anaheim</vt:lpstr>
      <vt:lpstr>Proxima Nova Semibold</vt:lpstr>
      <vt:lpstr>Bebas Neue</vt:lpstr>
      <vt:lpstr>Barlow Condensed</vt:lpstr>
      <vt:lpstr>Roboto Condensed Light</vt:lpstr>
      <vt:lpstr>Amatic SC</vt:lpstr>
      <vt:lpstr>Barlow Condensed SemiBold</vt:lpstr>
      <vt:lpstr>Barlow Condensed Light</vt:lpstr>
      <vt:lpstr>Livvic Light</vt:lpstr>
      <vt:lpstr>Proxima Nova</vt:lpstr>
      <vt:lpstr>Thesis on the Mexican Government System by Slidesgo</vt:lpstr>
      <vt:lpstr>Slidesgo Final Pages</vt:lpstr>
      <vt:lpstr>EL SISTEMA DE GOBIERNO</vt:lpstr>
      <vt:lpstr>CONTENIDO DE ESTA PLANTILLA</vt:lpstr>
      <vt:lpstr>01</vt:lpstr>
      <vt:lpstr>01</vt:lpstr>
      <vt:lpstr>TIPOS DE GOBIERNO</vt:lpstr>
      <vt:lpstr>OBJETIVOS DEL ESTUDIO</vt:lpstr>
      <vt:lpstr>METODOLOGÍA</vt:lpstr>
      <vt:lpstr>INTRODUCCIÓN</vt:lpstr>
      <vt:lpstr>Jefe de estado</vt:lpstr>
      <vt:lpstr>PODERES DE LA UNIÓN</vt:lpstr>
      <vt:lpstr>PODER LEGISLATIVO</vt:lpstr>
      <vt:lpstr>UNA IMAGEN VALE MÁS QUE MIL PALABRAS</vt:lpstr>
      <vt:lpstr>FASES HISTÓRICAS</vt:lpstr>
      <vt:lpstr>—IGNACIO ALLENDE</vt:lpstr>
      <vt:lpstr>OTORGADAS</vt:lpstr>
      <vt:lpstr>REVISIÓN LITERARIA</vt:lpstr>
      <vt:lpstr>$51,217,400,000</vt:lpstr>
      <vt:lpstr>500</vt:lpstr>
      <vt:lpstr>CIUDADES CON RELEVANCIA HISTÓRICA</vt:lpstr>
      <vt:lpstr>PARTICIPACIÓN POLÍTICA EN MÉXICO</vt:lpstr>
      <vt:lpstr>PALABRAS ASOMBROSAS</vt:lpstr>
      <vt:lpstr>VIOLENCIA POLÍTICA</vt:lpstr>
      <vt:lpstr>PRINCIPALES ÁREAS METROPOLITANAS</vt:lpstr>
      <vt:lpstr>CALENDARIO</vt:lpstr>
      <vt:lpstr>MOCKUP</vt:lpstr>
      <vt:lpstr>BIBLIOGRAFÍA</vt:lpstr>
      <vt:lpstr>GRACIAS!</vt:lpstr>
      <vt:lpstr>VOTING ELECTIONS</vt:lpstr>
      <vt:lpstr>RECURSOS ALTERNATIVOS</vt:lpstr>
      <vt:lpstr>RECURSOS ALTERNATIVOS</vt:lpstr>
      <vt:lpstr>RECURSOS</vt:lpstr>
      <vt:lpstr>Fonts &amp; colors used</vt:lpstr>
      <vt:lpstr>Storyset</vt:lpstr>
      <vt:lpstr>Use our editable graphic resources...</vt:lpstr>
      <vt:lpstr>Presentación de PowerPoint</vt:lpstr>
      <vt:lpstr>Presentación de PowerPoint</vt:lpstr>
      <vt:lpstr>Presentación de PowerPoint</vt:lpstr>
      <vt:lpstr>Presentación de PowerPoint</vt:lpstr>
      <vt:lpstr>Presentación de PowerPoint</vt:lpstr>
      <vt:lpstr>...and our sets of editable icons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TESIS SOBRE EL SISTEMA DE GOBIERNO</dc:title>
  <cp:lastModifiedBy>eduardo</cp:lastModifiedBy>
  <cp:revision>3</cp:revision>
  <dcterms:modified xsi:type="dcterms:W3CDTF">2023-12-02T07:15:36Z</dcterms:modified>
</cp:coreProperties>
</file>